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handoutMasterIdLst>
    <p:handoutMasterId r:id="rId29"/>
  </p:handoutMasterIdLst>
  <p:sldIdLst>
    <p:sldId id="256" r:id="rId3"/>
    <p:sldId id="259" r:id="rId4"/>
    <p:sldId id="257" r:id="rId5"/>
    <p:sldId id="273" r:id="rId6"/>
    <p:sldId id="292" r:id="rId7"/>
    <p:sldId id="293" r:id="rId8"/>
    <p:sldId id="286" r:id="rId9"/>
    <p:sldId id="287" r:id="rId10"/>
    <p:sldId id="260" r:id="rId11"/>
    <p:sldId id="261" r:id="rId12"/>
    <p:sldId id="267" r:id="rId13"/>
    <p:sldId id="268" r:id="rId14"/>
    <p:sldId id="269" r:id="rId15"/>
    <p:sldId id="270" r:id="rId16"/>
    <p:sldId id="262" r:id="rId17"/>
    <p:sldId id="263" r:id="rId18"/>
    <p:sldId id="271" r:id="rId19"/>
    <p:sldId id="272" r:id="rId20"/>
    <p:sldId id="264" r:id="rId21"/>
    <p:sldId id="291" r:id="rId22"/>
    <p:sldId id="294" r:id="rId23"/>
    <p:sldId id="295" r:id="rId24"/>
    <p:sldId id="265" r:id="rId25"/>
    <p:sldId id="296" r:id="rId26"/>
    <p:sldId id="2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D1"/>
    <a:srgbClr val="E0AA00"/>
    <a:srgbClr val="FFCE1D"/>
    <a:srgbClr val="C2FAD1"/>
    <a:srgbClr val="10C040"/>
    <a:srgbClr val="2A2E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997" autoAdjust="0"/>
  </p:normalViewPr>
  <p:slideViewPr>
    <p:cSldViewPr snapToGrid="0" showGuides="1">
      <p:cViewPr>
        <p:scale>
          <a:sx n="77" d="100"/>
          <a:sy n="77" d="100"/>
        </p:scale>
        <p:origin x="1236" y="630"/>
      </p:cViewPr>
      <p:guideLst>
        <p:guide orient="horz" pos="2184"/>
        <p:guide pos="3840"/>
      </p:guideLst>
    </p:cSldViewPr>
  </p:slideViewPr>
  <p:notesTextViewPr>
    <p:cViewPr>
      <p:scale>
        <a:sx n="1" d="1"/>
        <a:sy n="1" d="1"/>
      </p:scale>
      <p:origin x="0" y="0"/>
    </p:cViewPr>
  </p:notesTextViewPr>
  <p:notesViewPr>
    <p:cSldViewPr snapToGrid="0" showGuides="1">
      <p:cViewPr varScale="1">
        <p:scale>
          <a:sx n="46" d="100"/>
          <a:sy n="46" d="100"/>
        </p:scale>
        <p:origin x="1872"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5AC525-90C9-22AF-6EC1-969D3EAE15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5CFA809-872F-E53B-CFCD-180D09A5F9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F24362-3899-4FBA-8492-A5C5B224C6E7}" type="datetimeFigureOut">
              <a:rPr lang="en-US" smtClean="0"/>
              <a:t>1/7/2026</a:t>
            </a:fld>
            <a:endParaRPr lang="en-US"/>
          </a:p>
        </p:txBody>
      </p:sp>
      <p:sp>
        <p:nvSpPr>
          <p:cNvPr id="4" name="Footer Placeholder 3">
            <a:extLst>
              <a:ext uri="{FF2B5EF4-FFF2-40B4-BE49-F238E27FC236}">
                <a16:creationId xmlns:a16="http://schemas.microsoft.com/office/drawing/2014/main" id="{C74E6636-F549-1315-EECB-2AF68EF101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34D0AC-B322-B3B9-DD93-05D01A3F56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82396B-49E3-481D-9DCD-996D1A723FF1}" type="slidenum">
              <a:rPr lang="en-US" smtClean="0"/>
              <a:t>‹#›</a:t>
            </a:fld>
            <a:endParaRPr lang="en-US"/>
          </a:p>
        </p:txBody>
      </p:sp>
    </p:spTree>
    <p:extLst>
      <p:ext uri="{BB962C8B-B14F-4D97-AF65-F5344CB8AC3E}">
        <p14:creationId xmlns:p14="http://schemas.microsoft.com/office/powerpoint/2010/main" val="224523855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9FF94-D301-4DDE-8193-74A7E12C0D58}"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B7FE7-D2F2-4C3F-AE2D-D93D4B840DA2}" type="slidenum">
              <a:rPr lang="en-US" smtClean="0"/>
              <a:t>‹#›</a:t>
            </a:fld>
            <a:endParaRPr lang="en-US"/>
          </a:p>
        </p:txBody>
      </p:sp>
    </p:spTree>
    <p:extLst>
      <p:ext uri="{BB962C8B-B14F-4D97-AF65-F5344CB8AC3E}">
        <p14:creationId xmlns:p14="http://schemas.microsoft.com/office/powerpoint/2010/main" val="1083886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2B7FE7-D2F2-4C3F-AE2D-D93D4B840DA2}" type="slidenum">
              <a:rPr lang="en-US" smtClean="0"/>
              <a:t>1</a:t>
            </a:fld>
            <a:endParaRPr lang="en-US"/>
          </a:p>
        </p:txBody>
      </p:sp>
    </p:spTree>
    <p:extLst>
      <p:ext uri="{BB962C8B-B14F-4D97-AF65-F5344CB8AC3E}">
        <p14:creationId xmlns:p14="http://schemas.microsoft.com/office/powerpoint/2010/main" val="424684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16B1-DE68-1E95-9DF4-D9FD5F3A7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C5708-DF3D-68F5-ECBA-73753C404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CF4A8-E6CF-A7B5-6429-029C1B7576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7A717E-0C70-35A2-07BD-057320ED7C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2B7FE7-D2F2-4C3F-AE2D-D93D4B840D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969057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8.svg"/><Relationship Id="rId5" Type="http://schemas.openxmlformats.org/officeDocument/2006/relationships/image" Target="../media/image10.sv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A8DD-2875-C7DE-DC83-5B623913AE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BD54F-0D17-5FC4-B284-5C9F98FBA7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4BFFD2-BFAB-9651-38A9-A51D2A1FA61E}"/>
              </a:ext>
            </a:extLst>
          </p:cNvPr>
          <p:cNvSpPr>
            <a:spLocks noGrp="1"/>
          </p:cNvSpPr>
          <p:nvPr>
            <p:ph type="dt" sz="half" idx="10"/>
          </p:nvPr>
        </p:nvSpPr>
        <p:spPr/>
        <p:txBody>
          <a:bodyPr/>
          <a:lstStyle/>
          <a:p>
            <a:fld id="{838AA7EC-7BB7-4D8A-8666-6879B2619416}" type="datetimeFigureOut">
              <a:rPr lang="en-US" smtClean="0"/>
              <a:t>1/7/2026</a:t>
            </a:fld>
            <a:endParaRPr lang="en-US"/>
          </a:p>
        </p:txBody>
      </p:sp>
      <p:sp>
        <p:nvSpPr>
          <p:cNvPr id="5" name="Footer Placeholder 4">
            <a:extLst>
              <a:ext uri="{FF2B5EF4-FFF2-40B4-BE49-F238E27FC236}">
                <a16:creationId xmlns:a16="http://schemas.microsoft.com/office/drawing/2014/main" id="{D9D001FB-C021-395B-335C-856E4F2EF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D63A1-1E05-3C87-8EA2-8DA2EA7F285B}"/>
              </a:ext>
            </a:extLst>
          </p:cNvPr>
          <p:cNvSpPr>
            <a:spLocks noGrp="1"/>
          </p:cNvSpPr>
          <p:nvPr>
            <p:ph type="sldNum" sz="quarter" idx="12"/>
          </p:nvPr>
        </p:nvSpPr>
        <p:spPr/>
        <p:txBody>
          <a:bodyPr/>
          <a:lstStyle/>
          <a:p>
            <a:fld id="{FF230DE8-D464-4863-A023-174DD53041E5}" type="slidenum">
              <a:rPr lang="en-US" smtClean="0"/>
              <a:t>‹#›</a:t>
            </a:fld>
            <a:endParaRPr lang="en-US"/>
          </a:p>
        </p:txBody>
      </p:sp>
      <p:pic>
        <p:nvPicPr>
          <p:cNvPr id="7" name="Graphic 6">
            <a:extLst>
              <a:ext uri="{FF2B5EF4-FFF2-40B4-BE49-F238E27FC236}">
                <a16:creationId xmlns:a16="http://schemas.microsoft.com/office/drawing/2014/main" id="{1932F639-5A2B-B446-A7F2-D06B597A7F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0801D3C7-8B72-A2BB-125E-658C0997B226}"/>
              </a:ext>
            </a:extLst>
          </p:cNvPr>
          <p:cNvPicPr>
            <a:picLocks noChangeAspect="1"/>
          </p:cNvPicPr>
          <p:nvPr userDrawn="1"/>
        </p:nvPicPr>
        <p:blipFill>
          <a:blip r:embed="rId4">
            <a:extLst>
              <a:ext uri="{96DAC541-7B7A-43D3-8B79-37D633B846F1}">
                <asvg:svgBlip xmlns:asvg="http://schemas.microsoft.com/office/drawing/2016/SVG/main" r:embed="rId5"/>
              </a:ext>
            </a:extLst>
          </a:blip>
          <a:srcRect t="32120" b="15145"/>
          <a:stretch>
            <a:fillRect/>
          </a:stretch>
        </p:blipFill>
        <p:spPr>
          <a:xfrm>
            <a:off x="0" y="0"/>
            <a:ext cx="12192000" cy="3429000"/>
          </a:xfrm>
          <a:prstGeom prst="rect">
            <a:avLst/>
          </a:prstGeom>
        </p:spPr>
      </p:pic>
      <p:pic>
        <p:nvPicPr>
          <p:cNvPr id="11" name="Graphic 10">
            <a:extLst>
              <a:ext uri="{FF2B5EF4-FFF2-40B4-BE49-F238E27FC236}">
                <a16:creationId xmlns:a16="http://schemas.microsoft.com/office/drawing/2014/main" id="{110E35BB-6328-BE7C-65C7-32F5B0C237A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97567" y="3048000"/>
            <a:ext cx="3440463" cy="5007785"/>
          </a:xfrm>
          <a:prstGeom prst="rect">
            <a:avLst/>
          </a:prstGeom>
        </p:spPr>
      </p:pic>
      <p:pic>
        <p:nvPicPr>
          <p:cNvPr id="13" name="Graphic 12">
            <a:extLst>
              <a:ext uri="{FF2B5EF4-FFF2-40B4-BE49-F238E27FC236}">
                <a16:creationId xmlns:a16="http://schemas.microsoft.com/office/drawing/2014/main" id="{033D19F7-C762-6481-05EB-EEC3F0E0401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449104" y="3128702"/>
            <a:ext cx="3440463" cy="4927083"/>
          </a:xfrm>
          <a:prstGeom prst="rect">
            <a:avLst/>
          </a:prstGeom>
        </p:spPr>
      </p:pic>
    </p:spTree>
    <p:extLst>
      <p:ext uri="{BB962C8B-B14F-4D97-AF65-F5344CB8AC3E}">
        <p14:creationId xmlns:p14="http://schemas.microsoft.com/office/powerpoint/2010/main" val="5297603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6E6F6-502B-85C5-0871-81A0B1E6C7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EEADDC-65A0-8BE7-0A8B-1C646AA2D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988FF-3C73-B669-04DF-743B8CFF55E5}"/>
              </a:ext>
            </a:extLst>
          </p:cNvPr>
          <p:cNvSpPr>
            <a:spLocks noGrp="1"/>
          </p:cNvSpPr>
          <p:nvPr>
            <p:ph type="dt" sz="half" idx="10"/>
          </p:nvPr>
        </p:nvSpPr>
        <p:spPr/>
        <p:txBody>
          <a:bodyPr/>
          <a:lstStyle/>
          <a:p>
            <a:fld id="{838AA7EC-7BB7-4D8A-8666-6879B2619416}" type="datetimeFigureOut">
              <a:rPr lang="en-US" smtClean="0"/>
              <a:t>1/7/2026</a:t>
            </a:fld>
            <a:endParaRPr lang="en-US"/>
          </a:p>
        </p:txBody>
      </p:sp>
      <p:sp>
        <p:nvSpPr>
          <p:cNvPr id="5" name="Footer Placeholder 4">
            <a:extLst>
              <a:ext uri="{FF2B5EF4-FFF2-40B4-BE49-F238E27FC236}">
                <a16:creationId xmlns:a16="http://schemas.microsoft.com/office/drawing/2014/main" id="{97C3C67C-9C12-2BD1-8594-7D703C246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C4101-F48C-5FAD-7CA7-487CB58BFE8A}"/>
              </a:ext>
            </a:extLst>
          </p:cNvPr>
          <p:cNvSpPr>
            <a:spLocks noGrp="1"/>
          </p:cNvSpPr>
          <p:nvPr>
            <p:ph type="sldNum" sz="quarter" idx="12"/>
          </p:nvPr>
        </p:nvSpPr>
        <p:spPr/>
        <p:txBody>
          <a:bodyPr/>
          <a:lstStyle/>
          <a:p>
            <a:fld id="{FF230DE8-D464-4863-A023-174DD53041E5}" type="slidenum">
              <a:rPr lang="en-US" smtClean="0"/>
              <a:t>‹#›</a:t>
            </a:fld>
            <a:endParaRPr lang="en-US"/>
          </a:p>
        </p:txBody>
      </p:sp>
    </p:spTree>
    <p:extLst>
      <p:ext uri="{BB962C8B-B14F-4D97-AF65-F5344CB8AC3E}">
        <p14:creationId xmlns:p14="http://schemas.microsoft.com/office/powerpoint/2010/main" val="1358128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48BD6-C4DC-8C0D-729B-5F71EDD056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060BB1-2426-4DE3-A628-FC2082558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A247C-FC23-A9BA-4522-68DBA796061C}"/>
              </a:ext>
            </a:extLst>
          </p:cNvPr>
          <p:cNvSpPr>
            <a:spLocks noGrp="1"/>
          </p:cNvSpPr>
          <p:nvPr>
            <p:ph type="dt" sz="half" idx="10"/>
          </p:nvPr>
        </p:nvSpPr>
        <p:spPr/>
        <p:txBody>
          <a:bodyPr/>
          <a:lstStyle/>
          <a:p>
            <a:fld id="{838AA7EC-7BB7-4D8A-8666-6879B2619416}" type="datetimeFigureOut">
              <a:rPr lang="en-US" smtClean="0"/>
              <a:t>1/7/2026</a:t>
            </a:fld>
            <a:endParaRPr lang="en-US"/>
          </a:p>
        </p:txBody>
      </p:sp>
      <p:sp>
        <p:nvSpPr>
          <p:cNvPr id="5" name="Footer Placeholder 4">
            <a:extLst>
              <a:ext uri="{FF2B5EF4-FFF2-40B4-BE49-F238E27FC236}">
                <a16:creationId xmlns:a16="http://schemas.microsoft.com/office/drawing/2014/main" id="{F04A30F1-821A-4AC3-6424-315C72A5D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5F77D-27B3-B915-FF8E-6E6CAF803540}"/>
              </a:ext>
            </a:extLst>
          </p:cNvPr>
          <p:cNvSpPr>
            <a:spLocks noGrp="1"/>
          </p:cNvSpPr>
          <p:nvPr>
            <p:ph type="sldNum" sz="quarter" idx="12"/>
          </p:nvPr>
        </p:nvSpPr>
        <p:spPr/>
        <p:txBody>
          <a:bodyPr/>
          <a:lstStyle/>
          <a:p>
            <a:fld id="{FF230DE8-D464-4863-A023-174DD53041E5}" type="slidenum">
              <a:rPr lang="en-US" smtClean="0"/>
              <a:t>‹#›</a:t>
            </a:fld>
            <a:endParaRPr lang="en-US"/>
          </a:p>
        </p:txBody>
      </p:sp>
    </p:spTree>
    <p:extLst>
      <p:ext uri="{BB962C8B-B14F-4D97-AF65-F5344CB8AC3E}">
        <p14:creationId xmlns:p14="http://schemas.microsoft.com/office/powerpoint/2010/main" val="545428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959B-91C3-4A7C-8BB5-63C106D34E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7491E7-C463-387A-EB8F-07853A56AA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35DC8E-1D8F-857C-6827-1003A84C9361}"/>
              </a:ext>
            </a:extLst>
          </p:cNvPr>
          <p:cNvSpPr>
            <a:spLocks noGrp="1"/>
          </p:cNvSpPr>
          <p:nvPr>
            <p:ph type="dt" sz="half" idx="10"/>
          </p:nvPr>
        </p:nvSpPr>
        <p:spPr/>
        <p:txBody>
          <a:bodyPr/>
          <a:lstStyle/>
          <a:p>
            <a:fld id="{6E7DAF99-0EE7-495A-AABC-4B38035C1B6E}" type="datetimeFigureOut">
              <a:rPr lang="en-US" smtClean="0"/>
              <a:t>1/7/2026</a:t>
            </a:fld>
            <a:endParaRPr lang="en-US"/>
          </a:p>
        </p:txBody>
      </p:sp>
      <p:sp>
        <p:nvSpPr>
          <p:cNvPr id="5" name="Footer Placeholder 4">
            <a:extLst>
              <a:ext uri="{FF2B5EF4-FFF2-40B4-BE49-F238E27FC236}">
                <a16:creationId xmlns:a16="http://schemas.microsoft.com/office/drawing/2014/main" id="{85131EEE-2974-414F-86B0-F8B56007B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63749-11D0-27A6-611E-D18FD7493FC9}"/>
              </a:ext>
            </a:extLst>
          </p:cNvPr>
          <p:cNvSpPr>
            <a:spLocks noGrp="1"/>
          </p:cNvSpPr>
          <p:nvPr>
            <p:ph type="sldNum" sz="quarter" idx="12"/>
          </p:nvPr>
        </p:nvSpPr>
        <p:spPr/>
        <p:txBody>
          <a:bodyPr/>
          <a:lstStyle/>
          <a:p>
            <a:fld id="{064B2898-6234-4C15-8E59-DCC9C647F04D}" type="slidenum">
              <a:rPr lang="en-US" smtClean="0"/>
              <a:t>‹#›</a:t>
            </a:fld>
            <a:endParaRPr lang="en-US"/>
          </a:p>
        </p:txBody>
      </p:sp>
      <p:pic>
        <p:nvPicPr>
          <p:cNvPr id="7" name="Graphic 6">
            <a:extLst>
              <a:ext uri="{FF2B5EF4-FFF2-40B4-BE49-F238E27FC236}">
                <a16:creationId xmlns:a16="http://schemas.microsoft.com/office/drawing/2014/main" id="{EFAEC0CF-CEA7-B941-D448-4FCA705CA423}"/>
              </a:ext>
            </a:extLst>
          </p:cNvPr>
          <p:cNvPicPr>
            <a:picLocks noChangeAspect="1"/>
          </p:cNvPicPr>
          <p:nvPr userDrawn="1"/>
        </p:nvPicPr>
        <p:blipFill>
          <a:blip r:embed="rId2">
            <a:extLst>
              <a:ext uri="{96DAC541-7B7A-43D3-8B79-37D633B846F1}">
                <asvg:svgBlip xmlns:asvg="http://schemas.microsoft.com/office/drawing/2016/SVG/main" r:embed="rId3"/>
              </a:ext>
            </a:extLst>
          </a:blip>
          <a:srcRect t="58609" b="2718"/>
          <a:stretch/>
        </p:blipFill>
        <p:spPr>
          <a:xfrm>
            <a:off x="-5662" y="-3502"/>
            <a:ext cx="12197662" cy="6858000"/>
          </a:xfrm>
          <a:prstGeom prst="rect">
            <a:avLst/>
          </a:prstGeom>
        </p:spPr>
      </p:pic>
    </p:spTree>
    <p:extLst>
      <p:ext uri="{BB962C8B-B14F-4D97-AF65-F5344CB8AC3E}">
        <p14:creationId xmlns:p14="http://schemas.microsoft.com/office/powerpoint/2010/main" val="2683034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472C-A2A1-CE4D-8583-0606FD663C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62ECCA-5B49-E398-4B43-9D7378B487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7CF2DE-371A-0063-5E57-2061B5FDD7C1}"/>
              </a:ext>
            </a:extLst>
          </p:cNvPr>
          <p:cNvSpPr>
            <a:spLocks noGrp="1"/>
          </p:cNvSpPr>
          <p:nvPr>
            <p:ph type="dt" sz="half" idx="10"/>
          </p:nvPr>
        </p:nvSpPr>
        <p:spPr/>
        <p:txBody>
          <a:bodyPr/>
          <a:lstStyle/>
          <a:p>
            <a:fld id="{6E7DAF99-0EE7-495A-AABC-4B38035C1B6E}" type="datetimeFigureOut">
              <a:rPr lang="en-US" smtClean="0"/>
              <a:t>1/7/2026</a:t>
            </a:fld>
            <a:endParaRPr lang="en-US"/>
          </a:p>
        </p:txBody>
      </p:sp>
      <p:sp>
        <p:nvSpPr>
          <p:cNvPr id="5" name="Footer Placeholder 4">
            <a:extLst>
              <a:ext uri="{FF2B5EF4-FFF2-40B4-BE49-F238E27FC236}">
                <a16:creationId xmlns:a16="http://schemas.microsoft.com/office/drawing/2014/main" id="{83D6D57A-7F38-3F7B-CB92-28DBD2F27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3BC07-86D8-952C-B8FA-CE4D9E85D643}"/>
              </a:ext>
            </a:extLst>
          </p:cNvPr>
          <p:cNvSpPr>
            <a:spLocks noGrp="1"/>
          </p:cNvSpPr>
          <p:nvPr>
            <p:ph type="sldNum" sz="quarter" idx="12"/>
          </p:nvPr>
        </p:nvSpPr>
        <p:spPr/>
        <p:txBody>
          <a:bodyPr/>
          <a:lstStyle/>
          <a:p>
            <a:fld id="{064B2898-6234-4C15-8E59-DCC9C647F04D}" type="slidenum">
              <a:rPr lang="en-US" smtClean="0"/>
              <a:t>‹#›</a:t>
            </a:fld>
            <a:endParaRPr lang="en-US"/>
          </a:p>
        </p:txBody>
      </p:sp>
      <p:pic>
        <p:nvPicPr>
          <p:cNvPr id="7" name="Graphic 6">
            <a:extLst>
              <a:ext uri="{FF2B5EF4-FFF2-40B4-BE49-F238E27FC236}">
                <a16:creationId xmlns:a16="http://schemas.microsoft.com/office/drawing/2014/main" id="{C8DF76A6-76A1-840F-B2A3-2721613F5704}"/>
              </a:ext>
            </a:extLst>
          </p:cNvPr>
          <p:cNvPicPr>
            <a:picLocks noChangeAspect="1"/>
          </p:cNvPicPr>
          <p:nvPr userDrawn="1"/>
        </p:nvPicPr>
        <p:blipFill>
          <a:blip r:embed="rId2">
            <a:extLst>
              <a:ext uri="{96DAC541-7B7A-43D3-8B79-37D633B846F1}">
                <asvg:svgBlip xmlns:asvg="http://schemas.microsoft.com/office/drawing/2016/SVG/main" r:embed="rId3"/>
              </a:ext>
            </a:extLst>
          </a:blip>
          <a:srcRect t="58609" b="2718"/>
          <a:stretch/>
        </p:blipFill>
        <p:spPr>
          <a:xfrm>
            <a:off x="-5662" y="-3502"/>
            <a:ext cx="12197662" cy="6858000"/>
          </a:xfrm>
          <a:prstGeom prst="rect">
            <a:avLst/>
          </a:prstGeom>
        </p:spPr>
      </p:pic>
    </p:spTree>
    <p:extLst>
      <p:ext uri="{BB962C8B-B14F-4D97-AF65-F5344CB8AC3E}">
        <p14:creationId xmlns:p14="http://schemas.microsoft.com/office/powerpoint/2010/main" val="2737861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9F0F-0FEC-D14E-CC25-1233ED8173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35E927-6CD3-83A3-6CDE-77B51559D4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11BFEC-0E87-B436-B6EA-F39330304D44}"/>
              </a:ext>
            </a:extLst>
          </p:cNvPr>
          <p:cNvSpPr>
            <a:spLocks noGrp="1"/>
          </p:cNvSpPr>
          <p:nvPr>
            <p:ph type="dt" sz="half" idx="10"/>
          </p:nvPr>
        </p:nvSpPr>
        <p:spPr/>
        <p:txBody>
          <a:bodyPr/>
          <a:lstStyle/>
          <a:p>
            <a:fld id="{6E7DAF99-0EE7-495A-AABC-4B38035C1B6E}" type="datetimeFigureOut">
              <a:rPr lang="en-US" smtClean="0"/>
              <a:t>1/7/2026</a:t>
            </a:fld>
            <a:endParaRPr lang="en-US"/>
          </a:p>
        </p:txBody>
      </p:sp>
      <p:sp>
        <p:nvSpPr>
          <p:cNvPr id="5" name="Footer Placeholder 4">
            <a:extLst>
              <a:ext uri="{FF2B5EF4-FFF2-40B4-BE49-F238E27FC236}">
                <a16:creationId xmlns:a16="http://schemas.microsoft.com/office/drawing/2014/main" id="{BA7830F7-05CC-580C-4DB4-AE9987DB6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6F5A1-B8EE-BC35-67B3-A3ACDC8859EE}"/>
              </a:ext>
            </a:extLst>
          </p:cNvPr>
          <p:cNvSpPr>
            <a:spLocks noGrp="1"/>
          </p:cNvSpPr>
          <p:nvPr>
            <p:ph type="sldNum" sz="quarter" idx="12"/>
          </p:nvPr>
        </p:nvSpPr>
        <p:spPr/>
        <p:txBody>
          <a:bodyPr/>
          <a:lstStyle/>
          <a:p>
            <a:fld id="{064B2898-6234-4C15-8E59-DCC9C647F04D}" type="slidenum">
              <a:rPr lang="en-US" smtClean="0"/>
              <a:t>‹#›</a:t>
            </a:fld>
            <a:endParaRPr lang="en-US"/>
          </a:p>
        </p:txBody>
      </p:sp>
      <p:pic>
        <p:nvPicPr>
          <p:cNvPr id="7" name="Graphic 6">
            <a:extLst>
              <a:ext uri="{FF2B5EF4-FFF2-40B4-BE49-F238E27FC236}">
                <a16:creationId xmlns:a16="http://schemas.microsoft.com/office/drawing/2014/main" id="{1A4AD697-AE18-E22A-F6D4-CE799C7C71DB}"/>
              </a:ext>
            </a:extLst>
          </p:cNvPr>
          <p:cNvPicPr>
            <a:picLocks noChangeAspect="1"/>
          </p:cNvPicPr>
          <p:nvPr userDrawn="1"/>
        </p:nvPicPr>
        <p:blipFill>
          <a:blip r:embed="rId2">
            <a:extLst>
              <a:ext uri="{96DAC541-7B7A-43D3-8B79-37D633B846F1}">
                <asvg:svgBlip xmlns:asvg="http://schemas.microsoft.com/office/drawing/2016/SVG/main" r:embed="rId3"/>
              </a:ext>
            </a:extLst>
          </a:blip>
          <a:srcRect t="58609" b="2718"/>
          <a:stretch/>
        </p:blipFill>
        <p:spPr>
          <a:xfrm>
            <a:off x="-5662" y="-3502"/>
            <a:ext cx="12197662" cy="6858000"/>
          </a:xfrm>
          <a:prstGeom prst="rect">
            <a:avLst/>
          </a:prstGeom>
        </p:spPr>
      </p:pic>
      <p:sp>
        <p:nvSpPr>
          <p:cNvPr id="8" name="Rectangle: Rounded Corners 7">
            <a:extLst>
              <a:ext uri="{FF2B5EF4-FFF2-40B4-BE49-F238E27FC236}">
                <a16:creationId xmlns:a16="http://schemas.microsoft.com/office/drawing/2014/main" id="{2736FF3B-56E8-8455-0790-C59D694B6B1E}"/>
              </a:ext>
            </a:extLst>
          </p:cNvPr>
          <p:cNvSpPr/>
          <p:nvPr userDrawn="1"/>
        </p:nvSpPr>
        <p:spPr>
          <a:xfrm>
            <a:off x="319314" y="362743"/>
            <a:ext cx="11553371" cy="6226062"/>
          </a:xfrm>
          <a:custGeom>
            <a:avLst/>
            <a:gdLst>
              <a:gd name="connsiteX0" fmla="*/ 0 w 11553371"/>
              <a:gd name="connsiteY0" fmla="*/ 0 h 6226062"/>
              <a:gd name="connsiteX1" fmla="*/ 0 w 11553371"/>
              <a:gd name="connsiteY1" fmla="*/ 0 h 6226062"/>
              <a:gd name="connsiteX2" fmla="*/ 11553371 w 11553371"/>
              <a:gd name="connsiteY2" fmla="*/ 0 h 6226062"/>
              <a:gd name="connsiteX3" fmla="*/ 11553371 w 11553371"/>
              <a:gd name="connsiteY3" fmla="*/ 0 h 6226062"/>
              <a:gd name="connsiteX4" fmla="*/ 11553371 w 11553371"/>
              <a:gd name="connsiteY4" fmla="*/ 6226062 h 6226062"/>
              <a:gd name="connsiteX5" fmla="*/ 11553371 w 11553371"/>
              <a:gd name="connsiteY5" fmla="*/ 6226062 h 6226062"/>
              <a:gd name="connsiteX6" fmla="*/ 0 w 11553371"/>
              <a:gd name="connsiteY6" fmla="*/ 6226062 h 6226062"/>
              <a:gd name="connsiteX7" fmla="*/ 0 w 11553371"/>
              <a:gd name="connsiteY7" fmla="*/ 6226062 h 6226062"/>
              <a:gd name="connsiteX8" fmla="*/ 0 w 11553371"/>
              <a:gd name="connsiteY8" fmla="*/ 0 h 62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371" h="6226062" fill="none" extrusionOk="0">
                <a:moveTo>
                  <a:pt x="0" y="0"/>
                </a:moveTo>
                <a:lnTo>
                  <a:pt x="0" y="0"/>
                </a:lnTo>
                <a:cubicBezTo>
                  <a:pt x="1312919" y="5753"/>
                  <a:pt x="6770485" y="-51483"/>
                  <a:pt x="11553371" y="0"/>
                </a:cubicBezTo>
                <a:lnTo>
                  <a:pt x="11553371" y="0"/>
                </a:lnTo>
                <a:cubicBezTo>
                  <a:pt x="11392664" y="1384422"/>
                  <a:pt x="11593038" y="5188053"/>
                  <a:pt x="11553371" y="6226062"/>
                </a:cubicBezTo>
                <a:lnTo>
                  <a:pt x="11553371" y="6226062"/>
                </a:lnTo>
                <a:cubicBezTo>
                  <a:pt x="9202066" y="6207104"/>
                  <a:pt x="1906404" y="6165421"/>
                  <a:pt x="0" y="6226062"/>
                </a:cubicBezTo>
                <a:lnTo>
                  <a:pt x="0" y="6226062"/>
                </a:lnTo>
                <a:cubicBezTo>
                  <a:pt x="32216" y="4034174"/>
                  <a:pt x="57206" y="2794974"/>
                  <a:pt x="0" y="0"/>
                </a:cubicBezTo>
                <a:close/>
              </a:path>
              <a:path w="11553371" h="6226062" stroke="0" extrusionOk="0">
                <a:moveTo>
                  <a:pt x="0" y="0"/>
                </a:moveTo>
                <a:lnTo>
                  <a:pt x="0" y="0"/>
                </a:lnTo>
                <a:cubicBezTo>
                  <a:pt x="1550769" y="-133594"/>
                  <a:pt x="6156796" y="63808"/>
                  <a:pt x="11553371" y="0"/>
                </a:cubicBezTo>
                <a:lnTo>
                  <a:pt x="11553371" y="0"/>
                </a:lnTo>
                <a:cubicBezTo>
                  <a:pt x="11430371" y="1488360"/>
                  <a:pt x="11650231" y="4478726"/>
                  <a:pt x="11553371" y="6226062"/>
                </a:cubicBezTo>
                <a:lnTo>
                  <a:pt x="11553371" y="6226062"/>
                </a:lnTo>
                <a:cubicBezTo>
                  <a:pt x="10060390" y="6167168"/>
                  <a:pt x="4305166" y="6240295"/>
                  <a:pt x="0" y="6226062"/>
                </a:cubicBezTo>
                <a:lnTo>
                  <a:pt x="0" y="6226062"/>
                </a:lnTo>
                <a:cubicBezTo>
                  <a:pt x="-3173" y="4414858"/>
                  <a:pt x="-94267" y="999487"/>
                  <a:pt x="0" y="0"/>
                </a:cubicBezTo>
                <a:close/>
              </a:path>
            </a:pathLst>
          </a:custGeom>
          <a:solidFill>
            <a:schemeClr val="bg1"/>
          </a:solidFill>
          <a:ln w="38100">
            <a:solidFill>
              <a:srgbClr val="4C8A3F"/>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445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32AD8-D187-7FD5-3B8B-6E1C860D4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09348-C1AA-0D28-7744-5B29BE0759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CC67D4-719D-0781-0F54-7DEDCF8199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5E5374-4C10-8B48-E591-78C577A35D47}"/>
              </a:ext>
            </a:extLst>
          </p:cNvPr>
          <p:cNvSpPr>
            <a:spLocks noGrp="1"/>
          </p:cNvSpPr>
          <p:nvPr>
            <p:ph type="dt" sz="half" idx="10"/>
          </p:nvPr>
        </p:nvSpPr>
        <p:spPr/>
        <p:txBody>
          <a:bodyPr/>
          <a:lstStyle/>
          <a:p>
            <a:fld id="{6E7DAF99-0EE7-495A-AABC-4B38035C1B6E}" type="datetimeFigureOut">
              <a:rPr lang="en-US" smtClean="0"/>
              <a:t>1/7/2026</a:t>
            </a:fld>
            <a:endParaRPr lang="en-US"/>
          </a:p>
        </p:txBody>
      </p:sp>
      <p:sp>
        <p:nvSpPr>
          <p:cNvPr id="6" name="Footer Placeholder 5">
            <a:extLst>
              <a:ext uri="{FF2B5EF4-FFF2-40B4-BE49-F238E27FC236}">
                <a16:creationId xmlns:a16="http://schemas.microsoft.com/office/drawing/2014/main" id="{3D2A5F6C-4D47-D3D4-2BB9-2AA4F496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C91BD-106C-CDC6-370E-9DFF4C9C7C8D}"/>
              </a:ext>
            </a:extLst>
          </p:cNvPr>
          <p:cNvSpPr>
            <a:spLocks noGrp="1"/>
          </p:cNvSpPr>
          <p:nvPr>
            <p:ph type="sldNum" sz="quarter" idx="12"/>
          </p:nvPr>
        </p:nvSpPr>
        <p:spPr/>
        <p:txBody>
          <a:bodyPr/>
          <a:lstStyle/>
          <a:p>
            <a:fld id="{064B2898-6234-4C15-8E59-DCC9C647F04D}" type="slidenum">
              <a:rPr lang="en-US" smtClean="0"/>
              <a:t>‹#›</a:t>
            </a:fld>
            <a:endParaRPr lang="en-US"/>
          </a:p>
        </p:txBody>
      </p:sp>
    </p:spTree>
    <p:extLst>
      <p:ext uri="{BB962C8B-B14F-4D97-AF65-F5344CB8AC3E}">
        <p14:creationId xmlns:p14="http://schemas.microsoft.com/office/powerpoint/2010/main" val="2102377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37E9-EF09-46BA-C347-68998FBC15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B93FD0-3FC7-E357-AFED-2E200C274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932340-4A88-877F-A35E-53C1514252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3C8FAA-1930-0EB6-0B3F-B7D888AE51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E84A1F-8BFC-39D0-F03D-1E1F5EF0BF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50B727-F06F-AB19-CD02-DC6AE700563C}"/>
              </a:ext>
            </a:extLst>
          </p:cNvPr>
          <p:cNvSpPr>
            <a:spLocks noGrp="1"/>
          </p:cNvSpPr>
          <p:nvPr>
            <p:ph type="dt" sz="half" idx="10"/>
          </p:nvPr>
        </p:nvSpPr>
        <p:spPr/>
        <p:txBody>
          <a:bodyPr/>
          <a:lstStyle/>
          <a:p>
            <a:fld id="{6E7DAF99-0EE7-495A-AABC-4B38035C1B6E}" type="datetimeFigureOut">
              <a:rPr lang="en-US" smtClean="0"/>
              <a:t>1/7/2026</a:t>
            </a:fld>
            <a:endParaRPr lang="en-US"/>
          </a:p>
        </p:txBody>
      </p:sp>
      <p:sp>
        <p:nvSpPr>
          <p:cNvPr id="8" name="Footer Placeholder 7">
            <a:extLst>
              <a:ext uri="{FF2B5EF4-FFF2-40B4-BE49-F238E27FC236}">
                <a16:creationId xmlns:a16="http://schemas.microsoft.com/office/drawing/2014/main" id="{303B72D9-6DDB-B6CE-6D78-8EB27DAB7D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1F2BFC-66F5-B02C-D998-1DC36FEE8C09}"/>
              </a:ext>
            </a:extLst>
          </p:cNvPr>
          <p:cNvSpPr>
            <a:spLocks noGrp="1"/>
          </p:cNvSpPr>
          <p:nvPr>
            <p:ph type="sldNum" sz="quarter" idx="12"/>
          </p:nvPr>
        </p:nvSpPr>
        <p:spPr/>
        <p:txBody>
          <a:bodyPr/>
          <a:lstStyle/>
          <a:p>
            <a:fld id="{064B2898-6234-4C15-8E59-DCC9C647F04D}" type="slidenum">
              <a:rPr lang="en-US" smtClean="0"/>
              <a:t>‹#›</a:t>
            </a:fld>
            <a:endParaRPr lang="en-US"/>
          </a:p>
        </p:txBody>
      </p:sp>
    </p:spTree>
    <p:extLst>
      <p:ext uri="{BB962C8B-B14F-4D97-AF65-F5344CB8AC3E}">
        <p14:creationId xmlns:p14="http://schemas.microsoft.com/office/powerpoint/2010/main" val="4111505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47B4BB4-3C4C-6781-E32F-DF459C471746}"/>
              </a:ext>
            </a:extLst>
          </p:cNvPr>
          <p:cNvSpPr>
            <a:spLocks noGrp="1"/>
          </p:cNvSpPr>
          <p:nvPr>
            <p:ph type="dt" sz="half" idx="10"/>
          </p:nvPr>
        </p:nvSpPr>
        <p:spPr/>
        <p:txBody>
          <a:bodyPr/>
          <a:lstStyle/>
          <a:p>
            <a:fld id="{6E7DAF99-0EE7-495A-AABC-4B38035C1B6E}" type="datetimeFigureOut">
              <a:rPr lang="en-US" smtClean="0"/>
              <a:t>1/7/2026</a:t>
            </a:fld>
            <a:endParaRPr lang="en-US"/>
          </a:p>
        </p:txBody>
      </p:sp>
      <p:sp>
        <p:nvSpPr>
          <p:cNvPr id="4" name="Footer Placeholder 3">
            <a:extLst>
              <a:ext uri="{FF2B5EF4-FFF2-40B4-BE49-F238E27FC236}">
                <a16:creationId xmlns:a16="http://schemas.microsoft.com/office/drawing/2014/main" id="{70077534-DEFF-CDA5-5854-19C7FFB8BC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AE4D21-0105-3CFA-B850-F518350A4FA2}"/>
              </a:ext>
            </a:extLst>
          </p:cNvPr>
          <p:cNvSpPr>
            <a:spLocks noGrp="1"/>
          </p:cNvSpPr>
          <p:nvPr>
            <p:ph type="sldNum" sz="quarter" idx="12"/>
          </p:nvPr>
        </p:nvSpPr>
        <p:spPr/>
        <p:txBody>
          <a:bodyPr/>
          <a:lstStyle/>
          <a:p>
            <a:fld id="{064B2898-6234-4C15-8E59-DCC9C647F04D}" type="slidenum">
              <a:rPr lang="en-US" smtClean="0"/>
              <a:t>‹#›</a:t>
            </a:fld>
            <a:endParaRPr lang="en-US"/>
          </a:p>
        </p:txBody>
      </p:sp>
      <p:pic>
        <p:nvPicPr>
          <p:cNvPr id="6" name="Graphic 5">
            <a:extLst>
              <a:ext uri="{FF2B5EF4-FFF2-40B4-BE49-F238E27FC236}">
                <a16:creationId xmlns:a16="http://schemas.microsoft.com/office/drawing/2014/main" id="{0FC78192-5DA6-8150-C875-1DF87CEDB7B8}"/>
              </a:ext>
            </a:extLst>
          </p:cNvPr>
          <p:cNvPicPr>
            <a:picLocks noChangeAspect="1"/>
          </p:cNvPicPr>
          <p:nvPr userDrawn="1"/>
        </p:nvPicPr>
        <p:blipFill>
          <a:blip r:embed="rId2">
            <a:extLst>
              <a:ext uri="{96DAC541-7B7A-43D3-8B79-37D633B846F1}">
                <asvg:svgBlip xmlns:asvg="http://schemas.microsoft.com/office/drawing/2016/SVG/main" r:embed="rId3"/>
              </a:ext>
            </a:extLst>
          </a:blip>
          <a:srcRect t="12854" b="6394"/>
          <a:stretch/>
        </p:blipFill>
        <p:spPr>
          <a:xfrm>
            <a:off x="0" y="-99152"/>
            <a:ext cx="12269118" cy="6957152"/>
          </a:xfrm>
          <a:prstGeom prst="rect">
            <a:avLst/>
          </a:prstGeom>
        </p:spPr>
      </p:pic>
    </p:spTree>
    <p:extLst>
      <p:ext uri="{BB962C8B-B14F-4D97-AF65-F5344CB8AC3E}">
        <p14:creationId xmlns:p14="http://schemas.microsoft.com/office/powerpoint/2010/main" val="2093578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3B2F745-4E64-9E80-A3C0-CBDA80867732}"/>
              </a:ext>
            </a:extLst>
          </p:cNvPr>
          <p:cNvPicPr>
            <a:picLocks noChangeAspect="1"/>
          </p:cNvPicPr>
          <p:nvPr userDrawn="1"/>
        </p:nvPicPr>
        <p:blipFill>
          <a:blip r:embed="rId2">
            <a:extLst>
              <a:ext uri="{96DAC541-7B7A-43D3-8B79-37D633B846F1}">
                <asvg:svgBlip xmlns:asvg="http://schemas.microsoft.com/office/drawing/2016/SVG/main" r:embed="rId3"/>
              </a:ext>
            </a:extLst>
          </a:blip>
          <a:srcRect t="18694"/>
          <a:stretch/>
        </p:blipFill>
        <p:spPr>
          <a:xfrm>
            <a:off x="0" y="-146957"/>
            <a:ext cx="12192000" cy="7004957"/>
          </a:xfrm>
          <a:prstGeom prst="rect">
            <a:avLst/>
          </a:prstGeom>
        </p:spPr>
      </p:pic>
    </p:spTree>
    <p:extLst>
      <p:ext uri="{BB962C8B-B14F-4D97-AF65-F5344CB8AC3E}">
        <p14:creationId xmlns:p14="http://schemas.microsoft.com/office/powerpoint/2010/main" val="3538387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2E82A-FE4E-B23B-637B-946214420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FC5CDE-51EC-1890-C243-2618C64DB3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B72857-A4C1-AADB-7091-A0BA3A75D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DD73EE-AEB4-CC4E-EAB3-D581314BE863}"/>
              </a:ext>
            </a:extLst>
          </p:cNvPr>
          <p:cNvSpPr>
            <a:spLocks noGrp="1"/>
          </p:cNvSpPr>
          <p:nvPr>
            <p:ph type="dt" sz="half" idx="10"/>
          </p:nvPr>
        </p:nvSpPr>
        <p:spPr/>
        <p:txBody>
          <a:bodyPr/>
          <a:lstStyle/>
          <a:p>
            <a:fld id="{6E7DAF99-0EE7-495A-AABC-4B38035C1B6E}" type="datetimeFigureOut">
              <a:rPr lang="en-US" smtClean="0"/>
              <a:t>1/7/2026</a:t>
            </a:fld>
            <a:endParaRPr lang="en-US"/>
          </a:p>
        </p:txBody>
      </p:sp>
      <p:sp>
        <p:nvSpPr>
          <p:cNvPr id="6" name="Footer Placeholder 5">
            <a:extLst>
              <a:ext uri="{FF2B5EF4-FFF2-40B4-BE49-F238E27FC236}">
                <a16:creationId xmlns:a16="http://schemas.microsoft.com/office/drawing/2014/main" id="{25F11392-3375-0750-9D76-6F0FE4972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BEF12-157F-FA2E-A91B-1C716EC295E3}"/>
              </a:ext>
            </a:extLst>
          </p:cNvPr>
          <p:cNvSpPr>
            <a:spLocks noGrp="1"/>
          </p:cNvSpPr>
          <p:nvPr>
            <p:ph type="sldNum" sz="quarter" idx="12"/>
          </p:nvPr>
        </p:nvSpPr>
        <p:spPr/>
        <p:txBody>
          <a:bodyPr/>
          <a:lstStyle/>
          <a:p>
            <a:fld id="{064B2898-6234-4C15-8E59-DCC9C647F04D}" type="slidenum">
              <a:rPr lang="en-US" smtClean="0"/>
              <a:t>‹#›</a:t>
            </a:fld>
            <a:endParaRPr lang="en-US"/>
          </a:p>
        </p:txBody>
      </p:sp>
    </p:spTree>
    <p:extLst>
      <p:ext uri="{BB962C8B-B14F-4D97-AF65-F5344CB8AC3E}">
        <p14:creationId xmlns:p14="http://schemas.microsoft.com/office/powerpoint/2010/main" val="4214598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C7C6-09A8-EC59-C40E-CC9216892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9EA22-6CB2-25C5-7F5B-98640EACDC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0549B-0AA4-3202-8D06-97AE24E3E8FB}"/>
              </a:ext>
            </a:extLst>
          </p:cNvPr>
          <p:cNvSpPr>
            <a:spLocks noGrp="1"/>
          </p:cNvSpPr>
          <p:nvPr>
            <p:ph type="dt" sz="half" idx="10"/>
          </p:nvPr>
        </p:nvSpPr>
        <p:spPr/>
        <p:txBody>
          <a:bodyPr/>
          <a:lstStyle/>
          <a:p>
            <a:fld id="{838AA7EC-7BB7-4D8A-8666-6879B2619416}" type="datetimeFigureOut">
              <a:rPr lang="en-US" smtClean="0"/>
              <a:t>1/7/2026</a:t>
            </a:fld>
            <a:endParaRPr lang="en-US"/>
          </a:p>
        </p:txBody>
      </p:sp>
      <p:sp>
        <p:nvSpPr>
          <p:cNvPr id="5" name="Footer Placeholder 4">
            <a:extLst>
              <a:ext uri="{FF2B5EF4-FFF2-40B4-BE49-F238E27FC236}">
                <a16:creationId xmlns:a16="http://schemas.microsoft.com/office/drawing/2014/main" id="{4630DFBB-902B-9342-4E08-15B6D6102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3E59A-CDB8-A049-F4C3-4FE9825514DB}"/>
              </a:ext>
            </a:extLst>
          </p:cNvPr>
          <p:cNvSpPr>
            <a:spLocks noGrp="1"/>
          </p:cNvSpPr>
          <p:nvPr>
            <p:ph type="sldNum" sz="quarter" idx="12"/>
          </p:nvPr>
        </p:nvSpPr>
        <p:spPr/>
        <p:txBody>
          <a:bodyPr/>
          <a:lstStyle/>
          <a:p>
            <a:fld id="{FF230DE8-D464-4863-A023-174DD53041E5}" type="slidenum">
              <a:rPr lang="en-US" smtClean="0"/>
              <a:t>‹#›</a:t>
            </a:fld>
            <a:endParaRPr lang="en-US"/>
          </a:p>
        </p:txBody>
      </p:sp>
      <p:pic>
        <p:nvPicPr>
          <p:cNvPr id="7" name="Graphic 6">
            <a:extLst>
              <a:ext uri="{FF2B5EF4-FFF2-40B4-BE49-F238E27FC236}">
                <a16:creationId xmlns:a16="http://schemas.microsoft.com/office/drawing/2014/main" id="{C836A4F4-420F-B12F-80D8-9CFC85F12C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2EBDEA02-1317-C722-F26B-DD72D1E5AED0}"/>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08" t="19711" r="12601" b="33405"/>
          <a:stretch>
            <a:fillRect/>
          </a:stretch>
        </p:blipFill>
        <p:spPr>
          <a:xfrm>
            <a:off x="0" y="30420"/>
            <a:ext cx="12192000" cy="6858001"/>
          </a:xfrm>
          <a:prstGeom prst="rect">
            <a:avLst/>
          </a:prstGeom>
        </p:spPr>
      </p:pic>
      <p:pic>
        <p:nvPicPr>
          <p:cNvPr id="9" name="Graphic 8">
            <a:extLst>
              <a:ext uri="{FF2B5EF4-FFF2-40B4-BE49-F238E27FC236}">
                <a16:creationId xmlns:a16="http://schemas.microsoft.com/office/drawing/2014/main" id="{41013489-8D2D-2328-7013-AB693F01C8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579502">
            <a:off x="7852132" y="2345223"/>
            <a:ext cx="5332064" cy="7019427"/>
          </a:xfrm>
          <a:prstGeom prst="rect">
            <a:avLst/>
          </a:prstGeom>
        </p:spPr>
      </p:pic>
      <p:pic>
        <p:nvPicPr>
          <p:cNvPr id="10" name="Graphic 9">
            <a:extLst>
              <a:ext uri="{FF2B5EF4-FFF2-40B4-BE49-F238E27FC236}">
                <a16:creationId xmlns:a16="http://schemas.microsoft.com/office/drawing/2014/main" id="{256BEA03-3159-0B50-A674-D32E5B441AA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21315927">
            <a:off x="-845294" y="2126205"/>
            <a:ext cx="4644769" cy="7717461"/>
          </a:xfrm>
          <a:prstGeom prst="rect">
            <a:avLst/>
          </a:prstGeom>
        </p:spPr>
      </p:pic>
      <p:pic>
        <p:nvPicPr>
          <p:cNvPr id="12" name="Graphic 11">
            <a:extLst>
              <a:ext uri="{FF2B5EF4-FFF2-40B4-BE49-F238E27FC236}">
                <a16:creationId xmlns:a16="http://schemas.microsoft.com/office/drawing/2014/main" id="{4811769C-3D7B-EFEB-2062-1A4E187E60E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705032" y="4433262"/>
            <a:ext cx="2781936" cy="3453438"/>
          </a:xfrm>
          <a:prstGeom prst="rect">
            <a:avLst/>
          </a:prstGeom>
        </p:spPr>
      </p:pic>
      <p:pic>
        <p:nvPicPr>
          <p:cNvPr id="14" name="Graphic 13">
            <a:extLst>
              <a:ext uri="{FF2B5EF4-FFF2-40B4-BE49-F238E27FC236}">
                <a16:creationId xmlns:a16="http://schemas.microsoft.com/office/drawing/2014/main" id="{E4BE032A-8FFC-6536-2CE4-97F35835BB8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1879171">
            <a:off x="-944546" y="-929722"/>
            <a:ext cx="3559173" cy="3301263"/>
          </a:xfrm>
          <a:prstGeom prst="rect">
            <a:avLst/>
          </a:prstGeom>
        </p:spPr>
      </p:pic>
      <p:pic>
        <p:nvPicPr>
          <p:cNvPr id="15" name="Graphic 14">
            <a:extLst>
              <a:ext uri="{FF2B5EF4-FFF2-40B4-BE49-F238E27FC236}">
                <a16:creationId xmlns:a16="http://schemas.microsoft.com/office/drawing/2014/main" id="{20E8004E-9635-9E57-4ED4-B1B2ED17B04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7770916">
            <a:off x="9604802" y="-841732"/>
            <a:ext cx="3559173" cy="3301263"/>
          </a:xfrm>
          <a:prstGeom prst="rect">
            <a:avLst/>
          </a:prstGeom>
        </p:spPr>
      </p:pic>
    </p:spTree>
    <p:extLst>
      <p:ext uri="{BB962C8B-B14F-4D97-AF65-F5344CB8AC3E}">
        <p14:creationId xmlns:p14="http://schemas.microsoft.com/office/powerpoint/2010/main" val="16730174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A9BA3-D508-5241-D889-F05F67E148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FC37FC-EF5F-5B7F-7AD1-F326553039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59E24B-A694-39AA-300C-0F86AB3E5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288113-7E13-DD87-6FF2-7E483B5FF2FE}"/>
              </a:ext>
            </a:extLst>
          </p:cNvPr>
          <p:cNvSpPr>
            <a:spLocks noGrp="1"/>
          </p:cNvSpPr>
          <p:nvPr>
            <p:ph type="dt" sz="half" idx="10"/>
          </p:nvPr>
        </p:nvSpPr>
        <p:spPr/>
        <p:txBody>
          <a:bodyPr/>
          <a:lstStyle/>
          <a:p>
            <a:fld id="{6E7DAF99-0EE7-495A-AABC-4B38035C1B6E}" type="datetimeFigureOut">
              <a:rPr lang="en-US" smtClean="0"/>
              <a:t>1/7/2026</a:t>
            </a:fld>
            <a:endParaRPr lang="en-US"/>
          </a:p>
        </p:txBody>
      </p:sp>
      <p:sp>
        <p:nvSpPr>
          <p:cNvPr id="6" name="Footer Placeholder 5">
            <a:extLst>
              <a:ext uri="{FF2B5EF4-FFF2-40B4-BE49-F238E27FC236}">
                <a16:creationId xmlns:a16="http://schemas.microsoft.com/office/drawing/2014/main" id="{7FB4B016-35FC-EC8E-7000-A4804FF60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B60912-80C3-E02A-B359-D2897ABF4CDD}"/>
              </a:ext>
            </a:extLst>
          </p:cNvPr>
          <p:cNvSpPr>
            <a:spLocks noGrp="1"/>
          </p:cNvSpPr>
          <p:nvPr>
            <p:ph type="sldNum" sz="quarter" idx="12"/>
          </p:nvPr>
        </p:nvSpPr>
        <p:spPr/>
        <p:txBody>
          <a:bodyPr/>
          <a:lstStyle/>
          <a:p>
            <a:fld id="{064B2898-6234-4C15-8E59-DCC9C647F04D}" type="slidenum">
              <a:rPr lang="en-US" smtClean="0"/>
              <a:t>‹#›</a:t>
            </a:fld>
            <a:endParaRPr lang="en-US"/>
          </a:p>
        </p:txBody>
      </p:sp>
    </p:spTree>
    <p:extLst>
      <p:ext uri="{BB962C8B-B14F-4D97-AF65-F5344CB8AC3E}">
        <p14:creationId xmlns:p14="http://schemas.microsoft.com/office/powerpoint/2010/main" val="245846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842E6-A35B-83AD-730F-B54A7FEF03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461769-47AC-B876-FEF2-83E6A9B1B6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3E372-88B3-D20E-E3BD-8FE03D940D50}"/>
              </a:ext>
            </a:extLst>
          </p:cNvPr>
          <p:cNvSpPr>
            <a:spLocks noGrp="1"/>
          </p:cNvSpPr>
          <p:nvPr>
            <p:ph type="dt" sz="half" idx="10"/>
          </p:nvPr>
        </p:nvSpPr>
        <p:spPr/>
        <p:txBody>
          <a:bodyPr/>
          <a:lstStyle/>
          <a:p>
            <a:fld id="{6E7DAF99-0EE7-495A-AABC-4B38035C1B6E}" type="datetimeFigureOut">
              <a:rPr lang="en-US" smtClean="0"/>
              <a:t>1/7/2026</a:t>
            </a:fld>
            <a:endParaRPr lang="en-US"/>
          </a:p>
        </p:txBody>
      </p:sp>
      <p:sp>
        <p:nvSpPr>
          <p:cNvPr id="5" name="Footer Placeholder 4">
            <a:extLst>
              <a:ext uri="{FF2B5EF4-FFF2-40B4-BE49-F238E27FC236}">
                <a16:creationId xmlns:a16="http://schemas.microsoft.com/office/drawing/2014/main" id="{D0BF5C5B-7E6E-641E-8406-B141244E9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07AE8-35C2-B058-1FFF-0BEFED26DD67}"/>
              </a:ext>
            </a:extLst>
          </p:cNvPr>
          <p:cNvSpPr>
            <a:spLocks noGrp="1"/>
          </p:cNvSpPr>
          <p:nvPr>
            <p:ph type="sldNum" sz="quarter" idx="12"/>
          </p:nvPr>
        </p:nvSpPr>
        <p:spPr/>
        <p:txBody>
          <a:bodyPr/>
          <a:lstStyle/>
          <a:p>
            <a:fld id="{064B2898-6234-4C15-8E59-DCC9C647F04D}" type="slidenum">
              <a:rPr lang="en-US" smtClean="0"/>
              <a:t>‹#›</a:t>
            </a:fld>
            <a:endParaRPr lang="en-US"/>
          </a:p>
        </p:txBody>
      </p:sp>
    </p:spTree>
    <p:extLst>
      <p:ext uri="{BB962C8B-B14F-4D97-AF65-F5344CB8AC3E}">
        <p14:creationId xmlns:p14="http://schemas.microsoft.com/office/powerpoint/2010/main" val="1061651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E5771-8909-D906-0CC5-3F2F136A03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30E950-40B4-36AD-FA2F-CDA6B388A8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2F5A2-66FF-BF3F-DA30-18FFF80580D5}"/>
              </a:ext>
            </a:extLst>
          </p:cNvPr>
          <p:cNvSpPr>
            <a:spLocks noGrp="1"/>
          </p:cNvSpPr>
          <p:nvPr>
            <p:ph type="dt" sz="half" idx="10"/>
          </p:nvPr>
        </p:nvSpPr>
        <p:spPr/>
        <p:txBody>
          <a:bodyPr/>
          <a:lstStyle/>
          <a:p>
            <a:fld id="{6E7DAF99-0EE7-495A-AABC-4B38035C1B6E}" type="datetimeFigureOut">
              <a:rPr lang="en-US" smtClean="0"/>
              <a:t>1/7/2026</a:t>
            </a:fld>
            <a:endParaRPr lang="en-US"/>
          </a:p>
        </p:txBody>
      </p:sp>
      <p:sp>
        <p:nvSpPr>
          <p:cNvPr id="5" name="Footer Placeholder 4">
            <a:extLst>
              <a:ext uri="{FF2B5EF4-FFF2-40B4-BE49-F238E27FC236}">
                <a16:creationId xmlns:a16="http://schemas.microsoft.com/office/drawing/2014/main" id="{A2258164-403D-59D8-A2A1-E0F038485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703CF-7552-9B8F-1E50-1262AA295E39}"/>
              </a:ext>
            </a:extLst>
          </p:cNvPr>
          <p:cNvSpPr>
            <a:spLocks noGrp="1"/>
          </p:cNvSpPr>
          <p:nvPr>
            <p:ph type="sldNum" sz="quarter" idx="12"/>
          </p:nvPr>
        </p:nvSpPr>
        <p:spPr/>
        <p:txBody>
          <a:bodyPr/>
          <a:lstStyle/>
          <a:p>
            <a:fld id="{064B2898-6234-4C15-8E59-DCC9C647F04D}" type="slidenum">
              <a:rPr lang="en-US" smtClean="0"/>
              <a:t>‹#›</a:t>
            </a:fld>
            <a:endParaRPr lang="en-US"/>
          </a:p>
        </p:txBody>
      </p:sp>
    </p:spTree>
    <p:extLst>
      <p:ext uri="{BB962C8B-B14F-4D97-AF65-F5344CB8AC3E}">
        <p14:creationId xmlns:p14="http://schemas.microsoft.com/office/powerpoint/2010/main" val="1284002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1623-AD48-C151-811C-CD10A1F32A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8EE9EB-EB7D-290D-2F27-8E77450641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2DD16-67A7-4AEE-3A4E-EEA71463FF02}"/>
              </a:ext>
            </a:extLst>
          </p:cNvPr>
          <p:cNvSpPr>
            <a:spLocks noGrp="1"/>
          </p:cNvSpPr>
          <p:nvPr>
            <p:ph type="dt" sz="half" idx="10"/>
          </p:nvPr>
        </p:nvSpPr>
        <p:spPr/>
        <p:txBody>
          <a:bodyPr/>
          <a:lstStyle/>
          <a:p>
            <a:fld id="{838AA7EC-7BB7-4D8A-8666-6879B2619416}" type="datetimeFigureOut">
              <a:rPr lang="en-US" smtClean="0"/>
              <a:t>1/7/2026</a:t>
            </a:fld>
            <a:endParaRPr lang="en-US"/>
          </a:p>
        </p:txBody>
      </p:sp>
      <p:sp>
        <p:nvSpPr>
          <p:cNvPr id="5" name="Footer Placeholder 4">
            <a:extLst>
              <a:ext uri="{FF2B5EF4-FFF2-40B4-BE49-F238E27FC236}">
                <a16:creationId xmlns:a16="http://schemas.microsoft.com/office/drawing/2014/main" id="{72B60257-AFF3-E6B8-8EEF-3E35CB5F8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A4563-CA75-E4CA-6E37-5D2FE81F5EC8}"/>
              </a:ext>
            </a:extLst>
          </p:cNvPr>
          <p:cNvSpPr>
            <a:spLocks noGrp="1"/>
          </p:cNvSpPr>
          <p:nvPr>
            <p:ph type="sldNum" sz="quarter" idx="12"/>
          </p:nvPr>
        </p:nvSpPr>
        <p:spPr/>
        <p:txBody>
          <a:bodyPr/>
          <a:lstStyle/>
          <a:p>
            <a:fld id="{FF230DE8-D464-4863-A023-174DD53041E5}" type="slidenum">
              <a:rPr lang="en-US" smtClean="0"/>
              <a:t>‹#›</a:t>
            </a:fld>
            <a:endParaRPr lang="en-US"/>
          </a:p>
        </p:txBody>
      </p:sp>
      <p:pic>
        <p:nvPicPr>
          <p:cNvPr id="7" name="Graphic 6">
            <a:extLst>
              <a:ext uri="{FF2B5EF4-FFF2-40B4-BE49-F238E27FC236}">
                <a16:creationId xmlns:a16="http://schemas.microsoft.com/office/drawing/2014/main" id="{B5657440-4F61-38D9-39E3-D20CA4F922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55511FFE-B9CC-37A5-D5EF-E83E44603FB9}"/>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08" t="19711" r="12601" b="33405"/>
          <a:stretch>
            <a:fillRect/>
          </a:stretch>
        </p:blipFill>
        <p:spPr>
          <a:xfrm>
            <a:off x="0" y="0"/>
            <a:ext cx="12192000" cy="6858001"/>
          </a:xfrm>
          <a:prstGeom prst="rect">
            <a:avLst/>
          </a:prstGeom>
        </p:spPr>
      </p:pic>
      <p:pic>
        <p:nvPicPr>
          <p:cNvPr id="9" name="Graphic 8">
            <a:extLst>
              <a:ext uri="{FF2B5EF4-FFF2-40B4-BE49-F238E27FC236}">
                <a16:creationId xmlns:a16="http://schemas.microsoft.com/office/drawing/2014/main" id="{C0EF2947-FA9F-B788-0908-B7C74F4A592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879171">
            <a:off x="-944546" y="-929722"/>
            <a:ext cx="3559173" cy="3301263"/>
          </a:xfrm>
          <a:prstGeom prst="rect">
            <a:avLst/>
          </a:prstGeom>
        </p:spPr>
      </p:pic>
      <p:pic>
        <p:nvPicPr>
          <p:cNvPr id="10" name="Graphic 9">
            <a:extLst>
              <a:ext uri="{FF2B5EF4-FFF2-40B4-BE49-F238E27FC236}">
                <a16:creationId xmlns:a16="http://schemas.microsoft.com/office/drawing/2014/main" id="{B1A6CB85-5784-A930-1A49-D1CB977AB9A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7770916">
            <a:off x="9604802" y="-841732"/>
            <a:ext cx="3559173" cy="3301263"/>
          </a:xfrm>
          <a:prstGeom prst="rect">
            <a:avLst/>
          </a:prstGeom>
        </p:spPr>
      </p:pic>
      <p:pic>
        <p:nvPicPr>
          <p:cNvPr id="12" name="Graphic 11">
            <a:extLst>
              <a:ext uri="{FF2B5EF4-FFF2-40B4-BE49-F238E27FC236}">
                <a16:creationId xmlns:a16="http://schemas.microsoft.com/office/drawing/2014/main" id="{3F33C15D-C5F4-655F-05F3-D64DB0FA709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7567" y="3048000"/>
            <a:ext cx="3440463" cy="5007785"/>
          </a:xfrm>
          <a:prstGeom prst="rect">
            <a:avLst/>
          </a:prstGeom>
        </p:spPr>
      </p:pic>
      <p:pic>
        <p:nvPicPr>
          <p:cNvPr id="13" name="Graphic 12">
            <a:extLst>
              <a:ext uri="{FF2B5EF4-FFF2-40B4-BE49-F238E27FC236}">
                <a16:creationId xmlns:a16="http://schemas.microsoft.com/office/drawing/2014/main" id="{90E84115-85BE-D927-FC45-9A56BDE7823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449104" y="3128702"/>
            <a:ext cx="3440463" cy="4927083"/>
          </a:xfrm>
          <a:prstGeom prst="rect">
            <a:avLst/>
          </a:prstGeom>
        </p:spPr>
      </p:pic>
      <p:sp>
        <p:nvSpPr>
          <p:cNvPr id="11" name="Rectangle: Rounded Corners 10">
            <a:extLst>
              <a:ext uri="{FF2B5EF4-FFF2-40B4-BE49-F238E27FC236}">
                <a16:creationId xmlns:a16="http://schemas.microsoft.com/office/drawing/2014/main" id="{AA9D6D2E-1CBF-5DDB-B0F9-7A5DD8B6D1E3}"/>
              </a:ext>
            </a:extLst>
          </p:cNvPr>
          <p:cNvSpPr/>
          <p:nvPr userDrawn="1"/>
        </p:nvSpPr>
        <p:spPr>
          <a:xfrm>
            <a:off x="497951" y="465267"/>
            <a:ext cx="11196098" cy="5927465"/>
          </a:xfrm>
          <a:custGeom>
            <a:avLst/>
            <a:gdLst>
              <a:gd name="connsiteX0" fmla="*/ 0 w 11196098"/>
              <a:gd name="connsiteY0" fmla="*/ 0 h 5927465"/>
              <a:gd name="connsiteX1" fmla="*/ 0 w 11196098"/>
              <a:gd name="connsiteY1" fmla="*/ 0 h 5927465"/>
              <a:gd name="connsiteX2" fmla="*/ 11196098 w 11196098"/>
              <a:gd name="connsiteY2" fmla="*/ 0 h 5927465"/>
              <a:gd name="connsiteX3" fmla="*/ 11196098 w 11196098"/>
              <a:gd name="connsiteY3" fmla="*/ 0 h 5927465"/>
              <a:gd name="connsiteX4" fmla="*/ 11196098 w 11196098"/>
              <a:gd name="connsiteY4" fmla="*/ 5927465 h 5927465"/>
              <a:gd name="connsiteX5" fmla="*/ 11196098 w 11196098"/>
              <a:gd name="connsiteY5" fmla="*/ 5927465 h 5927465"/>
              <a:gd name="connsiteX6" fmla="*/ 0 w 11196098"/>
              <a:gd name="connsiteY6" fmla="*/ 5927465 h 5927465"/>
              <a:gd name="connsiteX7" fmla="*/ 0 w 11196098"/>
              <a:gd name="connsiteY7" fmla="*/ 5927465 h 5927465"/>
              <a:gd name="connsiteX8" fmla="*/ 0 w 11196098"/>
              <a:gd name="connsiteY8" fmla="*/ 0 h 592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6098" h="5927465" fill="none" extrusionOk="0">
                <a:moveTo>
                  <a:pt x="0" y="0"/>
                </a:moveTo>
                <a:lnTo>
                  <a:pt x="0" y="0"/>
                </a:lnTo>
                <a:cubicBezTo>
                  <a:pt x="1657665" y="5753"/>
                  <a:pt x="10064357" y="-51483"/>
                  <a:pt x="11196098" y="0"/>
                </a:cubicBezTo>
                <a:lnTo>
                  <a:pt x="11196098" y="0"/>
                </a:lnTo>
                <a:cubicBezTo>
                  <a:pt x="11035391" y="986089"/>
                  <a:pt x="11235765" y="3521629"/>
                  <a:pt x="11196098" y="5927465"/>
                </a:cubicBezTo>
                <a:lnTo>
                  <a:pt x="11196098" y="5927465"/>
                </a:lnTo>
                <a:cubicBezTo>
                  <a:pt x="9648889" y="5908507"/>
                  <a:pt x="4556255" y="5866824"/>
                  <a:pt x="0" y="5927465"/>
                </a:cubicBezTo>
                <a:lnTo>
                  <a:pt x="0" y="5927465"/>
                </a:lnTo>
                <a:cubicBezTo>
                  <a:pt x="32216" y="3986526"/>
                  <a:pt x="57206" y="2000188"/>
                  <a:pt x="0" y="0"/>
                </a:cubicBezTo>
                <a:close/>
              </a:path>
              <a:path w="11196098" h="5927465" stroke="0" extrusionOk="0">
                <a:moveTo>
                  <a:pt x="0" y="0"/>
                </a:moveTo>
                <a:lnTo>
                  <a:pt x="0" y="0"/>
                </a:lnTo>
                <a:cubicBezTo>
                  <a:pt x="1227368" y="-133594"/>
                  <a:pt x="5725750" y="63808"/>
                  <a:pt x="11196098" y="0"/>
                </a:cubicBezTo>
                <a:lnTo>
                  <a:pt x="11196098" y="0"/>
                </a:lnTo>
                <a:cubicBezTo>
                  <a:pt x="11073098" y="759657"/>
                  <a:pt x="11292958" y="4004165"/>
                  <a:pt x="11196098" y="5927465"/>
                </a:cubicBezTo>
                <a:lnTo>
                  <a:pt x="11196098" y="5927465"/>
                </a:lnTo>
                <a:cubicBezTo>
                  <a:pt x="8081468" y="5868571"/>
                  <a:pt x="4039298" y="5941698"/>
                  <a:pt x="0" y="5927465"/>
                </a:cubicBezTo>
                <a:lnTo>
                  <a:pt x="0" y="5927465"/>
                </a:lnTo>
                <a:cubicBezTo>
                  <a:pt x="-3173" y="4489174"/>
                  <a:pt x="-94267" y="852725"/>
                  <a:pt x="0" y="0"/>
                </a:cubicBezTo>
                <a:close/>
              </a:path>
            </a:pathLst>
          </a:custGeom>
          <a:solidFill>
            <a:schemeClr val="bg1"/>
          </a:solidFill>
          <a:ln w="38100">
            <a:solidFill>
              <a:srgbClr val="E0AA00"/>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499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68488-AC2D-05F1-D10E-C58928B9E7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14A0D-36E8-9108-500B-6876F18DEA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76FF5-ADFB-3CFE-507B-C0BFAB8B6D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C0A5D7-1E2B-FC67-7B8E-E28B86F922FE}"/>
              </a:ext>
            </a:extLst>
          </p:cNvPr>
          <p:cNvSpPr>
            <a:spLocks noGrp="1"/>
          </p:cNvSpPr>
          <p:nvPr>
            <p:ph type="dt" sz="half" idx="10"/>
          </p:nvPr>
        </p:nvSpPr>
        <p:spPr/>
        <p:txBody>
          <a:bodyPr/>
          <a:lstStyle/>
          <a:p>
            <a:fld id="{838AA7EC-7BB7-4D8A-8666-6879B2619416}" type="datetimeFigureOut">
              <a:rPr lang="en-US" smtClean="0"/>
              <a:t>1/7/2026</a:t>
            </a:fld>
            <a:endParaRPr lang="en-US"/>
          </a:p>
        </p:txBody>
      </p:sp>
      <p:sp>
        <p:nvSpPr>
          <p:cNvPr id="6" name="Footer Placeholder 5">
            <a:extLst>
              <a:ext uri="{FF2B5EF4-FFF2-40B4-BE49-F238E27FC236}">
                <a16:creationId xmlns:a16="http://schemas.microsoft.com/office/drawing/2014/main" id="{E03EABB2-3C18-3557-E8C9-C77F66386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21D69E-4C7A-ED10-6760-EA46986B0D64}"/>
              </a:ext>
            </a:extLst>
          </p:cNvPr>
          <p:cNvSpPr>
            <a:spLocks noGrp="1"/>
          </p:cNvSpPr>
          <p:nvPr>
            <p:ph type="sldNum" sz="quarter" idx="12"/>
          </p:nvPr>
        </p:nvSpPr>
        <p:spPr/>
        <p:txBody>
          <a:bodyPr/>
          <a:lstStyle/>
          <a:p>
            <a:fld id="{FF230DE8-D464-4863-A023-174DD53041E5}" type="slidenum">
              <a:rPr lang="en-US" smtClean="0"/>
              <a:t>‹#›</a:t>
            </a:fld>
            <a:endParaRPr lang="en-US"/>
          </a:p>
        </p:txBody>
      </p:sp>
    </p:spTree>
    <p:extLst>
      <p:ext uri="{BB962C8B-B14F-4D97-AF65-F5344CB8AC3E}">
        <p14:creationId xmlns:p14="http://schemas.microsoft.com/office/powerpoint/2010/main" val="1717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8C2E-A56B-BE55-F023-B66BAF86E8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B47095-7D81-AD20-8FEE-AFC4055210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F6EBBE-1D5D-AA16-F5CE-01F01BEA8A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CB80B-871E-06A1-1D34-9B78D6C93F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A5896E-475E-1284-CBD1-AD3632A6FC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C20829-0760-963C-85B2-74238D48D431}"/>
              </a:ext>
            </a:extLst>
          </p:cNvPr>
          <p:cNvSpPr>
            <a:spLocks noGrp="1"/>
          </p:cNvSpPr>
          <p:nvPr>
            <p:ph type="dt" sz="half" idx="10"/>
          </p:nvPr>
        </p:nvSpPr>
        <p:spPr/>
        <p:txBody>
          <a:bodyPr/>
          <a:lstStyle/>
          <a:p>
            <a:fld id="{838AA7EC-7BB7-4D8A-8666-6879B2619416}" type="datetimeFigureOut">
              <a:rPr lang="en-US" smtClean="0"/>
              <a:t>1/7/2026</a:t>
            </a:fld>
            <a:endParaRPr lang="en-US"/>
          </a:p>
        </p:txBody>
      </p:sp>
      <p:sp>
        <p:nvSpPr>
          <p:cNvPr id="8" name="Footer Placeholder 7">
            <a:extLst>
              <a:ext uri="{FF2B5EF4-FFF2-40B4-BE49-F238E27FC236}">
                <a16:creationId xmlns:a16="http://schemas.microsoft.com/office/drawing/2014/main" id="{DF006048-21AB-F183-1351-C522537D85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F518D9-28C7-7D1E-F143-AF8B7FAD0699}"/>
              </a:ext>
            </a:extLst>
          </p:cNvPr>
          <p:cNvSpPr>
            <a:spLocks noGrp="1"/>
          </p:cNvSpPr>
          <p:nvPr>
            <p:ph type="sldNum" sz="quarter" idx="12"/>
          </p:nvPr>
        </p:nvSpPr>
        <p:spPr/>
        <p:txBody>
          <a:bodyPr/>
          <a:lstStyle/>
          <a:p>
            <a:fld id="{FF230DE8-D464-4863-A023-174DD53041E5}" type="slidenum">
              <a:rPr lang="en-US" smtClean="0"/>
              <a:t>‹#›</a:t>
            </a:fld>
            <a:endParaRPr lang="en-US"/>
          </a:p>
        </p:txBody>
      </p:sp>
    </p:spTree>
    <p:extLst>
      <p:ext uri="{BB962C8B-B14F-4D97-AF65-F5344CB8AC3E}">
        <p14:creationId xmlns:p14="http://schemas.microsoft.com/office/powerpoint/2010/main" val="1034056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D17C3-062B-D892-04E5-FC94CB2FCE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891291-53CB-9F42-63F8-5B85E5AB2870}"/>
              </a:ext>
            </a:extLst>
          </p:cNvPr>
          <p:cNvSpPr>
            <a:spLocks noGrp="1"/>
          </p:cNvSpPr>
          <p:nvPr>
            <p:ph type="dt" sz="half" idx="10"/>
          </p:nvPr>
        </p:nvSpPr>
        <p:spPr/>
        <p:txBody>
          <a:bodyPr/>
          <a:lstStyle/>
          <a:p>
            <a:fld id="{838AA7EC-7BB7-4D8A-8666-6879B2619416}" type="datetimeFigureOut">
              <a:rPr lang="en-US" smtClean="0"/>
              <a:t>1/7/2026</a:t>
            </a:fld>
            <a:endParaRPr lang="en-US"/>
          </a:p>
        </p:txBody>
      </p:sp>
      <p:sp>
        <p:nvSpPr>
          <p:cNvPr id="4" name="Footer Placeholder 3">
            <a:extLst>
              <a:ext uri="{FF2B5EF4-FFF2-40B4-BE49-F238E27FC236}">
                <a16:creationId xmlns:a16="http://schemas.microsoft.com/office/drawing/2014/main" id="{01191A3A-EDD1-1A0D-0CC8-E5648B5B13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2D2815-7FA9-56FC-987F-80A1FF768486}"/>
              </a:ext>
            </a:extLst>
          </p:cNvPr>
          <p:cNvSpPr>
            <a:spLocks noGrp="1"/>
          </p:cNvSpPr>
          <p:nvPr>
            <p:ph type="sldNum" sz="quarter" idx="12"/>
          </p:nvPr>
        </p:nvSpPr>
        <p:spPr/>
        <p:txBody>
          <a:bodyPr/>
          <a:lstStyle/>
          <a:p>
            <a:fld id="{FF230DE8-D464-4863-A023-174DD53041E5}" type="slidenum">
              <a:rPr lang="en-US" smtClean="0"/>
              <a:t>‹#›</a:t>
            </a:fld>
            <a:endParaRPr lang="en-US"/>
          </a:p>
        </p:txBody>
      </p:sp>
    </p:spTree>
    <p:extLst>
      <p:ext uri="{BB962C8B-B14F-4D97-AF65-F5344CB8AC3E}">
        <p14:creationId xmlns:p14="http://schemas.microsoft.com/office/powerpoint/2010/main" val="2868443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4C5BF-914A-D901-63AE-FCBFF178A4A5}"/>
              </a:ext>
            </a:extLst>
          </p:cNvPr>
          <p:cNvSpPr>
            <a:spLocks noGrp="1"/>
          </p:cNvSpPr>
          <p:nvPr>
            <p:ph type="dt" sz="half" idx="10"/>
          </p:nvPr>
        </p:nvSpPr>
        <p:spPr/>
        <p:txBody>
          <a:bodyPr/>
          <a:lstStyle/>
          <a:p>
            <a:fld id="{838AA7EC-7BB7-4D8A-8666-6879B2619416}" type="datetimeFigureOut">
              <a:rPr lang="en-US" smtClean="0"/>
              <a:t>1/7/2026</a:t>
            </a:fld>
            <a:endParaRPr lang="en-US"/>
          </a:p>
        </p:txBody>
      </p:sp>
      <p:sp>
        <p:nvSpPr>
          <p:cNvPr id="3" name="Footer Placeholder 2">
            <a:extLst>
              <a:ext uri="{FF2B5EF4-FFF2-40B4-BE49-F238E27FC236}">
                <a16:creationId xmlns:a16="http://schemas.microsoft.com/office/drawing/2014/main" id="{33F615F1-CBDC-9A4D-C773-3DD14512D0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96A200-8084-A8CA-152E-53B272B80BC7}"/>
              </a:ext>
            </a:extLst>
          </p:cNvPr>
          <p:cNvSpPr>
            <a:spLocks noGrp="1"/>
          </p:cNvSpPr>
          <p:nvPr>
            <p:ph type="sldNum" sz="quarter" idx="12"/>
          </p:nvPr>
        </p:nvSpPr>
        <p:spPr/>
        <p:txBody>
          <a:bodyPr/>
          <a:lstStyle/>
          <a:p>
            <a:fld id="{FF230DE8-D464-4863-A023-174DD53041E5}" type="slidenum">
              <a:rPr lang="en-US" smtClean="0"/>
              <a:t>‹#›</a:t>
            </a:fld>
            <a:endParaRPr lang="en-US"/>
          </a:p>
        </p:txBody>
      </p:sp>
    </p:spTree>
    <p:extLst>
      <p:ext uri="{BB962C8B-B14F-4D97-AF65-F5344CB8AC3E}">
        <p14:creationId xmlns:p14="http://schemas.microsoft.com/office/powerpoint/2010/main" val="185360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9A6B-631D-D7A1-9342-C80BEFBB3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C504DD-83ED-FA90-0891-751E297027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2C1B8D-F3F6-9A0D-EFC0-BB846A3351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C07130-60C3-DE2B-01D7-41688DE7607C}"/>
              </a:ext>
            </a:extLst>
          </p:cNvPr>
          <p:cNvSpPr>
            <a:spLocks noGrp="1"/>
          </p:cNvSpPr>
          <p:nvPr>
            <p:ph type="dt" sz="half" idx="10"/>
          </p:nvPr>
        </p:nvSpPr>
        <p:spPr/>
        <p:txBody>
          <a:bodyPr/>
          <a:lstStyle/>
          <a:p>
            <a:fld id="{838AA7EC-7BB7-4D8A-8666-6879B2619416}" type="datetimeFigureOut">
              <a:rPr lang="en-US" smtClean="0"/>
              <a:t>1/7/2026</a:t>
            </a:fld>
            <a:endParaRPr lang="en-US"/>
          </a:p>
        </p:txBody>
      </p:sp>
      <p:sp>
        <p:nvSpPr>
          <p:cNvPr id="6" name="Footer Placeholder 5">
            <a:extLst>
              <a:ext uri="{FF2B5EF4-FFF2-40B4-BE49-F238E27FC236}">
                <a16:creationId xmlns:a16="http://schemas.microsoft.com/office/drawing/2014/main" id="{30CB50C6-0EB6-2FA1-2DE7-A12C347756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6B9EC5-5F00-0F0B-39F3-F7928BE65C26}"/>
              </a:ext>
            </a:extLst>
          </p:cNvPr>
          <p:cNvSpPr>
            <a:spLocks noGrp="1"/>
          </p:cNvSpPr>
          <p:nvPr>
            <p:ph type="sldNum" sz="quarter" idx="12"/>
          </p:nvPr>
        </p:nvSpPr>
        <p:spPr/>
        <p:txBody>
          <a:bodyPr/>
          <a:lstStyle/>
          <a:p>
            <a:fld id="{FF230DE8-D464-4863-A023-174DD53041E5}" type="slidenum">
              <a:rPr lang="en-US" smtClean="0"/>
              <a:t>‹#›</a:t>
            </a:fld>
            <a:endParaRPr lang="en-US"/>
          </a:p>
        </p:txBody>
      </p:sp>
    </p:spTree>
    <p:extLst>
      <p:ext uri="{BB962C8B-B14F-4D97-AF65-F5344CB8AC3E}">
        <p14:creationId xmlns:p14="http://schemas.microsoft.com/office/powerpoint/2010/main" val="2568573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01FA6-1B0C-B708-BA16-8CFC928005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9C9F86-2D73-942C-B2A5-76B3A05AF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370274-074E-E483-FFB8-77813AD10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0A227-9571-C02C-92A2-0450E34A2C3B}"/>
              </a:ext>
            </a:extLst>
          </p:cNvPr>
          <p:cNvSpPr>
            <a:spLocks noGrp="1"/>
          </p:cNvSpPr>
          <p:nvPr>
            <p:ph type="dt" sz="half" idx="10"/>
          </p:nvPr>
        </p:nvSpPr>
        <p:spPr/>
        <p:txBody>
          <a:bodyPr/>
          <a:lstStyle/>
          <a:p>
            <a:fld id="{838AA7EC-7BB7-4D8A-8666-6879B2619416}" type="datetimeFigureOut">
              <a:rPr lang="en-US" smtClean="0"/>
              <a:t>1/7/2026</a:t>
            </a:fld>
            <a:endParaRPr lang="en-US"/>
          </a:p>
        </p:txBody>
      </p:sp>
      <p:sp>
        <p:nvSpPr>
          <p:cNvPr id="6" name="Footer Placeholder 5">
            <a:extLst>
              <a:ext uri="{FF2B5EF4-FFF2-40B4-BE49-F238E27FC236}">
                <a16:creationId xmlns:a16="http://schemas.microsoft.com/office/drawing/2014/main" id="{E0BE0054-4C43-1512-DFA2-8DF5C824C4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B8C4EA-DAE0-2FDD-6168-B55709D554C3}"/>
              </a:ext>
            </a:extLst>
          </p:cNvPr>
          <p:cNvSpPr>
            <a:spLocks noGrp="1"/>
          </p:cNvSpPr>
          <p:nvPr>
            <p:ph type="sldNum" sz="quarter" idx="12"/>
          </p:nvPr>
        </p:nvSpPr>
        <p:spPr/>
        <p:txBody>
          <a:bodyPr/>
          <a:lstStyle/>
          <a:p>
            <a:fld id="{FF230DE8-D464-4863-A023-174DD53041E5}" type="slidenum">
              <a:rPr lang="en-US" smtClean="0"/>
              <a:t>‹#›</a:t>
            </a:fld>
            <a:endParaRPr lang="en-US"/>
          </a:p>
        </p:txBody>
      </p:sp>
    </p:spTree>
    <p:extLst>
      <p:ext uri="{BB962C8B-B14F-4D97-AF65-F5344CB8AC3E}">
        <p14:creationId xmlns:p14="http://schemas.microsoft.com/office/powerpoint/2010/main" val="243183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BD258-BF49-23EC-D277-753E6E9D05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C17ED9-C46C-129F-7202-CBD3329E4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74B16-3B57-635A-718A-B9288FD79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8AA7EC-7BB7-4D8A-8666-6879B2619416}" type="datetimeFigureOut">
              <a:rPr lang="en-US" smtClean="0"/>
              <a:t>1/7/2026</a:t>
            </a:fld>
            <a:endParaRPr lang="en-US"/>
          </a:p>
        </p:txBody>
      </p:sp>
      <p:sp>
        <p:nvSpPr>
          <p:cNvPr id="5" name="Footer Placeholder 4">
            <a:extLst>
              <a:ext uri="{FF2B5EF4-FFF2-40B4-BE49-F238E27FC236}">
                <a16:creationId xmlns:a16="http://schemas.microsoft.com/office/drawing/2014/main" id="{03690BF1-0EB0-AB18-D8EE-E0A17E878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07CF3C-F26D-C6A6-E1F7-664A6A9EB7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230DE8-D464-4863-A023-174DD53041E5}" type="slidenum">
              <a:rPr lang="en-US" smtClean="0"/>
              <a:t>‹#›</a:t>
            </a:fld>
            <a:endParaRPr lang="en-US"/>
          </a:p>
        </p:txBody>
      </p:sp>
    </p:spTree>
    <p:extLst>
      <p:ext uri="{BB962C8B-B14F-4D97-AF65-F5344CB8AC3E}">
        <p14:creationId xmlns:p14="http://schemas.microsoft.com/office/powerpoint/2010/main" val="3477212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513CD-CCE4-9D60-54DA-B93EB8EE36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08CF25-EDFE-5621-C087-58D5C15C80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F18AF-0E70-84F5-B000-A8D44D27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E7DAF99-0EE7-495A-AABC-4B38035C1B6E}" type="datetimeFigureOut">
              <a:rPr lang="en-US" smtClean="0"/>
              <a:t>1/7/2026</a:t>
            </a:fld>
            <a:endParaRPr lang="en-US"/>
          </a:p>
        </p:txBody>
      </p:sp>
      <p:sp>
        <p:nvSpPr>
          <p:cNvPr id="5" name="Footer Placeholder 4">
            <a:extLst>
              <a:ext uri="{FF2B5EF4-FFF2-40B4-BE49-F238E27FC236}">
                <a16:creationId xmlns:a16="http://schemas.microsoft.com/office/drawing/2014/main" id="{E3BC5B6D-6B4D-3E36-ED69-AE5B6A3C77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F6DBAF-CCB3-8F63-AA31-7F9A3FE965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4B2898-6234-4C15-8E59-DCC9C647F04D}" type="slidenum">
              <a:rPr lang="en-US" smtClean="0"/>
              <a:t>‹#›</a:t>
            </a:fld>
            <a:endParaRPr lang="en-US"/>
          </a:p>
        </p:txBody>
      </p:sp>
    </p:spTree>
    <p:extLst>
      <p:ext uri="{BB962C8B-B14F-4D97-AF65-F5344CB8AC3E}">
        <p14:creationId xmlns:p14="http://schemas.microsoft.com/office/powerpoint/2010/main" val="96889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svg"/></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6.jp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2.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1.gif"/><Relationship Id="rId5" Type="http://schemas.openxmlformats.org/officeDocument/2006/relationships/image" Target="../media/image40.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3.xml"/><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1.gif"/><Relationship Id="rId5" Type="http://schemas.openxmlformats.org/officeDocument/2006/relationships/image" Target="../media/image40.sv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sv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gif"/><Relationship Id="rId5" Type="http://schemas.openxmlformats.org/officeDocument/2006/relationships/image" Target="../media/image40.sv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slideLayout" Target="../slideLayouts/slideLayout18.xml"/><Relationship Id="rId7"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slideLayout" Target="../slideLayouts/slideLayout18.xml"/><Relationship Id="rId7" Type="http://schemas.openxmlformats.org/officeDocument/2006/relationships/image" Target="../media/image40.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slideLayout" Target="../slideLayouts/slideLayout18.xml"/><Relationship Id="rId7" Type="http://schemas.openxmlformats.org/officeDocument/2006/relationships/image" Target="../media/image40.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9.png"/><Relationship Id="rId5" Type="http://schemas.openxmlformats.org/officeDocument/2006/relationships/image" Target="../media/image45.jpeg"/><Relationship Id="rId4" Type="http://schemas.openxmlformats.org/officeDocument/2006/relationships/audio" Target="../media/audio1.wav"/><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623F818E-A992-986E-308C-FCCBDF67865E}"/>
              </a:ext>
            </a:extLst>
          </p:cNvPr>
          <p:cNvPicPr>
            <a:picLocks noChangeAspect="1"/>
          </p:cNvPicPr>
          <p:nvPr/>
        </p:nvPicPr>
        <p:blipFill>
          <a:blip r:embed="rId3">
            <a:extLst>
              <a:ext uri="{96DAC541-7B7A-43D3-8B79-37D633B846F1}">
                <asvg:svgBlip xmlns:asvg="http://schemas.microsoft.com/office/drawing/2016/SVG/main" r:embed="rId4"/>
              </a:ext>
            </a:extLst>
          </a:blip>
          <a:srcRect b="33674"/>
          <a:stretch>
            <a:fillRect/>
          </a:stretch>
        </p:blipFill>
        <p:spPr>
          <a:xfrm>
            <a:off x="2842768" y="3886141"/>
            <a:ext cx="3253232" cy="3321483"/>
          </a:xfrm>
          <a:prstGeom prst="rect">
            <a:avLst/>
          </a:prstGeom>
        </p:spPr>
      </p:pic>
      <p:pic>
        <p:nvPicPr>
          <p:cNvPr id="18" name="Picture 17" descr="A colorful kite with hearts and swirls&#10;&#10;AI-generated content may be incorrect.">
            <a:extLst>
              <a:ext uri="{FF2B5EF4-FFF2-40B4-BE49-F238E27FC236}">
                <a16:creationId xmlns:a16="http://schemas.microsoft.com/office/drawing/2014/main" id="{58F7768E-E1AF-CF0A-5CE0-C22D0F485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61" y="181220"/>
            <a:ext cx="1090982" cy="1383030"/>
          </a:xfrm>
          <a:prstGeom prst="rect">
            <a:avLst/>
          </a:prstGeom>
        </p:spPr>
      </p:pic>
      <p:pic>
        <p:nvPicPr>
          <p:cNvPr id="19" name="Picture 18" descr="A logo with bamboo stems and a cartoon face&#10;&#10;AI-generated content may be incorrect.">
            <a:extLst>
              <a:ext uri="{FF2B5EF4-FFF2-40B4-BE49-F238E27FC236}">
                <a16:creationId xmlns:a16="http://schemas.microsoft.com/office/drawing/2014/main" id="{8915C5BE-0F20-9BB9-9B7B-B65402CA7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6273" y="5126225"/>
            <a:ext cx="1679593" cy="1731775"/>
          </a:xfrm>
          <a:prstGeom prst="rect">
            <a:avLst/>
          </a:prstGeom>
        </p:spPr>
      </p:pic>
      <p:pic>
        <p:nvPicPr>
          <p:cNvPr id="27" name="Picture 26">
            <a:extLst>
              <a:ext uri="{FF2B5EF4-FFF2-40B4-BE49-F238E27FC236}">
                <a16:creationId xmlns:a16="http://schemas.microsoft.com/office/drawing/2014/main" id="{4A04A762-E729-F9D9-D6CD-39F5C1E6CA1C}"/>
              </a:ext>
            </a:extLst>
          </p:cNvPr>
          <p:cNvPicPr>
            <a:picLocks noChangeAspect="1"/>
          </p:cNvPicPr>
          <p:nvPr/>
        </p:nvPicPr>
        <p:blipFill>
          <a:blip r:embed="rId7"/>
          <a:srcRect l="19317" t="9652" r="21888" b="33631"/>
          <a:stretch>
            <a:fillRect/>
          </a:stretch>
        </p:blipFill>
        <p:spPr>
          <a:xfrm>
            <a:off x="5474470" y="3813720"/>
            <a:ext cx="3874762" cy="3872753"/>
          </a:xfrm>
          <a:prstGeom prst="rect">
            <a:avLst/>
          </a:prstGeom>
        </p:spPr>
      </p:pic>
      <p:pic>
        <p:nvPicPr>
          <p:cNvPr id="29" name="Graphic 28">
            <a:extLst>
              <a:ext uri="{FF2B5EF4-FFF2-40B4-BE49-F238E27FC236}">
                <a16:creationId xmlns:a16="http://schemas.microsoft.com/office/drawing/2014/main" id="{0B16DF9C-CA90-0C12-C912-4C06340A4B6D}"/>
              </a:ext>
            </a:extLst>
          </p:cNvPr>
          <p:cNvPicPr>
            <a:picLocks noChangeAspect="1"/>
          </p:cNvPicPr>
          <p:nvPr/>
        </p:nvPicPr>
        <p:blipFill>
          <a:blip r:embed="rId8">
            <a:extLst>
              <a:ext uri="{96DAC541-7B7A-43D3-8B79-37D633B846F1}">
                <asvg:svgBlip xmlns:asvg="http://schemas.microsoft.com/office/drawing/2016/SVG/main" r:embed="rId9"/>
              </a:ext>
            </a:extLst>
          </a:blip>
          <a:srcRect r="87143" b="79628"/>
          <a:stretch>
            <a:fillRect/>
          </a:stretch>
        </p:blipFill>
        <p:spPr>
          <a:xfrm>
            <a:off x="1741468" y="301756"/>
            <a:ext cx="1090982" cy="1141957"/>
          </a:xfrm>
          <a:prstGeom prst="rect">
            <a:avLst/>
          </a:prstGeom>
        </p:spPr>
      </p:pic>
      <p:pic>
        <p:nvPicPr>
          <p:cNvPr id="30" name="Graphic 29">
            <a:extLst>
              <a:ext uri="{FF2B5EF4-FFF2-40B4-BE49-F238E27FC236}">
                <a16:creationId xmlns:a16="http://schemas.microsoft.com/office/drawing/2014/main" id="{A570DBFF-A4A3-15AF-4529-0E1B5529C63D}"/>
              </a:ext>
            </a:extLst>
          </p:cNvPr>
          <p:cNvPicPr>
            <a:picLocks noChangeAspect="1"/>
          </p:cNvPicPr>
          <p:nvPr/>
        </p:nvPicPr>
        <p:blipFill>
          <a:blip r:embed="rId8">
            <a:extLst>
              <a:ext uri="{96DAC541-7B7A-43D3-8B79-37D633B846F1}">
                <asvg:svgBlip xmlns:asvg="http://schemas.microsoft.com/office/drawing/2016/SVG/main" r:embed="rId9"/>
              </a:ext>
            </a:extLst>
          </a:blip>
          <a:srcRect r="87143" b="79628"/>
          <a:stretch>
            <a:fillRect/>
          </a:stretch>
        </p:blipFill>
        <p:spPr>
          <a:xfrm>
            <a:off x="10432441" y="381091"/>
            <a:ext cx="1090982" cy="1141957"/>
          </a:xfrm>
          <a:prstGeom prst="rect">
            <a:avLst/>
          </a:prstGeom>
        </p:spPr>
      </p:pic>
      <p:pic>
        <p:nvPicPr>
          <p:cNvPr id="31" name="Graphic 30">
            <a:extLst>
              <a:ext uri="{FF2B5EF4-FFF2-40B4-BE49-F238E27FC236}">
                <a16:creationId xmlns:a16="http://schemas.microsoft.com/office/drawing/2014/main" id="{610CF908-CA75-67C3-C9C1-F32569364C7D}"/>
              </a:ext>
            </a:extLst>
          </p:cNvPr>
          <p:cNvPicPr>
            <a:picLocks noChangeAspect="1"/>
          </p:cNvPicPr>
          <p:nvPr/>
        </p:nvPicPr>
        <p:blipFill>
          <a:blip r:embed="rId8">
            <a:extLst>
              <a:ext uri="{96DAC541-7B7A-43D3-8B79-37D633B846F1}">
                <asvg:svgBlip xmlns:asvg="http://schemas.microsoft.com/office/drawing/2016/SVG/main" r:embed="rId9"/>
              </a:ext>
            </a:extLst>
          </a:blip>
          <a:srcRect r="87143" b="79628"/>
          <a:stretch>
            <a:fillRect/>
          </a:stretch>
        </p:blipFill>
        <p:spPr>
          <a:xfrm>
            <a:off x="10187304" y="1902793"/>
            <a:ext cx="1090982" cy="1141957"/>
          </a:xfrm>
          <a:prstGeom prst="rect">
            <a:avLst/>
          </a:prstGeom>
        </p:spPr>
      </p:pic>
      <p:pic>
        <p:nvPicPr>
          <p:cNvPr id="32" name="Graphic 31">
            <a:extLst>
              <a:ext uri="{FF2B5EF4-FFF2-40B4-BE49-F238E27FC236}">
                <a16:creationId xmlns:a16="http://schemas.microsoft.com/office/drawing/2014/main" id="{509052F4-1598-6F80-8AAB-752672EAFFAE}"/>
              </a:ext>
            </a:extLst>
          </p:cNvPr>
          <p:cNvPicPr>
            <a:picLocks noChangeAspect="1"/>
          </p:cNvPicPr>
          <p:nvPr/>
        </p:nvPicPr>
        <p:blipFill>
          <a:blip r:embed="rId8">
            <a:extLst>
              <a:ext uri="{96DAC541-7B7A-43D3-8B79-37D633B846F1}">
                <asvg:svgBlip xmlns:asvg="http://schemas.microsoft.com/office/drawing/2016/SVG/main" r:embed="rId9"/>
              </a:ext>
            </a:extLst>
          </a:blip>
          <a:srcRect r="87143" b="79628"/>
          <a:stretch>
            <a:fillRect/>
          </a:stretch>
        </p:blipFill>
        <p:spPr>
          <a:xfrm>
            <a:off x="3411765" y="-152908"/>
            <a:ext cx="1090982" cy="1141957"/>
          </a:xfrm>
          <a:prstGeom prst="rect">
            <a:avLst/>
          </a:prstGeom>
        </p:spPr>
      </p:pic>
      <p:pic>
        <p:nvPicPr>
          <p:cNvPr id="33" name="Graphic 32">
            <a:extLst>
              <a:ext uri="{FF2B5EF4-FFF2-40B4-BE49-F238E27FC236}">
                <a16:creationId xmlns:a16="http://schemas.microsoft.com/office/drawing/2014/main" id="{0BB96F85-B1B3-A038-B19A-E4069FFC294C}"/>
              </a:ext>
            </a:extLst>
          </p:cNvPr>
          <p:cNvPicPr>
            <a:picLocks noChangeAspect="1"/>
          </p:cNvPicPr>
          <p:nvPr/>
        </p:nvPicPr>
        <p:blipFill>
          <a:blip r:embed="rId8">
            <a:extLst>
              <a:ext uri="{96DAC541-7B7A-43D3-8B79-37D633B846F1}">
                <asvg:svgBlip xmlns:asvg="http://schemas.microsoft.com/office/drawing/2016/SVG/main" r:embed="rId9"/>
              </a:ext>
            </a:extLst>
          </a:blip>
          <a:srcRect r="87143" b="79628"/>
          <a:stretch>
            <a:fillRect/>
          </a:stretch>
        </p:blipFill>
        <p:spPr>
          <a:xfrm>
            <a:off x="8727702" y="4498840"/>
            <a:ext cx="1090982" cy="1141957"/>
          </a:xfrm>
          <a:prstGeom prst="rect">
            <a:avLst/>
          </a:prstGeom>
        </p:spPr>
      </p:pic>
      <p:pic>
        <p:nvPicPr>
          <p:cNvPr id="34" name="Graphic 33">
            <a:extLst>
              <a:ext uri="{FF2B5EF4-FFF2-40B4-BE49-F238E27FC236}">
                <a16:creationId xmlns:a16="http://schemas.microsoft.com/office/drawing/2014/main" id="{1B6BB5E2-C3C2-547D-E3B1-DAA127A3BBB2}"/>
              </a:ext>
            </a:extLst>
          </p:cNvPr>
          <p:cNvPicPr>
            <a:picLocks noChangeAspect="1"/>
          </p:cNvPicPr>
          <p:nvPr/>
        </p:nvPicPr>
        <p:blipFill>
          <a:blip r:embed="rId8">
            <a:extLst>
              <a:ext uri="{96DAC541-7B7A-43D3-8B79-37D633B846F1}">
                <asvg:svgBlip xmlns:asvg="http://schemas.microsoft.com/office/drawing/2016/SVG/main" r:embed="rId9"/>
              </a:ext>
            </a:extLst>
          </a:blip>
          <a:srcRect l="92865" t="-3070" r="-1999" b="87878"/>
          <a:stretch>
            <a:fillRect/>
          </a:stretch>
        </p:blipFill>
        <p:spPr>
          <a:xfrm>
            <a:off x="2455243" y="182898"/>
            <a:ext cx="775050" cy="851589"/>
          </a:xfrm>
          <a:prstGeom prst="rect">
            <a:avLst/>
          </a:prstGeom>
        </p:spPr>
      </p:pic>
      <p:pic>
        <p:nvPicPr>
          <p:cNvPr id="35" name="Graphic 34">
            <a:extLst>
              <a:ext uri="{FF2B5EF4-FFF2-40B4-BE49-F238E27FC236}">
                <a16:creationId xmlns:a16="http://schemas.microsoft.com/office/drawing/2014/main" id="{ABD389CD-AE7F-B8F4-4F06-57F90EBD91C9}"/>
              </a:ext>
            </a:extLst>
          </p:cNvPr>
          <p:cNvPicPr>
            <a:picLocks noChangeAspect="1"/>
          </p:cNvPicPr>
          <p:nvPr/>
        </p:nvPicPr>
        <p:blipFill>
          <a:blip r:embed="rId8">
            <a:extLst>
              <a:ext uri="{96DAC541-7B7A-43D3-8B79-37D633B846F1}">
                <asvg:svgBlip xmlns:asvg="http://schemas.microsoft.com/office/drawing/2016/SVG/main" r:embed="rId9"/>
              </a:ext>
            </a:extLst>
          </a:blip>
          <a:srcRect l="92865" t="-3070" r="-1999" b="87878"/>
          <a:stretch>
            <a:fillRect/>
          </a:stretch>
        </p:blipFill>
        <p:spPr>
          <a:xfrm>
            <a:off x="4220922" y="-7725"/>
            <a:ext cx="775050" cy="851589"/>
          </a:xfrm>
          <a:prstGeom prst="rect">
            <a:avLst/>
          </a:prstGeom>
        </p:spPr>
      </p:pic>
      <p:pic>
        <p:nvPicPr>
          <p:cNvPr id="36" name="Graphic 35">
            <a:extLst>
              <a:ext uri="{FF2B5EF4-FFF2-40B4-BE49-F238E27FC236}">
                <a16:creationId xmlns:a16="http://schemas.microsoft.com/office/drawing/2014/main" id="{6AF16607-B404-42F6-1AD9-CC033285F49B}"/>
              </a:ext>
            </a:extLst>
          </p:cNvPr>
          <p:cNvPicPr>
            <a:picLocks noChangeAspect="1"/>
          </p:cNvPicPr>
          <p:nvPr/>
        </p:nvPicPr>
        <p:blipFill>
          <a:blip r:embed="rId8">
            <a:extLst>
              <a:ext uri="{96DAC541-7B7A-43D3-8B79-37D633B846F1}">
                <asvg:svgBlip xmlns:asvg="http://schemas.microsoft.com/office/drawing/2016/SVG/main" r:embed="rId9"/>
              </a:ext>
            </a:extLst>
          </a:blip>
          <a:srcRect l="92865" t="-3070" r="-1999" b="87878"/>
          <a:stretch>
            <a:fillRect/>
          </a:stretch>
        </p:blipFill>
        <p:spPr>
          <a:xfrm>
            <a:off x="9551691" y="-7725"/>
            <a:ext cx="775050" cy="851589"/>
          </a:xfrm>
          <a:prstGeom prst="rect">
            <a:avLst/>
          </a:prstGeom>
        </p:spPr>
      </p:pic>
      <p:pic>
        <p:nvPicPr>
          <p:cNvPr id="37" name="Graphic 36">
            <a:extLst>
              <a:ext uri="{FF2B5EF4-FFF2-40B4-BE49-F238E27FC236}">
                <a16:creationId xmlns:a16="http://schemas.microsoft.com/office/drawing/2014/main" id="{149C87CD-473B-B138-F33A-847FAECB785B}"/>
              </a:ext>
            </a:extLst>
          </p:cNvPr>
          <p:cNvPicPr>
            <a:picLocks noChangeAspect="1"/>
          </p:cNvPicPr>
          <p:nvPr/>
        </p:nvPicPr>
        <p:blipFill>
          <a:blip r:embed="rId8">
            <a:extLst>
              <a:ext uri="{96DAC541-7B7A-43D3-8B79-37D633B846F1}">
                <asvg:svgBlip xmlns:asvg="http://schemas.microsoft.com/office/drawing/2016/SVG/main" r:embed="rId9"/>
              </a:ext>
            </a:extLst>
          </a:blip>
          <a:srcRect l="92865" t="-3070" r="-1999" b="87878"/>
          <a:stretch>
            <a:fillRect/>
          </a:stretch>
        </p:blipFill>
        <p:spPr>
          <a:xfrm>
            <a:off x="9992066" y="1079185"/>
            <a:ext cx="775050" cy="851589"/>
          </a:xfrm>
          <a:prstGeom prst="rect">
            <a:avLst/>
          </a:prstGeom>
        </p:spPr>
      </p:pic>
      <p:pic>
        <p:nvPicPr>
          <p:cNvPr id="2" name="Picture 1">
            <a:extLst>
              <a:ext uri="{FF2B5EF4-FFF2-40B4-BE49-F238E27FC236}">
                <a16:creationId xmlns:a16="http://schemas.microsoft.com/office/drawing/2014/main" id="{8C753716-65BF-43E3-A448-B1A69314C4AB}"/>
              </a:ext>
            </a:extLst>
          </p:cNvPr>
          <p:cNvPicPr>
            <a:picLocks noChangeAspect="1"/>
          </p:cNvPicPr>
          <p:nvPr/>
        </p:nvPicPr>
        <p:blipFill>
          <a:blip r:embed="rId10"/>
          <a:stretch>
            <a:fillRect/>
          </a:stretch>
        </p:blipFill>
        <p:spPr>
          <a:xfrm>
            <a:off x="2812734" y="809444"/>
            <a:ext cx="6413548" cy="1194920"/>
          </a:xfrm>
          <a:prstGeom prst="rect">
            <a:avLst/>
          </a:prstGeom>
        </p:spPr>
      </p:pic>
      <p:pic>
        <p:nvPicPr>
          <p:cNvPr id="3" name="Picture 2">
            <a:extLst>
              <a:ext uri="{FF2B5EF4-FFF2-40B4-BE49-F238E27FC236}">
                <a16:creationId xmlns:a16="http://schemas.microsoft.com/office/drawing/2014/main" id="{39D0528B-A589-4EB6-AFE2-7146125C8670}"/>
              </a:ext>
            </a:extLst>
          </p:cNvPr>
          <p:cNvPicPr>
            <a:picLocks noChangeAspect="1"/>
          </p:cNvPicPr>
          <p:nvPr/>
        </p:nvPicPr>
        <p:blipFill>
          <a:blip r:embed="rId11"/>
          <a:stretch>
            <a:fillRect/>
          </a:stretch>
        </p:blipFill>
        <p:spPr>
          <a:xfrm>
            <a:off x="2039540" y="1592900"/>
            <a:ext cx="8340051" cy="2152075"/>
          </a:xfrm>
          <a:prstGeom prst="rect">
            <a:avLst/>
          </a:prstGeom>
        </p:spPr>
      </p:pic>
      <p:pic>
        <p:nvPicPr>
          <p:cNvPr id="4" name="Picture 3">
            <a:extLst>
              <a:ext uri="{FF2B5EF4-FFF2-40B4-BE49-F238E27FC236}">
                <a16:creationId xmlns:a16="http://schemas.microsoft.com/office/drawing/2014/main" id="{28F66C30-07D1-4D46-934B-F39F9CAC30BF}"/>
              </a:ext>
            </a:extLst>
          </p:cNvPr>
          <p:cNvPicPr>
            <a:picLocks noChangeAspect="1"/>
          </p:cNvPicPr>
          <p:nvPr/>
        </p:nvPicPr>
        <p:blipFill>
          <a:blip r:embed="rId12"/>
          <a:stretch>
            <a:fillRect/>
          </a:stretch>
        </p:blipFill>
        <p:spPr>
          <a:xfrm>
            <a:off x="8395259" y="3572663"/>
            <a:ext cx="1993565" cy="1176630"/>
          </a:xfrm>
          <a:prstGeom prst="rect">
            <a:avLst/>
          </a:prstGeom>
        </p:spPr>
      </p:pic>
    </p:spTree>
    <p:extLst>
      <p:ext uri="{BB962C8B-B14F-4D97-AF65-F5344CB8AC3E}">
        <p14:creationId xmlns:p14="http://schemas.microsoft.com/office/powerpoint/2010/main" val="190512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4AFD4-4220-BE6D-C9E1-09B7E43E019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2501EC-6AA8-8E46-6C79-FA72C8F4B232}"/>
              </a:ext>
            </a:extLst>
          </p:cNvPr>
          <p:cNvSpPr/>
          <p:nvPr/>
        </p:nvSpPr>
        <p:spPr>
          <a:xfrm>
            <a:off x="1896894" y="661481"/>
            <a:ext cx="8599251" cy="894944"/>
          </a:xfrm>
          <a:prstGeom prst="roundRect">
            <a:avLst/>
          </a:prstGeom>
          <a:solidFill>
            <a:srgbClr val="C2FAD1"/>
          </a:solidFill>
          <a:ln>
            <a:solidFill>
              <a:srgbClr val="10C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UTM Avo" panose="02040603050506020204" pitchFamily="18" charset="0"/>
              </a:rPr>
              <a:t>Các</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bạn</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trong</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hình</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dưới</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đây</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đang</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làm</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gì</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để</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giữ</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cơ</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thể</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sạch</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sẽ</a:t>
            </a:r>
            <a:r>
              <a:rPr lang="en-US" sz="2800" b="1" dirty="0">
                <a:solidFill>
                  <a:schemeClr val="tx1"/>
                </a:solidFill>
                <a:latin typeface="UTM Avo" panose="02040603050506020204" pitchFamily="18" charset="0"/>
              </a:rPr>
              <a:t>? </a:t>
            </a:r>
          </a:p>
        </p:txBody>
      </p:sp>
      <p:pic>
        <p:nvPicPr>
          <p:cNvPr id="4" name="Picture 3" descr="A cartoon of a child and a child&#10;&#10;AI-generated content may be incorrect.">
            <a:extLst>
              <a:ext uri="{FF2B5EF4-FFF2-40B4-BE49-F238E27FC236}">
                <a16:creationId xmlns:a16="http://schemas.microsoft.com/office/drawing/2014/main" id="{D8166E5E-F71A-01D6-E9BE-1F83CCCF9E3D}"/>
              </a:ext>
            </a:extLst>
          </p:cNvPr>
          <p:cNvPicPr>
            <a:picLocks noChangeAspect="1"/>
          </p:cNvPicPr>
          <p:nvPr/>
        </p:nvPicPr>
        <p:blipFill>
          <a:blip r:embed="rId2">
            <a:extLst>
              <a:ext uri="{28A0092B-C50C-407E-A947-70E740481C1C}">
                <a14:useLocalDpi xmlns:a14="http://schemas.microsoft.com/office/drawing/2010/main" val="0"/>
              </a:ext>
            </a:extLst>
          </a:blip>
          <a:srcRect l="12377" t="17305" r="10009" b="57021"/>
          <a:stretch>
            <a:fillRect/>
          </a:stretch>
        </p:blipFill>
        <p:spPr>
          <a:xfrm>
            <a:off x="982493" y="1964007"/>
            <a:ext cx="6141612" cy="1919918"/>
          </a:xfrm>
          <a:prstGeom prst="rect">
            <a:avLst/>
          </a:prstGeom>
        </p:spPr>
      </p:pic>
      <p:pic>
        <p:nvPicPr>
          <p:cNvPr id="5" name="Picture 4" descr="A cartoon of a child and a child&#10;&#10;AI-generated content may be incorrect.">
            <a:extLst>
              <a:ext uri="{FF2B5EF4-FFF2-40B4-BE49-F238E27FC236}">
                <a16:creationId xmlns:a16="http://schemas.microsoft.com/office/drawing/2014/main" id="{75AD6E03-11CE-2AAF-B636-A68C29B2D2BB}"/>
              </a:ext>
            </a:extLst>
          </p:cNvPr>
          <p:cNvPicPr>
            <a:picLocks noChangeAspect="1"/>
          </p:cNvPicPr>
          <p:nvPr/>
        </p:nvPicPr>
        <p:blipFill>
          <a:blip r:embed="rId2">
            <a:extLst>
              <a:ext uri="{28A0092B-C50C-407E-A947-70E740481C1C}">
                <a14:useLocalDpi xmlns:a14="http://schemas.microsoft.com/office/drawing/2010/main" val="0"/>
              </a:ext>
            </a:extLst>
          </a:blip>
          <a:srcRect l="11573" t="69645" r="10813" b="4681"/>
          <a:stretch>
            <a:fillRect/>
          </a:stretch>
        </p:blipFill>
        <p:spPr>
          <a:xfrm>
            <a:off x="4951380" y="4276601"/>
            <a:ext cx="6141612" cy="1919918"/>
          </a:xfrm>
          <a:prstGeom prst="rect">
            <a:avLst/>
          </a:prstGeom>
        </p:spPr>
      </p:pic>
      <p:pic>
        <p:nvPicPr>
          <p:cNvPr id="6" name="Picture 5" descr="A cartoon of a child and a child&#10;&#10;AI-generated content may be incorrect.">
            <a:extLst>
              <a:ext uri="{FF2B5EF4-FFF2-40B4-BE49-F238E27FC236}">
                <a16:creationId xmlns:a16="http://schemas.microsoft.com/office/drawing/2014/main" id="{E2DCB4C0-24B7-3958-7DA8-B93D97992804}"/>
              </a:ext>
            </a:extLst>
          </p:cNvPr>
          <p:cNvPicPr>
            <a:picLocks noChangeAspect="1"/>
          </p:cNvPicPr>
          <p:nvPr/>
        </p:nvPicPr>
        <p:blipFill>
          <a:blip r:embed="rId2">
            <a:extLst>
              <a:ext uri="{28A0092B-C50C-407E-A947-70E740481C1C}">
                <a14:useLocalDpi xmlns:a14="http://schemas.microsoft.com/office/drawing/2010/main" val="0"/>
              </a:ext>
            </a:extLst>
          </a:blip>
          <a:srcRect l="11193" t="42836" r="36193" b="30497"/>
          <a:stretch>
            <a:fillRect/>
          </a:stretch>
        </p:blipFill>
        <p:spPr>
          <a:xfrm>
            <a:off x="7046153" y="1889755"/>
            <a:ext cx="4163354" cy="1994170"/>
          </a:xfrm>
          <a:prstGeom prst="rect">
            <a:avLst/>
          </a:prstGeom>
        </p:spPr>
      </p:pic>
      <p:pic>
        <p:nvPicPr>
          <p:cNvPr id="7" name="Picture 6" descr="A cartoon of a child and a child&#10;&#10;AI-generated content may be incorrect.">
            <a:extLst>
              <a:ext uri="{FF2B5EF4-FFF2-40B4-BE49-F238E27FC236}">
                <a16:creationId xmlns:a16="http://schemas.microsoft.com/office/drawing/2014/main" id="{93817103-01EF-0611-CCCA-7BD3628C0364}"/>
              </a:ext>
            </a:extLst>
          </p:cNvPr>
          <p:cNvPicPr>
            <a:picLocks noChangeAspect="1"/>
          </p:cNvPicPr>
          <p:nvPr/>
        </p:nvPicPr>
        <p:blipFill>
          <a:blip r:embed="rId2">
            <a:extLst>
              <a:ext uri="{28A0092B-C50C-407E-A947-70E740481C1C}">
                <a14:useLocalDpi xmlns:a14="http://schemas.microsoft.com/office/drawing/2010/main" val="0"/>
              </a:ext>
            </a:extLst>
          </a:blip>
          <a:srcRect l="64589" t="43167" r="9942" b="31159"/>
          <a:stretch>
            <a:fillRect/>
          </a:stretch>
        </p:blipFill>
        <p:spPr>
          <a:xfrm>
            <a:off x="2935998" y="4276601"/>
            <a:ext cx="2015382" cy="1919918"/>
          </a:xfrm>
          <a:prstGeom prst="rect">
            <a:avLst/>
          </a:prstGeom>
        </p:spPr>
      </p:pic>
    </p:spTree>
    <p:extLst>
      <p:ext uri="{BB962C8B-B14F-4D97-AF65-F5344CB8AC3E}">
        <p14:creationId xmlns:p14="http://schemas.microsoft.com/office/powerpoint/2010/main" val="74678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EF12B-8B64-5C8F-F6E6-F7B7A89FA64F}"/>
            </a:ext>
          </a:extLst>
        </p:cNvPr>
        <p:cNvGrpSpPr/>
        <p:nvPr/>
      </p:nvGrpSpPr>
      <p:grpSpPr>
        <a:xfrm>
          <a:off x="0" y="0"/>
          <a:ext cx="0" cy="0"/>
          <a:chOff x="0" y="0"/>
          <a:chExt cx="0" cy="0"/>
        </a:xfrm>
      </p:grpSpPr>
      <p:pic>
        <p:nvPicPr>
          <p:cNvPr id="5" name="Đồ họa 2">
            <a:extLst>
              <a:ext uri="{FF2B5EF4-FFF2-40B4-BE49-F238E27FC236}">
                <a16:creationId xmlns:a16="http://schemas.microsoft.com/office/drawing/2014/main" id="{AFA7FD49-2624-357E-16B8-3F683D2703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23812" y="2993998"/>
            <a:ext cx="7140553" cy="3358163"/>
          </a:xfrm>
          <a:prstGeom prst="rect">
            <a:avLst/>
          </a:prstGeom>
        </p:spPr>
      </p:pic>
      <p:sp>
        <p:nvSpPr>
          <p:cNvPr id="6" name="Rectangle: Rounded Corners 5">
            <a:extLst>
              <a:ext uri="{FF2B5EF4-FFF2-40B4-BE49-F238E27FC236}">
                <a16:creationId xmlns:a16="http://schemas.microsoft.com/office/drawing/2014/main" id="{5F2047A6-F2AB-78D6-BE5E-0E2B80728E93}"/>
              </a:ext>
            </a:extLst>
          </p:cNvPr>
          <p:cNvSpPr/>
          <p:nvPr/>
        </p:nvSpPr>
        <p:spPr>
          <a:xfrm>
            <a:off x="1145431" y="1827739"/>
            <a:ext cx="9901137" cy="1090913"/>
          </a:xfrm>
          <a:prstGeom prst="roundRect">
            <a:avLst/>
          </a:prstGeom>
          <a:solidFill>
            <a:srgbClr val="C2FAD1"/>
          </a:solidFill>
          <a:ln>
            <a:solidFill>
              <a:srgbClr val="10C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UTM Avo" panose="02040603050506020204" pitchFamily="18" charset="0"/>
              </a:rPr>
              <a:t>Hãy</a:t>
            </a:r>
            <a:r>
              <a:rPr lang="en-US" sz="3200" b="1" dirty="0">
                <a:solidFill>
                  <a:schemeClr val="tx1"/>
                </a:solidFill>
                <a:latin typeface="UTM Avo" panose="02040603050506020204" pitchFamily="18" charset="0"/>
              </a:rPr>
              <a:t> </a:t>
            </a:r>
            <a:r>
              <a:rPr lang="en-US" sz="3200" b="1" dirty="0" err="1">
                <a:solidFill>
                  <a:schemeClr val="tx1"/>
                </a:solidFill>
                <a:latin typeface="UTM Avo" panose="02040603050506020204" pitchFamily="18" charset="0"/>
              </a:rPr>
              <a:t>cùng</a:t>
            </a:r>
            <a:r>
              <a:rPr lang="en-US" sz="3200" b="1" dirty="0">
                <a:solidFill>
                  <a:schemeClr val="tx1"/>
                </a:solidFill>
                <a:latin typeface="UTM Avo" panose="02040603050506020204" pitchFamily="18" charset="0"/>
              </a:rPr>
              <a:t> </a:t>
            </a:r>
            <a:r>
              <a:rPr lang="en-US" sz="3200" b="1" dirty="0" err="1">
                <a:solidFill>
                  <a:schemeClr val="tx1"/>
                </a:solidFill>
                <a:latin typeface="UTM Avo" panose="02040603050506020204" pitchFamily="18" charset="0"/>
              </a:rPr>
              <a:t>nhau</a:t>
            </a:r>
            <a:r>
              <a:rPr lang="en-US" sz="3200" b="1" dirty="0">
                <a:solidFill>
                  <a:schemeClr val="tx1"/>
                </a:solidFill>
                <a:latin typeface="UTM Avo" panose="02040603050506020204" pitchFamily="18" charset="0"/>
              </a:rPr>
              <a:t> </a:t>
            </a:r>
            <a:r>
              <a:rPr lang="en-US" sz="3200" b="1" dirty="0" err="1">
                <a:solidFill>
                  <a:schemeClr val="tx1"/>
                </a:solidFill>
                <a:latin typeface="UTM Avo" panose="02040603050506020204" pitchFamily="18" charset="0"/>
              </a:rPr>
              <a:t>thảo</a:t>
            </a:r>
            <a:r>
              <a:rPr lang="en-US" sz="3200" b="1" dirty="0">
                <a:solidFill>
                  <a:schemeClr val="tx1"/>
                </a:solidFill>
                <a:latin typeface="UTM Avo" panose="02040603050506020204" pitchFamily="18" charset="0"/>
              </a:rPr>
              <a:t> </a:t>
            </a:r>
            <a:r>
              <a:rPr lang="en-US" sz="3200" b="1" dirty="0" err="1">
                <a:solidFill>
                  <a:schemeClr val="tx1"/>
                </a:solidFill>
                <a:latin typeface="UTM Avo" panose="02040603050506020204" pitchFamily="18" charset="0"/>
              </a:rPr>
              <a:t>luận</a:t>
            </a:r>
            <a:r>
              <a:rPr lang="en-US" sz="3200" b="1" dirty="0">
                <a:solidFill>
                  <a:schemeClr val="tx1"/>
                </a:solidFill>
                <a:latin typeface="UTM Avo" panose="02040603050506020204" pitchFamily="18" charset="0"/>
              </a:rPr>
              <a:t> </a:t>
            </a:r>
            <a:r>
              <a:rPr lang="en-US" sz="3200" b="1" dirty="0" err="1">
                <a:solidFill>
                  <a:schemeClr val="tx1"/>
                </a:solidFill>
                <a:latin typeface="UTM Avo" panose="02040603050506020204" pitchFamily="18" charset="0"/>
              </a:rPr>
              <a:t>nhóm</a:t>
            </a:r>
            <a:endParaRPr lang="en-US" sz="3200" b="1" dirty="0">
              <a:solidFill>
                <a:schemeClr val="tx1"/>
              </a:solidFill>
              <a:latin typeface="UTM Avo" panose="02040603050506020204" pitchFamily="18" charset="0"/>
            </a:endParaRPr>
          </a:p>
          <a:p>
            <a:pPr algn="ctr"/>
            <a:r>
              <a:rPr lang="en-US" sz="3200" b="1" dirty="0">
                <a:solidFill>
                  <a:schemeClr val="tx1"/>
                </a:solidFill>
                <a:latin typeface="UTM Avo" panose="02040603050506020204" pitchFamily="18" charset="0"/>
              </a:rPr>
              <a:t> </a:t>
            </a:r>
            <a:r>
              <a:rPr lang="en-US" sz="3200" b="1" dirty="0" err="1">
                <a:solidFill>
                  <a:schemeClr val="tx1"/>
                </a:solidFill>
                <a:latin typeface="UTM Avo" panose="02040603050506020204" pitchFamily="18" charset="0"/>
              </a:rPr>
              <a:t>quan</a:t>
            </a:r>
            <a:r>
              <a:rPr lang="en-US" sz="3200" b="1" dirty="0">
                <a:solidFill>
                  <a:schemeClr val="tx1"/>
                </a:solidFill>
                <a:latin typeface="UTM Avo" panose="02040603050506020204" pitchFamily="18" charset="0"/>
              </a:rPr>
              <a:t> </a:t>
            </a:r>
            <a:r>
              <a:rPr lang="en-US" sz="3200" b="1" dirty="0" err="1">
                <a:solidFill>
                  <a:schemeClr val="tx1"/>
                </a:solidFill>
                <a:latin typeface="UTM Avo" panose="02040603050506020204" pitchFamily="18" charset="0"/>
              </a:rPr>
              <a:t>sát</a:t>
            </a:r>
            <a:r>
              <a:rPr lang="en-US" sz="3200" b="1" dirty="0">
                <a:solidFill>
                  <a:schemeClr val="tx1"/>
                </a:solidFill>
                <a:latin typeface="UTM Avo" panose="02040603050506020204" pitchFamily="18" charset="0"/>
              </a:rPr>
              <a:t> </a:t>
            </a:r>
            <a:r>
              <a:rPr lang="en-US" sz="3200" b="1" dirty="0" err="1">
                <a:solidFill>
                  <a:schemeClr val="tx1"/>
                </a:solidFill>
                <a:latin typeface="UTM Avo" panose="02040603050506020204" pitchFamily="18" charset="0"/>
              </a:rPr>
              <a:t>tranh</a:t>
            </a:r>
            <a:r>
              <a:rPr lang="en-US" sz="3200" b="1" dirty="0">
                <a:solidFill>
                  <a:schemeClr val="tx1"/>
                </a:solidFill>
                <a:latin typeface="UTM Avo" panose="02040603050506020204" pitchFamily="18" charset="0"/>
              </a:rPr>
              <a:t> </a:t>
            </a:r>
            <a:r>
              <a:rPr lang="en-US" sz="3200" b="1" dirty="0" err="1">
                <a:solidFill>
                  <a:schemeClr val="tx1"/>
                </a:solidFill>
                <a:latin typeface="UTM Avo" panose="02040603050506020204" pitchFamily="18" charset="0"/>
              </a:rPr>
              <a:t>và</a:t>
            </a:r>
            <a:r>
              <a:rPr lang="en-US" sz="3200" b="1" dirty="0">
                <a:solidFill>
                  <a:schemeClr val="tx1"/>
                </a:solidFill>
                <a:latin typeface="UTM Avo" panose="02040603050506020204" pitchFamily="18" charset="0"/>
              </a:rPr>
              <a:t> chia </a:t>
            </a:r>
            <a:r>
              <a:rPr lang="en-US" sz="3200" b="1" dirty="0" err="1">
                <a:solidFill>
                  <a:schemeClr val="tx1"/>
                </a:solidFill>
                <a:latin typeface="UTM Avo" panose="02040603050506020204" pitchFamily="18" charset="0"/>
              </a:rPr>
              <a:t>sẻ</a:t>
            </a:r>
            <a:r>
              <a:rPr lang="en-US" sz="3200" b="1" dirty="0">
                <a:solidFill>
                  <a:schemeClr val="tx1"/>
                </a:solidFill>
                <a:latin typeface="UTM Avo" panose="02040603050506020204" pitchFamily="18" charset="0"/>
              </a:rPr>
              <a:t>.</a:t>
            </a:r>
          </a:p>
        </p:txBody>
      </p:sp>
      <p:pic>
        <p:nvPicPr>
          <p:cNvPr id="7" name="Picture 6">
            <a:extLst>
              <a:ext uri="{FF2B5EF4-FFF2-40B4-BE49-F238E27FC236}">
                <a16:creationId xmlns:a16="http://schemas.microsoft.com/office/drawing/2014/main" id="{DB1625C1-1FFC-4D8B-9FFA-1014DFA76378}"/>
              </a:ext>
            </a:extLst>
          </p:cNvPr>
          <p:cNvPicPr>
            <a:picLocks noChangeAspect="1"/>
          </p:cNvPicPr>
          <p:nvPr/>
        </p:nvPicPr>
        <p:blipFill>
          <a:blip r:embed="rId4"/>
          <a:stretch>
            <a:fillRect/>
          </a:stretch>
        </p:blipFill>
        <p:spPr>
          <a:xfrm>
            <a:off x="928550" y="505839"/>
            <a:ext cx="10931075" cy="1329043"/>
          </a:xfrm>
          <a:prstGeom prst="rect">
            <a:avLst/>
          </a:prstGeom>
        </p:spPr>
      </p:pic>
    </p:spTree>
    <p:extLst>
      <p:ext uri="{BB962C8B-B14F-4D97-AF65-F5344CB8AC3E}">
        <p14:creationId xmlns:p14="http://schemas.microsoft.com/office/powerpoint/2010/main" val="185069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F6BDF-B39B-0D0A-6ADF-82F63F44B1FB}"/>
            </a:ext>
          </a:extLst>
        </p:cNvPr>
        <p:cNvGrpSpPr/>
        <p:nvPr/>
      </p:nvGrpSpPr>
      <p:grpSpPr>
        <a:xfrm>
          <a:off x="0" y="0"/>
          <a:ext cx="0" cy="0"/>
          <a:chOff x="0" y="0"/>
          <a:chExt cx="0" cy="0"/>
        </a:xfrm>
      </p:grpSpPr>
      <p:pic>
        <p:nvPicPr>
          <p:cNvPr id="2" name="Picture 1" descr="A cartoon of a child and a child&#10;&#10;AI-generated content may be incorrect.">
            <a:extLst>
              <a:ext uri="{FF2B5EF4-FFF2-40B4-BE49-F238E27FC236}">
                <a16:creationId xmlns:a16="http://schemas.microsoft.com/office/drawing/2014/main" id="{C376D50C-A9DC-0E93-0602-208B5D2AC1A8}"/>
              </a:ext>
            </a:extLst>
          </p:cNvPr>
          <p:cNvPicPr>
            <a:picLocks noChangeAspect="1"/>
          </p:cNvPicPr>
          <p:nvPr/>
        </p:nvPicPr>
        <p:blipFill>
          <a:blip r:embed="rId2">
            <a:extLst>
              <a:ext uri="{28A0092B-C50C-407E-A947-70E740481C1C}">
                <a14:useLocalDpi xmlns:a14="http://schemas.microsoft.com/office/drawing/2010/main" val="0"/>
              </a:ext>
            </a:extLst>
          </a:blip>
          <a:srcRect l="12377" t="17305" r="10009" b="57021"/>
          <a:stretch>
            <a:fillRect/>
          </a:stretch>
        </p:blipFill>
        <p:spPr>
          <a:xfrm>
            <a:off x="1556424" y="1519161"/>
            <a:ext cx="8715983" cy="2724687"/>
          </a:xfrm>
          <a:prstGeom prst="rect">
            <a:avLst/>
          </a:prstGeom>
        </p:spPr>
      </p:pic>
      <p:sp>
        <p:nvSpPr>
          <p:cNvPr id="6" name="Rectangle: Rounded Corners 5">
            <a:extLst>
              <a:ext uri="{FF2B5EF4-FFF2-40B4-BE49-F238E27FC236}">
                <a16:creationId xmlns:a16="http://schemas.microsoft.com/office/drawing/2014/main" id="{775AC3B0-AC48-F33B-AE05-3C6FCA727896}"/>
              </a:ext>
            </a:extLst>
          </p:cNvPr>
          <p:cNvSpPr/>
          <p:nvPr/>
        </p:nvSpPr>
        <p:spPr>
          <a:xfrm>
            <a:off x="1265404" y="4661308"/>
            <a:ext cx="9901137" cy="954371"/>
          </a:xfrm>
          <a:prstGeom prst="roundRect">
            <a:avLst/>
          </a:prstGeom>
          <a:solidFill>
            <a:srgbClr val="C2FAD1"/>
          </a:solidFill>
          <a:ln>
            <a:solidFill>
              <a:srgbClr val="10C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UTM Avo" panose="02040603050506020204" pitchFamily="18" charset="0"/>
              </a:rPr>
              <a:t>Bạn nữ đang đánh răng, rửa mặt và chải tóc.</a:t>
            </a:r>
          </a:p>
        </p:txBody>
      </p:sp>
      <p:pic>
        <p:nvPicPr>
          <p:cNvPr id="7" name="Picture 6">
            <a:extLst>
              <a:ext uri="{FF2B5EF4-FFF2-40B4-BE49-F238E27FC236}">
                <a16:creationId xmlns:a16="http://schemas.microsoft.com/office/drawing/2014/main" id="{98E3EEB6-1E10-4CFA-AF5C-6DB063B3F825}"/>
              </a:ext>
            </a:extLst>
          </p:cNvPr>
          <p:cNvPicPr>
            <a:picLocks noChangeAspect="1"/>
          </p:cNvPicPr>
          <p:nvPr/>
        </p:nvPicPr>
        <p:blipFill>
          <a:blip r:embed="rId3"/>
          <a:stretch>
            <a:fillRect/>
          </a:stretch>
        </p:blipFill>
        <p:spPr>
          <a:xfrm>
            <a:off x="1804044" y="415689"/>
            <a:ext cx="8583912" cy="1103472"/>
          </a:xfrm>
          <a:prstGeom prst="rect">
            <a:avLst/>
          </a:prstGeom>
        </p:spPr>
      </p:pic>
    </p:spTree>
    <p:extLst>
      <p:ext uri="{BB962C8B-B14F-4D97-AF65-F5344CB8AC3E}">
        <p14:creationId xmlns:p14="http://schemas.microsoft.com/office/powerpoint/2010/main" val="306573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383B4-F3DB-5AF9-3B1D-2E6ABC992405}"/>
            </a:ext>
          </a:extLst>
        </p:cNvPr>
        <p:cNvGrpSpPr/>
        <p:nvPr/>
      </p:nvGrpSpPr>
      <p:grpSpPr>
        <a:xfrm>
          <a:off x="0" y="0"/>
          <a:ext cx="0" cy="0"/>
          <a:chOff x="0" y="0"/>
          <a:chExt cx="0" cy="0"/>
        </a:xfrm>
      </p:grpSpPr>
      <p:pic>
        <p:nvPicPr>
          <p:cNvPr id="2" name="Picture 1" descr="A cartoon of a child and a child&#10;&#10;AI-generated content may be incorrect.">
            <a:extLst>
              <a:ext uri="{FF2B5EF4-FFF2-40B4-BE49-F238E27FC236}">
                <a16:creationId xmlns:a16="http://schemas.microsoft.com/office/drawing/2014/main" id="{2E632F0A-71E0-0923-63D2-B6D1F1EB1B55}"/>
              </a:ext>
            </a:extLst>
          </p:cNvPr>
          <p:cNvPicPr>
            <a:picLocks noChangeAspect="1"/>
          </p:cNvPicPr>
          <p:nvPr/>
        </p:nvPicPr>
        <p:blipFill>
          <a:blip r:embed="rId2">
            <a:extLst>
              <a:ext uri="{28A0092B-C50C-407E-A947-70E740481C1C}">
                <a14:useLocalDpi xmlns:a14="http://schemas.microsoft.com/office/drawing/2010/main" val="0"/>
              </a:ext>
            </a:extLst>
          </a:blip>
          <a:srcRect l="11771" t="43337" r="10616" b="30989"/>
          <a:stretch>
            <a:fillRect/>
          </a:stretch>
        </p:blipFill>
        <p:spPr>
          <a:xfrm>
            <a:off x="1556424" y="1519161"/>
            <a:ext cx="8715983" cy="2724687"/>
          </a:xfrm>
          <a:prstGeom prst="rect">
            <a:avLst/>
          </a:prstGeom>
        </p:spPr>
      </p:pic>
      <p:sp>
        <p:nvSpPr>
          <p:cNvPr id="6" name="Rectangle: Rounded Corners 5">
            <a:extLst>
              <a:ext uri="{FF2B5EF4-FFF2-40B4-BE49-F238E27FC236}">
                <a16:creationId xmlns:a16="http://schemas.microsoft.com/office/drawing/2014/main" id="{7AD9FCB2-63A4-15DA-1C1D-18BBA843DE33}"/>
              </a:ext>
            </a:extLst>
          </p:cNvPr>
          <p:cNvSpPr/>
          <p:nvPr/>
        </p:nvSpPr>
        <p:spPr>
          <a:xfrm>
            <a:off x="1265404" y="4661308"/>
            <a:ext cx="9901137" cy="1185015"/>
          </a:xfrm>
          <a:prstGeom prst="roundRect">
            <a:avLst/>
          </a:prstGeom>
          <a:solidFill>
            <a:srgbClr val="C2FAD1"/>
          </a:solidFill>
          <a:ln>
            <a:solidFill>
              <a:srgbClr val="10C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rPr>
              <a:t>Bạn</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nam</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đang</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rửa</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tay</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rửa</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chân</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và</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cắt</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móng</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tay</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móng</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chân</a:t>
            </a:r>
            <a:r>
              <a:rPr lang="en-US" sz="3200" dirty="0">
                <a:solidFill>
                  <a:schemeClr val="tx1"/>
                </a:solidFill>
                <a:latin typeface="UTM Avo" panose="02040603050506020204" pitchFamily="18" charset="0"/>
              </a:rPr>
              <a:t>. </a:t>
            </a:r>
          </a:p>
        </p:txBody>
      </p:sp>
      <p:pic>
        <p:nvPicPr>
          <p:cNvPr id="7" name="Picture 6">
            <a:extLst>
              <a:ext uri="{FF2B5EF4-FFF2-40B4-BE49-F238E27FC236}">
                <a16:creationId xmlns:a16="http://schemas.microsoft.com/office/drawing/2014/main" id="{7917DA3A-92B2-443A-8AF4-FF3E55957B24}"/>
              </a:ext>
            </a:extLst>
          </p:cNvPr>
          <p:cNvPicPr>
            <a:picLocks noChangeAspect="1"/>
          </p:cNvPicPr>
          <p:nvPr/>
        </p:nvPicPr>
        <p:blipFill>
          <a:blip r:embed="rId3"/>
          <a:stretch>
            <a:fillRect/>
          </a:stretch>
        </p:blipFill>
        <p:spPr>
          <a:xfrm>
            <a:off x="1804044" y="415689"/>
            <a:ext cx="8583912" cy="1103472"/>
          </a:xfrm>
          <a:prstGeom prst="rect">
            <a:avLst/>
          </a:prstGeom>
        </p:spPr>
      </p:pic>
    </p:spTree>
    <p:extLst>
      <p:ext uri="{BB962C8B-B14F-4D97-AF65-F5344CB8AC3E}">
        <p14:creationId xmlns:p14="http://schemas.microsoft.com/office/powerpoint/2010/main" val="250779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2834E-24A2-2FA7-6FAA-7EA731E956A0}"/>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3D57B4A-9762-FC81-4472-6478E9076B2A}"/>
              </a:ext>
            </a:extLst>
          </p:cNvPr>
          <p:cNvSpPr/>
          <p:nvPr/>
        </p:nvSpPr>
        <p:spPr>
          <a:xfrm>
            <a:off x="1265404" y="4661308"/>
            <a:ext cx="9901137" cy="954371"/>
          </a:xfrm>
          <a:prstGeom prst="roundRect">
            <a:avLst/>
          </a:prstGeom>
          <a:solidFill>
            <a:srgbClr val="C2FAD1"/>
          </a:solidFill>
          <a:ln>
            <a:solidFill>
              <a:srgbClr val="10C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rPr>
              <a:t>Bạn</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nữ</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đang</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tắm</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gội</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đầu</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lau</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khô</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người</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và</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mang</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quần</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áo</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sạch</a:t>
            </a:r>
            <a:r>
              <a:rPr lang="en-US" sz="3200" dirty="0">
                <a:solidFill>
                  <a:schemeClr val="tx1"/>
                </a:solidFill>
                <a:latin typeface="UTM Avo" panose="02040603050506020204" pitchFamily="18" charset="0"/>
              </a:rPr>
              <a:t>.</a:t>
            </a:r>
          </a:p>
        </p:txBody>
      </p:sp>
      <p:pic>
        <p:nvPicPr>
          <p:cNvPr id="7" name="Picture 6">
            <a:extLst>
              <a:ext uri="{FF2B5EF4-FFF2-40B4-BE49-F238E27FC236}">
                <a16:creationId xmlns:a16="http://schemas.microsoft.com/office/drawing/2014/main" id="{4745195C-4CEF-47E2-BE65-E694357A07AE}"/>
              </a:ext>
            </a:extLst>
          </p:cNvPr>
          <p:cNvPicPr>
            <a:picLocks noChangeAspect="1"/>
          </p:cNvPicPr>
          <p:nvPr/>
        </p:nvPicPr>
        <p:blipFill>
          <a:blip r:embed="rId2"/>
          <a:stretch>
            <a:fillRect/>
          </a:stretch>
        </p:blipFill>
        <p:spPr>
          <a:xfrm>
            <a:off x="1804044" y="415689"/>
            <a:ext cx="8583912" cy="1103472"/>
          </a:xfrm>
          <a:prstGeom prst="rect">
            <a:avLst/>
          </a:prstGeom>
        </p:spPr>
      </p:pic>
      <p:pic>
        <p:nvPicPr>
          <p:cNvPr id="8" name="Picture 7" descr="A cartoon of a child and a child&#10;&#10;AI-generated content may be incorrect.">
            <a:extLst>
              <a:ext uri="{FF2B5EF4-FFF2-40B4-BE49-F238E27FC236}">
                <a16:creationId xmlns:a16="http://schemas.microsoft.com/office/drawing/2014/main" id="{D3FD6BDB-A162-4B83-80F7-FF3C0E3CB3F7}"/>
              </a:ext>
            </a:extLst>
          </p:cNvPr>
          <p:cNvPicPr>
            <a:picLocks noChangeAspect="1"/>
          </p:cNvPicPr>
          <p:nvPr/>
        </p:nvPicPr>
        <p:blipFill>
          <a:blip r:embed="rId3">
            <a:extLst>
              <a:ext uri="{28A0092B-C50C-407E-A947-70E740481C1C}">
                <a14:useLocalDpi xmlns:a14="http://schemas.microsoft.com/office/drawing/2010/main" val="0"/>
              </a:ext>
            </a:extLst>
          </a:blip>
          <a:srcRect l="11573" t="69645" r="10813" b="4681"/>
          <a:stretch>
            <a:fillRect/>
          </a:stretch>
        </p:blipFill>
        <p:spPr>
          <a:xfrm>
            <a:off x="1552144" y="1709161"/>
            <a:ext cx="8835812" cy="2762147"/>
          </a:xfrm>
          <a:prstGeom prst="rect">
            <a:avLst/>
          </a:prstGeom>
        </p:spPr>
      </p:pic>
    </p:spTree>
    <p:extLst>
      <p:ext uri="{BB962C8B-B14F-4D97-AF65-F5344CB8AC3E}">
        <p14:creationId xmlns:p14="http://schemas.microsoft.com/office/powerpoint/2010/main" val="72940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56A15-EF23-D0CD-9C45-F2A90197BEC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BAB9074-1079-4FCB-8874-77C89FDD324F}"/>
              </a:ext>
            </a:extLst>
          </p:cNvPr>
          <p:cNvPicPr>
            <a:picLocks noChangeAspect="1"/>
          </p:cNvPicPr>
          <p:nvPr/>
        </p:nvPicPr>
        <p:blipFill>
          <a:blip r:embed="rId2"/>
          <a:stretch>
            <a:fillRect/>
          </a:stretch>
        </p:blipFill>
        <p:spPr>
          <a:xfrm>
            <a:off x="1932071" y="1225105"/>
            <a:ext cx="8327858" cy="4407790"/>
          </a:xfrm>
          <a:prstGeom prst="rect">
            <a:avLst/>
          </a:prstGeom>
        </p:spPr>
      </p:pic>
    </p:spTree>
    <p:extLst>
      <p:ext uri="{BB962C8B-B14F-4D97-AF65-F5344CB8AC3E}">
        <p14:creationId xmlns:p14="http://schemas.microsoft.com/office/powerpoint/2010/main" val="228697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76767-C91C-FF08-CE3B-47776720D0BB}"/>
            </a:ext>
          </a:extLst>
        </p:cNvPr>
        <p:cNvGrpSpPr/>
        <p:nvPr/>
      </p:nvGrpSpPr>
      <p:grpSpPr>
        <a:xfrm>
          <a:off x="0" y="0"/>
          <a:ext cx="0" cy="0"/>
          <a:chOff x="0" y="0"/>
          <a:chExt cx="0" cy="0"/>
        </a:xfrm>
      </p:grpSpPr>
      <p:pic>
        <p:nvPicPr>
          <p:cNvPr id="2" name="Picture 1" descr="Cartoon of a child with red hair&#10;&#10;AI-generated content may be incorrect.">
            <a:extLst>
              <a:ext uri="{FF2B5EF4-FFF2-40B4-BE49-F238E27FC236}">
                <a16:creationId xmlns:a16="http://schemas.microsoft.com/office/drawing/2014/main" id="{DEBE153B-D199-D282-308A-DB4B93A1C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29" y="589121"/>
            <a:ext cx="1985935" cy="1405049"/>
          </a:xfrm>
          <a:prstGeom prst="rect">
            <a:avLst/>
          </a:prstGeom>
        </p:spPr>
      </p:pic>
      <p:sp>
        <p:nvSpPr>
          <p:cNvPr id="3" name="Rectangle: Rounded Corners 2">
            <a:extLst>
              <a:ext uri="{FF2B5EF4-FFF2-40B4-BE49-F238E27FC236}">
                <a16:creationId xmlns:a16="http://schemas.microsoft.com/office/drawing/2014/main" id="{92A337B6-6CC7-4B14-E856-602E81A274AA}"/>
              </a:ext>
            </a:extLst>
          </p:cNvPr>
          <p:cNvSpPr/>
          <p:nvPr/>
        </p:nvSpPr>
        <p:spPr>
          <a:xfrm>
            <a:off x="2782919" y="680936"/>
            <a:ext cx="7538128" cy="1313234"/>
          </a:xfrm>
          <a:prstGeom prst="roundRect">
            <a:avLst/>
          </a:prstGeom>
          <a:solidFill>
            <a:srgbClr val="C2FAD1"/>
          </a:solidFill>
          <a:ln>
            <a:solidFill>
              <a:srgbClr val="10C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UTM Avo" panose="02040603050506020204" pitchFamily="18" charset="0"/>
              </a:rPr>
              <a:t>Hằng ngày, em làm gì để giữ cơ thể sạch sẽ?</a:t>
            </a:r>
          </a:p>
        </p:txBody>
      </p:sp>
      <p:pic>
        <p:nvPicPr>
          <p:cNvPr id="5" name="Picture 4" descr="A couple of kids brushing their teeth&#10;&#10;AI-generated content may be incorrect.">
            <a:extLst>
              <a:ext uri="{FF2B5EF4-FFF2-40B4-BE49-F238E27FC236}">
                <a16:creationId xmlns:a16="http://schemas.microsoft.com/office/drawing/2014/main" id="{3ECBFC1B-E6AE-D6EC-B424-CA4E72E07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389" y="2101601"/>
            <a:ext cx="3449106" cy="3449106"/>
          </a:xfrm>
          <a:prstGeom prst="rect">
            <a:avLst/>
          </a:prstGeom>
        </p:spPr>
      </p:pic>
      <p:pic>
        <p:nvPicPr>
          <p:cNvPr id="7" name="Picture 6" descr="A cartoon of a child taking a shower&#10;&#10;AI-generated content may be incorrect.">
            <a:extLst>
              <a:ext uri="{FF2B5EF4-FFF2-40B4-BE49-F238E27FC236}">
                <a16:creationId xmlns:a16="http://schemas.microsoft.com/office/drawing/2014/main" id="{633C9D99-A54D-D3A3-359B-DEDB87A78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669" y="2264411"/>
            <a:ext cx="2730662" cy="3307833"/>
          </a:xfrm>
          <a:prstGeom prst="rect">
            <a:avLst/>
          </a:prstGeom>
        </p:spPr>
      </p:pic>
      <p:pic>
        <p:nvPicPr>
          <p:cNvPr id="9" name="Picture 8" descr="A child wearing a face mask washing his hands&#10;&#10;AI-generated content may be incorrect.">
            <a:extLst>
              <a:ext uri="{FF2B5EF4-FFF2-40B4-BE49-F238E27FC236}">
                <a16:creationId xmlns:a16="http://schemas.microsoft.com/office/drawing/2014/main" id="{E580185B-6737-414A-D722-D7F3A94B7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210" y="2264411"/>
            <a:ext cx="3145024" cy="3145024"/>
          </a:xfrm>
          <a:prstGeom prst="rect">
            <a:avLst/>
          </a:prstGeom>
        </p:spPr>
      </p:pic>
      <p:sp>
        <p:nvSpPr>
          <p:cNvPr id="4" name="Rectangle: Rounded Corners 3">
            <a:extLst>
              <a:ext uri="{FF2B5EF4-FFF2-40B4-BE49-F238E27FC236}">
                <a16:creationId xmlns:a16="http://schemas.microsoft.com/office/drawing/2014/main" id="{D09431F1-5D4E-262D-E809-81BF6934BAA1}"/>
              </a:ext>
            </a:extLst>
          </p:cNvPr>
          <p:cNvSpPr/>
          <p:nvPr/>
        </p:nvSpPr>
        <p:spPr>
          <a:xfrm>
            <a:off x="1394628" y="5550707"/>
            <a:ext cx="2337072" cy="538264"/>
          </a:xfrm>
          <a:prstGeom prst="roundRect">
            <a:avLst/>
          </a:prstGeom>
          <a:solidFill>
            <a:schemeClr val="bg1"/>
          </a:solidFill>
          <a:ln>
            <a:solidFill>
              <a:srgbClr val="10C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rPr>
              <a:t>rửa</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tay</a:t>
            </a:r>
            <a:endParaRPr lang="en-US" sz="3200" dirty="0">
              <a:solidFill>
                <a:schemeClr val="tx1"/>
              </a:solidFill>
              <a:latin typeface="UTM Avo" panose="02040603050506020204" pitchFamily="18" charset="0"/>
            </a:endParaRPr>
          </a:p>
        </p:txBody>
      </p:sp>
      <p:sp>
        <p:nvSpPr>
          <p:cNvPr id="6" name="Rectangle: Rounded Corners 5">
            <a:extLst>
              <a:ext uri="{FF2B5EF4-FFF2-40B4-BE49-F238E27FC236}">
                <a16:creationId xmlns:a16="http://schemas.microsoft.com/office/drawing/2014/main" id="{C3E976B5-FFDF-308E-19EB-F5889517FC95}"/>
              </a:ext>
            </a:extLst>
          </p:cNvPr>
          <p:cNvSpPr/>
          <p:nvPr/>
        </p:nvSpPr>
        <p:spPr>
          <a:xfrm>
            <a:off x="5124259" y="5638800"/>
            <a:ext cx="2337072" cy="538264"/>
          </a:xfrm>
          <a:prstGeom prst="roundRect">
            <a:avLst/>
          </a:prstGeom>
          <a:solidFill>
            <a:schemeClr val="bg1"/>
          </a:solidFill>
          <a:ln>
            <a:solidFill>
              <a:srgbClr val="10C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rPr>
              <a:t>tắm</a:t>
            </a:r>
            <a:endParaRPr lang="en-US" sz="3200" dirty="0">
              <a:solidFill>
                <a:schemeClr val="tx1"/>
              </a:solidFill>
              <a:latin typeface="UTM Avo" panose="02040603050506020204" pitchFamily="18" charset="0"/>
            </a:endParaRPr>
          </a:p>
        </p:txBody>
      </p:sp>
      <p:sp>
        <p:nvSpPr>
          <p:cNvPr id="8" name="Rectangle: Rounded Corners 7">
            <a:extLst>
              <a:ext uri="{FF2B5EF4-FFF2-40B4-BE49-F238E27FC236}">
                <a16:creationId xmlns:a16="http://schemas.microsoft.com/office/drawing/2014/main" id="{ADD77139-2E68-3537-09A6-EACA39954F02}"/>
              </a:ext>
            </a:extLst>
          </p:cNvPr>
          <p:cNvSpPr/>
          <p:nvPr/>
        </p:nvSpPr>
        <p:spPr>
          <a:xfrm>
            <a:off x="8136591" y="5693806"/>
            <a:ext cx="2730662" cy="538264"/>
          </a:xfrm>
          <a:prstGeom prst="roundRect">
            <a:avLst/>
          </a:prstGeom>
          <a:solidFill>
            <a:schemeClr val="bg1"/>
          </a:solidFill>
          <a:ln>
            <a:solidFill>
              <a:srgbClr val="10C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rPr>
              <a:t>đánh</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răng</a:t>
            </a:r>
            <a:endParaRPr lang="en-US" sz="32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14790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4380B-09ED-7D55-878C-6B9F9E8A5B8D}"/>
            </a:ext>
          </a:extLst>
        </p:cNvPr>
        <p:cNvGrpSpPr/>
        <p:nvPr/>
      </p:nvGrpSpPr>
      <p:grpSpPr>
        <a:xfrm>
          <a:off x="0" y="0"/>
          <a:ext cx="0" cy="0"/>
          <a:chOff x="0" y="0"/>
          <a:chExt cx="0" cy="0"/>
        </a:xfrm>
      </p:grpSpPr>
      <p:pic>
        <p:nvPicPr>
          <p:cNvPr id="2" name="Picture 1" descr="Cartoon of a child with red hair&#10;&#10;AI-generated content may be incorrect.">
            <a:extLst>
              <a:ext uri="{FF2B5EF4-FFF2-40B4-BE49-F238E27FC236}">
                <a16:creationId xmlns:a16="http://schemas.microsoft.com/office/drawing/2014/main" id="{EEBDE724-6C32-9A32-C6EB-680CD8F99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29" y="589121"/>
            <a:ext cx="1985935" cy="1405049"/>
          </a:xfrm>
          <a:prstGeom prst="rect">
            <a:avLst/>
          </a:prstGeom>
        </p:spPr>
      </p:pic>
      <p:sp>
        <p:nvSpPr>
          <p:cNvPr id="3" name="Rectangle: Rounded Corners 2">
            <a:extLst>
              <a:ext uri="{FF2B5EF4-FFF2-40B4-BE49-F238E27FC236}">
                <a16:creationId xmlns:a16="http://schemas.microsoft.com/office/drawing/2014/main" id="{EB7ADF2E-17F4-3B57-8144-819BE438CCA2}"/>
              </a:ext>
            </a:extLst>
          </p:cNvPr>
          <p:cNvSpPr/>
          <p:nvPr/>
        </p:nvSpPr>
        <p:spPr>
          <a:xfrm>
            <a:off x="2734280" y="805262"/>
            <a:ext cx="7538128" cy="972766"/>
          </a:xfrm>
          <a:prstGeom prst="roundRect">
            <a:avLst/>
          </a:prstGeom>
          <a:solidFill>
            <a:srgbClr val="C2FAD1"/>
          </a:solidFill>
          <a:ln>
            <a:solidFill>
              <a:srgbClr val="10C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rPr>
              <a:t>Cơ</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thể</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sạch</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sẽ</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có</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lợi</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ích</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gì</a:t>
            </a:r>
            <a:r>
              <a:rPr lang="en-US" sz="3200" dirty="0">
                <a:solidFill>
                  <a:schemeClr val="tx1"/>
                </a:solidFill>
                <a:latin typeface="UTM Avo" panose="02040603050506020204" pitchFamily="18" charset="0"/>
              </a:rPr>
              <a:t>?</a:t>
            </a:r>
          </a:p>
        </p:txBody>
      </p:sp>
      <p:grpSp>
        <p:nvGrpSpPr>
          <p:cNvPr id="68" name="Đồ họa 2">
            <a:extLst>
              <a:ext uri="{FF2B5EF4-FFF2-40B4-BE49-F238E27FC236}">
                <a16:creationId xmlns:a16="http://schemas.microsoft.com/office/drawing/2014/main" id="{F4648F9E-D53B-089E-3C17-F99A7537F1D8}"/>
              </a:ext>
            </a:extLst>
          </p:cNvPr>
          <p:cNvGrpSpPr/>
          <p:nvPr/>
        </p:nvGrpSpPr>
        <p:grpSpPr>
          <a:xfrm>
            <a:off x="7305471" y="1778028"/>
            <a:ext cx="4073989" cy="4457402"/>
            <a:chOff x="7448306" y="1877862"/>
            <a:chExt cx="2679244" cy="3061039"/>
          </a:xfrm>
        </p:grpSpPr>
        <p:grpSp>
          <p:nvGrpSpPr>
            <p:cNvPr id="69" name="Đồ họa 2">
              <a:extLst>
                <a:ext uri="{FF2B5EF4-FFF2-40B4-BE49-F238E27FC236}">
                  <a16:creationId xmlns:a16="http://schemas.microsoft.com/office/drawing/2014/main" id="{08593B34-41B0-B683-88CF-4CB273B6BDF0}"/>
                </a:ext>
              </a:extLst>
            </p:cNvPr>
            <p:cNvGrpSpPr/>
            <p:nvPr/>
          </p:nvGrpSpPr>
          <p:grpSpPr>
            <a:xfrm>
              <a:off x="7668369" y="3786850"/>
              <a:ext cx="2033090" cy="1152051"/>
              <a:chOff x="7668369" y="3786850"/>
              <a:chExt cx="2033090" cy="1152051"/>
            </a:xfrm>
          </p:grpSpPr>
          <p:grpSp>
            <p:nvGrpSpPr>
              <p:cNvPr id="127" name="Đồ họa 2">
                <a:extLst>
                  <a:ext uri="{FF2B5EF4-FFF2-40B4-BE49-F238E27FC236}">
                    <a16:creationId xmlns:a16="http://schemas.microsoft.com/office/drawing/2014/main" id="{3E2D83B6-3B79-4088-2758-8958E63A962D}"/>
                  </a:ext>
                </a:extLst>
              </p:cNvPr>
              <p:cNvGrpSpPr/>
              <p:nvPr/>
            </p:nvGrpSpPr>
            <p:grpSpPr>
              <a:xfrm>
                <a:off x="9392253" y="4695384"/>
                <a:ext cx="309205" cy="243518"/>
                <a:chOff x="9392253" y="4695384"/>
                <a:chExt cx="309205" cy="243518"/>
              </a:xfrm>
            </p:grpSpPr>
            <p:sp>
              <p:nvSpPr>
                <p:cNvPr id="145" name="Hình tự do: Hình 144">
                  <a:extLst>
                    <a:ext uri="{FF2B5EF4-FFF2-40B4-BE49-F238E27FC236}">
                      <a16:creationId xmlns:a16="http://schemas.microsoft.com/office/drawing/2014/main" id="{45F8260E-4832-BCF5-187B-4318426A9649}"/>
                    </a:ext>
                  </a:extLst>
                </p:cNvPr>
                <p:cNvSpPr/>
                <p:nvPr/>
              </p:nvSpPr>
              <p:spPr>
                <a:xfrm>
                  <a:off x="9392253" y="4763696"/>
                  <a:ext cx="151320" cy="154257"/>
                </a:xfrm>
                <a:custGeom>
                  <a:avLst/>
                  <a:gdLst>
                    <a:gd name="connsiteX0" fmla="*/ 13241 w 151320"/>
                    <a:gd name="connsiteY0" fmla="*/ 0 h 154257"/>
                    <a:gd name="connsiteX1" fmla="*/ 148795 w 151320"/>
                    <a:gd name="connsiteY1" fmla="*/ 86131 h 154257"/>
                    <a:gd name="connsiteX2" fmla="*/ 138350 w 151320"/>
                    <a:gd name="connsiteY2" fmla="*/ 154257 h 154257"/>
                    <a:gd name="connsiteX3" fmla="*/ 0 w 151320"/>
                    <a:gd name="connsiteY3" fmla="*/ 84776 h 154257"/>
                    <a:gd name="connsiteX4" fmla="*/ 13241 w 151320"/>
                    <a:gd name="connsiteY4" fmla="*/ 0 h 15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20" h="154257">
                      <a:moveTo>
                        <a:pt x="13241" y="0"/>
                      </a:moveTo>
                      <a:cubicBezTo>
                        <a:pt x="13241" y="0"/>
                        <a:pt x="117725" y="54187"/>
                        <a:pt x="148795" y="86131"/>
                      </a:cubicBezTo>
                      <a:cubicBezTo>
                        <a:pt x="158190" y="129349"/>
                        <a:pt x="138350" y="154257"/>
                        <a:pt x="138350" y="154257"/>
                      </a:cubicBezTo>
                      <a:lnTo>
                        <a:pt x="0" y="84776"/>
                      </a:lnTo>
                      <a:lnTo>
                        <a:pt x="13241" y="0"/>
                      </a:lnTo>
                      <a:close/>
                    </a:path>
                  </a:pathLst>
                </a:custGeom>
                <a:solidFill>
                  <a:srgbClr val="FCC7A5"/>
                </a:solidFill>
                <a:ln w="4370" cap="flat">
                  <a:noFill/>
                  <a:prstDash val="solid"/>
                  <a:miter/>
                </a:ln>
              </p:spPr>
              <p:txBody>
                <a:bodyPr rtlCol="0" anchor="ctr"/>
                <a:lstStyle/>
                <a:p>
                  <a:endParaRPr lang="vi-VN"/>
                </a:p>
              </p:txBody>
            </p:sp>
            <p:grpSp>
              <p:nvGrpSpPr>
                <p:cNvPr id="146" name="Đồ họa 2">
                  <a:extLst>
                    <a:ext uri="{FF2B5EF4-FFF2-40B4-BE49-F238E27FC236}">
                      <a16:creationId xmlns:a16="http://schemas.microsoft.com/office/drawing/2014/main" id="{6D22AB03-F531-5049-8BC3-377E2CF1A687}"/>
                    </a:ext>
                  </a:extLst>
                </p:cNvPr>
                <p:cNvGrpSpPr/>
                <p:nvPr/>
              </p:nvGrpSpPr>
              <p:grpSpPr>
                <a:xfrm>
                  <a:off x="9467851" y="4695384"/>
                  <a:ext cx="233608" cy="243518"/>
                  <a:chOff x="9467851" y="4695384"/>
                  <a:chExt cx="233608" cy="243518"/>
                </a:xfrm>
              </p:grpSpPr>
              <p:sp>
                <p:nvSpPr>
                  <p:cNvPr id="147" name="Hình tự do: Hình 146">
                    <a:extLst>
                      <a:ext uri="{FF2B5EF4-FFF2-40B4-BE49-F238E27FC236}">
                        <a16:creationId xmlns:a16="http://schemas.microsoft.com/office/drawing/2014/main" id="{23E66E14-7E57-1DC1-8AFB-2FE2B51944AA}"/>
                      </a:ext>
                    </a:extLst>
                  </p:cNvPr>
                  <p:cNvSpPr/>
                  <p:nvPr/>
                </p:nvSpPr>
                <p:spPr>
                  <a:xfrm>
                    <a:off x="9557784" y="4700676"/>
                    <a:ext cx="143674" cy="238225"/>
                  </a:xfrm>
                  <a:custGeom>
                    <a:avLst/>
                    <a:gdLst>
                      <a:gd name="connsiteX0" fmla="*/ 0 w 143674"/>
                      <a:gd name="connsiteY0" fmla="*/ 225143 h 238225"/>
                      <a:gd name="connsiteX1" fmla="*/ 72016 w 143674"/>
                      <a:gd name="connsiteY1" fmla="*/ 228551 h 238225"/>
                      <a:gd name="connsiteX2" fmla="*/ 136822 w 143674"/>
                      <a:gd name="connsiteY2" fmla="*/ 32692 h 238225"/>
                      <a:gd name="connsiteX3" fmla="*/ 47239 w 143674"/>
                      <a:gd name="connsiteY3" fmla="*/ 6473 h 238225"/>
                      <a:gd name="connsiteX4" fmla="*/ 0 w 143674"/>
                      <a:gd name="connsiteY4" fmla="*/ 225143 h 23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74" h="238225">
                        <a:moveTo>
                          <a:pt x="0" y="225143"/>
                        </a:moveTo>
                        <a:cubicBezTo>
                          <a:pt x="18922" y="232877"/>
                          <a:pt x="50560" y="248347"/>
                          <a:pt x="72016" y="228551"/>
                        </a:cubicBezTo>
                        <a:cubicBezTo>
                          <a:pt x="114011" y="189878"/>
                          <a:pt x="161686" y="83514"/>
                          <a:pt x="136822" y="32692"/>
                        </a:cubicBezTo>
                        <a:cubicBezTo>
                          <a:pt x="111301" y="-19528"/>
                          <a:pt x="47239" y="6473"/>
                          <a:pt x="47239" y="6473"/>
                        </a:cubicBezTo>
                        <a:lnTo>
                          <a:pt x="0" y="225143"/>
                        </a:lnTo>
                        <a:close/>
                      </a:path>
                    </a:pathLst>
                  </a:custGeom>
                  <a:solidFill>
                    <a:srgbClr val="C4C8C8"/>
                  </a:solidFill>
                  <a:ln w="4370" cap="flat">
                    <a:noFill/>
                    <a:prstDash val="solid"/>
                    <a:miter/>
                  </a:ln>
                </p:spPr>
                <p:txBody>
                  <a:bodyPr rtlCol="0" anchor="ctr"/>
                  <a:lstStyle/>
                  <a:p>
                    <a:endParaRPr lang="vi-VN"/>
                  </a:p>
                </p:txBody>
              </p:sp>
              <p:sp>
                <p:nvSpPr>
                  <p:cNvPr id="148" name="Hình tự do: Hình 147">
                    <a:extLst>
                      <a:ext uri="{FF2B5EF4-FFF2-40B4-BE49-F238E27FC236}">
                        <a16:creationId xmlns:a16="http://schemas.microsoft.com/office/drawing/2014/main" id="{CEA77D74-AD16-CADC-193B-35ACB2A58B9D}"/>
                      </a:ext>
                    </a:extLst>
                  </p:cNvPr>
                  <p:cNvSpPr/>
                  <p:nvPr/>
                </p:nvSpPr>
                <p:spPr>
                  <a:xfrm>
                    <a:off x="9479651" y="4695384"/>
                    <a:ext cx="188227" cy="233833"/>
                  </a:xfrm>
                  <a:custGeom>
                    <a:avLst/>
                    <a:gdLst>
                      <a:gd name="connsiteX0" fmla="*/ 0 w 188227"/>
                      <a:gd name="connsiteY0" fmla="*/ 196569 h 233833"/>
                      <a:gd name="connsiteX1" fmla="*/ 116676 w 188227"/>
                      <a:gd name="connsiteY1" fmla="*/ 222220 h 233833"/>
                      <a:gd name="connsiteX2" fmla="*/ 182748 w 188227"/>
                      <a:gd name="connsiteY2" fmla="*/ 31824 h 233833"/>
                      <a:gd name="connsiteX3" fmla="*/ 87747 w 188227"/>
                      <a:gd name="connsiteY3" fmla="*/ 49390 h 233833"/>
                      <a:gd name="connsiteX4" fmla="*/ 27487 w 188227"/>
                      <a:gd name="connsiteY4" fmla="*/ 127306 h 233833"/>
                      <a:gd name="connsiteX5" fmla="*/ 0 w 188227"/>
                      <a:gd name="connsiteY5" fmla="*/ 196569 h 23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27" h="233833">
                        <a:moveTo>
                          <a:pt x="0" y="196569"/>
                        </a:moveTo>
                        <a:cubicBezTo>
                          <a:pt x="17173" y="206444"/>
                          <a:pt x="89014" y="255955"/>
                          <a:pt x="116676" y="222220"/>
                        </a:cubicBezTo>
                        <a:cubicBezTo>
                          <a:pt x="144294" y="188615"/>
                          <a:pt x="207045" y="109870"/>
                          <a:pt x="182748" y="31824"/>
                        </a:cubicBezTo>
                        <a:cubicBezTo>
                          <a:pt x="163696" y="-29355"/>
                          <a:pt x="100508" y="9581"/>
                          <a:pt x="87747" y="49390"/>
                        </a:cubicBezTo>
                        <a:cubicBezTo>
                          <a:pt x="75948" y="86185"/>
                          <a:pt x="27487" y="127306"/>
                          <a:pt x="27487" y="127306"/>
                        </a:cubicBezTo>
                        <a:cubicBezTo>
                          <a:pt x="27487" y="127306"/>
                          <a:pt x="47850" y="179220"/>
                          <a:pt x="0" y="196569"/>
                        </a:cubicBezTo>
                        <a:close/>
                      </a:path>
                    </a:pathLst>
                  </a:custGeom>
                  <a:solidFill>
                    <a:srgbClr val="BF201B"/>
                  </a:solidFill>
                  <a:ln w="4370" cap="flat">
                    <a:noFill/>
                    <a:prstDash val="solid"/>
                    <a:miter/>
                  </a:ln>
                </p:spPr>
                <p:txBody>
                  <a:bodyPr rtlCol="0" anchor="ctr"/>
                  <a:lstStyle/>
                  <a:p>
                    <a:endParaRPr lang="vi-VN"/>
                  </a:p>
                </p:txBody>
              </p:sp>
              <p:sp>
                <p:nvSpPr>
                  <p:cNvPr id="149" name="Hình tự do: Hình 148">
                    <a:extLst>
                      <a:ext uri="{FF2B5EF4-FFF2-40B4-BE49-F238E27FC236}">
                        <a16:creationId xmlns:a16="http://schemas.microsoft.com/office/drawing/2014/main" id="{796E1D0B-F21D-575A-42E4-97AA924BACAF}"/>
                      </a:ext>
                    </a:extLst>
                  </p:cNvPr>
                  <p:cNvSpPr/>
                  <p:nvPr/>
                </p:nvSpPr>
                <p:spPr>
                  <a:xfrm>
                    <a:off x="9576269" y="4695420"/>
                    <a:ext cx="91597" cy="108260"/>
                  </a:xfrm>
                  <a:custGeom>
                    <a:avLst/>
                    <a:gdLst>
                      <a:gd name="connsiteX0" fmla="*/ 85913 w 91597"/>
                      <a:gd name="connsiteY0" fmla="*/ 108260 h 108260"/>
                      <a:gd name="connsiteX1" fmla="*/ 14727 w 91597"/>
                      <a:gd name="connsiteY1" fmla="*/ 66747 h 108260"/>
                      <a:gd name="connsiteX2" fmla="*/ 0 w 91597"/>
                      <a:gd name="connsiteY2" fmla="*/ 31831 h 108260"/>
                      <a:gd name="connsiteX3" fmla="*/ 86130 w 91597"/>
                      <a:gd name="connsiteY3" fmla="*/ 31831 h 108260"/>
                      <a:gd name="connsiteX4" fmla="*/ 85913 w 91597"/>
                      <a:gd name="connsiteY4" fmla="*/ 108260 h 10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7" h="108260">
                        <a:moveTo>
                          <a:pt x="85913" y="108260"/>
                        </a:moveTo>
                        <a:cubicBezTo>
                          <a:pt x="59431" y="101443"/>
                          <a:pt x="34915" y="87547"/>
                          <a:pt x="14727" y="66747"/>
                        </a:cubicBezTo>
                        <a:cubicBezTo>
                          <a:pt x="5856" y="57613"/>
                          <a:pt x="1574" y="45203"/>
                          <a:pt x="0" y="31831"/>
                        </a:cubicBezTo>
                        <a:cubicBezTo>
                          <a:pt x="21893" y="149"/>
                          <a:pt x="69918" y="-20171"/>
                          <a:pt x="86130" y="31831"/>
                        </a:cubicBezTo>
                        <a:cubicBezTo>
                          <a:pt x="94215" y="57745"/>
                          <a:pt x="92643" y="83789"/>
                          <a:pt x="85913" y="108260"/>
                        </a:cubicBezTo>
                        <a:close/>
                      </a:path>
                    </a:pathLst>
                  </a:custGeom>
                  <a:solidFill>
                    <a:srgbClr val="F1EFED"/>
                  </a:solidFill>
                  <a:ln w="4370" cap="flat">
                    <a:noFill/>
                    <a:prstDash val="solid"/>
                    <a:miter/>
                  </a:ln>
                </p:spPr>
                <p:txBody>
                  <a:bodyPr rtlCol="0" anchor="ctr"/>
                  <a:lstStyle/>
                  <a:p>
                    <a:endParaRPr lang="vi-VN"/>
                  </a:p>
                </p:txBody>
              </p:sp>
              <p:sp>
                <p:nvSpPr>
                  <p:cNvPr id="150" name="Hình tự do: Hình 149">
                    <a:extLst>
                      <a:ext uri="{FF2B5EF4-FFF2-40B4-BE49-F238E27FC236}">
                        <a16:creationId xmlns:a16="http://schemas.microsoft.com/office/drawing/2014/main" id="{29988651-84A7-B316-7F82-6E3735A9D085}"/>
                      </a:ext>
                    </a:extLst>
                  </p:cNvPr>
                  <p:cNvSpPr/>
                  <p:nvPr/>
                </p:nvSpPr>
                <p:spPr>
                  <a:xfrm>
                    <a:off x="9467851" y="4794748"/>
                    <a:ext cx="54794" cy="75293"/>
                  </a:xfrm>
                  <a:custGeom>
                    <a:avLst/>
                    <a:gdLst>
                      <a:gd name="connsiteX0" fmla="*/ 53446 w 54794"/>
                      <a:gd name="connsiteY0" fmla="*/ 16230 h 75293"/>
                      <a:gd name="connsiteX1" fmla="*/ 3847 w 54794"/>
                      <a:gd name="connsiteY1" fmla="*/ 25101 h 75293"/>
                      <a:gd name="connsiteX2" fmla="*/ 40772 w 54794"/>
                      <a:gd name="connsiteY2" fmla="*/ 66309 h 75293"/>
                      <a:gd name="connsiteX3" fmla="*/ 53446 w 54794"/>
                      <a:gd name="connsiteY3" fmla="*/ 16230 h 75293"/>
                    </a:gdLst>
                    <a:ahLst/>
                    <a:cxnLst>
                      <a:cxn ang="0">
                        <a:pos x="connsiteX0" y="connsiteY0"/>
                      </a:cxn>
                      <a:cxn ang="0">
                        <a:pos x="connsiteX1" y="connsiteY1"/>
                      </a:cxn>
                      <a:cxn ang="0">
                        <a:pos x="connsiteX2" y="connsiteY2"/>
                      </a:cxn>
                      <a:cxn ang="0">
                        <a:pos x="connsiteX3" y="connsiteY3"/>
                      </a:cxn>
                    </a:cxnLst>
                    <a:rect l="l" t="t" r="r" b="b"/>
                    <a:pathLst>
                      <a:path w="54794" h="75293">
                        <a:moveTo>
                          <a:pt x="53446" y="16230"/>
                        </a:moveTo>
                        <a:cubicBezTo>
                          <a:pt x="41952" y="-2910"/>
                          <a:pt x="17482" y="-10863"/>
                          <a:pt x="3847" y="25101"/>
                        </a:cubicBezTo>
                        <a:cubicBezTo>
                          <a:pt x="-5635" y="50141"/>
                          <a:pt x="876" y="94320"/>
                          <a:pt x="40772" y="66309"/>
                        </a:cubicBezTo>
                        <a:cubicBezTo>
                          <a:pt x="56679" y="50009"/>
                          <a:pt x="55892" y="25626"/>
                          <a:pt x="53446" y="16230"/>
                        </a:cubicBezTo>
                        <a:close/>
                      </a:path>
                    </a:pathLst>
                  </a:custGeom>
                  <a:solidFill>
                    <a:srgbClr val="BF201B"/>
                  </a:solidFill>
                  <a:ln w="4370" cap="flat">
                    <a:noFill/>
                    <a:prstDash val="solid"/>
                    <a:miter/>
                  </a:ln>
                </p:spPr>
                <p:txBody>
                  <a:bodyPr rtlCol="0" anchor="ctr"/>
                  <a:lstStyle/>
                  <a:p>
                    <a:endParaRPr lang="vi-VN"/>
                  </a:p>
                </p:txBody>
              </p:sp>
              <p:sp>
                <p:nvSpPr>
                  <p:cNvPr id="151" name="Hình tự do: Hình 150">
                    <a:extLst>
                      <a:ext uri="{FF2B5EF4-FFF2-40B4-BE49-F238E27FC236}">
                        <a16:creationId xmlns:a16="http://schemas.microsoft.com/office/drawing/2014/main" id="{6BA4F518-24D2-5910-70A6-E194761CAE4D}"/>
                      </a:ext>
                    </a:extLst>
                  </p:cNvPr>
                  <p:cNvSpPr/>
                  <p:nvPr/>
                </p:nvSpPr>
                <p:spPr>
                  <a:xfrm>
                    <a:off x="9559768" y="4732990"/>
                    <a:ext cx="39782" cy="71563"/>
                  </a:xfrm>
                  <a:custGeom>
                    <a:avLst/>
                    <a:gdLst>
                      <a:gd name="connsiteX0" fmla="*/ 39749 w 39782"/>
                      <a:gd name="connsiteY0" fmla="*/ 64747 h 71563"/>
                      <a:gd name="connsiteX1" fmla="*/ 36603 w 39782"/>
                      <a:gd name="connsiteY1" fmla="*/ 59940 h 71563"/>
                      <a:gd name="connsiteX2" fmla="*/ 13311 w 39782"/>
                      <a:gd name="connsiteY2" fmla="*/ 7414 h 71563"/>
                      <a:gd name="connsiteX3" fmla="*/ 8417 w 39782"/>
                      <a:gd name="connsiteY3" fmla="*/ 116 h 71563"/>
                      <a:gd name="connsiteX4" fmla="*/ 1119 w 39782"/>
                      <a:gd name="connsiteY4" fmla="*/ 5010 h 71563"/>
                      <a:gd name="connsiteX5" fmla="*/ 30528 w 39782"/>
                      <a:gd name="connsiteY5" fmla="*/ 70777 h 71563"/>
                      <a:gd name="connsiteX6" fmla="*/ 39007 w 39782"/>
                      <a:gd name="connsiteY6" fmla="*/ 68374 h 71563"/>
                      <a:gd name="connsiteX7" fmla="*/ 39749 w 39782"/>
                      <a:gd name="connsiteY7" fmla="*/ 64747 h 7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82" h="71563">
                        <a:moveTo>
                          <a:pt x="39749" y="64747"/>
                        </a:moveTo>
                        <a:cubicBezTo>
                          <a:pt x="39574" y="62780"/>
                          <a:pt x="38438" y="60945"/>
                          <a:pt x="36603" y="59940"/>
                        </a:cubicBezTo>
                        <a:cubicBezTo>
                          <a:pt x="21746" y="51594"/>
                          <a:pt x="8941" y="29700"/>
                          <a:pt x="13311" y="7414"/>
                        </a:cubicBezTo>
                        <a:cubicBezTo>
                          <a:pt x="13967" y="4049"/>
                          <a:pt x="11782" y="772"/>
                          <a:pt x="8417" y="116"/>
                        </a:cubicBezTo>
                        <a:cubicBezTo>
                          <a:pt x="5052" y="-539"/>
                          <a:pt x="1775" y="1646"/>
                          <a:pt x="1119" y="5010"/>
                        </a:cubicBezTo>
                        <a:cubicBezTo>
                          <a:pt x="-4517" y="33852"/>
                          <a:pt x="12044" y="60421"/>
                          <a:pt x="30528" y="70777"/>
                        </a:cubicBezTo>
                        <a:cubicBezTo>
                          <a:pt x="33544" y="72438"/>
                          <a:pt x="37302" y="71389"/>
                          <a:pt x="39007" y="68374"/>
                        </a:cubicBezTo>
                        <a:cubicBezTo>
                          <a:pt x="39618" y="67238"/>
                          <a:pt x="39880" y="65970"/>
                          <a:pt x="39749" y="64747"/>
                        </a:cubicBezTo>
                        <a:close/>
                      </a:path>
                    </a:pathLst>
                  </a:custGeom>
                  <a:solidFill>
                    <a:srgbClr val="DEDEDE"/>
                  </a:solidFill>
                  <a:ln w="4370" cap="flat">
                    <a:noFill/>
                    <a:prstDash val="solid"/>
                    <a:miter/>
                  </a:ln>
                </p:spPr>
                <p:txBody>
                  <a:bodyPr rtlCol="0" anchor="ctr"/>
                  <a:lstStyle/>
                  <a:p>
                    <a:endParaRPr lang="vi-VN"/>
                  </a:p>
                </p:txBody>
              </p:sp>
              <p:sp>
                <p:nvSpPr>
                  <p:cNvPr id="152" name="Hình tự do: Hình 151">
                    <a:extLst>
                      <a:ext uri="{FF2B5EF4-FFF2-40B4-BE49-F238E27FC236}">
                        <a16:creationId xmlns:a16="http://schemas.microsoft.com/office/drawing/2014/main" id="{1D96291B-64AC-161B-31BA-993D388750B1}"/>
                      </a:ext>
                    </a:extLst>
                  </p:cNvPr>
                  <p:cNvSpPr/>
                  <p:nvPr/>
                </p:nvSpPr>
                <p:spPr>
                  <a:xfrm>
                    <a:off x="9541637" y="4757680"/>
                    <a:ext cx="28069" cy="76393"/>
                  </a:xfrm>
                  <a:custGeom>
                    <a:avLst/>
                    <a:gdLst>
                      <a:gd name="connsiteX0" fmla="*/ 27990 w 28069"/>
                      <a:gd name="connsiteY0" fmla="*/ 71171 h 76393"/>
                      <a:gd name="connsiteX1" fmla="*/ 26198 w 28069"/>
                      <a:gd name="connsiteY1" fmla="*/ 65709 h 76393"/>
                      <a:gd name="connsiteX2" fmla="*/ 17327 w 28069"/>
                      <a:gd name="connsiteY2" fmla="*/ 8944 h 76393"/>
                      <a:gd name="connsiteX3" fmla="*/ 14487 w 28069"/>
                      <a:gd name="connsiteY3" fmla="*/ 641 h 76393"/>
                      <a:gd name="connsiteX4" fmla="*/ 6184 w 28069"/>
                      <a:gd name="connsiteY4" fmla="*/ 3481 h 76393"/>
                      <a:gd name="connsiteX5" fmla="*/ 17502 w 28069"/>
                      <a:gd name="connsiteY5" fmla="*/ 74623 h 76393"/>
                      <a:gd name="connsiteX6" fmla="*/ 26286 w 28069"/>
                      <a:gd name="connsiteY6" fmla="*/ 74492 h 76393"/>
                      <a:gd name="connsiteX7" fmla="*/ 27990 w 28069"/>
                      <a:gd name="connsiteY7" fmla="*/ 71171 h 7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9" h="76393">
                        <a:moveTo>
                          <a:pt x="27990" y="71171"/>
                        </a:moveTo>
                        <a:cubicBezTo>
                          <a:pt x="28296" y="69248"/>
                          <a:pt x="27728" y="67194"/>
                          <a:pt x="26198" y="65709"/>
                        </a:cubicBezTo>
                        <a:cubicBezTo>
                          <a:pt x="14006" y="53822"/>
                          <a:pt x="7364" y="29307"/>
                          <a:pt x="17327" y="8944"/>
                        </a:cubicBezTo>
                        <a:cubicBezTo>
                          <a:pt x="18814" y="5841"/>
                          <a:pt x="17546" y="2127"/>
                          <a:pt x="14487" y="641"/>
                        </a:cubicBezTo>
                        <a:cubicBezTo>
                          <a:pt x="11385" y="-889"/>
                          <a:pt x="7670" y="422"/>
                          <a:pt x="6184" y="3481"/>
                        </a:cubicBezTo>
                        <a:cubicBezTo>
                          <a:pt x="-6751" y="29875"/>
                          <a:pt x="2339" y="59853"/>
                          <a:pt x="17502" y="74623"/>
                        </a:cubicBezTo>
                        <a:cubicBezTo>
                          <a:pt x="19950" y="77027"/>
                          <a:pt x="23882" y="76983"/>
                          <a:pt x="26286" y="74492"/>
                        </a:cubicBezTo>
                        <a:cubicBezTo>
                          <a:pt x="27247" y="73574"/>
                          <a:pt x="27772" y="72394"/>
                          <a:pt x="27990" y="71171"/>
                        </a:cubicBezTo>
                        <a:close/>
                      </a:path>
                    </a:pathLst>
                  </a:custGeom>
                  <a:solidFill>
                    <a:srgbClr val="DEDEDE"/>
                  </a:solidFill>
                  <a:ln w="4370" cap="flat">
                    <a:noFill/>
                    <a:prstDash val="solid"/>
                    <a:miter/>
                  </a:ln>
                </p:spPr>
                <p:txBody>
                  <a:bodyPr rtlCol="0" anchor="ctr"/>
                  <a:lstStyle/>
                  <a:p>
                    <a:endParaRPr lang="vi-VN"/>
                  </a:p>
                </p:txBody>
              </p:sp>
              <p:sp>
                <p:nvSpPr>
                  <p:cNvPr id="153" name="Hình tự do: Hình 152">
                    <a:extLst>
                      <a:ext uri="{FF2B5EF4-FFF2-40B4-BE49-F238E27FC236}">
                        <a16:creationId xmlns:a16="http://schemas.microsoft.com/office/drawing/2014/main" id="{089A1D3B-E34E-5D3E-F3A7-FE90C25F8F10}"/>
                      </a:ext>
                    </a:extLst>
                  </p:cNvPr>
                  <p:cNvSpPr/>
                  <p:nvPr/>
                </p:nvSpPr>
                <p:spPr>
                  <a:xfrm>
                    <a:off x="9522451" y="4783788"/>
                    <a:ext cx="28924" cy="76201"/>
                  </a:xfrm>
                  <a:custGeom>
                    <a:avLst/>
                    <a:gdLst>
                      <a:gd name="connsiteX0" fmla="*/ 28866 w 28924"/>
                      <a:gd name="connsiteY0" fmla="*/ 70845 h 76201"/>
                      <a:gd name="connsiteX1" fmla="*/ 26943 w 28924"/>
                      <a:gd name="connsiteY1" fmla="*/ 65426 h 76201"/>
                      <a:gd name="connsiteX2" fmla="*/ 16892 w 28924"/>
                      <a:gd name="connsiteY2" fmla="*/ 8836 h 76201"/>
                      <a:gd name="connsiteX3" fmla="*/ 13878 w 28924"/>
                      <a:gd name="connsiteY3" fmla="*/ 577 h 76201"/>
                      <a:gd name="connsiteX4" fmla="*/ 5618 w 28924"/>
                      <a:gd name="connsiteY4" fmla="*/ 3592 h 76201"/>
                      <a:gd name="connsiteX5" fmla="*/ 18422 w 28924"/>
                      <a:gd name="connsiteY5" fmla="*/ 74516 h 76201"/>
                      <a:gd name="connsiteX6" fmla="*/ 27206 w 28924"/>
                      <a:gd name="connsiteY6" fmla="*/ 74210 h 76201"/>
                      <a:gd name="connsiteX7" fmla="*/ 28866 w 28924"/>
                      <a:gd name="connsiteY7" fmla="*/ 70845 h 7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4" h="76201">
                        <a:moveTo>
                          <a:pt x="28866" y="70845"/>
                        </a:moveTo>
                        <a:cubicBezTo>
                          <a:pt x="29128" y="68922"/>
                          <a:pt x="28516" y="66868"/>
                          <a:pt x="26943" y="65426"/>
                        </a:cubicBezTo>
                        <a:cubicBezTo>
                          <a:pt x="14489" y="53803"/>
                          <a:pt x="7366" y="29418"/>
                          <a:pt x="16892" y="8836"/>
                        </a:cubicBezTo>
                        <a:cubicBezTo>
                          <a:pt x="18335" y="5734"/>
                          <a:pt x="16980" y="2019"/>
                          <a:pt x="13878" y="577"/>
                        </a:cubicBezTo>
                        <a:cubicBezTo>
                          <a:pt x="10775" y="-865"/>
                          <a:pt x="7060" y="490"/>
                          <a:pt x="5618" y="3592"/>
                        </a:cubicBezTo>
                        <a:cubicBezTo>
                          <a:pt x="-6748" y="30249"/>
                          <a:pt x="2997" y="60051"/>
                          <a:pt x="18422" y="74516"/>
                        </a:cubicBezTo>
                        <a:cubicBezTo>
                          <a:pt x="20912" y="76875"/>
                          <a:pt x="24846" y="76744"/>
                          <a:pt x="27206" y="74210"/>
                        </a:cubicBezTo>
                        <a:cubicBezTo>
                          <a:pt x="28167" y="73248"/>
                          <a:pt x="28691" y="72069"/>
                          <a:pt x="28866" y="70845"/>
                        </a:cubicBezTo>
                        <a:close/>
                      </a:path>
                    </a:pathLst>
                  </a:custGeom>
                  <a:solidFill>
                    <a:srgbClr val="DEDEDE"/>
                  </a:solidFill>
                  <a:ln w="4370" cap="flat">
                    <a:noFill/>
                    <a:prstDash val="solid"/>
                    <a:miter/>
                  </a:ln>
                </p:spPr>
                <p:txBody>
                  <a:bodyPr rtlCol="0" anchor="ctr"/>
                  <a:lstStyle/>
                  <a:p>
                    <a:endParaRPr lang="vi-VN"/>
                  </a:p>
                </p:txBody>
              </p:sp>
            </p:grpSp>
          </p:grpSp>
          <p:grpSp>
            <p:nvGrpSpPr>
              <p:cNvPr id="128" name="Đồ họa 2">
                <a:extLst>
                  <a:ext uri="{FF2B5EF4-FFF2-40B4-BE49-F238E27FC236}">
                    <a16:creationId xmlns:a16="http://schemas.microsoft.com/office/drawing/2014/main" id="{B1E58B30-F3D8-9AC0-8764-A0A97402759D}"/>
                  </a:ext>
                </a:extLst>
              </p:cNvPr>
              <p:cNvGrpSpPr/>
              <p:nvPr/>
            </p:nvGrpSpPr>
            <p:grpSpPr>
              <a:xfrm>
                <a:off x="7668369" y="4619863"/>
                <a:ext cx="310354" cy="245052"/>
                <a:chOff x="7668369" y="4619863"/>
                <a:chExt cx="310354" cy="245052"/>
              </a:xfrm>
            </p:grpSpPr>
            <p:sp>
              <p:nvSpPr>
                <p:cNvPr id="136" name="Hình tự do: Hình 154">
                  <a:extLst>
                    <a:ext uri="{FF2B5EF4-FFF2-40B4-BE49-F238E27FC236}">
                      <a16:creationId xmlns:a16="http://schemas.microsoft.com/office/drawing/2014/main" id="{20B336A7-C628-A5FC-5494-77BB45A4B44B}"/>
                    </a:ext>
                  </a:extLst>
                </p:cNvPr>
                <p:cNvSpPr/>
                <p:nvPr/>
              </p:nvSpPr>
              <p:spPr>
                <a:xfrm>
                  <a:off x="7827692" y="4685344"/>
                  <a:ext cx="151031" cy="155830"/>
                </a:xfrm>
                <a:custGeom>
                  <a:avLst/>
                  <a:gdLst>
                    <a:gd name="connsiteX0" fmla="*/ 136699 w 151031"/>
                    <a:gd name="connsiteY0" fmla="*/ 0 h 155830"/>
                    <a:gd name="connsiteX1" fmla="*/ 2237 w 151031"/>
                    <a:gd name="connsiteY1" fmla="*/ 87835 h 155830"/>
                    <a:gd name="connsiteX2" fmla="*/ 13555 w 151031"/>
                    <a:gd name="connsiteY2" fmla="*/ 155830 h 155830"/>
                    <a:gd name="connsiteX3" fmla="*/ 151032 w 151031"/>
                    <a:gd name="connsiteY3" fmla="*/ 84601 h 155830"/>
                    <a:gd name="connsiteX4" fmla="*/ 136699 w 151031"/>
                    <a:gd name="connsiteY4" fmla="*/ 0 h 15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31" h="155830">
                      <a:moveTo>
                        <a:pt x="136699" y="0"/>
                      </a:moveTo>
                      <a:cubicBezTo>
                        <a:pt x="136699" y="0"/>
                        <a:pt x="32870" y="55498"/>
                        <a:pt x="2237" y="87835"/>
                      </a:cubicBezTo>
                      <a:cubicBezTo>
                        <a:pt x="-6590" y="131184"/>
                        <a:pt x="13555" y="155830"/>
                        <a:pt x="13555" y="155830"/>
                      </a:cubicBezTo>
                      <a:lnTo>
                        <a:pt x="151032" y="84601"/>
                      </a:lnTo>
                      <a:lnTo>
                        <a:pt x="136699" y="0"/>
                      </a:lnTo>
                      <a:close/>
                    </a:path>
                  </a:pathLst>
                </a:custGeom>
                <a:solidFill>
                  <a:srgbClr val="FCC7A5"/>
                </a:solidFill>
                <a:ln w="4370" cap="flat">
                  <a:noFill/>
                  <a:prstDash val="solid"/>
                  <a:miter/>
                </a:ln>
              </p:spPr>
              <p:txBody>
                <a:bodyPr rtlCol="0" anchor="ctr"/>
                <a:lstStyle/>
                <a:p>
                  <a:endParaRPr lang="vi-VN"/>
                </a:p>
              </p:txBody>
            </p:sp>
            <p:grpSp>
              <p:nvGrpSpPr>
                <p:cNvPr id="137" name="Đồ họa 2">
                  <a:extLst>
                    <a:ext uri="{FF2B5EF4-FFF2-40B4-BE49-F238E27FC236}">
                      <a16:creationId xmlns:a16="http://schemas.microsoft.com/office/drawing/2014/main" id="{E3924B5B-D4D9-B474-87FE-72A23296E3BF}"/>
                    </a:ext>
                  </a:extLst>
                </p:cNvPr>
                <p:cNvGrpSpPr/>
                <p:nvPr/>
              </p:nvGrpSpPr>
              <p:grpSpPr>
                <a:xfrm>
                  <a:off x="7668369" y="4619863"/>
                  <a:ext cx="234639" cy="245052"/>
                  <a:chOff x="7668369" y="4619863"/>
                  <a:chExt cx="234639" cy="245052"/>
                </a:xfrm>
              </p:grpSpPr>
              <p:sp>
                <p:nvSpPr>
                  <p:cNvPr id="138" name="Hình tự do: Hình 156">
                    <a:extLst>
                      <a:ext uri="{FF2B5EF4-FFF2-40B4-BE49-F238E27FC236}">
                        <a16:creationId xmlns:a16="http://schemas.microsoft.com/office/drawing/2014/main" id="{AAE99BB9-35E7-6EF4-4CF3-AD79712E42C1}"/>
                      </a:ext>
                    </a:extLst>
                  </p:cNvPr>
                  <p:cNvSpPr/>
                  <p:nvPr/>
                </p:nvSpPr>
                <p:spPr>
                  <a:xfrm>
                    <a:off x="7668369" y="4625304"/>
                    <a:ext cx="145784" cy="239611"/>
                  </a:xfrm>
                  <a:custGeom>
                    <a:avLst/>
                    <a:gdLst>
                      <a:gd name="connsiteX0" fmla="*/ 145785 w 145784"/>
                      <a:gd name="connsiteY0" fmla="*/ 224086 h 239611"/>
                      <a:gd name="connsiteX1" fmla="*/ 72763 w 145784"/>
                      <a:gd name="connsiteY1" fmla="*/ 230946 h 239611"/>
                      <a:gd name="connsiteX2" fmla="*/ 6516 w 145784"/>
                      <a:gd name="connsiteY2" fmla="*/ 33384 h 239611"/>
                      <a:gd name="connsiteX3" fmla="*/ 95793 w 145784"/>
                      <a:gd name="connsiteY3" fmla="*/ 6028 h 239611"/>
                      <a:gd name="connsiteX4" fmla="*/ 145785 w 145784"/>
                      <a:gd name="connsiteY4" fmla="*/ 224086 h 23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84" h="239611">
                        <a:moveTo>
                          <a:pt x="145785" y="224086"/>
                        </a:moveTo>
                        <a:cubicBezTo>
                          <a:pt x="126950" y="232083"/>
                          <a:pt x="94482" y="250436"/>
                          <a:pt x="72763" y="230946"/>
                        </a:cubicBezTo>
                        <a:cubicBezTo>
                          <a:pt x="30288" y="192797"/>
                          <a:pt x="-17693" y="84555"/>
                          <a:pt x="6516" y="33384"/>
                        </a:cubicBezTo>
                        <a:cubicBezTo>
                          <a:pt x="31337" y="-19142"/>
                          <a:pt x="95793" y="6028"/>
                          <a:pt x="95793" y="6028"/>
                        </a:cubicBezTo>
                        <a:lnTo>
                          <a:pt x="145785" y="224086"/>
                        </a:lnTo>
                        <a:close/>
                      </a:path>
                    </a:pathLst>
                  </a:custGeom>
                  <a:solidFill>
                    <a:srgbClr val="C4C8C8"/>
                  </a:solidFill>
                  <a:ln w="4370" cap="flat">
                    <a:noFill/>
                    <a:prstDash val="solid"/>
                    <a:miter/>
                  </a:ln>
                </p:spPr>
                <p:txBody>
                  <a:bodyPr rtlCol="0" anchor="ctr"/>
                  <a:lstStyle/>
                  <a:p>
                    <a:endParaRPr lang="vi-VN"/>
                  </a:p>
                </p:txBody>
              </p:sp>
              <p:sp>
                <p:nvSpPr>
                  <p:cNvPr id="139" name="Hình tự do: Hình 157">
                    <a:extLst>
                      <a:ext uri="{FF2B5EF4-FFF2-40B4-BE49-F238E27FC236}">
                        <a16:creationId xmlns:a16="http://schemas.microsoft.com/office/drawing/2014/main" id="{E8B9CE3A-3D14-0FE2-8297-193D3B7A9903}"/>
                      </a:ext>
                    </a:extLst>
                  </p:cNvPr>
                  <p:cNvSpPr/>
                  <p:nvPr/>
                </p:nvSpPr>
                <p:spPr>
                  <a:xfrm>
                    <a:off x="7702028" y="4619863"/>
                    <a:ext cx="189822" cy="233107"/>
                  </a:xfrm>
                  <a:custGeom>
                    <a:avLst/>
                    <a:gdLst>
                      <a:gd name="connsiteX0" fmla="*/ 189822 w 189822"/>
                      <a:gd name="connsiteY0" fmla="*/ 194698 h 233107"/>
                      <a:gd name="connsiteX1" fmla="*/ 73496 w 189822"/>
                      <a:gd name="connsiteY1" fmla="*/ 221835 h 233107"/>
                      <a:gd name="connsiteX2" fmla="*/ 5020 w 189822"/>
                      <a:gd name="connsiteY2" fmla="*/ 32269 h 233107"/>
                      <a:gd name="connsiteX3" fmla="*/ 100240 w 189822"/>
                      <a:gd name="connsiteY3" fmla="*/ 48656 h 233107"/>
                      <a:gd name="connsiteX4" fmla="*/ 161462 w 189822"/>
                      <a:gd name="connsiteY4" fmla="*/ 125829 h 233107"/>
                      <a:gd name="connsiteX5" fmla="*/ 189822 w 189822"/>
                      <a:gd name="connsiteY5" fmla="*/ 194698 h 23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2" h="233107">
                        <a:moveTo>
                          <a:pt x="189822" y="194698"/>
                        </a:moveTo>
                        <a:cubicBezTo>
                          <a:pt x="172737" y="204793"/>
                          <a:pt x="101551" y="255221"/>
                          <a:pt x="73496" y="221835"/>
                        </a:cubicBezTo>
                        <a:cubicBezTo>
                          <a:pt x="45485" y="188580"/>
                          <a:pt x="-18272" y="110621"/>
                          <a:pt x="5020" y="32269"/>
                        </a:cubicBezTo>
                        <a:cubicBezTo>
                          <a:pt x="23286" y="-29171"/>
                          <a:pt x="86955" y="9021"/>
                          <a:pt x="100240" y="48656"/>
                        </a:cubicBezTo>
                        <a:cubicBezTo>
                          <a:pt x="112476" y="85276"/>
                          <a:pt x="161462" y="125829"/>
                          <a:pt x="161462" y="125829"/>
                        </a:cubicBezTo>
                        <a:cubicBezTo>
                          <a:pt x="161462" y="125829"/>
                          <a:pt x="141797" y="177961"/>
                          <a:pt x="189822" y="194698"/>
                        </a:cubicBezTo>
                        <a:close/>
                      </a:path>
                    </a:pathLst>
                  </a:custGeom>
                  <a:solidFill>
                    <a:srgbClr val="BF201B"/>
                  </a:solidFill>
                  <a:ln w="4370" cap="flat">
                    <a:noFill/>
                    <a:prstDash val="solid"/>
                    <a:miter/>
                  </a:ln>
                </p:spPr>
                <p:txBody>
                  <a:bodyPr rtlCol="0" anchor="ctr"/>
                  <a:lstStyle/>
                  <a:p>
                    <a:endParaRPr lang="vi-VN"/>
                  </a:p>
                </p:txBody>
              </p:sp>
              <p:sp>
                <p:nvSpPr>
                  <p:cNvPr id="140" name="Hình tự do: Hình 158">
                    <a:extLst>
                      <a:ext uri="{FF2B5EF4-FFF2-40B4-BE49-F238E27FC236}">
                        <a16:creationId xmlns:a16="http://schemas.microsoft.com/office/drawing/2014/main" id="{BCD44F49-396B-4A97-9B9B-FA614B1C0357}"/>
                      </a:ext>
                    </a:extLst>
                  </p:cNvPr>
                  <p:cNvSpPr/>
                  <p:nvPr/>
                </p:nvSpPr>
                <p:spPr>
                  <a:xfrm>
                    <a:off x="7702022" y="4619879"/>
                    <a:ext cx="91156" cy="108726"/>
                  </a:xfrm>
                  <a:custGeom>
                    <a:avLst/>
                    <a:gdLst>
                      <a:gd name="connsiteX0" fmla="*/ 6205 w 91156"/>
                      <a:gd name="connsiteY0" fmla="*/ 108727 h 108726"/>
                      <a:gd name="connsiteX1" fmla="*/ 76867 w 91156"/>
                      <a:gd name="connsiteY1" fmla="*/ 66295 h 108726"/>
                      <a:gd name="connsiteX2" fmla="*/ 91156 w 91156"/>
                      <a:gd name="connsiteY2" fmla="*/ 31205 h 108726"/>
                      <a:gd name="connsiteX3" fmla="*/ 5026 w 91156"/>
                      <a:gd name="connsiteY3" fmla="*/ 32254 h 108726"/>
                      <a:gd name="connsiteX4" fmla="*/ 6205 w 91156"/>
                      <a:gd name="connsiteY4" fmla="*/ 108727 h 108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6" h="108726">
                        <a:moveTo>
                          <a:pt x="6205" y="108727"/>
                        </a:moveTo>
                        <a:cubicBezTo>
                          <a:pt x="32600" y="101604"/>
                          <a:pt x="56896" y="87402"/>
                          <a:pt x="76867" y="66295"/>
                        </a:cubicBezTo>
                        <a:cubicBezTo>
                          <a:pt x="85606" y="57031"/>
                          <a:pt x="89714" y="44620"/>
                          <a:pt x="91156" y="31205"/>
                        </a:cubicBezTo>
                        <a:cubicBezTo>
                          <a:pt x="68826" y="-215"/>
                          <a:pt x="20582" y="-19923"/>
                          <a:pt x="5026" y="32254"/>
                        </a:cubicBezTo>
                        <a:cubicBezTo>
                          <a:pt x="-2753" y="58342"/>
                          <a:pt x="-830" y="84343"/>
                          <a:pt x="6205" y="108727"/>
                        </a:cubicBezTo>
                        <a:close/>
                      </a:path>
                    </a:pathLst>
                  </a:custGeom>
                  <a:solidFill>
                    <a:srgbClr val="F1EFED"/>
                  </a:solidFill>
                  <a:ln w="4370" cap="flat">
                    <a:noFill/>
                    <a:prstDash val="solid"/>
                    <a:miter/>
                  </a:ln>
                </p:spPr>
                <p:txBody>
                  <a:bodyPr rtlCol="0" anchor="ctr"/>
                  <a:lstStyle/>
                  <a:p>
                    <a:endParaRPr lang="vi-VN"/>
                  </a:p>
                </p:txBody>
              </p:sp>
              <p:sp>
                <p:nvSpPr>
                  <p:cNvPr id="141" name="Hình tự do: Hình 159">
                    <a:extLst>
                      <a:ext uri="{FF2B5EF4-FFF2-40B4-BE49-F238E27FC236}">
                        <a16:creationId xmlns:a16="http://schemas.microsoft.com/office/drawing/2014/main" id="{EBDAD4F9-0C5D-D480-387D-3446EA9AC4BC}"/>
                      </a:ext>
                    </a:extLst>
                  </p:cNvPr>
                  <p:cNvSpPr/>
                  <p:nvPr/>
                </p:nvSpPr>
                <p:spPr>
                  <a:xfrm>
                    <a:off x="7848008" y="4717572"/>
                    <a:ext cx="55001" cy="75118"/>
                  </a:xfrm>
                  <a:custGeom>
                    <a:avLst/>
                    <a:gdLst>
                      <a:gd name="connsiteX0" fmla="*/ 1192 w 55001"/>
                      <a:gd name="connsiteY0" fmla="*/ 16540 h 75118"/>
                      <a:gd name="connsiteX1" fmla="*/ 50878 w 55001"/>
                      <a:gd name="connsiteY1" fmla="*/ 24755 h 75118"/>
                      <a:gd name="connsiteX2" fmla="*/ 14477 w 55001"/>
                      <a:gd name="connsiteY2" fmla="*/ 66401 h 75118"/>
                      <a:gd name="connsiteX3" fmla="*/ 1192 w 55001"/>
                      <a:gd name="connsiteY3" fmla="*/ 16540 h 75118"/>
                    </a:gdLst>
                    <a:ahLst/>
                    <a:cxnLst>
                      <a:cxn ang="0">
                        <a:pos x="connsiteX0" y="connsiteY0"/>
                      </a:cxn>
                      <a:cxn ang="0">
                        <a:pos x="connsiteX1" y="connsiteY1"/>
                      </a:cxn>
                      <a:cxn ang="0">
                        <a:pos x="connsiteX2" y="connsiteY2"/>
                      </a:cxn>
                      <a:cxn ang="0">
                        <a:pos x="connsiteX3" y="connsiteY3"/>
                      </a:cxn>
                    </a:cxnLst>
                    <a:rect l="l" t="t" r="r" b="b"/>
                    <a:pathLst>
                      <a:path w="55001" h="75118">
                        <a:moveTo>
                          <a:pt x="1192" y="16540"/>
                        </a:moveTo>
                        <a:cubicBezTo>
                          <a:pt x="12423" y="-2731"/>
                          <a:pt x="36807" y="-11034"/>
                          <a:pt x="50878" y="24755"/>
                        </a:cubicBezTo>
                        <a:cubicBezTo>
                          <a:pt x="60667" y="49664"/>
                          <a:pt x="54724" y="93931"/>
                          <a:pt x="14477" y="66401"/>
                        </a:cubicBezTo>
                        <a:cubicBezTo>
                          <a:pt x="-1604" y="50363"/>
                          <a:pt x="-1123" y="25979"/>
                          <a:pt x="1192" y="16540"/>
                        </a:cubicBezTo>
                        <a:close/>
                      </a:path>
                    </a:pathLst>
                  </a:custGeom>
                  <a:solidFill>
                    <a:srgbClr val="BF201B"/>
                  </a:solidFill>
                  <a:ln w="4370" cap="flat">
                    <a:noFill/>
                    <a:prstDash val="solid"/>
                    <a:miter/>
                  </a:ln>
                </p:spPr>
                <p:txBody>
                  <a:bodyPr rtlCol="0" anchor="ctr"/>
                  <a:lstStyle/>
                  <a:p>
                    <a:endParaRPr lang="vi-VN"/>
                  </a:p>
                </p:txBody>
              </p:sp>
              <p:sp>
                <p:nvSpPr>
                  <p:cNvPr id="142" name="Hình tự do: Hình 160">
                    <a:extLst>
                      <a:ext uri="{FF2B5EF4-FFF2-40B4-BE49-F238E27FC236}">
                        <a16:creationId xmlns:a16="http://schemas.microsoft.com/office/drawing/2014/main" id="{0444AF79-3944-B22B-CFA5-169D15DA97C3}"/>
                      </a:ext>
                    </a:extLst>
                  </p:cNvPr>
                  <p:cNvSpPr/>
                  <p:nvPr/>
                </p:nvSpPr>
                <p:spPr>
                  <a:xfrm>
                    <a:off x="7770788" y="4656720"/>
                    <a:ext cx="39168" cy="71928"/>
                  </a:xfrm>
                  <a:custGeom>
                    <a:avLst/>
                    <a:gdLst>
                      <a:gd name="connsiteX0" fmla="*/ 16 w 39168"/>
                      <a:gd name="connsiteY0" fmla="*/ 65156 h 71928"/>
                      <a:gd name="connsiteX1" fmla="*/ 3119 w 39168"/>
                      <a:gd name="connsiteY1" fmla="*/ 60306 h 71928"/>
                      <a:gd name="connsiteX2" fmla="*/ 25755 w 39168"/>
                      <a:gd name="connsiteY2" fmla="*/ 7474 h 71928"/>
                      <a:gd name="connsiteX3" fmla="*/ 30562 w 39168"/>
                      <a:gd name="connsiteY3" fmla="*/ 132 h 71928"/>
                      <a:gd name="connsiteX4" fmla="*/ 37903 w 39168"/>
                      <a:gd name="connsiteY4" fmla="*/ 4939 h 71928"/>
                      <a:gd name="connsiteX5" fmla="*/ 9324 w 39168"/>
                      <a:gd name="connsiteY5" fmla="*/ 71099 h 71928"/>
                      <a:gd name="connsiteX6" fmla="*/ 846 w 39168"/>
                      <a:gd name="connsiteY6" fmla="*/ 68827 h 71928"/>
                      <a:gd name="connsiteX7" fmla="*/ 16 w 39168"/>
                      <a:gd name="connsiteY7" fmla="*/ 65156 h 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68" h="71928">
                        <a:moveTo>
                          <a:pt x="16" y="65156"/>
                        </a:moveTo>
                        <a:cubicBezTo>
                          <a:pt x="191" y="63190"/>
                          <a:pt x="1284" y="61354"/>
                          <a:pt x="3119" y="60306"/>
                        </a:cubicBezTo>
                        <a:cubicBezTo>
                          <a:pt x="17889" y="51784"/>
                          <a:pt x="30387" y="29716"/>
                          <a:pt x="25755" y="7474"/>
                        </a:cubicBezTo>
                        <a:cubicBezTo>
                          <a:pt x="25056" y="4109"/>
                          <a:pt x="27197" y="832"/>
                          <a:pt x="30562" y="132"/>
                        </a:cubicBezTo>
                        <a:cubicBezTo>
                          <a:pt x="33927" y="-567"/>
                          <a:pt x="37204" y="1574"/>
                          <a:pt x="37903" y="4939"/>
                        </a:cubicBezTo>
                        <a:cubicBezTo>
                          <a:pt x="43890" y="33737"/>
                          <a:pt x="27678" y="60480"/>
                          <a:pt x="9324" y="71099"/>
                        </a:cubicBezTo>
                        <a:cubicBezTo>
                          <a:pt x="6352" y="72804"/>
                          <a:pt x="2551" y="71799"/>
                          <a:pt x="846" y="68827"/>
                        </a:cubicBezTo>
                        <a:cubicBezTo>
                          <a:pt x="191" y="67647"/>
                          <a:pt x="-71" y="66380"/>
                          <a:pt x="16" y="65156"/>
                        </a:cubicBezTo>
                        <a:close/>
                      </a:path>
                    </a:pathLst>
                  </a:custGeom>
                  <a:solidFill>
                    <a:srgbClr val="DEDEDE"/>
                  </a:solidFill>
                  <a:ln w="4370" cap="flat">
                    <a:noFill/>
                    <a:prstDash val="solid"/>
                    <a:miter/>
                  </a:ln>
                </p:spPr>
                <p:txBody>
                  <a:bodyPr rtlCol="0" anchor="ctr"/>
                  <a:lstStyle/>
                  <a:p>
                    <a:endParaRPr lang="vi-VN"/>
                  </a:p>
                </p:txBody>
              </p:sp>
              <p:sp>
                <p:nvSpPr>
                  <p:cNvPr id="143" name="Hình tự do: Hình 161">
                    <a:extLst>
                      <a:ext uri="{FF2B5EF4-FFF2-40B4-BE49-F238E27FC236}">
                        <a16:creationId xmlns:a16="http://schemas.microsoft.com/office/drawing/2014/main" id="{8BE014BF-2B53-4876-FF3A-98279CD62F71}"/>
                      </a:ext>
                    </a:extLst>
                  </p:cNvPr>
                  <p:cNvSpPr/>
                  <p:nvPr/>
                </p:nvSpPr>
                <p:spPr>
                  <a:xfrm>
                    <a:off x="7800988" y="4681189"/>
                    <a:ext cx="27564" cy="76563"/>
                  </a:xfrm>
                  <a:custGeom>
                    <a:avLst/>
                    <a:gdLst>
                      <a:gd name="connsiteX0" fmla="*/ 100 w 27564"/>
                      <a:gd name="connsiteY0" fmla="*/ 71407 h 76563"/>
                      <a:gd name="connsiteX1" fmla="*/ 1804 w 27564"/>
                      <a:gd name="connsiteY1" fmla="*/ 65901 h 76563"/>
                      <a:gd name="connsiteX2" fmla="*/ 9932 w 27564"/>
                      <a:gd name="connsiteY2" fmla="*/ 9005 h 76563"/>
                      <a:gd name="connsiteX3" fmla="*/ 12685 w 27564"/>
                      <a:gd name="connsiteY3" fmla="*/ 659 h 76563"/>
                      <a:gd name="connsiteX4" fmla="*/ 21032 w 27564"/>
                      <a:gd name="connsiteY4" fmla="*/ 3412 h 76563"/>
                      <a:gd name="connsiteX5" fmla="*/ 10588 w 27564"/>
                      <a:gd name="connsiteY5" fmla="*/ 74728 h 76563"/>
                      <a:gd name="connsiteX6" fmla="*/ 1804 w 27564"/>
                      <a:gd name="connsiteY6" fmla="*/ 74728 h 76563"/>
                      <a:gd name="connsiteX7" fmla="*/ 100 w 27564"/>
                      <a:gd name="connsiteY7" fmla="*/ 71407 h 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64" h="76563">
                        <a:moveTo>
                          <a:pt x="100" y="71407"/>
                        </a:moveTo>
                        <a:cubicBezTo>
                          <a:pt x="-250" y="69484"/>
                          <a:pt x="319" y="67430"/>
                          <a:pt x="1804" y="65901"/>
                        </a:cubicBezTo>
                        <a:cubicBezTo>
                          <a:pt x="13865" y="53840"/>
                          <a:pt x="20202" y="29281"/>
                          <a:pt x="9932" y="9005"/>
                        </a:cubicBezTo>
                        <a:cubicBezTo>
                          <a:pt x="8403" y="5946"/>
                          <a:pt x="9626" y="2188"/>
                          <a:pt x="12685" y="659"/>
                        </a:cubicBezTo>
                        <a:cubicBezTo>
                          <a:pt x="15744" y="-871"/>
                          <a:pt x="19502" y="353"/>
                          <a:pt x="21032" y="3412"/>
                        </a:cubicBezTo>
                        <a:cubicBezTo>
                          <a:pt x="34316" y="29631"/>
                          <a:pt x="25577" y="59739"/>
                          <a:pt x="10588" y="74728"/>
                        </a:cubicBezTo>
                        <a:cubicBezTo>
                          <a:pt x="8185" y="77175"/>
                          <a:pt x="4208" y="77175"/>
                          <a:pt x="1804" y="74728"/>
                        </a:cubicBezTo>
                        <a:cubicBezTo>
                          <a:pt x="887" y="73767"/>
                          <a:pt x="319" y="72631"/>
                          <a:pt x="100" y="71407"/>
                        </a:cubicBezTo>
                        <a:close/>
                      </a:path>
                    </a:pathLst>
                  </a:custGeom>
                  <a:solidFill>
                    <a:srgbClr val="DEDEDE"/>
                  </a:solidFill>
                  <a:ln w="4370" cap="flat">
                    <a:noFill/>
                    <a:prstDash val="solid"/>
                    <a:miter/>
                  </a:ln>
                </p:spPr>
                <p:txBody>
                  <a:bodyPr rtlCol="0" anchor="ctr"/>
                  <a:lstStyle/>
                  <a:p>
                    <a:endParaRPr lang="vi-VN"/>
                  </a:p>
                </p:txBody>
              </p:sp>
              <p:sp>
                <p:nvSpPr>
                  <p:cNvPr id="144" name="Hình tự do: Hình 162">
                    <a:extLst>
                      <a:ext uri="{FF2B5EF4-FFF2-40B4-BE49-F238E27FC236}">
                        <a16:creationId xmlns:a16="http://schemas.microsoft.com/office/drawing/2014/main" id="{EF480EAE-39F5-8708-300D-C9ECB36C542E}"/>
                      </a:ext>
                    </a:extLst>
                  </p:cNvPr>
                  <p:cNvSpPr/>
                  <p:nvPr/>
                </p:nvSpPr>
                <p:spPr>
                  <a:xfrm>
                    <a:off x="7819627" y="4707061"/>
                    <a:ext cx="28409" cy="76327"/>
                  </a:xfrm>
                  <a:custGeom>
                    <a:avLst/>
                    <a:gdLst>
                      <a:gd name="connsiteX0" fmla="*/ 76 w 28409"/>
                      <a:gd name="connsiteY0" fmla="*/ 71099 h 76327"/>
                      <a:gd name="connsiteX1" fmla="*/ 1912 w 28409"/>
                      <a:gd name="connsiteY1" fmla="*/ 65636 h 76327"/>
                      <a:gd name="connsiteX2" fmla="*/ 11220 w 28409"/>
                      <a:gd name="connsiteY2" fmla="*/ 8915 h 76327"/>
                      <a:gd name="connsiteX3" fmla="*/ 14148 w 28409"/>
                      <a:gd name="connsiteY3" fmla="*/ 612 h 76327"/>
                      <a:gd name="connsiteX4" fmla="*/ 22450 w 28409"/>
                      <a:gd name="connsiteY4" fmla="*/ 3540 h 76327"/>
                      <a:gd name="connsiteX5" fmla="*/ 10520 w 28409"/>
                      <a:gd name="connsiteY5" fmla="*/ 74594 h 76327"/>
                      <a:gd name="connsiteX6" fmla="*/ 1737 w 28409"/>
                      <a:gd name="connsiteY6" fmla="*/ 74420 h 76327"/>
                      <a:gd name="connsiteX7" fmla="*/ 76 w 28409"/>
                      <a:gd name="connsiteY7" fmla="*/ 71099 h 7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09" h="76327">
                        <a:moveTo>
                          <a:pt x="76" y="71099"/>
                        </a:moveTo>
                        <a:cubicBezTo>
                          <a:pt x="-229" y="69176"/>
                          <a:pt x="383" y="67122"/>
                          <a:pt x="1912" y="65636"/>
                        </a:cubicBezTo>
                        <a:cubicBezTo>
                          <a:pt x="14192" y="53837"/>
                          <a:pt x="21052" y="29410"/>
                          <a:pt x="11220" y="8915"/>
                        </a:cubicBezTo>
                        <a:cubicBezTo>
                          <a:pt x="9734" y="5812"/>
                          <a:pt x="11045" y="2098"/>
                          <a:pt x="14148" y="612"/>
                        </a:cubicBezTo>
                        <a:cubicBezTo>
                          <a:pt x="17250" y="-873"/>
                          <a:pt x="20965" y="438"/>
                          <a:pt x="22450" y="3540"/>
                        </a:cubicBezTo>
                        <a:cubicBezTo>
                          <a:pt x="35167" y="30065"/>
                          <a:pt x="25815" y="59955"/>
                          <a:pt x="10520" y="74594"/>
                        </a:cubicBezTo>
                        <a:cubicBezTo>
                          <a:pt x="8030" y="76954"/>
                          <a:pt x="4097" y="76911"/>
                          <a:pt x="1737" y="74420"/>
                        </a:cubicBezTo>
                        <a:cubicBezTo>
                          <a:pt x="819" y="73502"/>
                          <a:pt x="251" y="72322"/>
                          <a:pt x="76" y="71099"/>
                        </a:cubicBezTo>
                        <a:close/>
                      </a:path>
                    </a:pathLst>
                  </a:custGeom>
                  <a:solidFill>
                    <a:srgbClr val="DEDEDE"/>
                  </a:solidFill>
                  <a:ln w="4370" cap="flat">
                    <a:noFill/>
                    <a:prstDash val="solid"/>
                    <a:miter/>
                  </a:ln>
                </p:spPr>
                <p:txBody>
                  <a:bodyPr rtlCol="0" anchor="ctr"/>
                  <a:lstStyle/>
                  <a:p>
                    <a:endParaRPr lang="vi-VN"/>
                  </a:p>
                </p:txBody>
              </p:sp>
            </p:grpSp>
          </p:grpSp>
          <p:sp>
            <p:nvSpPr>
              <p:cNvPr id="129" name="Hình tự do: Hình 163">
                <a:extLst>
                  <a:ext uri="{FF2B5EF4-FFF2-40B4-BE49-F238E27FC236}">
                    <a16:creationId xmlns:a16="http://schemas.microsoft.com/office/drawing/2014/main" id="{248D6641-7CC8-B9BC-5F1F-ACBE6A3A0197}"/>
                  </a:ext>
                </a:extLst>
              </p:cNvPr>
              <p:cNvSpPr/>
              <p:nvPr/>
            </p:nvSpPr>
            <p:spPr>
              <a:xfrm>
                <a:off x="7915098" y="4420353"/>
                <a:ext cx="1529764" cy="515297"/>
              </a:xfrm>
              <a:custGeom>
                <a:avLst/>
                <a:gdLst>
                  <a:gd name="connsiteX0" fmla="*/ 1057339 w 1529764"/>
                  <a:gd name="connsiteY0" fmla="*/ 0 h 515297"/>
                  <a:gd name="connsiteX1" fmla="*/ 1525442 w 1529764"/>
                  <a:gd name="connsiteY1" fmla="*/ 322498 h 515297"/>
                  <a:gd name="connsiteX2" fmla="*/ 1420958 w 1529764"/>
                  <a:gd name="connsiteY2" fmla="*/ 515298 h 515297"/>
                  <a:gd name="connsiteX3" fmla="*/ 846361 w 1529764"/>
                  <a:gd name="connsiteY3" fmla="*/ 234795 h 515297"/>
                  <a:gd name="connsiteX4" fmla="*/ 666015 w 1529764"/>
                  <a:gd name="connsiteY4" fmla="*/ 223957 h 515297"/>
                  <a:gd name="connsiteX5" fmla="*/ 100988 w 1529764"/>
                  <a:gd name="connsiteY5" fmla="*/ 459844 h 515297"/>
                  <a:gd name="connsiteX6" fmla="*/ 0 w 1529764"/>
                  <a:gd name="connsiteY6" fmla="*/ 255377 h 515297"/>
                  <a:gd name="connsiteX7" fmla="*/ 518662 w 1529764"/>
                  <a:gd name="connsiteY7" fmla="*/ 306 h 515297"/>
                  <a:gd name="connsiteX8" fmla="*/ 1057339 w 1529764"/>
                  <a:gd name="connsiteY8" fmla="*/ 0 h 51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764" h="515297">
                    <a:moveTo>
                      <a:pt x="1057339" y="0"/>
                    </a:moveTo>
                    <a:cubicBezTo>
                      <a:pt x="1057339" y="0"/>
                      <a:pt x="1370268" y="240344"/>
                      <a:pt x="1525442" y="322498"/>
                    </a:cubicBezTo>
                    <a:cubicBezTo>
                      <a:pt x="1551574" y="363925"/>
                      <a:pt x="1451941" y="506121"/>
                      <a:pt x="1420958" y="515298"/>
                    </a:cubicBezTo>
                    <a:cubicBezTo>
                      <a:pt x="1318746" y="492356"/>
                      <a:pt x="936555" y="305630"/>
                      <a:pt x="846361" y="234795"/>
                    </a:cubicBezTo>
                    <a:cubicBezTo>
                      <a:pt x="787367" y="257780"/>
                      <a:pt x="706918" y="247948"/>
                      <a:pt x="666015" y="223957"/>
                    </a:cubicBezTo>
                    <a:cubicBezTo>
                      <a:pt x="586308" y="304800"/>
                      <a:pt x="184147" y="438825"/>
                      <a:pt x="100988" y="459844"/>
                    </a:cubicBezTo>
                    <a:cubicBezTo>
                      <a:pt x="30939" y="393334"/>
                      <a:pt x="16168" y="340939"/>
                      <a:pt x="0" y="255377"/>
                    </a:cubicBezTo>
                    <a:cubicBezTo>
                      <a:pt x="149581" y="178947"/>
                      <a:pt x="400195" y="69656"/>
                      <a:pt x="518662" y="306"/>
                    </a:cubicBezTo>
                    <a:cubicBezTo>
                      <a:pt x="668331" y="46015"/>
                      <a:pt x="1057339" y="0"/>
                      <a:pt x="1057339" y="0"/>
                    </a:cubicBezTo>
                    <a:close/>
                  </a:path>
                </a:pathLst>
              </a:custGeom>
              <a:solidFill>
                <a:srgbClr val="FFC40C"/>
              </a:solidFill>
              <a:ln w="4370" cap="flat">
                <a:noFill/>
                <a:prstDash val="solid"/>
                <a:miter/>
              </a:ln>
            </p:spPr>
            <p:txBody>
              <a:bodyPr rtlCol="0" anchor="ctr"/>
              <a:lstStyle/>
              <a:p>
                <a:endParaRPr lang="vi-VN"/>
              </a:p>
            </p:txBody>
          </p:sp>
          <p:sp>
            <p:nvSpPr>
              <p:cNvPr id="130" name="Hình tự do: Hình 164">
                <a:extLst>
                  <a:ext uri="{FF2B5EF4-FFF2-40B4-BE49-F238E27FC236}">
                    <a16:creationId xmlns:a16="http://schemas.microsoft.com/office/drawing/2014/main" id="{CED60D5F-A76B-9796-119C-AA69B5878313}"/>
                  </a:ext>
                </a:extLst>
              </p:cNvPr>
              <p:cNvSpPr/>
              <p:nvPr/>
            </p:nvSpPr>
            <p:spPr>
              <a:xfrm>
                <a:off x="8945958" y="4473885"/>
                <a:ext cx="111573" cy="52260"/>
              </a:xfrm>
              <a:custGeom>
                <a:avLst/>
                <a:gdLst>
                  <a:gd name="connsiteX0" fmla="*/ 106885 w 111573"/>
                  <a:gd name="connsiteY0" fmla="*/ 40508 h 52260"/>
                  <a:gd name="connsiteX1" fmla="*/ 47193 w 111573"/>
                  <a:gd name="connsiteY1" fmla="*/ 49729 h 52260"/>
                  <a:gd name="connsiteX2" fmla="*/ 1047 w 111573"/>
                  <a:gd name="connsiteY2" fmla="*/ 12323 h 52260"/>
                  <a:gd name="connsiteX3" fmla="*/ 16385 w 111573"/>
                  <a:gd name="connsiteY3" fmla="*/ 4500 h 52260"/>
                  <a:gd name="connsiteX4" fmla="*/ 52480 w 111573"/>
                  <a:gd name="connsiteY4" fmla="*/ 33342 h 52260"/>
                  <a:gd name="connsiteX5" fmla="*/ 99064 w 111573"/>
                  <a:gd name="connsiteY5" fmla="*/ 25170 h 52260"/>
                  <a:gd name="connsiteX6" fmla="*/ 110644 w 111573"/>
                  <a:gd name="connsiteY6" fmla="*/ 28928 h 52260"/>
                  <a:gd name="connsiteX7" fmla="*/ 106885 w 111573"/>
                  <a:gd name="connsiteY7" fmla="*/ 40508 h 52260"/>
                  <a:gd name="connsiteX8" fmla="*/ 106885 w 111573"/>
                  <a:gd name="connsiteY8" fmla="*/ 40508 h 5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73" h="52260">
                    <a:moveTo>
                      <a:pt x="106885" y="40508"/>
                    </a:moveTo>
                    <a:cubicBezTo>
                      <a:pt x="89449" y="51870"/>
                      <a:pt x="67251" y="55104"/>
                      <a:pt x="47193" y="49729"/>
                    </a:cubicBezTo>
                    <a:cubicBezTo>
                      <a:pt x="27441" y="44398"/>
                      <a:pt x="10574" y="30326"/>
                      <a:pt x="1047" y="12323"/>
                    </a:cubicBezTo>
                    <a:cubicBezTo>
                      <a:pt x="-4110" y="2534"/>
                      <a:pt x="11185" y="-5288"/>
                      <a:pt x="16385" y="4500"/>
                    </a:cubicBezTo>
                    <a:cubicBezTo>
                      <a:pt x="23857" y="18615"/>
                      <a:pt x="37011" y="29190"/>
                      <a:pt x="52480" y="33342"/>
                    </a:cubicBezTo>
                    <a:cubicBezTo>
                      <a:pt x="68387" y="37624"/>
                      <a:pt x="85386" y="34084"/>
                      <a:pt x="99064" y="25170"/>
                    </a:cubicBezTo>
                    <a:cubicBezTo>
                      <a:pt x="102953" y="22635"/>
                      <a:pt x="108678" y="25083"/>
                      <a:pt x="110644" y="28928"/>
                    </a:cubicBezTo>
                    <a:cubicBezTo>
                      <a:pt x="112916" y="33429"/>
                      <a:pt x="110775" y="37974"/>
                      <a:pt x="106885" y="40508"/>
                    </a:cubicBezTo>
                    <a:lnTo>
                      <a:pt x="106885" y="40508"/>
                    </a:lnTo>
                    <a:close/>
                  </a:path>
                </a:pathLst>
              </a:custGeom>
              <a:solidFill>
                <a:srgbClr val="F26722"/>
              </a:solidFill>
              <a:ln w="4370" cap="flat">
                <a:noFill/>
                <a:prstDash val="solid"/>
                <a:miter/>
              </a:ln>
            </p:spPr>
            <p:txBody>
              <a:bodyPr rtlCol="0" anchor="ctr"/>
              <a:lstStyle/>
              <a:p>
                <a:endParaRPr lang="vi-VN"/>
              </a:p>
            </p:txBody>
          </p:sp>
          <p:sp>
            <p:nvSpPr>
              <p:cNvPr id="131" name="Hình tự do: Hình 165">
                <a:extLst>
                  <a:ext uri="{FF2B5EF4-FFF2-40B4-BE49-F238E27FC236}">
                    <a16:creationId xmlns:a16="http://schemas.microsoft.com/office/drawing/2014/main" id="{539C713D-E50A-B845-688E-E12B8A26A7A0}"/>
                  </a:ext>
                </a:extLst>
              </p:cNvPr>
              <p:cNvSpPr/>
              <p:nvPr/>
            </p:nvSpPr>
            <p:spPr>
              <a:xfrm>
                <a:off x="8336731" y="4474990"/>
                <a:ext cx="103344" cy="42627"/>
              </a:xfrm>
              <a:custGeom>
                <a:avLst/>
                <a:gdLst>
                  <a:gd name="connsiteX0" fmla="*/ 101400 w 103344"/>
                  <a:gd name="connsiteY0" fmla="*/ 14015 h 42627"/>
                  <a:gd name="connsiteX1" fmla="*/ 5131 w 103344"/>
                  <a:gd name="connsiteY1" fmla="*/ 34378 h 42627"/>
                  <a:gd name="connsiteX2" fmla="*/ 718 w 103344"/>
                  <a:gd name="connsiteY2" fmla="*/ 23060 h 42627"/>
                  <a:gd name="connsiteX3" fmla="*/ 12036 w 103344"/>
                  <a:gd name="connsiteY3" fmla="*/ 18647 h 42627"/>
                  <a:gd name="connsiteX4" fmla="*/ 88028 w 103344"/>
                  <a:gd name="connsiteY4" fmla="*/ 3177 h 42627"/>
                  <a:gd name="connsiteX5" fmla="*/ 101400 w 103344"/>
                  <a:gd name="connsiteY5" fmla="*/ 14015 h 42627"/>
                  <a:gd name="connsiteX6" fmla="*/ 101400 w 103344"/>
                  <a:gd name="connsiteY6" fmla="*/ 14015 h 4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4" h="42627">
                    <a:moveTo>
                      <a:pt x="101400" y="14015"/>
                    </a:moveTo>
                    <a:cubicBezTo>
                      <a:pt x="78982" y="41763"/>
                      <a:pt x="36900" y="50940"/>
                      <a:pt x="5131" y="34378"/>
                    </a:cubicBezTo>
                    <a:cubicBezTo>
                      <a:pt x="1023" y="32237"/>
                      <a:pt x="-1249" y="27517"/>
                      <a:pt x="718" y="23060"/>
                    </a:cubicBezTo>
                    <a:cubicBezTo>
                      <a:pt x="2509" y="19040"/>
                      <a:pt x="7928" y="16506"/>
                      <a:pt x="12036" y="18647"/>
                    </a:cubicBezTo>
                    <a:cubicBezTo>
                      <a:pt x="37075" y="31713"/>
                      <a:pt x="70112" y="25333"/>
                      <a:pt x="88028" y="3177"/>
                    </a:cubicBezTo>
                    <a:cubicBezTo>
                      <a:pt x="94976" y="-5475"/>
                      <a:pt x="108348" y="5362"/>
                      <a:pt x="101400" y="14015"/>
                    </a:cubicBezTo>
                    <a:lnTo>
                      <a:pt x="101400" y="14015"/>
                    </a:lnTo>
                    <a:close/>
                  </a:path>
                </a:pathLst>
              </a:custGeom>
              <a:solidFill>
                <a:srgbClr val="F26722"/>
              </a:solidFill>
              <a:ln w="4370" cap="flat">
                <a:noFill/>
                <a:prstDash val="solid"/>
                <a:miter/>
              </a:ln>
            </p:spPr>
            <p:txBody>
              <a:bodyPr rtlCol="0" anchor="ctr"/>
              <a:lstStyle/>
              <a:p>
                <a:endParaRPr lang="vi-VN"/>
              </a:p>
            </p:txBody>
          </p:sp>
          <p:sp>
            <p:nvSpPr>
              <p:cNvPr id="132" name="Hình tự do: Hình 166">
                <a:extLst>
                  <a:ext uri="{FF2B5EF4-FFF2-40B4-BE49-F238E27FC236}">
                    <a16:creationId xmlns:a16="http://schemas.microsoft.com/office/drawing/2014/main" id="{69EC7EDF-C864-9B31-8F8F-ABC2984AFA52}"/>
                  </a:ext>
                </a:extLst>
              </p:cNvPr>
              <p:cNvSpPr/>
              <p:nvPr/>
            </p:nvSpPr>
            <p:spPr>
              <a:xfrm>
                <a:off x="8611454" y="4467410"/>
                <a:ext cx="64049" cy="155784"/>
              </a:xfrm>
              <a:custGeom>
                <a:avLst/>
                <a:gdLst>
                  <a:gd name="connsiteX0" fmla="*/ 4488 w 64049"/>
                  <a:gd name="connsiteY0" fmla="*/ 3372 h 155784"/>
                  <a:gd name="connsiteX1" fmla="*/ 9470 w 64049"/>
                  <a:gd name="connsiteY1" fmla="*/ 4595 h 155784"/>
                  <a:gd name="connsiteX2" fmla="*/ 5974 w 64049"/>
                  <a:gd name="connsiteY2" fmla="*/ 62278 h 155784"/>
                  <a:gd name="connsiteX3" fmla="*/ 28959 w 64049"/>
                  <a:gd name="connsiteY3" fmla="*/ 130754 h 155784"/>
                  <a:gd name="connsiteX4" fmla="*/ 58849 w 64049"/>
                  <a:gd name="connsiteY4" fmla="*/ 149807 h 155784"/>
                  <a:gd name="connsiteX5" fmla="*/ 58369 w 64049"/>
                  <a:gd name="connsiteY5" fmla="*/ 2541 h 155784"/>
                  <a:gd name="connsiteX6" fmla="*/ 63525 w 64049"/>
                  <a:gd name="connsiteY6" fmla="*/ 2410 h 155784"/>
                  <a:gd name="connsiteX7" fmla="*/ 64050 w 64049"/>
                  <a:gd name="connsiteY7" fmla="*/ 153171 h 155784"/>
                  <a:gd name="connsiteX8" fmla="*/ 62914 w 64049"/>
                  <a:gd name="connsiteY8" fmla="*/ 155269 h 155784"/>
                  <a:gd name="connsiteX9" fmla="*/ 62695 w 64049"/>
                  <a:gd name="connsiteY9" fmla="*/ 155400 h 155784"/>
                  <a:gd name="connsiteX10" fmla="*/ 62345 w 64049"/>
                  <a:gd name="connsiteY10" fmla="*/ 155575 h 155784"/>
                  <a:gd name="connsiteX11" fmla="*/ 60860 w 64049"/>
                  <a:gd name="connsiteY11" fmla="*/ 155750 h 155784"/>
                  <a:gd name="connsiteX12" fmla="*/ 249 w 64049"/>
                  <a:gd name="connsiteY12" fmla="*/ 33305 h 155784"/>
                  <a:gd name="connsiteX13" fmla="*/ 4488 w 64049"/>
                  <a:gd name="connsiteY13" fmla="*/ 3372 h 15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049" h="155784">
                    <a:moveTo>
                      <a:pt x="4488" y="3372"/>
                    </a:moveTo>
                    <a:cubicBezTo>
                      <a:pt x="5406" y="225"/>
                      <a:pt x="10431" y="1405"/>
                      <a:pt x="9470" y="4595"/>
                    </a:cubicBezTo>
                    <a:cubicBezTo>
                      <a:pt x="4051" y="22818"/>
                      <a:pt x="4401" y="43531"/>
                      <a:pt x="5974" y="62278"/>
                    </a:cubicBezTo>
                    <a:cubicBezTo>
                      <a:pt x="7984" y="86006"/>
                      <a:pt x="13621" y="111832"/>
                      <a:pt x="28959" y="130754"/>
                    </a:cubicBezTo>
                    <a:cubicBezTo>
                      <a:pt x="36738" y="140324"/>
                      <a:pt x="47051" y="146791"/>
                      <a:pt x="58849" y="149807"/>
                    </a:cubicBezTo>
                    <a:cubicBezTo>
                      <a:pt x="58150" y="100689"/>
                      <a:pt x="56796" y="51659"/>
                      <a:pt x="58369" y="2541"/>
                    </a:cubicBezTo>
                    <a:cubicBezTo>
                      <a:pt x="58456" y="-736"/>
                      <a:pt x="63612" y="-911"/>
                      <a:pt x="63525" y="2410"/>
                    </a:cubicBezTo>
                    <a:cubicBezTo>
                      <a:pt x="61865" y="52708"/>
                      <a:pt x="63394" y="102874"/>
                      <a:pt x="64050" y="153171"/>
                    </a:cubicBezTo>
                    <a:cubicBezTo>
                      <a:pt x="64050" y="154176"/>
                      <a:pt x="63569" y="154832"/>
                      <a:pt x="62914" y="155269"/>
                    </a:cubicBezTo>
                    <a:cubicBezTo>
                      <a:pt x="62826" y="155313"/>
                      <a:pt x="62739" y="155356"/>
                      <a:pt x="62695" y="155400"/>
                    </a:cubicBezTo>
                    <a:cubicBezTo>
                      <a:pt x="62564" y="155444"/>
                      <a:pt x="62477" y="155531"/>
                      <a:pt x="62345" y="155575"/>
                    </a:cubicBezTo>
                    <a:cubicBezTo>
                      <a:pt x="61909" y="155750"/>
                      <a:pt x="61427" y="155837"/>
                      <a:pt x="60860" y="155750"/>
                    </a:cubicBezTo>
                    <a:cubicBezTo>
                      <a:pt x="8027" y="145612"/>
                      <a:pt x="-1805" y="77529"/>
                      <a:pt x="249" y="33305"/>
                    </a:cubicBezTo>
                    <a:cubicBezTo>
                      <a:pt x="774" y="23298"/>
                      <a:pt x="1604" y="12985"/>
                      <a:pt x="4488" y="3372"/>
                    </a:cubicBezTo>
                    <a:close/>
                  </a:path>
                </a:pathLst>
              </a:custGeom>
              <a:solidFill>
                <a:srgbClr val="F26722"/>
              </a:solidFill>
              <a:ln w="4370" cap="flat">
                <a:noFill/>
                <a:prstDash val="solid"/>
                <a:miter/>
              </a:ln>
            </p:spPr>
            <p:txBody>
              <a:bodyPr rtlCol="0" anchor="ctr"/>
              <a:lstStyle/>
              <a:p>
                <a:endParaRPr lang="vi-VN"/>
              </a:p>
            </p:txBody>
          </p:sp>
          <p:grpSp>
            <p:nvGrpSpPr>
              <p:cNvPr id="133" name="Đồ họa 2">
                <a:extLst>
                  <a:ext uri="{FF2B5EF4-FFF2-40B4-BE49-F238E27FC236}">
                    <a16:creationId xmlns:a16="http://schemas.microsoft.com/office/drawing/2014/main" id="{BFA31142-6391-BCCA-9E7D-464A42AB039B}"/>
                  </a:ext>
                </a:extLst>
              </p:cNvPr>
              <p:cNvGrpSpPr/>
              <p:nvPr/>
            </p:nvGrpSpPr>
            <p:grpSpPr>
              <a:xfrm>
                <a:off x="8624592" y="3786850"/>
                <a:ext cx="216312" cy="190097"/>
                <a:chOff x="8624592" y="3786850"/>
                <a:chExt cx="216312" cy="190097"/>
              </a:xfrm>
            </p:grpSpPr>
            <p:sp>
              <p:nvSpPr>
                <p:cNvPr id="134" name="Hình tự do: Hình 168">
                  <a:extLst>
                    <a:ext uri="{FF2B5EF4-FFF2-40B4-BE49-F238E27FC236}">
                      <a16:creationId xmlns:a16="http://schemas.microsoft.com/office/drawing/2014/main" id="{B748768D-6931-A8B9-5D52-C923C593C2AA}"/>
                    </a:ext>
                  </a:extLst>
                </p:cNvPr>
                <p:cNvSpPr/>
                <p:nvPr/>
              </p:nvSpPr>
              <p:spPr>
                <a:xfrm>
                  <a:off x="8624592" y="3786850"/>
                  <a:ext cx="216312" cy="190097"/>
                </a:xfrm>
                <a:custGeom>
                  <a:avLst/>
                  <a:gdLst>
                    <a:gd name="connsiteX0" fmla="*/ 216312 w 216312"/>
                    <a:gd name="connsiteY0" fmla="*/ 75118 h 190097"/>
                    <a:gd name="connsiteX1" fmla="*/ 156182 w 216312"/>
                    <a:gd name="connsiteY1" fmla="*/ 53225 h 190097"/>
                    <a:gd name="connsiteX2" fmla="*/ 158673 w 216312"/>
                    <a:gd name="connsiteY2" fmla="*/ 2229 h 190097"/>
                    <a:gd name="connsiteX3" fmla="*/ 74815 w 216312"/>
                    <a:gd name="connsiteY3" fmla="*/ 0 h 190097"/>
                    <a:gd name="connsiteX4" fmla="*/ 71756 w 216312"/>
                    <a:gd name="connsiteY4" fmla="*/ 51128 h 190097"/>
                    <a:gd name="connsiteX5" fmla="*/ 221 w 216312"/>
                    <a:gd name="connsiteY5" fmla="*/ 59037 h 190097"/>
                    <a:gd name="connsiteX6" fmla="*/ 91027 w 216312"/>
                    <a:gd name="connsiteY6" fmla="*/ 189872 h 190097"/>
                    <a:gd name="connsiteX7" fmla="*/ 216312 w 216312"/>
                    <a:gd name="connsiteY7" fmla="*/ 75118 h 19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312" h="190097">
                      <a:moveTo>
                        <a:pt x="216312" y="75118"/>
                      </a:moveTo>
                      <a:cubicBezTo>
                        <a:pt x="216312" y="75118"/>
                        <a:pt x="196123" y="70268"/>
                        <a:pt x="156182" y="53225"/>
                      </a:cubicBezTo>
                      <a:cubicBezTo>
                        <a:pt x="157275" y="10706"/>
                        <a:pt x="158673" y="2229"/>
                        <a:pt x="158673" y="2229"/>
                      </a:cubicBezTo>
                      <a:lnTo>
                        <a:pt x="74815" y="0"/>
                      </a:lnTo>
                      <a:cubicBezTo>
                        <a:pt x="74815" y="0"/>
                        <a:pt x="72892" y="26700"/>
                        <a:pt x="71756" y="51128"/>
                      </a:cubicBezTo>
                      <a:cubicBezTo>
                        <a:pt x="13942" y="58994"/>
                        <a:pt x="221" y="59037"/>
                        <a:pt x="221" y="59037"/>
                      </a:cubicBezTo>
                      <a:cubicBezTo>
                        <a:pt x="221" y="59037"/>
                        <a:pt x="-8956" y="183055"/>
                        <a:pt x="91027" y="189872"/>
                      </a:cubicBezTo>
                      <a:cubicBezTo>
                        <a:pt x="142854" y="193368"/>
                        <a:pt x="215832" y="156267"/>
                        <a:pt x="216312" y="75118"/>
                      </a:cubicBezTo>
                      <a:close/>
                    </a:path>
                  </a:pathLst>
                </a:custGeom>
                <a:solidFill>
                  <a:srgbClr val="FCC7A5"/>
                </a:solidFill>
                <a:ln w="4370" cap="flat">
                  <a:noFill/>
                  <a:prstDash val="solid"/>
                  <a:miter/>
                </a:ln>
              </p:spPr>
              <p:txBody>
                <a:bodyPr rtlCol="0" anchor="ctr"/>
                <a:lstStyle/>
                <a:p>
                  <a:endParaRPr lang="vi-VN"/>
                </a:p>
              </p:txBody>
            </p:sp>
            <p:sp>
              <p:nvSpPr>
                <p:cNvPr id="135" name="Hình tự do: Hình 169">
                  <a:extLst>
                    <a:ext uri="{FF2B5EF4-FFF2-40B4-BE49-F238E27FC236}">
                      <a16:creationId xmlns:a16="http://schemas.microsoft.com/office/drawing/2014/main" id="{F4676D65-873E-0444-9C9D-A0FE35A1D7C2}"/>
                    </a:ext>
                  </a:extLst>
                </p:cNvPr>
                <p:cNvSpPr/>
                <p:nvPr/>
              </p:nvSpPr>
              <p:spPr>
                <a:xfrm>
                  <a:off x="8704825" y="3794803"/>
                  <a:ext cx="67736" cy="52569"/>
                </a:xfrm>
                <a:custGeom>
                  <a:avLst/>
                  <a:gdLst>
                    <a:gd name="connsiteX0" fmla="*/ 2447 w 67736"/>
                    <a:gd name="connsiteY0" fmla="*/ 0 h 52569"/>
                    <a:gd name="connsiteX1" fmla="*/ 67602 w 67736"/>
                    <a:gd name="connsiteY1" fmla="*/ 3190 h 52569"/>
                    <a:gd name="connsiteX2" fmla="*/ 66510 w 67736"/>
                    <a:gd name="connsiteY2" fmla="*/ 52570 h 52569"/>
                    <a:gd name="connsiteX3" fmla="*/ 0 w 67736"/>
                    <a:gd name="connsiteY3" fmla="*/ 47370 h 52569"/>
                    <a:gd name="connsiteX4" fmla="*/ 2447 w 67736"/>
                    <a:gd name="connsiteY4" fmla="*/ 0 h 5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36" h="52569">
                      <a:moveTo>
                        <a:pt x="2447" y="0"/>
                      </a:moveTo>
                      <a:lnTo>
                        <a:pt x="67602" y="3190"/>
                      </a:lnTo>
                      <a:cubicBezTo>
                        <a:pt x="67602" y="3190"/>
                        <a:pt x="68301" y="20058"/>
                        <a:pt x="66510" y="52570"/>
                      </a:cubicBezTo>
                      <a:cubicBezTo>
                        <a:pt x="45796" y="29147"/>
                        <a:pt x="12542" y="27618"/>
                        <a:pt x="0" y="47370"/>
                      </a:cubicBezTo>
                      <a:cubicBezTo>
                        <a:pt x="2797" y="19970"/>
                        <a:pt x="2447" y="0"/>
                        <a:pt x="2447" y="0"/>
                      </a:cubicBezTo>
                      <a:close/>
                    </a:path>
                  </a:pathLst>
                </a:custGeom>
                <a:solidFill>
                  <a:srgbClr val="EFAE87"/>
                </a:solidFill>
                <a:ln w="4370" cap="flat">
                  <a:noFill/>
                  <a:prstDash val="solid"/>
                  <a:miter/>
                </a:ln>
              </p:spPr>
              <p:txBody>
                <a:bodyPr rtlCol="0" anchor="ctr"/>
                <a:lstStyle/>
                <a:p>
                  <a:endParaRPr lang="vi-VN"/>
                </a:p>
              </p:txBody>
            </p:sp>
          </p:grpSp>
        </p:grpSp>
        <p:grpSp>
          <p:nvGrpSpPr>
            <p:cNvPr id="70" name="Đồ họa 2">
              <a:extLst>
                <a:ext uri="{FF2B5EF4-FFF2-40B4-BE49-F238E27FC236}">
                  <a16:creationId xmlns:a16="http://schemas.microsoft.com/office/drawing/2014/main" id="{9F0928D5-2673-BC8A-B6C5-705A17831F43}"/>
                </a:ext>
              </a:extLst>
            </p:cNvPr>
            <p:cNvGrpSpPr/>
            <p:nvPr/>
          </p:nvGrpSpPr>
          <p:grpSpPr>
            <a:xfrm>
              <a:off x="7448306" y="1877862"/>
              <a:ext cx="2679244" cy="1936884"/>
              <a:chOff x="7448306" y="1877862"/>
              <a:chExt cx="2679244" cy="1936884"/>
            </a:xfrm>
          </p:grpSpPr>
          <p:grpSp>
            <p:nvGrpSpPr>
              <p:cNvPr id="90" name="Đồ họa 2">
                <a:extLst>
                  <a:ext uri="{FF2B5EF4-FFF2-40B4-BE49-F238E27FC236}">
                    <a16:creationId xmlns:a16="http://schemas.microsoft.com/office/drawing/2014/main" id="{5E7E0633-CAFB-15C7-39E5-F2C387AAB3D5}"/>
                  </a:ext>
                </a:extLst>
              </p:cNvPr>
              <p:cNvGrpSpPr/>
              <p:nvPr/>
            </p:nvGrpSpPr>
            <p:grpSpPr>
              <a:xfrm>
                <a:off x="7448306" y="1877862"/>
                <a:ext cx="639097" cy="813347"/>
                <a:chOff x="7448306" y="1877862"/>
                <a:chExt cx="639097" cy="813347"/>
              </a:xfrm>
            </p:grpSpPr>
            <p:sp>
              <p:nvSpPr>
                <p:cNvPr id="124" name="Hình tự do: Hình 172">
                  <a:extLst>
                    <a:ext uri="{FF2B5EF4-FFF2-40B4-BE49-F238E27FC236}">
                      <a16:creationId xmlns:a16="http://schemas.microsoft.com/office/drawing/2014/main" id="{560F039B-EA5D-8211-CAED-70556A635B19}"/>
                    </a:ext>
                  </a:extLst>
                </p:cNvPr>
                <p:cNvSpPr/>
                <p:nvPr/>
              </p:nvSpPr>
              <p:spPr>
                <a:xfrm>
                  <a:off x="7448306" y="1877862"/>
                  <a:ext cx="639097" cy="813347"/>
                </a:xfrm>
                <a:custGeom>
                  <a:avLst/>
                  <a:gdLst>
                    <a:gd name="connsiteX0" fmla="*/ 639097 w 639097"/>
                    <a:gd name="connsiteY0" fmla="*/ 722518 h 813347"/>
                    <a:gd name="connsiteX1" fmla="*/ 436946 w 639097"/>
                    <a:gd name="connsiteY1" fmla="*/ 267831 h 813347"/>
                    <a:gd name="connsiteX2" fmla="*/ 112351 w 639097"/>
                    <a:gd name="connsiteY2" fmla="*/ 0 h 813347"/>
                    <a:gd name="connsiteX3" fmla="*/ 192844 w 639097"/>
                    <a:gd name="connsiteY3" fmla="*/ 736240 h 813347"/>
                    <a:gd name="connsiteX4" fmla="*/ 639097 w 639097"/>
                    <a:gd name="connsiteY4" fmla="*/ 722518 h 81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97" h="813347">
                      <a:moveTo>
                        <a:pt x="639097" y="722518"/>
                      </a:moveTo>
                      <a:cubicBezTo>
                        <a:pt x="491657" y="653255"/>
                        <a:pt x="656053" y="345309"/>
                        <a:pt x="436946" y="267831"/>
                      </a:cubicBezTo>
                      <a:cubicBezTo>
                        <a:pt x="217883" y="190353"/>
                        <a:pt x="132234" y="90457"/>
                        <a:pt x="112351" y="0"/>
                      </a:cubicBezTo>
                      <a:cubicBezTo>
                        <a:pt x="-81585" y="250701"/>
                        <a:pt x="-4719" y="577175"/>
                        <a:pt x="192844" y="736240"/>
                      </a:cubicBezTo>
                      <a:cubicBezTo>
                        <a:pt x="287671" y="812582"/>
                        <a:pt x="456742" y="868167"/>
                        <a:pt x="639097" y="722518"/>
                      </a:cubicBezTo>
                      <a:close/>
                    </a:path>
                  </a:pathLst>
                </a:custGeom>
                <a:solidFill>
                  <a:srgbClr val="B96A4A"/>
                </a:solidFill>
                <a:ln w="4370" cap="flat">
                  <a:noFill/>
                  <a:prstDash val="solid"/>
                  <a:miter/>
                </a:ln>
              </p:spPr>
              <p:txBody>
                <a:bodyPr rtlCol="0" anchor="ctr"/>
                <a:lstStyle/>
                <a:p>
                  <a:endParaRPr lang="vi-VN"/>
                </a:p>
              </p:txBody>
            </p:sp>
            <p:sp>
              <p:nvSpPr>
                <p:cNvPr id="125" name="Hình tự do: Hình 173">
                  <a:extLst>
                    <a:ext uri="{FF2B5EF4-FFF2-40B4-BE49-F238E27FC236}">
                      <a16:creationId xmlns:a16="http://schemas.microsoft.com/office/drawing/2014/main" id="{1E41321B-B90C-8A3E-A7AE-66BE761BE018}"/>
                    </a:ext>
                  </a:extLst>
                </p:cNvPr>
                <p:cNvSpPr/>
                <p:nvPr/>
              </p:nvSpPr>
              <p:spPr>
                <a:xfrm>
                  <a:off x="7749523" y="2206292"/>
                  <a:ext cx="276351" cy="452907"/>
                </a:xfrm>
                <a:custGeom>
                  <a:avLst/>
                  <a:gdLst>
                    <a:gd name="connsiteX0" fmla="*/ 276352 w 276351"/>
                    <a:gd name="connsiteY0" fmla="*/ 436170 h 452907"/>
                    <a:gd name="connsiteX1" fmla="*/ 0 w 276351"/>
                    <a:gd name="connsiteY1" fmla="*/ 143 h 452907"/>
                    <a:gd name="connsiteX2" fmla="*/ 250482 w 276351"/>
                    <a:gd name="connsiteY2" fmla="*/ 452907 h 452907"/>
                    <a:gd name="connsiteX3" fmla="*/ 276352 w 276351"/>
                    <a:gd name="connsiteY3" fmla="*/ 436170 h 452907"/>
                  </a:gdLst>
                  <a:ahLst/>
                  <a:cxnLst>
                    <a:cxn ang="0">
                      <a:pos x="connsiteX0" y="connsiteY0"/>
                    </a:cxn>
                    <a:cxn ang="0">
                      <a:pos x="connsiteX1" y="connsiteY1"/>
                    </a:cxn>
                    <a:cxn ang="0">
                      <a:pos x="connsiteX2" y="connsiteY2"/>
                    </a:cxn>
                    <a:cxn ang="0">
                      <a:pos x="connsiteX3" y="connsiteY3"/>
                    </a:cxn>
                  </a:cxnLst>
                  <a:rect l="l" t="t" r="r" b="b"/>
                  <a:pathLst>
                    <a:path w="276351" h="452907">
                      <a:moveTo>
                        <a:pt x="276352" y="436170"/>
                      </a:moveTo>
                      <a:cubicBezTo>
                        <a:pt x="276352" y="436170"/>
                        <a:pt x="240125" y="-9122"/>
                        <a:pt x="0" y="143"/>
                      </a:cubicBezTo>
                      <a:cubicBezTo>
                        <a:pt x="75468" y="25226"/>
                        <a:pt x="166755" y="75698"/>
                        <a:pt x="250482" y="452907"/>
                      </a:cubicBezTo>
                      <a:cubicBezTo>
                        <a:pt x="276396" y="450941"/>
                        <a:pt x="276352" y="436170"/>
                        <a:pt x="276352" y="436170"/>
                      </a:cubicBezTo>
                      <a:close/>
                    </a:path>
                  </a:pathLst>
                </a:custGeom>
                <a:solidFill>
                  <a:srgbClr val="9C4530"/>
                </a:solidFill>
                <a:ln w="4370" cap="flat">
                  <a:noFill/>
                  <a:prstDash val="solid"/>
                  <a:miter/>
                </a:ln>
              </p:spPr>
              <p:txBody>
                <a:bodyPr rtlCol="0" anchor="ctr"/>
                <a:lstStyle/>
                <a:p>
                  <a:endParaRPr lang="vi-VN"/>
                </a:p>
              </p:txBody>
            </p:sp>
            <p:sp>
              <p:nvSpPr>
                <p:cNvPr id="126" name="Hình tự do: Hình 174">
                  <a:extLst>
                    <a:ext uri="{FF2B5EF4-FFF2-40B4-BE49-F238E27FC236}">
                      <a16:creationId xmlns:a16="http://schemas.microsoft.com/office/drawing/2014/main" id="{3A9070C3-DE58-BAB6-0F3F-C5BB6059C5C0}"/>
                    </a:ext>
                  </a:extLst>
                </p:cNvPr>
                <p:cNvSpPr/>
                <p:nvPr/>
              </p:nvSpPr>
              <p:spPr>
                <a:xfrm>
                  <a:off x="7594698" y="2175714"/>
                  <a:ext cx="450536" cy="500920"/>
                </a:xfrm>
                <a:custGeom>
                  <a:avLst/>
                  <a:gdLst>
                    <a:gd name="connsiteX0" fmla="*/ 450536 w 450536"/>
                    <a:gd name="connsiteY0" fmla="*/ 472997 h 500920"/>
                    <a:gd name="connsiteX1" fmla="*/ 0 w 450536"/>
                    <a:gd name="connsiteY1" fmla="*/ 0 h 500920"/>
                    <a:gd name="connsiteX2" fmla="*/ 422831 w 450536"/>
                    <a:gd name="connsiteY2" fmla="*/ 500921 h 500920"/>
                    <a:gd name="connsiteX3" fmla="*/ 450536 w 450536"/>
                    <a:gd name="connsiteY3" fmla="*/ 472997 h 500920"/>
                  </a:gdLst>
                  <a:ahLst/>
                  <a:cxnLst>
                    <a:cxn ang="0">
                      <a:pos x="connsiteX0" y="connsiteY0"/>
                    </a:cxn>
                    <a:cxn ang="0">
                      <a:pos x="connsiteX1" y="connsiteY1"/>
                    </a:cxn>
                    <a:cxn ang="0">
                      <a:pos x="connsiteX2" y="connsiteY2"/>
                    </a:cxn>
                    <a:cxn ang="0">
                      <a:pos x="connsiteX3" y="connsiteY3"/>
                    </a:cxn>
                  </a:cxnLst>
                  <a:rect l="l" t="t" r="r" b="b"/>
                  <a:pathLst>
                    <a:path w="450536" h="500920">
                      <a:moveTo>
                        <a:pt x="450536" y="472997"/>
                      </a:moveTo>
                      <a:cubicBezTo>
                        <a:pt x="254241" y="408279"/>
                        <a:pt x="73676" y="181088"/>
                        <a:pt x="0" y="0"/>
                      </a:cubicBezTo>
                      <a:cubicBezTo>
                        <a:pt x="60567" y="241961"/>
                        <a:pt x="223783" y="414834"/>
                        <a:pt x="422831" y="500921"/>
                      </a:cubicBezTo>
                      <a:lnTo>
                        <a:pt x="450536" y="472997"/>
                      </a:lnTo>
                      <a:close/>
                    </a:path>
                  </a:pathLst>
                </a:custGeom>
                <a:solidFill>
                  <a:srgbClr val="9C4530"/>
                </a:solidFill>
                <a:ln w="4370" cap="flat">
                  <a:noFill/>
                  <a:prstDash val="solid"/>
                  <a:miter/>
                </a:ln>
              </p:spPr>
              <p:txBody>
                <a:bodyPr rtlCol="0" anchor="ctr"/>
                <a:lstStyle/>
                <a:p>
                  <a:endParaRPr lang="vi-VN"/>
                </a:p>
              </p:txBody>
            </p:sp>
          </p:grpSp>
          <p:sp>
            <p:nvSpPr>
              <p:cNvPr id="91" name="Hình tự do: Hình 175">
                <a:extLst>
                  <a:ext uri="{FF2B5EF4-FFF2-40B4-BE49-F238E27FC236}">
                    <a16:creationId xmlns:a16="http://schemas.microsoft.com/office/drawing/2014/main" id="{0AFCB0DD-1E35-1E25-DF1F-FCDD179E68A5}"/>
                  </a:ext>
                </a:extLst>
              </p:cNvPr>
              <p:cNvSpPr/>
              <p:nvPr/>
            </p:nvSpPr>
            <p:spPr>
              <a:xfrm>
                <a:off x="8110294" y="2568926"/>
                <a:ext cx="1298544" cy="1245820"/>
              </a:xfrm>
              <a:custGeom>
                <a:avLst/>
                <a:gdLst>
                  <a:gd name="connsiteX0" fmla="*/ 1293189 w 1298544"/>
                  <a:gd name="connsiteY0" fmla="*/ 350457 h 1245820"/>
                  <a:gd name="connsiteX1" fmla="*/ 676161 w 1298544"/>
                  <a:gd name="connsiteY1" fmla="*/ 1914 h 1245820"/>
                  <a:gd name="connsiteX2" fmla="*/ 25440 w 1298544"/>
                  <a:gd name="connsiteY2" fmla="*/ 282549 h 1245820"/>
                  <a:gd name="connsiteX3" fmla="*/ 186514 w 1298544"/>
                  <a:gd name="connsiteY3" fmla="*/ 1152682 h 1245820"/>
                  <a:gd name="connsiteX4" fmla="*/ 1040129 w 1298544"/>
                  <a:gd name="connsiteY4" fmla="*/ 1198391 h 1245820"/>
                  <a:gd name="connsiteX5" fmla="*/ 1293189 w 1298544"/>
                  <a:gd name="connsiteY5" fmla="*/ 350457 h 124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8544" h="1245820">
                    <a:moveTo>
                      <a:pt x="1293189" y="350457"/>
                    </a:moveTo>
                    <a:cubicBezTo>
                      <a:pt x="1238916" y="133841"/>
                      <a:pt x="980437" y="18214"/>
                      <a:pt x="676161" y="1914"/>
                    </a:cubicBezTo>
                    <a:cubicBezTo>
                      <a:pt x="371886" y="-14386"/>
                      <a:pt x="102525" y="72925"/>
                      <a:pt x="25440" y="282549"/>
                    </a:cubicBezTo>
                    <a:cubicBezTo>
                      <a:pt x="619" y="349976"/>
                      <a:pt x="-61433" y="1034214"/>
                      <a:pt x="186514" y="1152682"/>
                    </a:cubicBezTo>
                    <a:cubicBezTo>
                      <a:pt x="400595" y="1254937"/>
                      <a:pt x="816347" y="1277224"/>
                      <a:pt x="1040129" y="1198391"/>
                    </a:cubicBezTo>
                    <a:cubicBezTo>
                      <a:pt x="1299264" y="1107104"/>
                      <a:pt x="1310669" y="420113"/>
                      <a:pt x="1293189" y="350457"/>
                    </a:cubicBezTo>
                    <a:close/>
                  </a:path>
                </a:pathLst>
              </a:custGeom>
              <a:solidFill>
                <a:srgbClr val="FCC7A5"/>
              </a:solidFill>
              <a:ln w="4370" cap="flat">
                <a:noFill/>
                <a:prstDash val="solid"/>
                <a:miter/>
              </a:ln>
            </p:spPr>
            <p:txBody>
              <a:bodyPr rtlCol="0" anchor="ctr"/>
              <a:lstStyle/>
              <a:p>
                <a:endParaRPr lang="vi-VN"/>
              </a:p>
            </p:txBody>
          </p:sp>
          <p:grpSp>
            <p:nvGrpSpPr>
              <p:cNvPr id="92" name="Đồ họa 2">
                <a:extLst>
                  <a:ext uri="{FF2B5EF4-FFF2-40B4-BE49-F238E27FC236}">
                    <a16:creationId xmlns:a16="http://schemas.microsoft.com/office/drawing/2014/main" id="{131B36DA-42DF-EA58-843B-F545DC4987FE}"/>
                  </a:ext>
                </a:extLst>
              </p:cNvPr>
              <p:cNvGrpSpPr/>
              <p:nvPr/>
            </p:nvGrpSpPr>
            <p:grpSpPr>
              <a:xfrm>
                <a:off x="7922122" y="2167307"/>
                <a:ext cx="1690617" cy="1153449"/>
                <a:chOff x="7922122" y="2167307"/>
                <a:chExt cx="1690617" cy="1153449"/>
              </a:xfrm>
            </p:grpSpPr>
            <p:sp>
              <p:nvSpPr>
                <p:cNvPr id="120" name="Hình tự do: Hình 177">
                  <a:extLst>
                    <a:ext uri="{FF2B5EF4-FFF2-40B4-BE49-F238E27FC236}">
                      <a16:creationId xmlns:a16="http://schemas.microsoft.com/office/drawing/2014/main" id="{69C6A680-1421-AB7A-ACC9-785B9243A9A9}"/>
                    </a:ext>
                  </a:extLst>
                </p:cNvPr>
                <p:cNvSpPr/>
                <p:nvPr/>
              </p:nvSpPr>
              <p:spPr>
                <a:xfrm>
                  <a:off x="7922122" y="2167307"/>
                  <a:ext cx="1690617" cy="1153449"/>
                </a:xfrm>
                <a:custGeom>
                  <a:avLst/>
                  <a:gdLst>
                    <a:gd name="connsiteX0" fmla="*/ 1690329 w 1690617"/>
                    <a:gd name="connsiteY0" fmla="*/ 725506 h 1153449"/>
                    <a:gd name="connsiteX1" fmla="*/ 883997 w 1690617"/>
                    <a:gd name="connsiteY1" fmla="*/ 36549 h 1153449"/>
                    <a:gd name="connsiteX2" fmla="*/ 8708 w 1690617"/>
                    <a:gd name="connsiteY2" fmla="*/ 635443 h 1153449"/>
                    <a:gd name="connsiteX3" fmla="*/ 67570 w 1690617"/>
                    <a:gd name="connsiteY3" fmla="*/ 1072126 h 1153449"/>
                    <a:gd name="connsiteX4" fmla="*/ 212082 w 1690617"/>
                    <a:gd name="connsiteY4" fmla="*/ 1017940 h 1153449"/>
                    <a:gd name="connsiteX5" fmla="*/ 520772 w 1690617"/>
                    <a:gd name="connsiteY5" fmla="*/ 510158 h 1153449"/>
                    <a:gd name="connsiteX6" fmla="*/ 395880 w 1690617"/>
                    <a:gd name="connsiteY6" fmla="*/ 788913 h 1153449"/>
                    <a:gd name="connsiteX7" fmla="*/ 808179 w 1690617"/>
                    <a:gd name="connsiteY7" fmla="*/ 820464 h 1153449"/>
                    <a:gd name="connsiteX8" fmla="*/ 860356 w 1690617"/>
                    <a:gd name="connsiteY8" fmla="*/ 478826 h 1153449"/>
                    <a:gd name="connsiteX9" fmla="*/ 861623 w 1690617"/>
                    <a:gd name="connsiteY9" fmla="*/ 819765 h 1153449"/>
                    <a:gd name="connsiteX10" fmla="*/ 1288955 w 1690617"/>
                    <a:gd name="connsiteY10" fmla="*/ 838556 h 1153449"/>
                    <a:gd name="connsiteX11" fmla="*/ 1194653 w 1690617"/>
                    <a:gd name="connsiteY11" fmla="*/ 546253 h 1153449"/>
                    <a:gd name="connsiteX12" fmla="*/ 1444873 w 1690617"/>
                    <a:gd name="connsiteY12" fmla="*/ 1060677 h 1153449"/>
                    <a:gd name="connsiteX13" fmla="*/ 1585189 w 1690617"/>
                    <a:gd name="connsiteY13" fmla="*/ 1153450 h 1153449"/>
                    <a:gd name="connsiteX14" fmla="*/ 1690329 w 1690617"/>
                    <a:gd name="connsiteY14" fmla="*/ 725506 h 115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0617" h="1153449">
                      <a:moveTo>
                        <a:pt x="1690329" y="725506"/>
                      </a:moveTo>
                      <a:cubicBezTo>
                        <a:pt x="1680278" y="289872"/>
                        <a:pt x="1191375" y="-74665"/>
                        <a:pt x="883997" y="36549"/>
                      </a:cubicBezTo>
                      <a:cubicBezTo>
                        <a:pt x="564733" y="-110017"/>
                        <a:pt x="65254" y="203348"/>
                        <a:pt x="8708" y="635443"/>
                      </a:cubicBezTo>
                      <a:cubicBezTo>
                        <a:pt x="-28917" y="922894"/>
                        <a:pt x="67570" y="1072126"/>
                        <a:pt x="67570" y="1072126"/>
                      </a:cubicBezTo>
                      <a:lnTo>
                        <a:pt x="212082" y="1017940"/>
                      </a:lnTo>
                      <a:cubicBezTo>
                        <a:pt x="212082" y="1017940"/>
                        <a:pt x="370972" y="687576"/>
                        <a:pt x="520772" y="510158"/>
                      </a:cubicBezTo>
                      <a:cubicBezTo>
                        <a:pt x="429834" y="676651"/>
                        <a:pt x="395880" y="788913"/>
                        <a:pt x="395880" y="788913"/>
                      </a:cubicBezTo>
                      <a:lnTo>
                        <a:pt x="808179" y="820464"/>
                      </a:lnTo>
                      <a:cubicBezTo>
                        <a:pt x="808179" y="820464"/>
                        <a:pt x="821988" y="661750"/>
                        <a:pt x="860356" y="478826"/>
                      </a:cubicBezTo>
                      <a:cubicBezTo>
                        <a:pt x="878928" y="664765"/>
                        <a:pt x="861623" y="819765"/>
                        <a:pt x="861623" y="819765"/>
                      </a:cubicBezTo>
                      <a:lnTo>
                        <a:pt x="1288955" y="838556"/>
                      </a:lnTo>
                      <a:cubicBezTo>
                        <a:pt x="1288955" y="838556"/>
                        <a:pt x="1262910" y="708901"/>
                        <a:pt x="1194653" y="546253"/>
                      </a:cubicBezTo>
                      <a:cubicBezTo>
                        <a:pt x="1323127" y="738572"/>
                        <a:pt x="1444873" y="1060677"/>
                        <a:pt x="1444873" y="1060677"/>
                      </a:cubicBezTo>
                      <a:lnTo>
                        <a:pt x="1585189" y="1153450"/>
                      </a:lnTo>
                      <a:cubicBezTo>
                        <a:pt x="1585146" y="1153406"/>
                        <a:pt x="1697015" y="1015318"/>
                        <a:pt x="1690329" y="725506"/>
                      </a:cubicBezTo>
                      <a:close/>
                    </a:path>
                  </a:pathLst>
                </a:custGeom>
                <a:solidFill>
                  <a:srgbClr val="B96A4A"/>
                </a:solidFill>
                <a:ln w="4370" cap="flat">
                  <a:noFill/>
                  <a:prstDash val="solid"/>
                  <a:miter/>
                </a:ln>
              </p:spPr>
              <p:txBody>
                <a:bodyPr rtlCol="0" anchor="ctr"/>
                <a:lstStyle/>
                <a:p>
                  <a:endParaRPr lang="vi-VN"/>
                </a:p>
              </p:txBody>
            </p:sp>
            <p:sp>
              <p:nvSpPr>
                <p:cNvPr id="121" name="Hình tự do: Hình 178">
                  <a:extLst>
                    <a:ext uri="{FF2B5EF4-FFF2-40B4-BE49-F238E27FC236}">
                      <a16:creationId xmlns:a16="http://schemas.microsoft.com/office/drawing/2014/main" id="{B8CF173D-4985-64F4-8441-1F7011A99513}"/>
                    </a:ext>
                  </a:extLst>
                </p:cNvPr>
                <p:cNvSpPr/>
                <p:nvPr/>
              </p:nvSpPr>
              <p:spPr>
                <a:xfrm>
                  <a:off x="8251264" y="2227934"/>
                  <a:ext cx="474930" cy="295562"/>
                </a:xfrm>
                <a:custGeom>
                  <a:avLst/>
                  <a:gdLst>
                    <a:gd name="connsiteX0" fmla="*/ 474931 w 474930"/>
                    <a:gd name="connsiteY0" fmla="*/ 0 h 295562"/>
                    <a:gd name="connsiteX1" fmla="*/ 13033 w 474930"/>
                    <a:gd name="connsiteY1" fmla="*/ 284524 h 295562"/>
                    <a:gd name="connsiteX2" fmla="*/ 474931 w 474930"/>
                    <a:gd name="connsiteY2" fmla="*/ 0 h 295562"/>
                  </a:gdLst>
                  <a:ahLst/>
                  <a:cxnLst>
                    <a:cxn ang="0">
                      <a:pos x="connsiteX0" y="connsiteY0"/>
                    </a:cxn>
                    <a:cxn ang="0">
                      <a:pos x="connsiteX1" y="connsiteY1"/>
                    </a:cxn>
                    <a:cxn ang="0">
                      <a:pos x="connsiteX2" y="connsiteY2"/>
                    </a:cxn>
                  </a:cxnLst>
                  <a:rect l="l" t="t" r="r" b="b"/>
                  <a:pathLst>
                    <a:path w="474930" h="295562">
                      <a:moveTo>
                        <a:pt x="474931" y="0"/>
                      </a:moveTo>
                      <a:cubicBezTo>
                        <a:pt x="278810" y="17960"/>
                        <a:pt x="-71918" y="206390"/>
                        <a:pt x="13033" y="284524"/>
                      </a:cubicBezTo>
                      <a:cubicBezTo>
                        <a:pt x="98071" y="362701"/>
                        <a:pt x="474931" y="0"/>
                        <a:pt x="474931" y="0"/>
                      </a:cubicBezTo>
                      <a:close/>
                    </a:path>
                  </a:pathLst>
                </a:custGeom>
                <a:solidFill>
                  <a:srgbClr val="CB7E59"/>
                </a:solidFill>
                <a:ln w="4370" cap="flat">
                  <a:noFill/>
                  <a:prstDash val="solid"/>
                  <a:miter/>
                </a:ln>
              </p:spPr>
              <p:txBody>
                <a:bodyPr rtlCol="0" anchor="ctr"/>
                <a:lstStyle/>
                <a:p>
                  <a:endParaRPr lang="vi-VN"/>
                </a:p>
              </p:txBody>
            </p:sp>
            <p:sp>
              <p:nvSpPr>
                <p:cNvPr id="122" name="Hình tự do: Hình 179">
                  <a:extLst>
                    <a:ext uri="{FF2B5EF4-FFF2-40B4-BE49-F238E27FC236}">
                      <a16:creationId xmlns:a16="http://schemas.microsoft.com/office/drawing/2014/main" id="{B4A0ED15-7F8A-ADE1-29BB-E07C929BB5C7}"/>
                    </a:ext>
                  </a:extLst>
                </p:cNvPr>
                <p:cNvSpPr/>
                <p:nvPr/>
              </p:nvSpPr>
              <p:spPr>
                <a:xfrm>
                  <a:off x="8674766" y="2239558"/>
                  <a:ext cx="138782" cy="254409"/>
                </a:xfrm>
                <a:custGeom>
                  <a:avLst/>
                  <a:gdLst>
                    <a:gd name="connsiteX0" fmla="*/ 138782 w 138782"/>
                    <a:gd name="connsiteY0" fmla="*/ 0 h 254409"/>
                    <a:gd name="connsiteX1" fmla="*/ 33162 w 138782"/>
                    <a:gd name="connsiteY1" fmla="*/ 254066 h 254409"/>
                    <a:gd name="connsiteX2" fmla="*/ 138782 w 138782"/>
                    <a:gd name="connsiteY2" fmla="*/ 0 h 254409"/>
                  </a:gdLst>
                  <a:ahLst/>
                  <a:cxnLst>
                    <a:cxn ang="0">
                      <a:pos x="connsiteX0" y="connsiteY0"/>
                    </a:cxn>
                    <a:cxn ang="0">
                      <a:pos x="connsiteX1" y="connsiteY1"/>
                    </a:cxn>
                    <a:cxn ang="0">
                      <a:pos x="connsiteX2" y="connsiteY2"/>
                    </a:cxn>
                  </a:cxnLst>
                  <a:rect l="l" t="t" r="r" b="b"/>
                  <a:pathLst>
                    <a:path w="138782" h="254409">
                      <a:moveTo>
                        <a:pt x="138782" y="0"/>
                      </a:moveTo>
                      <a:cubicBezTo>
                        <a:pt x="31939" y="89539"/>
                        <a:pt x="-47812" y="242879"/>
                        <a:pt x="33162" y="254066"/>
                      </a:cubicBezTo>
                      <a:cubicBezTo>
                        <a:pt x="114092" y="265252"/>
                        <a:pt x="138782" y="0"/>
                        <a:pt x="138782" y="0"/>
                      </a:cubicBezTo>
                      <a:close/>
                    </a:path>
                  </a:pathLst>
                </a:custGeom>
                <a:solidFill>
                  <a:srgbClr val="CB7E59"/>
                </a:solidFill>
                <a:ln w="4370" cap="flat">
                  <a:noFill/>
                  <a:prstDash val="solid"/>
                  <a:miter/>
                </a:ln>
              </p:spPr>
              <p:txBody>
                <a:bodyPr rtlCol="0" anchor="ctr"/>
                <a:lstStyle/>
                <a:p>
                  <a:endParaRPr lang="vi-VN"/>
                </a:p>
              </p:txBody>
            </p:sp>
            <p:sp>
              <p:nvSpPr>
                <p:cNvPr id="123" name="Hình tự do: Hình 180">
                  <a:extLst>
                    <a:ext uri="{FF2B5EF4-FFF2-40B4-BE49-F238E27FC236}">
                      <a16:creationId xmlns:a16="http://schemas.microsoft.com/office/drawing/2014/main" id="{29822F6E-D641-645C-B15A-E297DF5FD4F8}"/>
                    </a:ext>
                  </a:extLst>
                </p:cNvPr>
                <p:cNvSpPr/>
                <p:nvPr/>
              </p:nvSpPr>
              <p:spPr>
                <a:xfrm>
                  <a:off x="8920523" y="2227672"/>
                  <a:ext cx="398497" cy="289189"/>
                </a:xfrm>
                <a:custGeom>
                  <a:avLst/>
                  <a:gdLst>
                    <a:gd name="connsiteX0" fmla="*/ 0 w 398497"/>
                    <a:gd name="connsiteY0" fmla="*/ 0 h 289189"/>
                    <a:gd name="connsiteX1" fmla="*/ 380137 w 398497"/>
                    <a:gd name="connsiteY1" fmla="*/ 280241 h 289189"/>
                    <a:gd name="connsiteX2" fmla="*/ 0 w 398497"/>
                    <a:gd name="connsiteY2" fmla="*/ 0 h 289189"/>
                  </a:gdLst>
                  <a:ahLst/>
                  <a:cxnLst>
                    <a:cxn ang="0">
                      <a:pos x="connsiteX0" y="connsiteY0"/>
                    </a:cxn>
                    <a:cxn ang="0">
                      <a:pos x="connsiteX1" y="connsiteY1"/>
                    </a:cxn>
                    <a:cxn ang="0">
                      <a:pos x="connsiteX2" y="connsiteY2"/>
                    </a:cxn>
                  </a:cxnLst>
                  <a:rect l="l" t="t" r="r" b="b"/>
                  <a:pathLst>
                    <a:path w="398497" h="289189">
                      <a:moveTo>
                        <a:pt x="0" y="0"/>
                      </a:moveTo>
                      <a:cubicBezTo>
                        <a:pt x="193106" y="38805"/>
                        <a:pt x="472998" y="211590"/>
                        <a:pt x="380137" y="280241"/>
                      </a:cubicBezTo>
                      <a:cubicBezTo>
                        <a:pt x="287277" y="348892"/>
                        <a:pt x="0" y="0"/>
                        <a:pt x="0" y="0"/>
                      </a:cubicBezTo>
                      <a:close/>
                    </a:path>
                  </a:pathLst>
                </a:custGeom>
                <a:solidFill>
                  <a:srgbClr val="CB7E59"/>
                </a:solidFill>
                <a:ln w="4370" cap="flat">
                  <a:noFill/>
                  <a:prstDash val="solid"/>
                  <a:miter/>
                </a:ln>
              </p:spPr>
              <p:txBody>
                <a:bodyPr rtlCol="0" anchor="ctr"/>
                <a:lstStyle/>
                <a:p>
                  <a:endParaRPr lang="vi-VN"/>
                </a:p>
              </p:txBody>
            </p:sp>
          </p:grpSp>
          <p:grpSp>
            <p:nvGrpSpPr>
              <p:cNvPr id="93" name="Đồ họa 2">
                <a:extLst>
                  <a:ext uri="{FF2B5EF4-FFF2-40B4-BE49-F238E27FC236}">
                    <a16:creationId xmlns:a16="http://schemas.microsoft.com/office/drawing/2014/main" id="{6596794F-4246-2FCD-7424-D00CDBECB45D}"/>
                  </a:ext>
                </a:extLst>
              </p:cNvPr>
              <p:cNvGrpSpPr/>
              <p:nvPr/>
            </p:nvGrpSpPr>
            <p:grpSpPr>
              <a:xfrm>
                <a:off x="7916885" y="3097221"/>
                <a:ext cx="1663349" cy="429976"/>
                <a:chOff x="7916885" y="3097221"/>
                <a:chExt cx="1663349" cy="429976"/>
              </a:xfrm>
            </p:grpSpPr>
            <p:grpSp>
              <p:nvGrpSpPr>
                <p:cNvPr id="114" name="Đồ họa 2">
                  <a:extLst>
                    <a:ext uri="{FF2B5EF4-FFF2-40B4-BE49-F238E27FC236}">
                      <a16:creationId xmlns:a16="http://schemas.microsoft.com/office/drawing/2014/main" id="{DFE762C5-51DE-4A0B-25BB-B571B9693B14}"/>
                    </a:ext>
                  </a:extLst>
                </p:cNvPr>
                <p:cNvGrpSpPr/>
                <p:nvPr/>
              </p:nvGrpSpPr>
              <p:grpSpPr>
                <a:xfrm>
                  <a:off x="9308682" y="3175440"/>
                  <a:ext cx="271552" cy="351757"/>
                  <a:chOff x="9308682" y="3175440"/>
                  <a:chExt cx="271552" cy="351757"/>
                </a:xfrm>
              </p:grpSpPr>
              <p:sp>
                <p:nvSpPr>
                  <p:cNvPr id="118" name="Hình tự do: Hình 183">
                    <a:extLst>
                      <a:ext uri="{FF2B5EF4-FFF2-40B4-BE49-F238E27FC236}">
                        <a16:creationId xmlns:a16="http://schemas.microsoft.com/office/drawing/2014/main" id="{04E6124F-B403-3C64-23F9-7AE73CC282B2}"/>
                      </a:ext>
                    </a:extLst>
                  </p:cNvPr>
                  <p:cNvSpPr/>
                  <p:nvPr/>
                </p:nvSpPr>
                <p:spPr>
                  <a:xfrm>
                    <a:off x="9308682" y="3175440"/>
                    <a:ext cx="271552" cy="351757"/>
                  </a:xfrm>
                  <a:custGeom>
                    <a:avLst/>
                    <a:gdLst>
                      <a:gd name="connsiteX0" fmla="*/ 86061 w 271552"/>
                      <a:gd name="connsiteY0" fmla="*/ 27898 h 351757"/>
                      <a:gd name="connsiteX1" fmla="*/ 263042 w 271552"/>
                      <a:gd name="connsiteY1" fmla="*/ 74831 h 351757"/>
                      <a:gd name="connsiteX2" fmla="*/ 155149 w 271552"/>
                      <a:gd name="connsiteY2" fmla="*/ 338030 h 351757"/>
                      <a:gd name="connsiteX3" fmla="*/ 8278 w 271552"/>
                      <a:gd name="connsiteY3" fmla="*/ 318234 h 351757"/>
                      <a:gd name="connsiteX4" fmla="*/ 86061 w 271552"/>
                      <a:gd name="connsiteY4" fmla="*/ 27898 h 35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552" h="351757">
                        <a:moveTo>
                          <a:pt x="86061" y="27898"/>
                        </a:moveTo>
                        <a:cubicBezTo>
                          <a:pt x="153402" y="-13616"/>
                          <a:pt x="233065" y="-16980"/>
                          <a:pt x="263042" y="74831"/>
                        </a:cubicBezTo>
                        <a:cubicBezTo>
                          <a:pt x="291316" y="161530"/>
                          <a:pt x="247573" y="310630"/>
                          <a:pt x="155149" y="338030"/>
                        </a:cubicBezTo>
                        <a:cubicBezTo>
                          <a:pt x="62727" y="365429"/>
                          <a:pt x="26500" y="348168"/>
                          <a:pt x="8278" y="318234"/>
                        </a:cubicBezTo>
                        <a:cubicBezTo>
                          <a:pt x="-9945" y="288300"/>
                          <a:pt x="-3827" y="83265"/>
                          <a:pt x="86061" y="27898"/>
                        </a:cubicBezTo>
                        <a:close/>
                      </a:path>
                    </a:pathLst>
                  </a:custGeom>
                  <a:solidFill>
                    <a:srgbClr val="FCC7A5"/>
                  </a:solidFill>
                  <a:ln w="4370" cap="flat">
                    <a:noFill/>
                    <a:prstDash val="solid"/>
                    <a:miter/>
                  </a:ln>
                </p:spPr>
                <p:txBody>
                  <a:bodyPr rtlCol="0" anchor="ctr"/>
                  <a:lstStyle/>
                  <a:p>
                    <a:endParaRPr lang="vi-VN"/>
                  </a:p>
                </p:txBody>
              </p:sp>
              <p:sp>
                <p:nvSpPr>
                  <p:cNvPr id="119" name="Hình tự do: Hình 184">
                    <a:extLst>
                      <a:ext uri="{FF2B5EF4-FFF2-40B4-BE49-F238E27FC236}">
                        <a16:creationId xmlns:a16="http://schemas.microsoft.com/office/drawing/2014/main" id="{AAB7CC4A-EB7F-953A-F53F-502E0B4EA2F1}"/>
                      </a:ext>
                    </a:extLst>
                  </p:cNvPr>
                  <p:cNvSpPr/>
                  <p:nvPr/>
                </p:nvSpPr>
                <p:spPr>
                  <a:xfrm>
                    <a:off x="9345146" y="3289658"/>
                    <a:ext cx="151766" cy="159180"/>
                  </a:xfrm>
                  <a:custGeom>
                    <a:avLst/>
                    <a:gdLst>
                      <a:gd name="connsiteX0" fmla="*/ 64762 w 151766"/>
                      <a:gd name="connsiteY0" fmla="*/ 159180 h 159180"/>
                      <a:gd name="connsiteX1" fmla="*/ 0 w 151766"/>
                      <a:gd name="connsiteY1" fmla="*/ 101236 h 159180"/>
                      <a:gd name="connsiteX2" fmla="*/ 151766 w 151766"/>
                      <a:gd name="connsiteY2" fmla="*/ 42985 h 159180"/>
                      <a:gd name="connsiteX3" fmla="*/ 48025 w 151766"/>
                      <a:gd name="connsiteY3" fmla="*/ 70865 h 159180"/>
                      <a:gd name="connsiteX4" fmla="*/ 64762 w 151766"/>
                      <a:gd name="connsiteY4" fmla="*/ 159180 h 15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66" h="159180">
                        <a:moveTo>
                          <a:pt x="64762" y="159180"/>
                        </a:moveTo>
                        <a:cubicBezTo>
                          <a:pt x="69350" y="135801"/>
                          <a:pt x="72409" y="69379"/>
                          <a:pt x="0" y="101236"/>
                        </a:cubicBezTo>
                        <a:cubicBezTo>
                          <a:pt x="69132" y="-45724"/>
                          <a:pt x="137214" y="-2069"/>
                          <a:pt x="151766" y="42985"/>
                        </a:cubicBezTo>
                        <a:cubicBezTo>
                          <a:pt x="151766" y="42985"/>
                          <a:pt x="106145" y="-8187"/>
                          <a:pt x="48025" y="70865"/>
                        </a:cubicBezTo>
                        <a:cubicBezTo>
                          <a:pt x="134549" y="89481"/>
                          <a:pt x="64762" y="159180"/>
                          <a:pt x="64762" y="159180"/>
                        </a:cubicBezTo>
                        <a:close/>
                      </a:path>
                    </a:pathLst>
                  </a:custGeom>
                  <a:solidFill>
                    <a:srgbClr val="D48566"/>
                  </a:solidFill>
                  <a:ln w="4370" cap="flat">
                    <a:noFill/>
                    <a:prstDash val="solid"/>
                    <a:miter/>
                  </a:ln>
                </p:spPr>
                <p:txBody>
                  <a:bodyPr rtlCol="0" anchor="ctr"/>
                  <a:lstStyle/>
                  <a:p>
                    <a:endParaRPr lang="vi-VN"/>
                  </a:p>
                </p:txBody>
              </p:sp>
            </p:grpSp>
            <p:grpSp>
              <p:nvGrpSpPr>
                <p:cNvPr id="115" name="Đồ họa 2">
                  <a:extLst>
                    <a:ext uri="{FF2B5EF4-FFF2-40B4-BE49-F238E27FC236}">
                      <a16:creationId xmlns:a16="http://schemas.microsoft.com/office/drawing/2014/main" id="{D1E7D276-C2EA-C4B2-7B0C-03CB72BA4EB8}"/>
                    </a:ext>
                  </a:extLst>
                </p:cNvPr>
                <p:cNvGrpSpPr/>
                <p:nvPr/>
              </p:nvGrpSpPr>
              <p:grpSpPr>
                <a:xfrm>
                  <a:off x="7916885" y="3097221"/>
                  <a:ext cx="260520" cy="361231"/>
                  <a:chOff x="7916885" y="3097221"/>
                  <a:chExt cx="260520" cy="361231"/>
                </a:xfrm>
              </p:grpSpPr>
              <p:sp>
                <p:nvSpPr>
                  <p:cNvPr id="116" name="Hình tự do: Hình 186">
                    <a:extLst>
                      <a:ext uri="{FF2B5EF4-FFF2-40B4-BE49-F238E27FC236}">
                        <a16:creationId xmlns:a16="http://schemas.microsoft.com/office/drawing/2014/main" id="{21C14B73-D816-A5E8-5277-B927A86FD7E8}"/>
                      </a:ext>
                    </a:extLst>
                  </p:cNvPr>
                  <p:cNvSpPr/>
                  <p:nvPr/>
                </p:nvSpPr>
                <p:spPr>
                  <a:xfrm>
                    <a:off x="7916885" y="3097221"/>
                    <a:ext cx="260520" cy="361231"/>
                  </a:xfrm>
                  <a:custGeom>
                    <a:avLst/>
                    <a:gdLst>
                      <a:gd name="connsiteX0" fmla="*/ 197218 w 260520"/>
                      <a:gd name="connsiteY0" fmla="*/ 37510 h 361231"/>
                      <a:gd name="connsiteX1" fmla="*/ 16217 w 260520"/>
                      <a:gd name="connsiteY1" fmla="*/ 65258 h 361231"/>
                      <a:gd name="connsiteX2" fmla="*/ 95356 w 260520"/>
                      <a:gd name="connsiteY2" fmla="*/ 338464 h 361231"/>
                      <a:gd name="connsiteX3" fmla="*/ 243495 w 260520"/>
                      <a:gd name="connsiteY3" fmla="*/ 334487 h 361231"/>
                      <a:gd name="connsiteX4" fmla="*/ 197218 w 260520"/>
                      <a:gd name="connsiteY4" fmla="*/ 37510 h 36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520" h="361231">
                        <a:moveTo>
                          <a:pt x="197218" y="37510"/>
                        </a:moveTo>
                        <a:cubicBezTo>
                          <a:pt x="134685" y="-10953"/>
                          <a:pt x="55852" y="-22839"/>
                          <a:pt x="16217" y="65258"/>
                        </a:cubicBezTo>
                        <a:cubicBezTo>
                          <a:pt x="-21146" y="148417"/>
                          <a:pt x="6385" y="301364"/>
                          <a:pt x="95356" y="338464"/>
                        </a:cubicBezTo>
                        <a:cubicBezTo>
                          <a:pt x="184327" y="375564"/>
                          <a:pt x="222214" y="362280"/>
                          <a:pt x="243495" y="334487"/>
                        </a:cubicBezTo>
                        <a:cubicBezTo>
                          <a:pt x="264821" y="306695"/>
                          <a:pt x="280683" y="102184"/>
                          <a:pt x="197218" y="37510"/>
                        </a:cubicBezTo>
                        <a:close/>
                      </a:path>
                    </a:pathLst>
                  </a:custGeom>
                  <a:solidFill>
                    <a:srgbClr val="FCC7A5"/>
                  </a:solidFill>
                  <a:ln w="4370" cap="flat">
                    <a:noFill/>
                    <a:prstDash val="solid"/>
                    <a:miter/>
                  </a:ln>
                </p:spPr>
                <p:txBody>
                  <a:bodyPr rtlCol="0" anchor="ctr"/>
                  <a:lstStyle/>
                  <a:p>
                    <a:endParaRPr lang="vi-VN"/>
                  </a:p>
                </p:txBody>
              </p:sp>
              <p:sp>
                <p:nvSpPr>
                  <p:cNvPr id="117" name="Hình tự do: Hình 187">
                    <a:extLst>
                      <a:ext uri="{FF2B5EF4-FFF2-40B4-BE49-F238E27FC236}">
                        <a16:creationId xmlns:a16="http://schemas.microsoft.com/office/drawing/2014/main" id="{CA4D42BE-8812-1A1E-A476-1495DB832787}"/>
                      </a:ext>
                    </a:extLst>
                  </p:cNvPr>
                  <p:cNvSpPr/>
                  <p:nvPr/>
                </p:nvSpPr>
                <p:spPr>
                  <a:xfrm>
                    <a:off x="7998695" y="3215005"/>
                    <a:ext cx="144643" cy="162254"/>
                  </a:xfrm>
                  <a:custGeom>
                    <a:avLst/>
                    <a:gdLst>
                      <a:gd name="connsiteX0" fmla="*/ 74069 w 144643"/>
                      <a:gd name="connsiteY0" fmla="*/ 162255 h 162254"/>
                      <a:gd name="connsiteX1" fmla="*/ 144643 w 144643"/>
                      <a:gd name="connsiteY1" fmla="*/ 111564 h 162254"/>
                      <a:gd name="connsiteX2" fmla="*/ 0 w 144643"/>
                      <a:gd name="connsiteY2" fmla="*/ 37407 h 162254"/>
                      <a:gd name="connsiteX3" fmla="*/ 100158 w 144643"/>
                      <a:gd name="connsiteY3" fmla="*/ 76212 h 162254"/>
                      <a:gd name="connsiteX4" fmla="*/ 74069 w 144643"/>
                      <a:gd name="connsiteY4" fmla="*/ 162255 h 16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43" h="162254">
                        <a:moveTo>
                          <a:pt x="74069" y="162255"/>
                        </a:moveTo>
                        <a:cubicBezTo>
                          <a:pt x="72016" y="138526"/>
                          <a:pt x="76079" y="72148"/>
                          <a:pt x="144643" y="111564"/>
                        </a:cubicBezTo>
                        <a:cubicBezTo>
                          <a:pt x="91593" y="-41950"/>
                          <a:pt x="19271" y="-5811"/>
                          <a:pt x="0" y="37407"/>
                        </a:cubicBezTo>
                        <a:cubicBezTo>
                          <a:pt x="0" y="37407"/>
                          <a:pt x="50822" y="-8608"/>
                          <a:pt x="100158" y="76212"/>
                        </a:cubicBezTo>
                        <a:cubicBezTo>
                          <a:pt x="12148" y="85476"/>
                          <a:pt x="74069" y="162255"/>
                          <a:pt x="74069" y="162255"/>
                        </a:cubicBezTo>
                        <a:close/>
                      </a:path>
                    </a:pathLst>
                  </a:custGeom>
                  <a:solidFill>
                    <a:srgbClr val="D48566"/>
                  </a:solidFill>
                  <a:ln w="4370" cap="flat">
                    <a:noFill/>
                    <a:prstDash val="solid"/>
                    <a:miter/>
                  </a:ln>
                </p:spPr>
                <p:txBody>
                  <a:bodyPr rtlCol="0" anchor="ctr"/>
                  <a:lstStyle/>
                  <a:p>
                    <a:endParaRPr lang="vi-VN"/>
                  </a:p>
                </p:txBody>
              </p:sp>
            </p:grpSp>
          </p:grpSp>
          <p:grpSp>
            <p:nvGrpSpPr>
              <p:cNvPr id="94" name="Đồ họa 2">
                <a:extLst>
                  <a:ext uri="{FF2B5EF4-FFF2-40B4-BE49-F238E27FC236}">
                    <a16:creationId xmlns:a16="http://schemas.microsoft.com/office/drawing/2014/main" id="{08EF2230-6EB3-32E5-034F-4EEC354A879A}"/>
                  </a:ext>
                </a:extLst>
              </p:cNvPr>
              <p:cNvGrpSpPr/>
              <p:nvPr/>
            </p:nvGrpSpPr>
            <p:grpSpPr>
              <a:xfrm>
                <a:off x="8211888" y="3460264"/>
                <a:ext cx="1045352" cy="158544"/>
                <a:chOff x="8211888" y="3460264"/>
                <a:chExt cx="1045352" cy="158544"/>
              </a:xfrm>
              <a:solidFill>
                <a:srgbClr val="F26F64"/>
              </a:solidFill>
            </p:grpSpPr>
            <p:sp>
              <p:nvSpPr>
                <p:cNvPr id="112" name="Hình tự do: Hình 189">
                  <a:extLst>
                    <a:ext uri="{FF2B5EF4-FFF2-40B4-BE49-F238E27FC236}">
                      <a16:creationId xmlns:a16="http://schemas.microsoft.com/office/drawing/2014/main" id="{91FE2E08-9120-7756-6BF2-95BD2D884004}"/>
                    </a:ext>
                  </a:extLst>
                </p:cNvPr>
                <p:cNvSpPr/>
                <p:nvPr/>
              </p:nvSpPr>
              <p:spPr>
                <a:xfrm>
                  <a:off x="8211888" y="3460264"/>
                  <a:ext cx="152231" cy="110738"/>
                </a:xfrm>
                <a:custGeom>
                  <a:avLst/>
                  <a:gdLst>
                    <a:gd name="connsiteX0" fmla="*/ 152174 w 152231"/>
                    <a:gd name="connsiteY0" fmla="*/ 59455 h 110738"/>
                    <a:gd name="connsiteX1" fmla="*/ 73166 w 152231"/>
                    <a:gd name="connsiteY1" fmla="*/ 110583 h 110738"/>
                    <a:gd name="connsiteX2" fmla="*/ 57 w 152231"/>
                    <a:gd name="connsiteY2" fmla="*/ 51283 h 110738"/>
                    <a:gd name="connsiteX3" fmla="*/ 79065 w 152231"/>
                    <a:gd name="connsiteY3" fmla="*/ 156 h 110738"/>
                    <a:gd name="connsiteX4" fmla="*/ 152174 w 152231"/>
                    <a:gd name="connsiteY4" fmla="*/ 59455 h 11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31" h="110738">
                      <a:moveTo>
                        <a:pt x="152174" y="59455"/>
                      </a:moveTo>
                      <a:cubicBezTo>
                        <a:pt x="150557" y="89957"/>
                        <a:pt x="115161" y="112855"/>
                        <a:pt x="73166" y="110583"/>
                      </a:cubicBezTo>
                      <a:cubicBezTo>
                        <a:pt x="31171" y="108354"/>
                        <a:pt x="-1559" y="81785"/>
                        <a:pt x="57" y="51283"/>
                      </a:cubicBezTo>
                      <a:cubicBezTo>
                        <a:pt x="1674" y="20781"/>
                        <a:pt x="37071" y="-2117"/>
                        <a:pt x="79065" y="156"/>
                      </a:cubicBezTo>
                      <a:cubicBezTo>
                        <a:pt x="121060" y="2428"/>
                        <a:pt x="153790" y="28953"/>
                        <a:pt x="152174" y="59455"/>
                      </a:cubicBezTo>
                      <a:close/>
                    </a:path>
                  </a:pathLst>
                </a:custGeom>
                <a:solidFill>
                  <a:srgbClr val="F26F64"/>
                </a:solidFill>
                <a:ln w="4370" cap="flat">
                  <a:noFill/>
                  <a:prstDash val="solid"/>
                  <a:miter/>
                </a:ln>
              </p:spPr>
              <p:txBody>
                <a:bodyPr rtlCol="0" anchor="ctr"/>
                <a:lstStyle/>
                <a:p>
                  <a:endParaRPr lang="vi-VN"/>
                </a:p>
              </p:txBody>
            </p:sp>
            <p:sp>
              <p:nvSpPr>
                <p:cNvPr id="113" name="Hình tự do: Hình 190">
                  <a:extLst>
                    <a:ext uri="{FF2B5EF4-FFF2-40B4-BE49-F238E27FC236}">
                      <a16:creationId xmlns:a16="http://schemas.microsoft.com/office/drawing/2014/main" id="{57AB3FB8-9A0F-2B6D-62E9-8BF272319CBE}"/>
                    </a:ext>
                  </a:extLst>
                </p:cNvPr>
                <p:cNvSpPr/>
                <p:nvPr/>
              </p:nvSpPr>
              <p:spPr>
                <a:xfrm>
                  <a:off x="9105007" y="3508070"/>
                  <a:ext cx="152233" cy="110738"/>
                </a:xfrm>
                <a:custGeom>
                  <a:avLst/>
                  <a:gdLst>
                    <a:gd name="connsiteX0" fmla="*/ 152173 w 152233"/>
                    <a:gd name="connsiteY0" fmla="*/ 59455 h 110738"/>
                    <a:gd name="connsiteX1" fmla="*/ 73166 w 152233"/>
                    <a:gd name="connsiteY1" fmla="*/ 110583 h 110738"/>
                    <a:gd name="connsiteX2" fmla="*/ 57 w 152233"/>
                    <a:gd name="connsiteY2" fmla="*/ 51283 h 110738"/>
                    <a:gd name="connsiteX3" fmla="*/ 79064 w 152233"/>
                    <a:gd name="connsiteY3" fmla="*/ 156 h 110738"/>
                    <a:gd name="connsiteX4" fmla="*/ 152173 w 152233"/>
                    <a:gd name="connsiteY4" fmla="*/ 59455 h 11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33" h="110738">
                      <a:moveTo>
                        <a:pt x="152173" y="59455"/>
                      </a:moveTo>
                      <a:cubicBezTo>
                        <a:pt x="150556" y="89957"/>
                        <a:pt x="115160" y="112855"/>
                        <a:pt x="73166" y="110583"/>
                      </a:cubicBezTo>
                      <a:cubicBezTo>
                        <a:pt x="31171" y="108354"/>
                        <a:pt x="-1560" y="81785"/>
                        <a:pt x="57" y="51283"/>
                      </a:cubicBezTo>
                      <a:cubicBezTo>
                        <a:pt x="1674" y="20781"/>
                        <a:pt x="37070" y="-2117"/>
                        <a:pt x="79064" y="156"/>
                      </a:cubicBezTo>
                      <a:cubicBezTo>
                        <a:pt x="121103" y="2428"/>
                        <a:pt x="153834" y="28997"/>
                        <a:pt x="152173" y="59455"/>
                      </a:cubicBezTo>
                      <a:close/>
                    </a:path>
                  </a:pathLst>
                </a:custGeom>
                <a:solidFill>
                  <a:srgbClr val="F26F64"/>
                </a:solidFill>
                <a:ln w="4370" cap="flat">
                  <a:noFill/>
                  <a:prstDash val="solid"/>
                  <a:miter/>
                </a:ln>
              </p:spPr>
              <p:txBody>
                <a:bodyPr rtlCol="0" anchor="ctr"/>
                <a:lstStyle/>
                <a:p>
                  <a:endParaRPr lang="vi-VN"/>
                </a:p>
              </p:txBody>
            </p:sp>
          </p:grpSp>
          <p:sp>
            <p:nvSpPr>
              <p:cNvPr id="95" name="Hình tự do: Hình 191">
                <a:extLst>
                  <a:ext uri="{FF2B5EF4-FFF2-40B4-BE49-F238E27FC236}">
                    <a16:creationId xmlns:a16="http://schemas.microsoft.com/office/drawing/2014/main" id="{192AA995-BE70-92AF-0147-3D79A7E73B13}"/>
                  </a:ext>
                </a:extLst>
              </p:cNvPr>
              <p:cNvSpPr/>
              <p:nvPr/>
            </p:nvSpPr>
            <p:spPr>
              <a:xfrm>
                <a:off x="8682587" y="3248326"/>
                <a:ext cx="129518" cy="69137"/>
              </a:xfrm>
              <a:custGeom>
                <a:avLst/>
                <a:gdLst>
                  <a:gd name="connsiteX0" fmla="*/ 67598 w 129518"/>
                  <a:gd name="connsiteY0" fmla="*/ 109 h 69137"/>
                  <a:gd name="connsiteX1" fmla="*/ 4147 w 129518"/>
                  <a:gd name="connsiteY1" fmla="*/ 60982 h 69137"/>
                  <a:gd name="connsiteX2" fmla="*/ 65806 w 129518"/>
                  <a:gd name="connsiteY2" fmla="*/ 33757 h 69137"/>
                  <a:gd name="connsiteX3" fmla="*/ 124187 w 129518"/>
                  <a:gd name="connsiteY3" fmla="*/ 67405 h 69137"/>
                  <a:gd name="connsiteX4" fmla="*/ 67598 w 129518"/>
                  <a:gd name="connsiteY4" fmla="*/ 109 h 6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18" h="69137">
                    <a:moveTo>
                      <a:pt x="67598" y="109"/>
                    </a:moveTo>
                    <a:cubicBezTo>
                      <a:pt x="15639" y="-2688"/>
                      <a:pt x="-10799" y="49139"/>
                      <a:pt x="4147" y="60982"/>
                    </a:cubicBezTo>
                    <a:cubicBezTo>
                      <a:pt x="19834" y="73436"/>
                      <a:pt x="28574" y="31791"/>
                      <a:pt x="65806" y="33757"/>
                    </a:cubicBezTo>
                    <a:cubicBezTo>
                      <a:pt x="103037" y="35767"/>
                      <a:pt x="107276" y="78112"/>
                      <a:pt x="124187" y="67405"/>
                    </a:cubicBezTo>
                    <a:cubicBezTo>
                      <a:pt x="140269" y="57267"/>
                      <a:pt x="119556" y="2906"/>
                      <a:pt x="67598" y="109"/>
                    </a:cubicBezTo>
                    <a:close/>
                  </a:path>
                </a:pathLst>
              </a:custGeom>
              <a:solidFill>
                <a:srgbClr val="D48566"/>
              </a:solidFill>
              <a:ln w="4370" cap="flat">
                <a:noFill/>
                <a:prstDash val="solid"/>
                <a:miter/>
              </a:ln>
            </p:spPr>
            <p:txBody>
              <a:bodyPr rtlCol="0" anchor="ctr"/>
              <a:lstStyle/>
              <a:p>
                <a:endParaRPr lang="vi-VN"/>
              </a:p>
            </p:txBody>
          </p:sp>
          <p:grpSp>
            <p:nvGrpSpPr>
              <p:cNvPr id="96" name="Đồ họa 2">
                <a:extLst>
                  <a:ext uri="{FF2B5EF4-FFF2-40B4-BE49-F238E27FC236}">
                    <a16:creationId xmlns:a16="http://schemas.microsoft.com/office/drawing/2014/main" id="{DB64D82C-B14C-C868-03AC-9A5BD76EC077}"/>
                  </a:ext>
                </a:extLst>
              </p:cNvPr>
              <p:cNvGrpSpPr/>
              <p:nvPr/>
            </p:nvGrpSpPr>
            <p:grpSpPr>
              <a:xfrm>
                <a:off x="8272332" y="2977991"/>
                <a:ext cx="972290" cy="148497"/>
                <a:chOff x="8272332" y="2977991"/>
                <a:chExt cx="972290" cy="148497"/>
              </a:xfrm>
              <a:solidFill>
                <a:srgbClr val="B96A4A"/>
              </a:solidFill>
            </p:grpSpPr>
            <p:sp>
              <p:nvSpPr>
                <p:cNvPr id="110" name="Hình tự do: Hình 193">
                  <a:extLst>
                    <a:ext uri="{FF2B5EF4-FFF2-40B4-BE49-F238E27FC236}">
                      <a16:creationId xmlns:a16="http://schemas.microsoft.com/office/drawing/2014/main" id="{0B011E52-2598-F160-03B0-FD258FC770B3}"/>
                    </a:ext>
                  </a:extLst>
                </p:cNvPr>
                <p:cNvSpPr/>
                <p:nvPr/>
              </p:nvSpPr>
              <p:spPr>
                <a:xfrm>
                  <a:off x="9013207" y="3017218"/>
                  <a:ext cx="231415" cy="109270"/>
                </a:xfrm>
                <a:custGeom>
                  <a:avLst/>
                  <a:gdLst>
                    <a:gd name="connsiteX0" fmla="*/ 116678 w 231415"/>
                    <a:gd name="connsiteY0" fmla="*/ 181 h 109270"/>
                    <a:gd name="connsiteX1" fmla="*/ 2624 w 231415"/>
                    <a:gd name="connsiteY1" fmla="*/ 89458 h 109270"/>
                    <a:gd name="connsiteX2" fmla="*/ 114275 w 231415"/>
                    <a:gd name="connsiteY2" fmla="*/ 45235 h 109270"/>
                    <a:gd name="connsiteX3" fmla="*/ 227586 w 231415"/>
                    <a:gd name="connsiteY3" fmla="*/ 109035 h 109270"/>
                    <a:gd name="connsiteX4" fmla="*/ 116678 w 231415"/>
                    <a:gd name="connsiteY4" fmla="*/ 181 h 10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15" h="109270">
                      <a:moveTo>
                        <a:pt x="116678" y="181"/>
                      </a:moveTo>
                      <a:cubicBezTo>
                        <a:pt x="30810" y="-4407"/>
                        <a:pt x="-11316" y="79669"/>
                        <a:pt x="2624" y="89458"/>
                      </a:cubicBezTo>
                      <a:cubicBezTo>
                        <a:pt x="14641" y="97892"/>
                        <a:pt x="52790" y="41957"/>
                        <a:pt x="114275" y="45235"/>
                      </a:cubicBezTo>
                      <a:cubicBezTo>
                        <a:pt x="175759" y="48512"/>
                        <a:pt x="213166" y="113667"/>
                        <a:pt x="227586" y="109035"/>
                      </a:cubicBezTo>
                      <a:cubicBezTo>
                        <a:pt x="244935" y="103398"/>
                        <a:pt x="202546" y="4769"/>
                        <a:pt x="116678" y="181"/>
                      </a:cubicBezTo>
                      <a:close/>
                    </a:path>
                  </a:pathLst>
                </a:custGeom>
                <a:solidFill>
                  <a:srgbClr val="B96A4A"/>
                </a:solidFill>
                <a:ln w="4370" cap="flat">
                  <a:noFill/>
                  <a:prstDash val="solid"/>
                  <a:miter/>
                </a:ln>
              </p:spPr>
              <p:txBody>
                <a:bodyPr rtlCol="0" anchor="ctr"/>
                <a:lstStyle/>
                <a:p>
                  <a:endParaRPr lang="vi-VN"/>
                </a:p>
              </p:txBody>
            </p:sp>
            <p:sp>
              <p:nvSpPr>
                <p:cNvPr id="111" name="Hình tự do: Hình 194">
                  <a:extLst>
                    <a:ext uri="{FF2B5EF4-FFF2-40B4-BE49-F238E27FC236}">
                      <a16:creationId xmlns:a16="http://schemas.microsoft.com/office/drawing/2014/main" id="{09C93A1D-FCB2-228F-D296-5D12FC410A6C}"/>
                    </a:ext>
                  </a:extLst>
                </p:cNvPr>
                <p:cNvSpPr/>
                <p:nvPr/>
              </p:nvSpPr>
              <p:spPr>
                <a:xfrm>
                  <a:off x="8272332" y="2977991"/>
                  <a:ext cx="232276" cy="101700"/>
                </a:xfrm>
                <a:custGeom>
                  <a:avLst/>
                  <a:gdLst>
                    <a:gd name="connsiteX0" fmla="*/ 124940 w 232276"/>
                    <a:gd name="connsiteY0" fmla="*/ 166 h 101700"/>
                    <a:gd name="connsiteX1" fmla="*/ 228812 w 232276"/>
                    <a:gd name="connsiteY1" fmla="*/ 101111 h 101700"/>
                    <a:gd name="connsiteX2" fmla="*/ 122536 w 232276"/>
                    <a:gd name="connsiteY2" fmla="*/ 45220 h 101700"/>
                    <a:gd name="connsiteX3" fmla="*/ 3064 w 232276"/>
                    <a:gd name="connsiteY3" fmla="*/ 96566 h 101700"/>
                    <a:gd name="connsiteX4" fmla="*/ 124940 w 232276"/>
                    <a:gd name="connsiteY4" fmla="*/ 166 h 10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6" h="101700">
                      <a:moveTo>
                        <a:pt x="124940" y="166"/>
                      </a:moveTo>
                      <a:cubicBezTo>
                        <a:pt x="210808" y="4755"/>
                        <a:pt x="243714" y="92852"/>
                        <a:pt x="228812" y="101111"/>
                      </a:cubicBezTo>
                      <a:cubicBezTo>
                        <a:pt x="215965" y="108234"/>
                        <a:pt x="184021" y="48498"/>
                        <a:pt x="122536" y="45220"/>
                      </a:cubicBezTo>
                      <a:cubicBezTo>
                        <a:pt x="61052" y="41943"/>
                        <a:pt x="16873" y="102684"/>
                        <a:pt x="3064" y="96566"/>
                      </a:cubicBezTo>
                      <a:cubicBezTo>
                        <a:pt x="-13585" y="89094"/>
                        <a:pt x="39115" y="-4466"/>
                        <a:pt x="124940" y="166"/>
                      </a:cubicBezTo>
                      <a:close/>
                    </a:path>
                  </a:pathLst>
                </a:custGeom>
                <a:solidFill>
                  <a:srgbClr val="B96A4A"/>
                </a:solidFill>
                <a:ln w="4370" cap="flat">
                  <a:noFill/>
                  <a:prstDash val="solid"/>
                  <a:miter/>
                </a:ln>
              </p:spPr>
              <p:txBody>
                <a:bodyPr rtlCol="0" anchor="ctr"/>
                <a:lstStyle/>
                <a:p>
                  <a:endParaRPr lang="vi-VN"/>
                </a:p>
              </p:txBody>
            </p:sp>
          </p:grpSp>
          <p:grpSp>
            <p:nvGrpSpPr>
              <p:cNvPr id="97" name="Đồ họa 2">
                <a:extLst>
                  <a:ext uri="{FF2B5EF4-FFF2-40B4-BE49-F238E27FC236}">
                    <a16:creationId xmlns:a16="http://schemas.microsoft.com/office/drawing/2014/main" id="{D92A15BD-AF57-5609-E849-4E109EDD089B}"/>
                  </a:ext>
                </a:extLst>
              </p:cNvPr>
              <p:cNvGrpSpPr/>
              <p:nvPr/>
            </p:nvGrpSpPr>
            <p:grpSpPr>
              <a:xfrm>
                <a:off x="8550204" y="3347763"/>
                <a:ext cx="387311" cy="348965"/>
                <a:chOff x="8550204" y="3347763"/>
                <a:chExt cx="387311" cy="348965"/>
              </a:xfrm>
            </p:grpSpPr>
            <p:sp>
              <p:nvSpPr>
                <p:cNvPr id="107" name="Hình tự do: Hình 196">
                  <a:extLst>
                    <a:ext uri="{FF2B5EF4-FFF2-40B4-BE49-F238E27FC236}">
                      <a16:creationId xmlns:a16="http://schemas.microsoft.com/office/drawing/2014/main" id="{2864BDAE-D9A0-073F-5BF1-8D64D8C08407}"/>
                    </a:ext>
                  </a:extLst>
                </p:cNvPr>
                <p:cNvSpPr/>
                <p:nvPr/>
              </p:nvSpPr>
              <p:spPr>
                <a:xfrm>
                  <a:off x="8550204" y="3347763"/>
                  <a:ext cx="387311" cy="348965"/>
                </a:xfrm>
                <a:custGeom>
                  <a:avLst/>
                  <a:gdLst>
                    <a:gd name="connsiteX0" fmla="*/ 383604 w 387311"/>
                    <a:gd name="connsiteY0" fmla="*/ 19927 h 348965"/>
                    <a:gd name="connsiteX1" fmla="*/ 11333 w 387311"/>
                    <a:gd name="connsiteY1" fmla="*/ 0 h 348965"/>
                    <a:gd name="connsiteX2" fmla="*/ 539 w 387311"/>
                    <a:gd name="connsiteY2" fmla="*/ 70880 h 348965"/>
                    <a:gd name="connsiteX3" fmla="*/ 179355 w 387311"/>
                    <a:gd name="connsiteY3" fmla="*/ 348761 h 348965"/>
                    <a:gd name="connsiteX4" fmla="*/ 386794 w 387311"/>
                    <a:gd name="connsiteY4" fmla="*/ 91593 h 348965"/>
                    <a:gd name="connsiteX5" fmla="*/ 383604 w 387311"/>
                    <a:gd name="connsiteY5" fmla="*/ 19927 h 34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11" h="348965">
                      <a:moveTo>
                        <a:pt x="383604" y="19927"/>
                      </a:moveTo>
                      <a:lnTo>
                        <a:pt x="11333" y="0"/>
                      </a:lnTo>
                      <a:cubicBezTo>
                        <a:pt x="5608" y="22461"/>
                        <a:pt x="1850" y="46190"/>
                        <a:pt x="539" y="70880"/>
                      </a:cubicBezTo>
                      <a:cubicBezTo>
                        <a:pt x="-7370" y="218626"/>
                        <a:pt x="72686" y="343037"/>
                        <a:pt x="179355" y="348761"/>
                      </a:cubicBezTo>
                      <a:cubicBezTo>
                        <a:pt x="286024" y="354486"/>
                        <a:pt x="378884" y="239339"/>
                        <a:pt x="386794" y="91593"/>
                      </a:cubicBezTo>
                      <a:cubicBezTo>
                        <a:pt x="388105" y="66859"/>
                        <a:pt x="386881" y="42869"/>
                        <a:pt x="383604" y="19927"/>
                      </a:cubicBezTo>
                      <a:close/>
                    </a:path>
                  </a:pathLst>
                </a:custGeom>
                <a:solidFill>
                  <a:srgbClr val="532D1F"/>
                </a:solidFill>
                <a:ln w="4370" cap="flat">
                  <a:noFill/>
                  <a:prstDash val="solid"/>
                  <a:miter/>
                </a:ln>
              </p:spPr>
              <p:txBody>
                <a:bodyPr rtlCol="0" anchor="ctr"/>
                <a:lstStyle/>
                <a:p>
                  <a:endParaRPr lang="vi-VN"/>
                </a:p>
              </p:txBody>
            </p:sp>
            <p:sp>
              <p:nvSpPr>
                <p:cNvPr id="108" name="Hình tự do: Hình 197">
                  <a:extLst>
                    <a:ext uri="{FF2B5EF4-FFF2-40B4-BE49-F238E27FC236}">
                      <a16:creationId xmlns:a16="http://schemas.microsoft.com/office/drawing/2014/main" id="{A75BA366-CAA1-B705-CED7-9183CCEC35AA}"/>
                    </a:ext>
                  </a:extLst>
                </p:cNvPr>
                <p:cNvSpPr/>
                <p:nvPr/>
              </p:nvSpPr>
              <p:spPr>
                <a:xfrm>
                  <a:off x="8566212" y="3348025"/>
                  <a:ext cx="362875" cy="95776"/>
                </a:xfrm>
                <a:custGeom>
                  <a:avLst/>
                  <a:gdLst>
                    <a:gd name="connsiteX0" fmla="*/ 362876 w 362875"/>
                    <a:gd name="connsiteY0" fmla="*/ 19446 h 95776"/>
                    <a:gd name="connsiteX1" fmla="*/ 0 w 362875"/>
                    <a:gd name="connsiteY1" fmla="*/ 0 h 95776"/>
                    <a:gd name="connsiteX2" fmla="*/ 176849 w 362875"/>
                    <a:gd name="connsiteY2" fmla="*/ 95438 h 95776"/>
                    <a:gd name="connsiteX3" fmla="*/ 362876 w 362875"/>
                    <a:gd name="connsiteY3" fmla="*/ 19446 h 95776"/>
                  </a:gdLst>
                  <a:ahLst/>
                  <a:cxnLst>
                    <a:cxn ang="0">
                      <a:pos x="connsiteX0" y="connsiteY0"/>
                    </a:cxn>
                    <a:cxn ang="0">
                      <a:pos x="connsiteX1" y="connsiteY1"/>
                    </a:cxn>
                    <a:cxn ang="0">
                      <a:pos x="connsiteX2" y="connsiteY2"/>
                    </a:cxn>
                    <a:cxn ang="0">
                      <a:pos x="connsiteX3" y="connsiteY3"/>
                    </a:cxn>
                  </a:cxnLst>
                  <a:rect l="l" t="t" r="r" b="b"/>
                  <a:pathLst>
                    <a:path w="362875" h="95776">
                      <a:moveTo>
                        <a:pt x="362876" y="19446"/>
                      </a:moveTo>
                      <a:lnTo>
                        <a:pt x="0" y="0"/>
                      </a:lnTo>
                      <a:cubicBezTo>
                        <a:pt x="40203" y="54536"/>
                        <a:pt x="103610" y="91506"/>
                        <a:pt x="176849" y="95438"/>
                      </a:cubicBezTo>
                      <a:cubicBezTo>
                        <a:pt x="250089" y="99328"/>
                        <a:pt x="317079" y="69350"/>
                        <a:pt x="362876" y="19446"/>
                      </a:cubicBezTo>
                      <a:close/>
                    </a:path>
                  </a:pathLst>
                </a:custGeom>
                <a:solidFill>
                  <a:srgbClr val="FFFFFF"/>
                </a:solidFill>
                <a:ln w="4370" cap="flat">
                  <a:noFill/>
                  <a:prstDash val="solid"/>
                  <a:miter/>
                </a:ln>
              </p:spPr>
              <p:txBody>
                <a:bodyPr rtlCol="0" anchor="ctr"/>
                <a:lstStyle/>
                <a:p>
                  <a:endParaRPr lang="vi-VN"/>
                </a:p>
              </p:txBody>
            </p:sp>
            <p:sp>
              <p:nvSpPr>
                <p:cNvPr id="109" name="Hình tự do: Hình 198">
                  <a:extLst>
                    <a:ext uri="{FF2B5EF4-FFF2-40B4-BE49-F238E27FC236}">
                      <a16:creationId xmlns:a16="http://schemas.microsoft.com/office/drawing/2014/main" id="{2D53DB33-7837-11DD-C385-3F1C0079CB7B}"/>
                    </a:ext>
                  </a:extLst>
                </p:cNvPr>
                <p:cNvSpPr/>
                <p:nvPr/>
              </p:nvSpPr>
              <p:spPr>
                <a:xfrm>
                  <a:off x="8591864" y="3565855"/>
                  <a:ext cx="284611" cy="130834"/>
                </a:xfrm>
                <a:custGeom>
                  <a:avLst/>
                  <a:gdLst>
                    <a:gd name="connsiteX0" fmla="*/ 284611 w 284611"/>
                    <a:gd name="connsiteY0" fmla="*/ 51574 h 130834"/>
                    <a:gd name="connsiteX1" fmla="*/ 144643 w 284611"/>
                    <a:gd name="connsiteY1" fmla="*/ 403 h 130834"/>
                    <a:gd name="connsiteX2" fmla="*/ 0 w 284611"/>
                    <a:gd name="connsiteY2" fmla="*/ 36323 h 130834"/>
                    <a:gd name="connsiteX3" fmla="*/ 137652 w 284611"/>
                    <a:gd name="connsiteY3" fmla="*/ 130625 h 130834"/>
                    <a:gd name="connsiteX4" fmla="*/ 284611 w 284611"/>
                    <a:gd name="connsiteY4" fmla="*/ 51574 h 13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11" h="130834">
                      <a:moveTo>
                        <a:pt x="284611" y="51574"/>
                      </a:moveTo>
                      <a:cubicBezTo>
                        <a:pt x="250744" y="22995"/>
                        <a:pt x="201059" y="3418"/>
                        <a:pt x="144643" y="403"/>
                      </a:cubicBezTo>
                      <a:cubicBezTo>
                        <a:pt x="88228" y="-2613"/>
                        <a:pt x="36751" y="11502"/>
                        <a:pt x="0" y="36323"/>
                      </a:cubicBezTo>
                      <a:cubicBezTo>
                        <a:pt x="32468" y="91471"/>
                        <a:pt x="81324" y="127610"/>
                        <a:pt x="137652" y="130625"/>
                      </a:cubicBezTo>
                      <a:cubicBezTo>
                        <a:pt x="193980" y="133684"/>
                        <a:pt x="246462" y="102964"/>
                        <a:pt x="284611" y="51574"/>
                      </a:cubicBezTo>
                      <a:close/>
                    </a:path>
                  </a:pathLst>
                </a:custGeom>
                <a:solidFill>
                  <a:srgbClr val="F26F64"/>
                </a:solidFill>
                <a:ln w="4370" cap="flat">
                  <a:noFill/>
                  <a:prstDash val="solid"/>
                  <a:miter/>
                </a:ln>
              </p:spPr>
              <p:txBody>
                <a:bodyPr rtlCol="0" anchor="ctr"/>
                <a:lstStyle/>
                <a:p>
                  <a:endParaRPr lang="vi-VN"/>
                </a:p>
              </p:txBody>
            </p:sp>
          </p:grpSp>
          <p:grpSp>
            <p:nvGrpSpPr>
              <p:cNvPr id="98" name="Đồ họa 2">
                <a:extLst>
                  <a:ext uri="{FF2B5EF4-FFF2-40B4-BE49-F238E27FC236}">
                    <a16:creationId xmlns:a16="http://schemas.microsoft.com/office/drawing/2014/main" id="{67929E44-99F5-640E-7D92-BA66C82FF142}"/>
                  </a:ext>
                </a:extLst>
              </p:cNvPr>
              <p:cNvGrpSpPr/>
              <p:nvPr/>
            </p:nvGrpSpPr>
            <p:grpSpPr>
              <a:xfrm>
                <a:off x="8288321" y="3149714"/>
                <a:ext cx="927187" cy="164251"/>
                <a:chOff x="8288321" y="3149714"/>
                <a:chExt cx="927187" cy="164251"/>
              </a:xfrm>
              <a:solidFill>
                <a:srgbClr val="532D1F"/>
              </a:solidFill>
            </p:grpSpPr>
            <p:sp>
              <p:nvSpPr>
                <p:cNvPr id="105" name="Hình tự do: Hình 200">
                  <a:extLst>
                    <a:ext uri="{FF2B5EF4-FFF2-40B4-BE49-F238E27FC236}">
                      <a16:creationId xmlns:a16="http://schemas.microsoft.com/office/drawing/2014/main" id="{F11B70F0-B312-E54E-917B-E3ED44D50FF6}"/>
                    </a:ext>
                  </a:extLst>
                </p:cNvPr>
                <p:cNvSpPr/>
                <p:nvPr/>
              </p:nvSpPr>
              <p:spPr>
                <a:xfrm>
                  <a:off x="8288321" y="3149714"/>
                  <a:ext cx="225665" cy="125782"/>
                </a:xfrm>
                <a:custGeom>
                  <a:avLst/>
                  <a:gdLst>
                    <a:gd name="connsiteX0" fmla="*/ 217499 w 225665"/>
                    <a:gd name="connsiteY0" fmla="*/ 125552 h 125782"/>
                    <a:gd name="connsiteX1" fmla="*/ 120619 w 225665"/>
                    <a:gd name="connsiteY1" fmla="*/ 50390 h 125782"/>
                    <a:gd name="connsiteX2" fmla="*/ 2981 w 225665"/>
                    <a:gd name="connsiteY2" fmla="*/ 114409 h 125782"/>
                    <a:gd name="connsiteX3" fmla="*/ 117996 w 225665"/>
                    <a:gd name="connsiteY3" fmla="*/ 5 h 125782"/>
                    <a:gd name="connsiteX4" fmla="*/ 217499 w 225665"/>
                    <a:gd name="connsiteY4" fmla="*/ 125552 h 12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5" h="125782">
                      <a:moveTo>
                        <a:pt x="217499" y="125552"/>
                      </a:moveTo>
                      <a:cubicBezTo>
                        <a:pt x="200981" y="130534"/>
                        <a:pt x="178039" y="53099"/>
                        <a:pt x="120619" y="50390"/>
                      </a:cubicBezTo>
                      <a:cubicBezTo>
                        <a:pt x="37503" y="46501"/>
                        <a:pt x="19456" y="124110"/>
                        <a:pt x="2981" y="114409"/>
                      </a:cubicBezTo>
                      <a:cubicBezTo>
                        <a:pt x="-10697" y="106368"/>
                        <a:pt x="21859" y="1142"/>
                        <a:pt x="117996" y="5"/>
                      </a:cubicBezTo>
                      <a:cubicBezTo>
                        <a:pt x="198272" y="-912"/>
                        <a:pt x="245641" y="117119"/>
                        <a:pt x="217499" y="125552"/>
                      </a:cubicBezTo>
                      <a:close/>
                    </a:path>
                  </a:pathLst>
                </a:custGeom>
                <a:solidFill>
                  <a:srgbClr val="532D1F"/>
                </a:solidFill>
                <a:ln w="4370" cap="flat">
                  <a:noFill/>
                  <a:prstDash val="solid"/>
                  <a:miter/>
                </a:ln>
              </p:spPr>
              <p:txBody>
                <a:bodyPr rtlCol="0" anchor="ctr"/>
                <a:lstStyle/>
                <a:p>
                  <a:endParaRPr lang="vi-VN"/>
                </a:p>
              </p:txBody>
            </p:sp>
            <p:sp>
              <p:nvSpPr>
                <p:cNvPr id="106" name="Hình tự do: Hình 201">
                  <a:extLst>
                    <a:ext uri="{FF2B5EF4-FFF2-40B4-BE49-F238E27FC236}">
                      <a16:creationId xmlns:a16="http://schemas.microsoft.com/office/drawing/2014/main" id="{043FF181-5521-250B-C702-C98AFC5B4EF0}"/>
                    </a:ext>
                  </a:extLst>
                </p:cNvPr>
                <p:cNvSpPr/>
                <p:nvPr/>
              </p:nvSpPr>
              <p:spPr>
                <a:xfrm>
                  <a:off x="8990307" y="3186820"/>
                  <a:ext cx="225202" cy="127145"/>
                </a:xfrm>
                <a:custGeom>
                  <a:avLst/>
                  <a:gdLst>
                    <a:gd name="connsiteX0" fmla="*/ 6602 w 225202"/>
                    <a:gd name="connsiteY0" fmla="*/ 114753 h 127145"/>
                    <a:gd name="connsiteX1" fmla="*/ 110955 w 225202"/>
                    <a:gd name="connsiteY1" fmla="*/ 50385 h 127145"/>
                    <a:gd name="connsiteX2" fmla="*/ 221076 w 225202"/>
                    <a:gd name="connsiteY2" fmla="*/ 126596 h 127145"/>
                    <a:gd name="connsiteX3" fmla="*/ 118952 w 225202"/>
                    <a:gd name="connsiteY3" fmla="*/ 568 h 127145"/>
                    <a:gd name="connsiteX4" fmla="*/ 6602 w 225202"/>
                    <a:gd name="connsiteY4" fmla="*/ 114753 h 12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02" h="127145">
                      <a:moveTo>
                        <a:pt x="6602" y="114753"/>
                      </a:moveTo>
                      <a:cubicBezTo>
                        <a:pt x="22508" y="121439"/>
                        <a:pt x="53579" y="46932"/>
                        <a:pt x="110955" y="50385"/>
                      </a:cubicBezTo>
                      <a:cubicBezTo>
                        <a:pt x="194027" y="55366"/>
                        <a:pt x="203640" y="134461"/>
                        <a:pt x="221076" y="126596"/>
                      </a:cubicBezTo>
                      <a:cubicBezTo>
                        <a:pt x="235541" y="120041"/>
                        <a:pt x="214390" y="11930"/>
                        <a:pt x="118952" y="568"/>
                      </a:cubicBezTo>
                      <a:cubicBezTo>
                        <a:pt x="39289" y="-8915"/>
                        <a:pt x="-20448" y="103348"/>
                        <a:pt x="6602" y="114753"/>
                      </a:cubicBezTo>
                      <a:close/>
                    </a:path>
                  </a:pathLst>
                </a:custGeom>
                <a:solidFill>
                  <a:srgbClr val="532D1F"/>
                </a:solidFill>
                <a:ln w="4370" cap="flat">
                  <a:noFill/>
                  <a:prstDash val="solid"/>
                  <a:miter/>
                </a:ln>
              </p:spPr>
              <p:txBody>
                <a:bodyPr rtlCol="0" anchor="ctr"/>
                <a:lstStyle/>
                <a:p>
                  <a:endParaRPr lang="vi-VN"/>
                </a:p>
              </p:txBody>
            </p:sp>
          </p:grpSp>
          <p:sp>
            <p:nvSpPr>
              <p:cNvPr id="99" name="Hình tự do: Hình 202">
                <a:extLst>
                  <a:ext uri="{FF2B5EF4-FFF2-40B4-BE49-F238E27FC236}">
                    <a16:creationId xmlns:a16="http://schemas.microsoft.com/office/drawing/2014/main" id="{AF51FEAF-BD9E-093C-4A62-8BCD74DB8B5F}"/>
                  </a:ext>
                </a:extLst>
              </p:cNvPr>
              <p:cNvSpPr/>
              <p:nvPr/>
            </p:nvSpPr>
            <p:spPr>
              <a:xfrm>
                <a:off x="7864468" y="2396023"/>
                <a:ext cx="242301" cy="341183"/>
              </a:xfrm>
              <a:custGeom>
                <a:avLst/>
                <a:gdLst>
                  <a:gd name="connsiteX0" fmla="*/ 11738 w 242301"/>
                  <a:gd name="connsiteY0" fmla="*/ 294290 h 341183"/>
                  <a:gd name="connsiteX1" fmla="*/ 149609 w 242301"/>
                  <a:gd name="connsiteY1" fmla="*/ 21 h 341183"/>
                  <a:gd name="connsiteX2" fmla="*/ 242294 w 242301"/>
                  <a:gd name="connsiteY2" fmla="*/ 73130 h 341183"/>
                  <a:gd name="connsiteX3" fmla="*/ 145064 w 242301"/>
                  <a:gd name="connsiteY3" fmla="*/ 315091 h 341183"/>
                  <a:gd name="connsiteX4" fmla="*/ 11738 w 242301"/>
                  <a:gd name="connsiteY4" fmla="*/ 294290 h 341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01" h="341183">
                    <a:moveTo>
                      <a:pt x="11738" y="294290"/>
                    </a:moveTo>
                    <a:cubicBezTo>
                      <a:pt x="-34320" y="199157"/>
                      <a:pt x="64265" y="-2382"/>
                      <a:pt x="149609" y="21"/>
                    </a:cubicBezTo>
                    <a:cubicBezTo>
                      <a:pt x="234952" y="2425"/>
                      <a:pt x="241945" y="42803"/>
                      <a:pt x="242294" y="73130"/>
                    </a:cubicBezTo>
                    <a:cubicBezTo>
                      <a:pt x="243037" y="135706"/>
                      <a:pt x="188719" y="278340"/>
                      <a:pt x="145064" y="315091"/>
                    </a:cubicBezTo>
                    <a:cubicBezTo>
                      <a:pt x="101409" y="351841"/>
                      <a:pt x="40623" y="353939"/>
                      <a:pt x="11738" y="294290"/>
                    </a:cubicBezTo>
                    <a:close/>
                  </a:path>
                </a:pathLst>
              </a:custGeom>
              <a:solidFill>
                <a:srgbClr val="FFC40C"/>
              </a:solidFill>
              <a:ln w="4370" cap="flat">
                <a:noFill/>
                <a:prstDash val="solid"/>
                <a:miter/>
              </a:ln>
            </p:spPr>
            <p:txBody>
              <a:bodyPr rtlCol="0" anchor="ctr"/>
              <a:lstStyle/>
              <a:p>
                <a:endParaRPr lang="vi-VN"/>
              </a:p>
            </p:txBody>
          </p:sp>
          <p:grpSp>
            <p:nvGrpSpPr>
              <p:cNvPr id="100" name="Đồ họa 2">
                <a:extLst>
                  <a:ext uri="{FF2B5EF4-FFF2-40B4-BE49-F238E27FC236}">
                    <a16:creationId xmlns:a16="http://schemas.microsoft.com/office/drawing/2014/main" id="{95DA9F2C-21E6-78A8-9712-03A5021519EB}"/>
                  </a:ext>
                </a:extLst>
              </p:cNvPr>
              <p:cNvGrpSpPr/>
              <p:nvPr/>
            </p:nvGrpSpPr>
            <p:grpSpPr>
              <a:xfrm>
                <a:off x="9441108" y="1971247"/>
                <a:ext cx="686442" cy="774347"/>
                <a:chOff x="9441108" y="1971247"/>
                <a:chExt cx="686442" cy="774347"/>
              </a:xfrm>
            </p:grpSpPr>
            <p:sp>
              <p:nvSpPr>
                <p:cNvPr id="102" name="Hình tự do: Hình 204">
                  <a:extLst>
                    <a:ext uri="{FF2B5EF4-FFF2-40B4-BE49-F238E27FC236}">
                      <a16:creationId xmlns:a16="http://schemas.microsoft.com/office/drawing/2014/main" id="{0799C905-9DB2-EBB4-4B06-DF6283086A5D}"/>
                    </a:ext>
                  </a:extLst>
                </p:cNvPr>
                <p:cNvSpPr/>
                <p:nvPr/>
              </p:nvSpPr>
              <p:spPr>
                <a:xfrm>
                  <a:off x="9441108" y="1971247"/>
                  <a:ext cx="686442" cy="774347"/>
                </a:xfrm>
                <a:custGeom>
                  <a:avLst/>
                  <a:gdLst>
                    <a:gd name="connsiteX0" fmla="*/ 0 w 686442"/>
                    <a:gd name="connsiteY0" fmla="*/ 653517 h 774347"/>
                    <a:gd name="connsiteX1" fmla="*/ 255639 w 686442"/>
                    <a:gd name="connsiteY1" fmla="*/ 226623 h 774347"/>
                    <a:gd name="connsiteX2" fmla="*/ 610255 w 686442"/>
                    <a:gd name="connsiteY2" fmla="*/ 0 h 774347"/>
                    <a:gd name="connsiteX3" fmla="*/ 441315 w 686442"/>
                    <a:gd name="connsiteY3" fmla="*/ 721076 h 774347"/>
                    <a:gd name="connsiteX4" fmla="*/ 0 w 686442"/>
                    <a:gd name="connsiteY4" fmla="*/ 653517 h 77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442" h="774347">
                      <a:moveTo>
                        <a:pt x="0" y="653517"/>
                      </a:moveTo>
                      <a:cubicBezTo>
                        <a:pt x="154738" y="602565"/>
                        <a:pt x="28798" y="277008"/>
                        <a:pt x="255639" y="226623"/>
                      </a:cubicBezTo>
                      <a:cubicBezTo>
                        <a:pt x="482479" y="176194"/>
                        <a:pt x="579536" y="87398"/>
                        <a:pt x="610255" y="0"/>
                      </a:cubicBezTo>
                      <a:cubicBezTo>
                        <a:pt x="772466" y="272288"/>
                        <a:pt x="656664" y="587095"/>
                        <a:pt x="441315" y="721076"/>
                      </a:cubicBezTo>
                      <a:cubicBezTo>
                        <a:pt x="337924" y="785401"/>
                        <a:pt x="163434" y="820141"/>
                        <a:pt x="0" y="653517"/>
                      </a:cubicBezTo>
                      <a:close/>
                    </a:path>
                  </a:pathLst>
                </a:custGeom>
                <a:solidFill>
                  <a:srgbClr val="B96A4A"/>
                </a:solidFill>
                <a:ln w="4370" cap="flat">
                  <a:noFill/>
                  <a:prstDash val="solid"/>
                  <a:miter/>
                </a:ln>
              </p:spPr>
              <p:txBody>
                <a:bodyPr rtlCol="0" anchor="ctr"/>
                <a:lstStyle/>
                <a:p>
                  <a:endParaRPr lang="vi-VN"/>
                </a:p>
              </p:txBody>
            </p:sp>
            <p:sp>
              <p:nvSpPr>
                <p:cNvPr id="103" name="Hình tự do: Hình 205">
                  <a:extLst>
                    <a:ext uri="{FF2B5EF4-FFF2-40B4-BE49-F238E27FC236}">
                      <a16:creationId xmlns:a16="http://schemas.microsoft.com/office/drawing/2014/main" id="{A89B7657-0DDD-1495-B04D-A83B563047EC}"/>
                    </a:ext>
                  </a:extLst>
                </p:cNvPr>
                <p:cNvSpPr/>
                <p:nvPr/>
              </p:nvSpPr>
              <p:spPr>
                <a:xfrm>
                  <a:off x="9497100" y="2272194"/>
                  <a:ext cx="327073" cy="421527"/>
                </a:xfrm>
                <a:custGeom>
                  <a:avLst/>
                  <a:gdLst>
                    <a:gd name="connsiteX0" fmla="*/ 31 w 327073"/>
                    <a:gd name="connsiteY0" fmla="*/ 401775 h 421527"/>
                    <a:gd name="connsiteX1" fmla="*/ 327073 w 327073"/>
                    <a:gd name="connsiteY1" fmla="*/ 2367 h 421527"/>
                    <a:gd name="connsiteX2" fmla="*/ 23672 w 327073"/>
                    <a:gd name="connsiteY2" fmla="*/ 421527 h 421527"/>
                    <a:gd name="connsiteX3" fmla="*/ 31 w 327073"/>
                    <a:gd name="connsiteY3" fmla="*/ 401775 h 421527"/>
                  </a:gdLst>
                  <a:ahLst/>
                  <a:cxnLst>
                    <a:cxn ang="0">
                      <a:pos x="connsiteX0" y="connsiteY0"/>
                    </a:cxn>
                    <a:cxn ang="0">
                      <a:pos x="connsiteX1" y="connsiteY1"/>
                    </a:cxn>
                    <a:cxn ang="0">
                      <a:pos x="connsiteX2" y="connsiteY2"/>
                    </a:cxn>
                    <a:cxn ang="0">
                      <a:pos x="connsiteX3" y="connsiteY3"/>
                    </a:cxn>
                  </a:cxnLst>
                  <a:rect l="l" t="t" r="r" b="b"/>
                  <a:pathLst>
                    <a:path w="327073" h="421527">
                      <a:moveTo>
                        <a:pt x="31" y="401775"/>
                      </a:moveTo>
                      <a:cubicBezTo>
                        <a:pt x="31" y="401775"/>
                        <a:pt x="89833" y="-35869"/>
                        <a:pt x="327073" y="2367"/>
                      </a:cubicBezTo>
                      <a:cubicBezTo>
                        <a:pt x="249159" y="18142"/>
                        <a:pt x="152409" y="57209"/>
                        <a:pt x="23672" y="421527"/>
                      </a:cubicBezTo>
                      <a:cubicBezTo>
                        <a:pt x="-1849" y="416414"/>
                        <a:pt x="31" y="401775"/>
                        <a:pt x="31" y="401775"/>
                      </a:cubicBezTo>
                      <a:close/>
                    </a:path>
                  </a:pathLst>
                </a:custGeom>
                <a:solidFill>
                  <a:srgbClr val="9C4530"/>
                </a:solidFill>
                <a:ln w="4370" cap="flat">
                  <a:noFill/>
                  <a:prstDash val="solid"/>
                  <a:miter/>
                </a:ln>
              </p:spPr>
              <p:txBody>
                <a:bodyPr rtlCol="0" anchor="ctr"/>
                <a:lstStyle/>
                <a:p>
                  <a:endParaRPr lang="vi-VN"/>
                </a:p>
              </p:txBody>
            </p:sp>
            <p:sp>
              <p:nvSpPr>
                <p:cNvPr id="104" name="Hình tự do: Hình 206">
                  <a:extLst>
                    <a:ext uri="{FF2B5EF4-FFF2-40B4-BE49-F238E27FC236}">
                      <a16:creationId xmlns:a16="http://schemas.microsoft.com/office/drawing/2014/main" id="{672F9BCF-D2B8-829A-CAC7-37D74F203188}"/>
                    </a:ext>
                  </a:extLst>
                </p:cNvPr>
                <p:cNvSpPr/>
                <p:nvPr/>
              </p:nvSpPr>
              <p:spPr>
                <a:xfrm>
                  <a:off x="9477116" y="2262763"/>
                  <a:ext cx="504416" cy="446122"/>
                </a:xfrm>
                <a:custGeom>
                  <a:avLst/>
                  <a:gdLst>
                    <a:gd name="connsiteX0" fmla="*/ 0 w 504416"/>
                    <a:gd name="connsiteY0" fmla="*/ 415052 h 446122"/>
                    <a:gd name="connsiteX1" fmla="*/ 504416 w 504416"/>
                    <a:gd name="connsiteY1" fmla="*/ 0 h 446122"/>
                    <a:gd name="connsiteX2" fmla="*/ 24122 w 504416"/>
                    <a:gd name="connsiteY2" fmla="*/ 446122 h 446122"/>
                    <a:gd name="connsiteX3" fmla="*/ 0 w 504416"/>
                    <a:gd name="connsiteY3" fmla="*/ 415052 h 446122"/>
                  </a:gdLst>
                  <a:ahLst/>
                  <a:cxnLst>
                    <a:cxn ang="0">
                      <a:pos x="connsiteX0" y="connsiteY0"/>
                    </a:cxn>
                    <a:cxn ang="0">
                      <a:pos x="connsiteX1" y="connsiteY1"/>
                    </a:cxn>
                    <a:cxn ang="0">
                      <a:pos x="connsiteX2" y="connsiteY2"/>
                    </a:cxn>
                    <a:cxn ang="0">
                      <a:pos x="connsiteX3" y="connsiteY3"/>
                    </a:cxn>
                  </a:cxnLst>
                  <a:rect l="l" t="t" r="r" b="b"/>
                  <a:pathLst>
                    <a:path w="504416" h="446122">
                      <a:moveTo>
                        <a:pt x="0" y="415052"/>
                      </a:moveTo>
                      <a:cubicBezTo>
                        <a:pt x="202676" y="374544"/>
                        <a:pt x="409415" y="170863"/>
                        <a:pt x="504416" y="0"/>
                      </a:cubicBezTo>
                      <a:cubicBezTo>
                        <a:pt x="415052" y="232872"/>
                        <a:pt x="232085" y="384725"/>
                        <a:pt x="24122" y="446122"/>
                      </a:cubicBezTo>
                      <a:lnTo>
                        <a:pt x="0" y="415052"/>
                      </a:lnTo>
                      <a:close/>
                    </a:path>
                  </a:pathLst>
                </a:custGeom>
                <a:solidFill>
                  <a:srgbClr val="9C4530"/>
                </a:solidFill>
                <a:ln w="4370" cap="flat">
                  <a:noFill/>
                  <a:prstDash val="solid"/>
                  <a:miter/>
                </a:ln>
              </p:spPr>
              <p:txBody>
                <a:bodyPr rtlCol="0" anchor="ctr"/>
                <a:lstStyle/>
                <a:p>
                  <a:endParaRPr lang="vi-VN"/>
                </a:p>
              </p:txBody>
            </p:sp>
          </p:grpSp>
          <p:sp>
            <p:nvSpPr>
              <p:cNvPr id="101" name="Hình tự do: Hình 207">
                <a:extLst>
                  <a:ext uri="{FF2B5EF4-FFF2-40B4-BE49-F238E27FC236}">
                    <a16:creationId xmlns:a16="http://schemas.microsoft.com/office/drawing/2014/main" id="{D1BBFCDE-04C3-28DE-1282-26EC854F943F}"/>
                  </a:ext>
                </a:extLst>
              </p:cNvPr>
              <p:cNvSpPr/>
              <p:nvPr/>
            </p:nvSpPr>
            <p:spPr>
              <a:xfrm>
                <a:off x="9436558" y="2429744"/>
                <a:ext cx="223560" cy="348661"/>
              </a:xfrm>
              <a:custGeom>
                <a:avLst/>
                <a:gdLst>
                  <a:gd name="connsiteX0" fmla="*/ 203293 w 223560"/>
                  <a:gd name="connsiteY0" fmla="*/ 309817 h 348661"/>
                  <a:gd name="connsiteX1" fmla="*/ 102043 w 223560"/>
                  <a:gd name="connsiteY1" fmla="*/ 1041 h 348661"/>
                  <a:gd name="connsiteX2" fmla="*/ 1186 w 223560"/>
                  <a:gd name="connsiteY2" fmla="*/ 62438 h 348661"/>
                  <a:gd name="connsiteX3" fmla="*/ 68439 w 223560"/>
                  <a:gd name="connsiteY3" fmla="*/ 314406 h 348661"/>
                  <a:gd name="connsiteX4" fmla="*/ 203293 w 223560"/>
                  <a:gd name="connsiteY4" fmla="*/ 309817 h 34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60" h="348661">
                    <a:moveTo>
                      <a:pt x="203293" y="309817"/>
                    </a:moveTo>
                    <a:cubicBezTo>
                      <a:pt x="260496" y="220934"/>
                      <a:pt x="187037" y="8994"/>
                      <a:pt x="102043" y="1041"/>
                    </a:cubicBezTo>
                    <a:cubicBezTo>
                      <a:pt x="17049" y="-6912"/>
                      <a:pt x="5206" y="32373"/>
                      <a:pt x="1186" y="62438"/>
                    </a:cubicBezTo>
                    <a:cubicBezTo>
                      <a:pt x="-7117" y="124447"/>
                      <a:pt x="29546" y="272630"/>
                      <a:pt x="68439" y="314406"/>
                    </a:cubicBezTo>
                    <a:cubicBezTo>
                      <a:pt x="107374" y="356095"/>
                      <a:pt x="167460" y="365534"/>
                      <a:pt x="203293" y="309817"/>
                    </a:cubicBezTo>
                    <a:close/>
                  </a:path>
                </a:pathLst>
              </a:custGeom>
              <a:solidFill>
                <a:srgbClr val="FFC40C"/>
              </a:solidFill>
              <a:ln w="4370" cap="flat">
                <a:noFill/>
                <a:prstDash val="solid"/>
                <a:miter/>
              </a:ln>
            </p:spPr>
            <p:txBody>
              <a:bodyPr rtlCol="0" anchor="ctr"/>
              <a:lstStyle/>
              <a:p>
                <a:endParaRPr lang="vi-VN"/>
              </a:p>
            </p:txBody>
          </p:sp>
        </p:grpSp>
        <p:grpSp>
          <p:nvGrpSpPr>
            <p:cNvPr id="71" name="Đồ họa 2">
              <a:extLst>
                <a:ext uri="{FF2B5EF4-FFF2-40B4-BE49-F238E27FC236}">
                  <a16:creationId xmlns:a16="http://schemas.microsoft.com/office/drawing/2014/main" id="{BAF8BC32-92B0-1AD8-3226-DBB91100A283}"/>
                </a:ext>
              </a:extLst>
            </p:cNvPr>
            <p:cNvGrpSpPr/>
            <p:nvPr/>
          </p:nvGrpSpPr>
          <p:grpSpPr>
            <a:xfrm>
              <a:off x="7884179" y="3487338"/>
              <a:ext cx="1751291" cy="1006652"/>
              <a:chOff x="7884179" y="3487338"/>
              <a:chExt cx="1751291" cy="1006652"/>
            </a:xfrm>
          </p:grpSpPr>
          <p:grpSp>
            <p:nvGrpSpPr>
              <p:cNvPr id="72" name="Đồ họa 2">
                <a:extLst>
                  <a:ext uri="{FF2B5EF4-FFF2-40B4-BE49-F238E27FC236}">
                    <a16:creationId xmlns:a16="http://schemas.microsoft.com/office/drawing/2014/main" id="{F294E9EB-B733-2710-55BA-D034B8AB9520}"/>
                  </a:ext>
                </a:extLst>
              </p:cNvPr>
              <p:cNvGrpSpPr/>
              <p:nvPr/>
            </p:nvGrpSpPr>
            <p:grpSpPr>
              <a:xfrm>
                <a:off x="7884179" y="3487338"/>
                <a:ext cx="564826" cy="469699"/>
                <a:chOff x="7884179" y="3487338"/>
                <a:chExt cx="564826" cy="469699"/>
              </a:xfrm>
            </p:grpSpPr>
            <p:sp>
              <p:nvSpPr>
                <p:cNvPr id="85" name="Hình tự do: Hình 210">
                  <a:extLst>
                    <a:ext uri="{FF2B5EF4-FFF2-40B4-BE49-F238E27FC236}">
                      <a16:creationId xmlns:a16="http://schemas.microsoft.com/office/drawing/2014/main" id="{8FD72B66-4B44-443E-E30F-1CA83972B4B4}"/>
                    </a:ext>
                  </a:extLst>
                </p:cNvPr>
                <p:cNvSpPr/>
                <p:nvPr/>
              </p:nvSpPr>
              <p:spPr>
                <a:xfrm>
                  <a:off x="7893833" y="3521558"/>
                  <a:ext cx="555172" cy="435479"/>
                </a:xfrm>
                <a:custGeom>
                  <a:avLst/>
                  <a:gdLst>
                    <a:gd name="connsiteX0" fmla="*/ 522711 w 555172"/>
                    <a:gd name="connsiteY0" fmla="*/ 427765 h 435479"/>
                    <a:gd name="connsiteX1" fmla="*/ 91926 w 555172"/>
                    <a:gd name="connsiteY1" fmla="*/ 130000 h 435479"/>
                    <a:gd name="connsiteX2" fmla="*/ 4485 w 555172"/>
                    <a:gd name="connsiteY2" fmla="*/ 73236 h 435479"/>
                    <a:gd name="connsiteX3" fmla="*/ 41935 w 555172"/>
                    <a:gd name="connsiteY3" fmla="*/ 19442 h 435479"/>
                    <a:gd name="connsiteX4" fmla="*/ 69596 w 555172"/>
                    <a:gd name="connsiteY4" fmla="*/ 171 h 435479"/>
                    <a:gd name="connsiteX5" fmla="*/ 124482 w 555172"/>
                    <a:gd name="connsiteY5" fmla="*/ 22545 h 435479"/>
                    <a:gd name="connsiteX6" fmla="*/ 151314 w 555172"/>
                    <a:gd name="connsiteY6" fmla="*/ 70657 h 435479"/>
                    <a:gd name="connsiteX7" fmla="*/ 530926 w 555172"/>
                    <a:gd name="connsiteY7" fmla="*/ 349151 h 435479"/>
                    <a:gd name="connsiteX8" fmla="*/ 522711 w 555172"/>
                    <a:gd name="connsiteY8" fmla="*/ 427765 h 43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172" h="435479">
                      <a:moveTo>
                        <a:pt x="522711" y="427765"/>
                      </a:moveTo>
                      <a:cubicBezTo>
                        <a:pt x="522711" y="427765"/>
                        <a:pt x="328993" y="511099"/>
                        <a:pt x="91926" y="130000"/>
                      </a:cubicBezTo>
                      <a:cubicBezTo>
                        <a:pt x="60595" y="136599"/>
                        <a:pt x="33545" y="112477"/>
                        <a:pt x="4485" y="73236"/>
                      </a:cubicBezTo>
                      <a:cubicBezTo>
                        <a:pt x="-17277" y="57285"/>
                        <a:pt x="47529" y="24599"/>
                        <a:pt x="41935" y="19442"/>
                      </a:cubicBezTo>
                      <a:cubicBezTo>
                        <a:pt x="40930" y="17432"/>
                        <a:pt x="66974" y="-2014"/>
                        <a:pt x="69596" y="171"/>
                      </a:cubicBezTo>
                      <a:cubicBezTo>
                        <a:pt x="69815" y="-1533"/>
                        <a:pt x="124482" y="22545"/>
                        <a:pt x="124482" y="22545"/>
                      </a:cubicBezTo>
                      <a:lnTo>
                        <a:pt x="151314" y="70657"/>
                      </a:lnTo>
                      <a:cubicBezTo>
                        <a:pt x="151314" y="70657"/>
                        <a:pt x="314005" y="382187"/>
                        <a:pt x="530926" y="349151"/>
                      </a:cubicBezTo>
                      <a:cubicBezTo>
                        <a:pt x="589920" y="397132"/>
                        <a:pt x="522711" y="427765"/>
                        <a:pt x="522711" y="427765"/>
                      </a:cubicBezTo>
                      <a:close/>
                    </a:path>
                  </a:pathLst>
                </a:custGeom>
                <a:solidFill>
                  <a:srgbClr val="FCC7A5"/>
                </a:solidFill>
                <a:ln w="4370" cap="flat">
                  <a:noFill/>
                  <a:prstDash val="solid"/>
                  <a:miter/>
                </a:ln>
              </p:spPr>
              <p:txBody>
                <a:bodyPr rtlCol="0" anchor="ctr"/>
                <a:lstStyle/>
                <a:p>
                  <a:endParaRPr lang="vi-VN"/>
                </a:p>
              </p:txBody>
            </p:sp>
            <p:sp>
              <p:nvSpPr>
                <p:cNvPr id="86" name="Hình tự do: Hình 211">
                  <a:extLst>
                    <a:ext uri="{FF2B5EF4-FFF2-40B4-BE49-F238E27FC236}">
                      <a16:creationId xmlns:a16="http://schemas.microsoft.com/office/drawing/2014/main" id="{7FEAA657-85F7-1B08-9C61-25EB5B057445}"/>
                    </a:ext>
                  </a:extLst>
                </p:cNvPr>
                <p:cNvSpPr/>
                <p:nvPr/>
              </p:nvSpPr>
              <p:spPr>
                <a:xfrm>
                  <a:off x="7909592" y="3528546"/>
                  <a:ext cx="119035" cy="108023"/>
                </a:xfrm>
                <a:custGeom>
                  <a:avLst/>
                  <a:gdLst>
                    <a:gd name="connsiteX0" fmla="*/ 0 w 119035"/>
                    <a:gd name="connsiteY0" fmla="*/ 67515 h 108023"/>
                    <a:gd name="connsiteX1" fmla="*/ 52133 w 119035"/>
                    <a:gd name="connsiteY1" fmla="*/ 108024 h 108023"/>
                    <a:gd name="connsiteX2" fmla="*/ 96181 w 119035"/>
                    <a:gd name="connsiteY2" fmla="*/ 64718 h 108023"/>
                    <a:gd name="connsiteX3" fmla="*/ 119036 w 119035"/>
                    <a:gd name="connsiteY3" fmla="*/ 19053 h 108023"/>
                    <a:gd name="connsiteX4" fmla="*/ 77041 w 119035"/>
                    <a:gd name="connsiteY4" fmla="*/ 0 h 108023"/>
                    <a:gd name="connsiteX5" fmla="*/ 0 w 119035"/>
                    <a:gd name="connsiteY5" fmla="*/ 67515 h 10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035" h="108023">
                      <a:moveTo>
                        <a:pt x="0" y="67515"/>
                      </a:moveTo>
                      <a:cubicBezTo>
                        <a:pt x="0" y="67515"/>
                        <a:pt x="28622" y="98104"/>
                        <a:pt x="52133" y="108024"/>
                      </a:cubicBezTo>
                      <a:cubicBezTo>
                        <a:pt x="42650" y="58513"/>
                        <a:pt x="87442" y="37668"/>
                        <a:pt x="96181" y="64718"/>
                      </a:cubicBezTo>
                      <a:cubicBezTo>
                        <a:pt x="116195" y="35221"/>
                        <a:pt x="119036" y="19053"/>
                        <a:pt x="119036" y="19053"/>
                      </a:cubicBezTo>
                      <a:lnTo>
                        <a:pt x="77041" y="0"/>
                      </a:lnTo>
                      <a:lnTo>
                        <a:pt x="0" y="67515"/>
                      </a:lnTo>
                      <a:close/>
                    </a:path>
                  </a:pathLst>
                </a:custGeom>
                <a:solidFill>
                  <a:srgbClr val="EFAE87"/>
                </a:solidFill>
                <a:ln w="4370" cap="flat">
                  <a:noFill/>
                  <a:prstDash val="solid"/>
                  <a:miter/>
                </a:ln>
              </p:spPr>
              <p:txBody>
                <a:bodyPr rtlCol="0" anchor="ctr"/>
                <a:lstStyle/>
                <a:p>
                  <a:endParaRPr lang="vi-VN"/>
                </a:p>
              </p:txBody>
            </p:sp>
            <p:grpSp>
              <p:nvGrpSpPr>
                <p:cNvPr id="87" name="Đồ họa 2">
                  <a:extLst>
                    <a:ext uri="{FF2B5EF4-FFF2-40B4-BE49-F238E27FC236}">
                      <a16:creationId xmlns:a16="http://schemas.microsoft.com/office/drawing/2014/main" id="{26E5479D-8853-D463-93A7-CDE936306440}"/>
                    </a:ext>
                  </a:extLst>
                </p:cNvPr>
                <p:cNvGrpSpPr/>
                <p:nvPr/>
              </p:nvGrpSpPr>
              <p:grpSpPr>
                <a:xfrm>
                  <a:off x="7884179" y="3487338"/>
                  <a:ext cx="170387" cy="125458"/>
                  <a:chOff x="7884179" y="3487338"/>
                  <a:chExt cx="170387" cy="125458"/>
                </a:xfrm>
                <a:solidFill>
                  <a:srgbClr val="FCC7A5"/>
                </a:solidFill>
              </p:grpSpPr>
              <p:sp>
                <p:nvSpPr>
                  <p:cNvPr id="88" name="Hình tự do: Hình 213">
                    <a:extLst>
                      <a:ext uri="{FF2B5EF4-FFF2-40B4-BE49-F238E27FC236}">
                        <a16:creationId xmlns:a16="http://schemas.microsoft.com/office/drawing/2014/main" id="{0FD42147-57BF-9235-EE17-007B4E8812DA}"/>
                      </a:ext>
                    </a:extLst>
                  </p:cNvPr>
                  <p:cNvSpPr/>
                  <p:nvPr/>
                </p:nvSpPr>
                <p:spPr>
                  <a:xfrm>
                    <a:off x="7884179" y="3487338"/>
                    <a:ext cx="126193" cy="119607"/>
                  </a:xfrm>
                  <a:custGeom>
                    <a:avLst/>
                    <a:gdLst>
                      <a:gd name="connsiteX0" fmla="*/ 124478 w 126193"/>
                      <a:gd name="connsiteY0" fmla="*/ 61003 h 119607"/>
                      <a:gd name="connsiteX1" fmla="*/ 99352 w 126193"/>
                      <a:gd name="connsiteY1" fmla="*/ 218 h 119607"/>
                      <a:gd name="connsiteX2" fmla="*/ 79644 w 126193"/>
                      <a:gd name="connsiteY2" fmla="*/ 15469 h 119607"/>
                      <a:gd name="connsiteX3" fmla="*/ 50977 w 126193"/>
                      <a:gd name="connsiteY3" fmla="*/ 15337 h 119607"/>
                      <a:gd name="connsiteX4" fmla="*/ 51938 w 126193"/>
                      <a:gd name="connsiteY4" fmla="*/ 43742 h 119607"/>
                      <a:gd name="connsiteX5" fmla="*/ 26768 w 126193"/>
                      <a:gd name="connsiteY5" fmla="*/ 40508 h 119607"/>
                      <a:gd name="connsiteX6" fmla="*/ 21349 w 126193"/>
                      <a:gd name="connsiteY6" fmla="*/ 61746 h 119607"/>
                      <a:gd name="connsiteX7" fmla="*/ 1510 w 126193"/>
                      <a:gd name="connsiteY7" fmla="*/ 71403 h 119607"/>
                      <a:gd name="connsiteX8" fmla="*/ 34284 w 126193"/>
                      <a:gd name="connsiteY8" fmla="*/ 118467 h 119607"/>
                      <a:gd name="connsiteX9" fmla="*/ 41888 w 126193"/>
                      <a:gd name="connsiteY9" fmla="*/ 95263 h 119607"/>
                      <a:gd name="connsiteX10" fmla="*/ 68588 w 126193"/>
                      <a:gd name="connsiteY10" fmla="*/ 108766 h 119607"/>
                      <a:gd name="connsiteX11" fmla="*/ 67845 w 126193"/>
                      <a:gd name="connsiteY11" fmla="*/ 73501 h 119607"/>
                      <a:gd name="connsiteX12" fmla="*/ 94938 w 126193"/>
                      <a:gd name="connsiteY12" fmla="*/ 82809 h 119607"/>
                      <a:gd name="connsiteX13" fmla="*/ 95943 w 126193"/>
                      <a:gd name="connsiteY13" fmla="*/ 55540 h 119607"/>
                      <a:gd name="connsiteX14" fmla="*/ 124478 w 126193"/>
                      <a:gd name="connsiteY14" fmla="*/ 61003 h 11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193" h="119607">
                        <a:moveTo>
                          <a:pt x="124478" y="61003"/>
                        </a:moveTo>
                        <a:cubicBezTo>
                          <a:pt x="131033" y="46801"/>
                          <a:pt x="117967" y="2796"/>
                          <a:pt x="99352" y="218"/>
                        </a:cubicBezTo>
                        <a:cubicBezTo>
                          <a:pt x="82353" y="-2142"/>
                          <a:pt x="79644" y="15469"/>
                          <a:pt x="79644" y="15469"/>
                        </a:cubicBezTo>
                        <a:cubicBezTo>
                          <a:pt x="79644" y="15469"/>
                          <a:pt x="61465" y="3801"/>
                          <a:pt x="50977" y="15337"/>
                        </a:cubicBezTo>
                        <a:cubicBezTo>
                          <a:pt x="38916" y="28622"/>
                          <a:pt x="51938" y="43742"/>
                          <a:pt x="51938" y="43742"/>
                        </a:cubicBezTo>
                        <a:cubicBezTo>
                          <a:pt x="51938" y="43742"/>
                          <a:pt x="40227" y="28622"/>
                          <a:pt x="26768" y="40508"/>
                        </a:cubicBezTo>
                        <a:cubicBezTo>
                          <a:pt x="17984" y="48286"/>
                          <a:pt x="21349" y="61746"/>
                          <a:pt x="21349" y="61746"/>
                        </a:cubicBezTo>
                        <a:cubicBezTo>
                          <a:pt x="21349" y="61746"/>
                          <a:pt x="6273" y="59299"/>
                          <a:pt x="1510" y="71403"/>
                        </a:cubicBezTo>
                        <a:cubicBezTo>
                          <a:pt x="-6181" y="90849"/>
                          <a:pt x="17154" y="126420"/>
                          <a:pt x="34284" y="118467"/>
                        </a:cubicBezTo>
                        <a:cubicBezTo>
                          <a:pt x="44728" y="113573"/>
                          <a:pt x="41888" y="95263"/>
                          <a:pt x="41888" y="95263"/>
                        </a:cubicBezTo>
                        <a:cubicBezTo>
                          <a:pt x="41888" y="95263"/>
                          <a:pt x="54691" y="118292"/>
                          <a:pt x="68588" y="108766"/>
                        </a:cubicBezTo>
                        <a:cubicBezTo>
                          <a:pt x="82484" y="99239"/>
                          <a:pt x="67845" y="73501"/>
                          <a:pt x="67845" y="73501"/>
                        </a:cubicBezTo>
                        <a:cubicBezTo>
                          <a:pt x="67845" y="73501"/>
                          <a:pt x="84625" y="92553"/>
                          <a:pt x="94938" y="82809"/>
                        </a:cubicBezTo>
                        <a:cubicBezTo>
                          <a:pt x="105251" y="73064"/>
                          <a:pt x="95943" y="55540"/>
                          <a:pt x="95943" y="55540"/>
                        </a:cubicBezTo>
                        <a:cubicBezTo>
                          <a:pt x="95943" y="55540"/>
                          <a:pt x="115826" y="79793"/>
                          <a:pt x="124478" y="61003"/>
                        </a:cubicBezTo>
                        <a:close/>
                      </a:path>
                    </a:pathLst>
                  </a:custGeom>
                  <a:solidFill>
                    <a:srgbClr val="FCC7A5"/>
                  </a:solidFill>
                  <a:ln w="4370" cap="flat">
                    <a:noFill/>
                    <a:prstDash val="solid"/>
                    <a:miter/>
                  </a:ln>
                </p:spPr>
                <p:txBody>
                  <a:bodyPr rtlCol="0" anchor="ctr"/>
                  <a:lstStyle/>
                  <a:p>
                    <a:endParaRPr lang="vi-VN"/>
                  </a:p>
                </p:txBody>
              </p:sp>
              <p:sp>
                <p:nvSpPr>
                  <p:cNvPr id="89" name="Hình tự do: Hình 214">
                    <a:extLst>
                      <a:ext uri="{FF2B5EF4-FFF2-40B4-BE49-F238E27FC236}">
                        <a16:creationId xmlns:a16="http://schemas.microsoft.com/office/drawing/2014/main" id="{EAE8D2DE-FB71-8B91-EEA8-3088F8928032}"/>
                      </a:ext>
                    </a:extLst>
                  </p:cNvPr>
                  <p:cNvSpPr/>
                  <p:nvPr/>
                </p:nvSpPr>
                <p:spPr>
                  <a:xfrm>
                    <a:off x="7986689" y="3495449"/>
                    <a:ext cx="67878" cy="117348"/>
                  </a:xfrm>
                  <a:custGeom>
                    <a:avLst/>
                    <a:gdLst>
                      <a:gd name="connsiteX0" fmla="*/ 29267 w 67878"/>
                      <a:gd name="connsiteY0" fmla="*/ 117348 h 117348"/>
                      <a:gd name="connsiteX1" fmla="*/ 66498 w 67878"/>
                      <a:gd name="connsiteY1" fmla="*/ 71377 h 117348"/>
                      <a:gd name="connsiteX2" fmla="*/ 26907 w 67878"/>
                      <a:gd name="connsiteY2" fmla="*/ 1197 h 117348"/>
                      <a:gd name="connsiteX3" fmla="*/ 31976 w 67878"/>
                      <a:gd name="connsiteY3" fmla="*/ 61807 h 117348"/>
                      <a:gd name="connsiteX4" fmla="*/ 1256 w 67878"/>
                      <a:gd name="connsiteY4" fmla="*/ 86104 h 117348"/>
                      <a:gd name="connsiteX5" fmla="*/ 29267 w 67878"/>
                      <a:gd name="connsiteY5" fmla="*/ 117348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78" h="117348">
                        <a:moveTo>
                          <a:pt x="29267" y="117348"/>
                        </a:moveTo>
                        <a:cubicBezTo>
                          <a:pt x="44256" y="110138"/>
                          <a:pt x="60293" y="102709"/>
                          <a:pt x="66498" y="71377"/>
                        </a:cubicBezTo>
                        <a:cubicBezTo>
                          <a:pt x="75675" y="25100"/>
                          <a:pt x="36433" y="-6669"/>
                          <a:pt x="26907" y="1197"/>
                        </a:cubicBezTo>
                        <a:cubicBezTo>
                          <a:pt x="13797" y="12034"/>
                          <a:pt x="31976" y="61807"/>
                          <a:pt x="31976" y="61807"/>
                        </a:cubicBezTo>
                        <a:cubicBezTo>
                          <a:pt x="31976" y="61807"/>
                          <a:pt x="6718" y="65652"/>
                          <a:pt x="1256" y="86104"/>
                        </a:cubicBezTo>
                        <a:cubicBezTo>
                          <a:pt x="-7134" y="117610"/>
                          <a:pt x="29267" y="117348"/>
                          <a:pt x="29267" y="117348"/>
                        </a:cubicBezTo>
                        <a:close/>
                      </a:path>
                    </a:pathLst>
                  </a:custGeom>
                  <a:solidFill>
                    <a:srgbClr val="FCC7A5"/>
                  </a:solidFill>
                  <a:ln w="4370" cap="flat">
                    <a:noFill/>
                    <a:prstDash val="solid"/>
                    <a:miter/>
                  </a:ln>
                </p:spPr>
                <p:txBody>
                  <a:bodyPr rtlCol="0" anchor="ctr"/>
                  <a:lstStyle/>
                  <a:p>
                    <a:endParaRPr lang="vi-VN"/>
                  </a:p>
                </p:txBody>
              </p:sp>
            </p:grpSp>
          </p:grpSp>
          <p:grpSp>
            <p:nvGrpSpPr>
              <p:cNvPr id="73" name="Đồ họa 2">
                <a:extLst>
                  <a:ext uri="{FF2B5EF4-FFF2-40B4-BE49-F238E27FC236}">
                    <a16:creationId xmlns:a16="http://schemas.microsoft.com/office/drawing/2014/main" id="{97054626-5911-D698-077D-8FC44861F873}"/>
                  </a:ext>
                </a:extLst>
              </p:cNvPr>
              <p:cNvGrpSpPr/>
              <p:nvPr/>
            </p:nvGrpSpPr>
            <p:grpSpPr>
              <a:xfrm>
                <a:off x="9038496" y="3545617"/>
                <a:ext cx="596975" cy="429069"/>
                <a:chOff x="9038496" y="3545617"/>
                <a:chExt cx="596975" cy="429069"/>
              </a:xfrm>
            </p:grpSpPr>
            <p:sp>
              <p:nvSpPr>
                <p:cNvPr id="80" name="Hình tự do: Hình 216">
                  <a:extLst>
                    <a:ext uri="{FF2B5EF4-FFF2-40B4-BE49-F238E27FC236}">
                      <a16:creationId xmlns:a16="http://schemas.microsoft.com/office/drawing/2014/main" id="{2D48EE49-4E07-9DCA-5F16-04375C01AB5D}"/>
                    </a:ext>
                  </a:extLst>
                </p:cNvPr>
                <p:cNvSpPr/>
                <p:nvPr/>
              </p:nvSpPr>
              <p:spPr>
                <a:xfrm>
                  <a:off x="9038496" y="3581608"/>
                  <a:ext cx="585329" cy="393077"/>
                </a:xfrm>
                <a:custGeom>
                  <a:avLst/>
                  <a:gdLst>
                    <a:gd name="connsiteX0" fmla="*/ 28375 w 585329"/>
                    <a:gd name="connsiteY0" fmla="*/ 379294 h 393077"/>
                    <a:gd name="connsiteX1" fmla="*/ 487258 w 585329"/>
                    <a:gd name="connsiteY1" fmla="*/ 126977 h 393077"/>
                    <a:gd name="connsiteX2" fmla="*/ 580031 w 585329"/>
                    <a:gd name="connsiteY2" fmla="*/ 79432 h 393077"/>
                    <a:gd name="connsiteX3" fmla="*/ 548261 w 585329"/>
                    <a:gd name="connsiteY3" fmla="*/ 22099 h 393077"/>
                    <a:gd name="connsiteX4" fmla="*/ 522697 w 585329"/>
                    <a:gd name="connsiteY4" fmla="*/ 119 h 393077"/>
                    <a:gd name="connsiteX5" fmla="*/ 465845 w 585329"/>
                    <a:gd name="connsiteY5" fmla="*/ 16812 h 393077"/>
                    <a:gd name="connsiteX6" fmla="*/ 434207 w 585329"/>
                    <a:gd name="connsiteY6" fmla="*/ 61909 h 393077"/>
                    <a:gd name="connsiteX7" fmla="*/ 28244 w 585329"/>
                    <a:gd name="connsiteY7" fmla="*/ 300287 h 393077"/>
                    <a:gd name="connsiteX8" fmla="*/ 28375 w 585329"/>
                    <a:gd name="connsiteY8" fmla="*/ 379294 h 39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329" h="393077">
                      <a:moveTo>
                        <a:pt x="28375" y="379294"/>
                      </a:moveTo>
                      <a:cubicBezTo>
                        <a:pt x="28375" y="379294"/>
                        <a:pt x="212566" y="481943"/>
                        <a:pt x="487258" y="126977"/>
                      </a:cubicBezTo>
                      <a:cubicBezTo>
                        <a:pt x="517760" y="136722"/>
                        <a:pt x="547125" y="115484"/>
                        <a:pt x="580031" y="79432"/>
                      </a:cubicBezTo>
                      <a:cubicBezTo>
                        <a:pt x="603278" y="65798"/>
                        <a:pt x="542143" y="26644"/>
                        <a:pt x="548261" y="22099"/>
                      </a:cubicBezTo>
                      <a:cubicBezTo>
                        <a:pt x="549485" y="20220"/>
                        <a:pt x="525538" y="-1804"/>
                        <a:pt x="522697" y="119"/>
                      </a:cubicBezTo>
                      <a:cubicBezTo>
                        <a:pt x="522653" y="-1586"/>
                        <a:pt x="465845" y="16812"/>
                        <a:pt x="465845" y="16812"/>
                      </a:cubicBezTo>
                      <a:lnTo>
                        <a:pt x="434207" y="61909"/>
                      </a:lnTo>
                      <a:cubicBezTo>
                        <a:pt x="434207" y="61909"/>
                        <a:pt x="240664" y="355260"/>
                        <a:pt x="28244" y="300287"/>
                      </a:cubicBezTo>
                      <a:cubicBezTo>
                        <a:pt x="-35382" y="341975"/>
                        <a:pt x="28375" y="379294"/>
                        <a:pt x="28375" y="379294"/>
                      </a:cubicBezTo>
                      <a:close/>
                    </a:path>
                  </a:pathLst>
                </a:custGeom>
                <a:solidFill>
                  <a:srgbClr val="FCC7A5"/>
                </a:solidFill>
                <a:ln w="4370" cap="flat">
                  <a:noFill/>
                  <a:prstDash val="solid"/>
                  <a:miter/>
                </a:ln>
              </p:spPr>
              <p:txBody>
                <a:bodyPr rtlCol="0" anchor="ctr"/>
                <a:lstStyle/>
                <a:p>
                  <a:endParaRPr lang="vi-VN"/>
                </a:p>
              </p:txBody>
            </p:sp>
            <p:sp>
              <p:nvSpPr>
                <p:cNvPr id="81" name="Hình tự do: Hình 217">
                  <a:extLst>
                    <a:ext uri="{FF2B5EF4-FFF2-40B4-BE49-F238E27FC236}">
                      <a16:creationId xmlns:a16="http://schemas.microsoft.com/office/drawing/2014/main" id="{6A3E256D-D789-BA9D-D793-B12F42FC5DB8}"/>
                    </a:ext>
                  </a:extLst>
                </p:cNvPr>
                <p:cNvSpPr/>
                <p:nvPr/>
              </p:nvSpPr>
              <p:spPr>
                <a:xfrm>
                  <a:off x="9493635" y="3586010"/>
                  <a:ext cx="113529" cy="110033"/>
                </a:xfrm>
                <a:custGeom>
                  <a:avLst/>
                  <a:gdLst>
                    <a:gd name="connsiteX0" fmla="*/ 113530 w 113529"/>
                    <a:gd name="connsiteY0" fmla="*/ 75031 h 110033"/>
                    <a:gd name="connsiteX1" fmla="*/ 57551 w 113529"/>
                    <a:gd name="connsiteY1" fmla="*/ 110034 h 110033"/>
                    <a:gd name="connsiteX2" fmla="*/ 18135 w 113529"/>
                    <a:gd name="connsiteY2" fmla="*/ 62446 h 110033"/>
                    <a:gd name="connsiteX3" fmla="*/ 0 w 113529"/>
                    <a:gd name="connsiteY3" fmla="*/ 14683 h 110033"/>
                    <a:gd name="connsiteX4" fmla="*/ 43743 w 113529"/>
                    <a:gd name="connsiteY4" fmla="*/ 0 h 110033"/>
                    <a:gd name="connsiteX5" fmla="*/ 113530 w 113529"/>
                    <a:gd name="connsiteY5" fmla="*/ 75031 h 1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29" h="110033">
                      <a:moveTo>
                        <a:pt x="113530" y="75031"/>
                      </a:moveTo>
                      <a:cubicBezTo>
                        <a:pt x="113530" y="75031"/>
                        <a:pt x="81935" y="102561"/>
                        <a:pt x="57551" y="110034"/>
                      </a:cubicBezTo>
                      <a:cubicBezTo>
                        <a:pt x="72016" y="61747"/>
                        <a:pt x="29584" y="36445"/>
                        <a:pt x="18135" y="62446"/>
                      </a:cubicBezTo>
                      <a:cubicBezTo>
                        <a:pt x="1224" y="31070"/>
                        <a:pt x="0" y="14683"/>
                        <a:pt x="0" y="14683"/>
                      </a:cubicBezTo>
                      <a:lnTo>
                        <a:pt x="43743" y="0"/>
                      </a:lnTo>
                      <a:lnTo>
                        <a:pt x="113530" y="75031"/>
                      </a:lnTo>
                      <a:close/>
                    </a:path>
                  </a:pathLst>
                </a:custGeom>
                <a:solidFill>
                  <a:srgbClr val="EFAE87"/>
                </a:solidFill>
                <a:ln w="4370" cap="flat">
                  <a:noFill/>
                  <a:prstDash val="solid"/>
                  <a:miter/>
                </a:ln>
              </p:spPr>
              <p:txBody>
                <a:bodyPr rtlCol="0" anchor="ctr"/>
                <a:lstStyle/>
                <a:p>
                  <a:endParaRPr lang="vi-VN"/>
                </a:p>
              </p:txBody>
            </p:sp>
            <p:grpSp>
              <p:nvGrpSpPr>
                <p:cNvPr id="82" name="Đồ họa 2">
                  <a:extLst>
                    <a:ext uri="{FF2B5EF4-FFF2-40B4-BE49-F238E27FC236}">
                      <a16:creationId xmlns:a16="http://schemas.microsoft.com/office/drawing/2014/main" id="{9A294337-8DB1-02BB-3733-4EC8127C92BF}"/>
                    </a:ext>
                  </a:extLst>
                </p:cNvPr>
                <p:cNvGrpSpPr/>
                <p:nvPr/>
              </p:nvGrpSpPr>
              <p:grpSpPr>
                <a:xfrm>
                  <a:off x="9466962" y="3545617"/>
                  <a:ext cx="168509" cy="125982"/>
                  <a:chOff x="9466962" y="3545617"/>
                  <a:chExt cx="168509" cy="125982"/>
                </a:xfrm>
                <a:solidFill>
                  <a:srgbClr val="FCC7A5"/>
                </a:solidFill>
              </p:grpSpPr>
              <p:sp>
                <p:nvSpPr>
                  <p:cNvPr id="83" name="Hình tự do: Hình 219">
                    <a:extLst>
                      <a:ext uri="{FF2B5EF4-FFF2-40B4-BE49-F238E27FC236}">
                        <a16:creationId xmlns:a16="http://schemas.microsoft.com/office/drawing/2014/main" id="{F028F2FF-3969-2BD9-699B-E69E070BF80F}"/>
                      </a:ext>
                    </a:extLst>
                  </p:cNvPr>
                  <p:cNvSpPr/>
                  <p:nvPr/>
                </p:nvSpPr>
                <p:spPr>
                  <a:xfrm>
                    <a:off x="9512531" y="3545617"/>
                    <a:ext cx="122940" cy="125982"/>
                  </a:xfrm>
                  <a:custGeom>
                    <a:avLst/>
                    <a:gdLst>
                      <a:gd name="connsiteX0" fmla="*/ 900 w 122940"/>
                      <a:gd name="connsiteY0" fmla="*/ 57917 h 125982"/>
                      <a:gd name="connsiteX1" fmla="*/ 32056 w 122940"/>
                      <a:gd name="connsiteY1" fmla="*/ 15 h 125982"/>
                      <a:gd name="connsiteX2" fmla="*/ 50148 w 122940"/>
                      <a:gd name="connsiteY2" fmla="*/ 17189 h 125982"/>
                      <a:gd name="connsiteX3" fmla="*/ 78684 w 122940"/>
                      <a:gd name="connsiteY3" fmla="*/ 19986 h 125982"/>
                      <a:gd name="connsiteX4" fmla="*/ 74838 w 122940"/>
                      <a:gd name="connsiteY4" fmla="*/ 48128 h 125982"/>
                      <a:gd name="connsiteX5" fmla="*/ 100183 w 122940"/>
                      <a:gd name="connsiteY5" fmla="*/ 47472 h 125982"/>
                      <a:gd name="connsiteX6" fmla="*/ 103417 w 122940"/>
                      <a:gd name="connsiteY6" fmla="*/ 69147 h 125982"/>
                      <a:gd name="connsiteX7" fmla="*/ 122164 w 122940"/>
                      <a:gd name="connsiteY7" fmla="*/ 80771 h 125982"/>
                      <a:gd name="connsiteX8" fmla="*/ 84801 w 122940"/>
                      <a:gd name="connsiteY8" fmla="*/ 124251 h 125982"/>
                      <a:gd name="connsiteX9" fmla="*/ 79601 w 122940"/>
                      <a:gd name="connsiteY9" fmla="*/ 100436 h 125982"/>
                      <a:gd name="connsiteX10" fmla="*/ 51634 w 122940"/>
                      <a:gd name="connsiteY10" fmla="*/ 111142 h 125982"/>
                      <a:gd name="connsiteX11" fmla="*/ 55960 w 122940"/>
                      <a:gd name="connsiteY11" fmla="*/ 76139 h 125982"/>
                      <a:gd name="connsiteX12" fmla="*/ 28037 w 122940"/>
                      <a:gd name="connsiteY12" fmla="*/ 82606 h 125982"/>
                      <a:gd name="connsiteX13" fmla="*/ 29784 w 122940"/>
                      <a:gd name="connsiteY13" fmla="*/ 55382 h 125982"/>
                      <a:gd name="connsiteX14" fmla="*/ 900 w 122940"/>
                      <a:gd name="connsiteY14" fmla="*/ 57917 h 12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940" h="125982">
                        <a:moveTo>
                          <a:pt x="900" y="57917"/>
                        </a:moveTo>
                        <a:cubicBezTo>
                          <a:pt x="-4213" y="43103"/>
                          <a:pt x="13309" y="671"/>
                          <a:pt x="32056" y="15"/>
                        </a:cubicBezTo>
                        <a:cubicBezTo>
                          <a:pt x="49231" y="-596"/>
                          <a:pt x="50148" y="17189"/>
                          <a:pt x="50148" y="17189"/>
                        </a:cubicBezTo>
                        <a:cubicBezTo>
                          <a:pt x="50148" y="17189"/>
                          <a:pt x="69419" y="7401"/>
                          <a:pt x="78684" y="19986"/>
                        </a:cubicBezTo>
                        <a:cubicBezTo>
                          <a:pt x="89303" y="34450"/>
                          <a:pt x="74838" y="48128"/>
                          <a:pt x="74838" y="48128"/>
                        </a:cubicBezTo>
                        <a:cubicBezTo>
                          <a:pt x="74838" y="48128"/>
                          <a:pt x="88035" y="34275"/>
                          <a:pt x="100183" y="47472"/>
                        </a:cubicBezTo>
                        <a:cubicBezTo>
                          <a:pt x="108137" y="56081"/>
                          <a:pt x="103417" y="69147"/>
                          <a:pt x="103417" y="69147"/>
                        </a:cubicBezTo>
                        <a:cubicBezTo>
                          <a:pt x="103417" y="69147"/>
                          <a:pt x="118668" y="68229"/>
                          <a:pt x="122164" y="80771"/>
                        </a:cubicBezTo>
                        <a:cubicBezTo>
                          <a:pt x="127845" y="100916"/>
                          <a:pt x="101014" y="133909"/>
                          <a:pt x="84801" y="124251"/>
                        </a:cubicBezTo>
                        <a:cubicBezTo>
                          <a:pt x="74882" y="118352"/>
                          <a:pt x="79601" y="100436"/>
                          <a:pt x="79601" y="100436"/>
                        </a:cubicBezTo>
                        <a:cubicBezTo>
                          <a:pt x="79601" y="100436"/>
                          <a:pt x="64526" y="122067"/>
                          <a:pt x="51634" y="111142"/>
                        </a:cubicBezTo>
                        <a:cubicBezTo>
                          <a:pt x="38786" y="100217"/>
                          <a:pt x="55960" y="76139"/>
                          <a:pt x="55960" y="76139"/>
                        </a:cubicBezTo>
                        <a:cubicBezTo>
                          <a:pt x="55960" y="76139"/>
                          <a:pt x="37344" y="93400"/>
                          <a:pt x="28037" y="82606"/>
                        </a:cubicBezTo>
                        <a:cubicBezTo>
                          <a:pt x="18729" y="71856"/>
                          <a:pt x="29784" y="55382"/>
                          <a:pt x="29784" y="55382"/>
                        </a:cubicBezTo>
                        <a:cubicBezTo>
                          <a:pt x="29784" y="55382"/>
                          <a:pt x="7629" y="77450"/>
                          <a:pt x="900" y="57917"/>
                        </a:cubicBezTo>
                        <a:close/>
                      </a:path>
                    </a:pathLst>
                  </a:custGeom>
                  <a:solidFill>
                    <a:srgbClr val="FCC7A5"/>
                  </a:solidFill>
                  <a:ln w="4370" cap="flat">
                    <a:noFill/>
                    <a:prstDash val="solid"/>
                    <a:miter/>
                  </a:ln>
                </p:spPr>
                <p:txBody>
                  <a:bodyPr rtlCol="0" anchor="ctr"/>
                  <a:lstStyle/>
                  <a:p>
                    <a:endParaRPr lang="vi-VN"/>
                  </a:p>
                </p:txBody>
              </p:sp>
              <p:sp>
                <p:nvSpPr>
                  <p:cNvPr id="84" name="Hình tự do: Hình 220">
                    <a:extLst>
                      <a:ext uri="{FF2B5EF4-FFF2-40B4-BE49-F238E27FC236}">
                        <a16:creationId xmlns:a16="http://schemas.microsoft.com/office/drawing/2014/main" id="{E7F9CF9B-3A87-2EE9-40D2-86C5C26258F7}"/>
                      </a:ext>
                    </a:extLst>
                  </p:cNvPr>
                  <p:cNvSpPr/>
                  <p:nvPr/>
                </p:nvSpPr>
                <p:spPr>
                  <a:xfrm>
                    <a:off x="9466962" y="3549940"/>
                    <a:ext cx="64189" cy="117108"/>
                  </a:xfrm>
                  <a:custGeom>
                    <a:avLst/>
                    <a:gdLst>
                      <a:gd name="connsiteX0" fmla="*/ 32703 w 64189"/>
                      <a:gd name="connsiteY0" fmla="*/ 116957 h 117108"/>
                      <a:gd name="connsiteX1" fmla="*/ 322 w 64189"/>
                      <a:gd name="connsiteY1" fmla="*/ 67402 h 117108"/>
                      <a:gd name="connsiteX2" fmla="*/ 46861 w 64189"/>
                      <a:gd name="connsiteY2" fmla="*/ 1635 h 117108"/>
                      <a:gd name="connsiteX3" fmla="*/ 35631 w 64189"/>
                      <a:gd name="connsiteY3" fmla="*/ 61415 h 117108"/>
                      <a:gd name="connsiteX4" fmla="*/ 63686 w 64189"/>
                      <a:gd name="connsiteY4" fmla="*/ 88727 h 117108"/>
                      <a:gd name="connsiteX5" fmla="*/ 32703 w 64189"/>
                      <a:gd name="connsiteY5" fmla="*/ 116957 h 11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89" h="117108">
                        <a:moveTo>
                          <a:pt x="32703" y="116957"/>
                        </a:moveTo>
                        <a:cubicBezTo>
                          <a:pt x="18500" y="108261"/>
                          <a:pt x="3293" y="99215"/>
                          <a:pt x="322" y="67402"/>
                        </a:cubicBezTo>
                        <a:cubicBezTo>
                          <a:pt x="-4092" y="20426"/>
                          <a:pt x="38165" y="-7192"/>
                          <a:pt x="46861" y="1635"/>
                        </a:cubicBezTo>
                        <a:cubicBezTo>
                          <a:pt x="58792" y="13783"/>
                          <a:pt x="35631" y="61415"/>
                          <a:pt x="35631" y="61415"/>
                        </a:cubicBezTo>
                        <a:cubicBezTo>
                          <a:pt x="35631" y="61415"/>
                          <a:pt x="60364" y="67795"/>
                          <a:pt x="63686" y="88727"/>
                        </a:cubicBezTo>
                        <a:cubicBezTo>
                          <a:pt x="68842" y="120890"/>
                          <a:pt x="32703" y="116957"/>
                          <a:pt x="32703" y="116957"/>
                        </a:cubicBezTo>
                        <a:close/>
                      </a:path>
                    </a:pathLst>
                  </a:custGeom>
                  <a:solidFill>
                    <a:srgbClr val="FCC7A5"/>
                  </a:solidFill>
                  <a:ln w="4370" cap="flat">
                    <a:noFill/>
                    <a:prstDash val="solid"/>
                    <a:miter/>
                  </a:ln>
                </p:spPr>
                <p:txBody>
                  <a:bodyPr rtlCol="0" anchor="ctr"/>
                  <a:lstStyle/>
                  <a:p>
                    <a:endParaRPr lang="vi-VN"/>
                  </a:p>
                </p:txBody>
              </p:sp>
            </p:grpSp>
          </p:grpSp>
          <p:grpSp>
            <p:nvGrpSpPr>
              <p:cNvPr id="74" name="Đồ họa 2">
                <a:extLst>
                  <a:ext uri="{FF2B5EF4-FFF2-40B4-BE49-F238E27FC236}">
                    <a16:creationId xmlns:a16="http://schemas.microsoft.com/office/drawing/2014/main" id="{D285C6C3-F60A-C12A-B6CC-3E8973720FEE}"/>
                  </a:ext>
                </a:extLst>
              </p:cNvPr>
              <p:cNvGrpSpPr/>
              <p:nvPr/>
            </p:nvGrpSpPr>
            <p:grpSpPr>
              <a:xfrm>
                <a:off x="8285757" y="3830068"/>
                <a:ext cx="884981" cy="663922"/>
                <a:chOff x="8285757" y="3830068"/>
                <a:chExt cx="884981" cy="663922"/>
              </a:xfrm>
            </p:grpSpPr>
            <p:grpSp>
              <p:nvGrpSpPr>
                <p:cNvPr id="75" name="Đồ họa 2">
                  <a:extLst>
                    <a:ext uri="{FF2B5EF4-FFF2-40B4-BE49-F238E27FC236}">
                      <a16:creationId xmlns:a16="http://schemas.microsoft.com/office/drawing/2014/main" id="{DAE23CFF-F324-BDFF-811D-11314995773E}"/>
                    </a:ext>
                  </a:extLst>
                </p:cNvPr>
                <p:cNvGrpSpPr/>
                <p:nvPr/>
              </p:nvGrpSpPr>
              <p:grpSpPr>
                <a:xfrm>
                  <a:off x="8310387" y="3835880"/>
                  <a:ext cx="847552" cy="658110"/>
                  <a:chOff x="8310387" y="3835880"/>
                  <a:chExt cx="847552" cy="658110"/>
                </a:xfrm>
              </p:grpSpPr>
              <p:sp>
                <p:nvSpPr>
                  <p:cNvPr id="78" name="Hình tự do: Hình 223">
                    <a:extLst>
                      <a:ext uri="{FF2B5EF4-FFF2-40B4-BE49-F238E27FC236}">
                        <a16:creationId xmlns:a16="http://schemas.microsoft.com/office/drawing/2014/main" id="{9758C0FA-E587-5C25-9D31-A6295E32F09B}"/>
                      </a:ext>
                    </a:extLst>
                  </p:cNvPr>
                  <p:cNvSpPr/>
                  <p:nvPr/>
                </p:nvSpPr>
                <p:spPr>
                  <a:xfrm>
                    <a:off x="8310387" y="3842086"/>
                    <a:ext cx="847552" cy="651905"/>
                  </a:xfrm>
                  <a:custGeom>
                    <a:avLst/>
                    <a:gdLst>
                      <a:gd name="connsiteX0" fmla="*/ 307390 w 847552"/>
                      <a:gd name="connsiteY0" fmla="*/ 2971 h 651905"/>
                      <a:gd name="connsiteX1" fmla="*/ 540830 w 847552"/>
                      <a:gd name="connsiteY1" fmla="*/ 21194 h 651905"/>
                      <a:gd name="connsiteX2" fmla="*/ 810320 w 847552"/>
                      <a:gd name="connsiteY2" fmla="*/ 19096 h 651905"/>
                      <a:gd name="connsiteX3" fmla="*/ 847552 w 847552"/>
                      <a:gd name="connsiteY3" fmla="*/ 205953 h 651905"/>
                      <a:gd name="connsiteX4" fmla="*/ 665109 w 847552"/>
                      <a:gd name="connsiteY4" fmla="*/ 212551 h 651905"/>
                      <a:gd name="connsiteX5" fmla="*/ 700898 w 847552"/>
                      <a:gd name="connsiteY5" fmla="*/ 598806 h 651905"/>
                      <a:gd name="connsiteX6" fmla="*/ 73120 w 847552"/>
                      <a:gd name="connsiteY6" fmla="*/ 599068 h 651905"/>
                      <a:gd name="connsiteX7" fmla="*/ 133949 w 847552"/>
                      <a:gd name="connsiteY7" fmla="*/ 189872 h 651905"/>
                      <a:gd name="connsiteX8" fmla="*/ 1192 w 847552"/>
                      <a:gd name="connsiteY8" fmla="*/ 187162 h 651905"/>
                      <a:gd name="connsiteX9" fmla="*/ 19939 w 847552"/>
                      <a:gd name="connsiteY9" fmla="*/ 0 h 651905"/>
                      <a:gd name="connsiteX10" fmla="*/ 307390 w 847552"/>
                      <a:gd name="connsiteY10" fmla="*/ 2971 h 65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7552" h="651905">
                        <a:moveTo>
                          <a:pt x="307390" y="2971"/>
                        </a:moveTo>
                        <a:cubicBezTo>
                          <a:pt x="266794" y="147221"/>
                          <a:pt x="494465" y="210279"/>
                          <a:pt x="540830" y="21194"/>
                        </a:cubicBezTo>
                        <a:cubicBezTo>
                          <a:pt x="572118" y="22330"/>
                          <a:pt x="705749" y="30764"/>
                          <a:pt x="810320" y="19096"/>
                        </a:cubicBezTo>
                        <a:cubicBezTo>
                          <a:pt x="824610" y="98279"/>
                          <a:pt x="836191" y="152815"/>
                          <a:pt x="847552" y="205953"/>
                        </a:cubicBezTo>
                        <a:cubicBezTo>
                          <a:pt x="811282" y="218101"/>
                          <a:pt x="729303" y="208225"/>
                          <a:pt x="665109" y="212551"/>
                        </a:cubicBezTo>
                        <a:cubicBezTo>
                          <a:pt x="635875" y="287058"/>
                          <a:pt x="691372" y="580628"/>
                          <a:pt x="700898" y="598806"/>
                        </a:cubicBezTo>
                        <a:cubicBezTo>
                          <a:pt x="700898" y="598806"/>
                          <a:pt x="375560" y="718104"/>
                          <a:pt x="73120" y="599068"/>
                        </a:cubicBezTo>
                        <a:cubicBezTo>
                          <a:pt x="73032" y="599025"/>
                          <a:pt x="140285" y="196820"/>
                          <a:pt x="133949" y="189872"/>
                        </a:cubicBezTo>
                        <a:cubicBezTo>
                          <a:pt x="112405" y="189915"/>
                          <a:pt x="78102" y="195946"/>
                          <a:pt x="1192" y="187162"/>
                        </a:cubicBezTo>
                        <a:cubicBezTo>
                          <a:pt x="-1387" y="97405"/>
                          <a:pt x="-1605" y="26656"/>
                          <a:pt x="19939" y="0"/>
                        </a:cubicBezTo>
                        <a:cubicBezTo>
                          <a:pt x="88109" y="13590"/>
                          <a:pt x="271950" y="349"/>
                          <a:pt x="307390" y="2971"/>
                        </a:cubicBezTo>
                        <a:close/>
                      </a:path>
                    </a:pathLst>
                  </a:custGeom>
                  <a:solidFill>
                    <a:srgbClr val="00B4C7"/>
                  </a:solidFill>
                  <a:ln w="4370" cap="flat">
                    <a:noFill/>
                    <a:prstDash val="solid"/>
                    <a:miter/>
                  </a:ln>
                </p:spPr>
                <p:txBody>
                  <a:bodyPr rtlCol="0" anchor="ctr"/>
                  <a:lstStyle/>
                  <a:p>
                    <a:endParaRPr lang="vi-VN"/>
                  </a:p>
                </p:txBody>
              </p:sp>
              <p:sp>
                <p:nvSpPr>
                  <p:cNvPr id="79" name="Hình tự do: Hình 224">
                    <a:extLst>
                      <a:ext uri="{FF2B5EF4-FFF2-40B4-BE49-F238E27FC236}">
                        <a16:creationId xmlns:a16="http://schemas.microsoft.com/office/drawing/2014/main" id="{1E68D471-AEB9-1E1F-6D31-C0909D244073}"/>
                      </a:ext>
                    </a:extLst>
                  </p:cNvPr>
                  <p:cNvSpPr/>
                  <p:nvPr/>
                </p:nvSpPr>
                <p:spPr>
                  <a:xfrm>
                    <a:off x="8604675" y="3835880"/>
                    <a:ext cx="259039" cy="159198"/>
                  </a:xfrm>
                  <a:custGeom>
                    <a:avLst/>
                    <a:gdLst>
                      <a:gd name="connsiteX0" fmla="*/ 46444 w 259039"/>
                      <a:gd name="connsiteY0" fmla="*/ 0 h 159198"/>
                      <a:gd name="connsiteX1" fmla="*/ 120776 w 259039"/>
                      <a:gd name="connsiteY1" fmla="*/ 113311 h 159198"/>
                      <a:gd name="connsiteX2" fmla="*/ 213680 w 259039"/>
                      <a:gd name="connsiteY2" fmla="*/ 12935 h 159198"/>
                      <a:gd name="connsiteX3" fmla="*/ 259040 w 259039"/>
                      <a:gd name="connsiteY3" fmla="*/ 22549 h 159198"/>
                      <a:gd name="connsiteX4" fmla="*/ 113785 w 259039"/>
                      <a:gd name="connsiteY4" fmla="*/ 158977 h 159198"/>
                      <a:gd name="connsiteX5" fmla="*/ 1697 w 259039"/>
                      <a:gd name="connsiteY5" fmla="*/ 4457 h 159198"/>
                      <a:gd name="connsiteX6" fmla="*/ 46444 w 259039"/>
                      <a:gd name="connsiteY6" fmla="*/ 0 h 15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039" h="159198">
                        <a:moveTo>
                          <a:pt x="46444" y="0"/>
                        </a:moveTo>
                        <a:cubicBezTo>
                          <a:pt x="37661" y="49293"/>
                          <a:pt x="45614" y="114185"/>
                          <a:pt x="120776" y="113311"/>
                        </a:cubicBezTo>
                        <a:cubicBezTo>
                          <a:pt x="187024" y="112525"/>
                          <a:pt x="214467" y="78702"/>
                          <a:pt x="213680" y="12935"/>
                        </a:cubicBezTo>
                        <a:cubicBezTo>
                          <a:pt x="228669" y="13197"/>
                          <a:pt x="259040" y="22549"/>
                          <a:pt x="259040" y="22549"/>
                        </a:cubicBezTo>
                        <a:cubicBezTo>
                          <a:pt x="259040" y="22549"/>
                          <a:pt x="257467" y="165575"/>
                          <a:pt x="113785" y="158977"/>
                        </a:cubicBezTo>
                        <a:cubicBezTo>
                          <a:pt x="-22731" y="152684"/>
                          <a:pt x="1697" y="4457"/>
                          <a:pt x="1697" y="4457"/>
                        </a:cubicBezTo>
                        <a:lnTo>
                          <a:pt x="46444" y="0"/>
                        </a:lnTo>
                        <a:close/>
                      </a:path>
                    </a:pathLst>
                  </a:custGeom>
                  <a:solidFill>
                    <a:srgbClr val="A5DBD9"/>
                  </a:solidFill>
                  <a:ln w="4370" cap="flat">
                    <a:noFill/>
                    <a:prstDash val="solid"/>
                    <a:miter/>
                  </a:ln>
                </p:spPr>
                <p:txBody>
                  <a:bodyPr rtlCol="0" anchor="ctr"/>
                  <a:lstStyle/>
                  <a:p>
                    <a:endParaRPr lang="vi-VN"/>
                  </a:p>
                </p:txBody>
              </p:sp>
            </p:grpSp>
            <p:sp>
              <p:nvSpPr>
                <p:cNvPr id="76" name="Hình tự do: Hình 225">
                  <a:extLst>
                    <a:ext uri="{FF2B5EF4-FFF2-40B4-BE49-F238E27FC236}">
                      <a16:creationId xmlns:a16="http://schemas.microsoft.com/office/drawing/2014/main" id="{3FFAEA26-55B1-9A87-C092-4EFCA508F61D}"/>
                    </a:ext>
                  </a:extLst>
                </p:cNvPr>
                <p:cNvSpPr/>
                <p:nvPr/>
              </p:nvSpPr>
              <p:spPr>
                <a:xfrm>
                  <a:off x="8285757" y="3830068"/>
                  <a:ext cx="68777" cy="212449"/>
                </a:xfrm>
                <a:custGeom>
                  <a:avLst/>
                  <a:gdLst>
                    <a:gd name="connsiteX0" fmla="*/ 17519 w 68777"/>
                    <a:gd name="connsiteY0" fmla="*/ 0 h 212449"/>
                    <a:gd name="connsiteX1" fmla="*/ 8517 w 68777"/>
                    <a:gd name="connsiteY1" fmla="*/ 209187 h 212449"/>
                    <a:gd name="connsiteX2" fmla="*/ 54182 w 68777"/>
                    <a:gd name="connsiteY2" fmla="*/ 209187 h 212449"/>
                    <a:gd name="connsiteX3" fmla="*/ 68777 w 68777"/>
                    <a:gd name="connsiteY3" fmla="*/ 5768 h 212449"/>
                    <a:gd name="connsiteX4" fmla="*/ 17519 w 68777"/>
                    <a:gd name="connsiteY4" fmla="*/ 0 h 21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7" h="212449">
                      <a:moveTo>
                        <a:pt x="17519" y="0"/>
                      </a:moveTo>
                      <a:cubicBezTo>
                        <a:pt x="17519" y="0"/>
                        <a:pt x="-14949" y="137127"/>
                        <a:pt x="8517" y="209187"/>
                      </a:cubicBezTo>
                      <a:cubicBezTo>
                        <a:pt x="29143" y="216528"/>
                        <a:pt x="54182" y="209187"/>
                        <a:pt x="54182" y="209187"/>
                      </a:cubicBezTo>
                      <a:cubicBezTo>
                        <a:pt x="54182" y="209187"/>
                        <a:pt x="47322" y="91069"/>
                        <a:pt x="68777" y="5768"/>
                      </a:cubicBezTo>
                      <a:cubicBezTo>
                        <a:pt x="43476" y="8565"/>
                        <a:pt x="17519" y="0"/>
                        <a:pt x="17519" y="0"/>
                      </a:cubicBezTo>
                      <a:close/>
                    </a:path>
                  </a:pathLst>
                </a:custGeom>
                <a:solidFill>
                  <a:srgbClr val="A5DBD9"/>
                </a:solidFill>
                <a:ln w="4370" cap="flat">
                  <a:noFill/>
                  <a:prstDash val="solid"/>
                  <a:miter/>
                </a:ln>
              </p:spPr>
              <p:txBody>
                <a:bodyPr rtlCol="0" anchor="ctr"/>
                <a:lstStyle/>
                <a:p>
                  <a:endParaRPr lang="vi-VN"/>
                </a:p>
              </p:txBody>
            </p:sp>
            <p:sp>
              <p:nvSpPr>
                <p:cNvPr id="77" name="Hình tự do: Hình 226">
                  <a:extLst>
                    <a:ext uri="{FF2B5EF4-FFF2-40B4-BE49-F238E27FC236}">
                      <a16:creationId xmlns:a16="http://schemas.microsoft.com/office/drawing/2014/main" id="{837149DF-664B-8769-D6D9-A4237C1EE426}"/>
                    </a:ext>
                  </a:extLst>
                </p:cNvPr>
                <p:cNvSpPr/>
                <p:nvPr/>
              </p:nvSpPr>
              <p:spPr>
                <a:xfrm>
                  <a:off x="9101961" y="3850825"/>
                  <a:ext cx="68778" cy="212449"/>
                </a:xfrm>
                <a:custGeom>
                  <a:avLst/>
                  <a:gdLst>
                    <a:gd name="connsiteX0" fmla="*/ 51260 w 68778"/>
                    <a:gd name="connsiteY0" fmla="*/ 0 h 212449"/>
                    <a:gd name="connsiteX1" fmla="*/ 60261 w 68778"/>
                    <a:gd name="connsiteY1" fmla="*/ 209187 h 212449"/>
                    <a:gd name="connsiteX2" fmla="*/ 14596 w 68778"/>
                    <a:gd name="connsiteY2" fmla="*/ 209187 h 212449"/>
                    <a:gd name="connsiteX3" fmla="*/ 0 w 68778"/>
                    <a:gd name="connsiteY3" fmla="*/ 5768 h 212449"/>
                    <a:gd name="connsiteX4" fmla="*/ 51260 w 68778"/>
                    <a:gd name="connsiteY4" fmla="*/ 0 h 21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8" h="212449">
                      <a:moveTo>
                        <a:pt x="51260" y="0"/>
                      </a:moveTo>
                      <a:cubicBezTo>
                        <a:pt x="51260" y="0"/>
                        <a:pt x="83728" y="137127"/>
                        <a:pt x="60261" y="209187"/>
                      </a:cubicBezTo>
                      <a:cubicBezTo>
                        <a:pt x="39635" y="216528"/>
                        <a:pt x="14596" y="209187"/>
                        <a:pt x="14596" y="209187"/>
                      </a:cubicBezTo>
                      <a:cubicBezTo>
                        <a:pt x="14596" y="209187"/>
                        <a:pt x="21457" y="91068"/>
                        <a:pt x="0" y="5768"/>
                      </a:cubicBezTo>
                      <a:cubicBezTo>
                        <a:pt x="25302" y="8609"/>
                        <a:pt x="51260" y="0"/>
                        <a:pt x="51260" y="0"/>
                      </a:cubicBezTo>
                      <a:close/>
                    </a:path>
                  </a:pathLst>
                </a:custGeom>
                <a:solidFill>
                  <a:srgbClr val="A5DBD9"/>
                </a:solidFill>
                <a:ln w="4370" cap="flat">
                  <a:noFill/>
                  <a:prstDash val="solid"/>
                  <a:miter/>
                </a:ln>
              </p:spPr>
              <p:txBody>
                <a:bodyPr rtlCol="0" anchor="ctr"/>
                <a:lstStyle/>
                <a:p>
                  <a:endParaRPr lang="vi-VN"/>
                </a:p>
              </p:txBody>
            </p:sp>
          </p:grpSp>
        </p:grpSp>
      </p:grpSp>
      <p:sp>
        <p:nvSpPr>
          <p:cNvPr id="216" name="Rectangle: Rounded Corners 215">
            <a:extLst>
              <a:ext uri="{FF2B5EF4-FFF2-40B4-BE49-F238E27FC236}">
                <a16:creationId xmlns:a16="http://schemas.microsoft.com/office/drawing/2014/main" id="{B04E6BA1-FBA6-B705-2FC6-50456085E829}"/>
              </a:ext>
            </a:extLst>
          </p:cNvPr>
          <p:cNvSpPr/>
          <p:nvPr/>
        </p:nvSpPr>
        <p:spPr>
          <a:xfrm>
            <a:off x="1645688" y="2862516"/>
            <a:ext cx="5126769" cy="3055003"/>
          </a:xfrm>
          <a:custGeom>
            <a:avLst/>
            <a:gdLst>
              <a:gd name="connsiteX0" fmla="*/ 0 w 5126769"/>
              <a:gd name="connsiteY0" fmla="*/ 0 h 3055003"/>
              <a:gd name="connsiteX1" fmla="*/ 0 w 5126769"/>
              <a:gd name="connsiteY1" fmla="*/ 0 h 3055003"/>
              <a:gd name="connsiteX2" fmla="*/ 5126769 w 5126769"/>
              <a:gd name="connsiteY2" fmla="*/ 0 h 3055003"/>
              <a:gd name="connsiteX3" fmla="*/ 5126769 w 5126769"/>
              <a:gd name="connsiteY3" fmla="*/ 0 h 3055003"/>
              <a:gd name="connsiteX4" fmla="*/ 5126769 w 5126769"/>
              <a:gd name="connsiteY4" fmla="*/ 3055003 h 3055003"/>
              <a:gd name="connsiteX5" fmla="*/ 5126769 w 5126769"/>
              <a:gd name="connsiteY5" fmla="*/ 3055003 h 3055003"/>
              <a:gd name="connsiteX6" fmla="*/ 0 w 5126769"/>
              <a:gd name="connsiteY6" fmla="*/ 3055003 h 3055003"/>
              <a:gd name="connsiteX7" fmla="*/ 0 w 5126769"/>
              <a:gd name="connsiteY7" fmla="*/ 3055003 h 3055003"/>
              <a:gd name="connsiteX8" fmla="*/ 0 w 5126769"/>
              <a:gd name="connsiteY8" fmla="*/ 0 h 305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769" h="3055003" fill="none" extrusionOk="0">
                <a:moveTo>
                  <a:pt x="0" y="0"/>
                </a:moveTo>
                <a:lnTo>
                  <a:pt x="0" y="0"/>
                </a:lnTo>
                <a:cubicBezTo>
                  <a:pt x="1942285" y="5753"/>
                  <a:pt x="2988937" y="-51483"/>
                  <a:pt x="5126769" y="0"/>
                </a:cubicBezTo>
                <a:lnTo>
                  <a:pt x="5126769" y="0"/>
                </a:lnTo>
                <a:cubicBezTo>
                  <a:pt x="4966062" y="784014"/>
                  <a:pt x="5166436" y="2411897"/>
                  <a:pt x="5126769" y="3055003"/>
                </a:cubicBezTo>
                <a:lnTo>
                  <a:pt x="5126769" y="3055003"/>
                </a:lnTo>
                <a:cubicBezTo>
                  <a:pt x="3234278" y="3036045"/>
                  <a:pt x="1984230" y="2994362"/>
                  <a:pt x="0" y="3055003"/>
                </a:cubicBezTo>
                <a:lnTo>
                  <a:pt x="0" y="3055003"/>
                </a:lnTo>
                <a:cubicBezTo>
                  <a:pt x="32216" y="1566638"/>
                  <a:pt x="57206" y="437532"/>
                  <a:pt x="0" y="0"/>
                </a:cubicBezTo>
                <a:close/>
              </a:path>
              <a:path w="5126769" h="3055003" stroke="0" extrusionOk="0">
                <a:moveTo>
                  <a:pt x="0" y="0"/>
                </a:moveTo>
                <a:lnTo>
                  <a:pt x="0" y="0"/>
                </a:lnTo>
                <a:cubicBezTo>
                  <a:pt x="1575574" y="-133594"/>
                  <a:pt x="3545781" y="63808"/>
                  <a:pt x="5126769" y="0"/>
                </a:cubicBezTo>
                <a:lnTo>
                  <a:pt x="5126769" y="0"/>
                </a:lnTo>
                <a:cubicBezTo>
                  <a:pt x="5003769" y="599152"/>
                  <a:pt x="5223629" y="1585134"/>
                  <a:pt x="5126769" y="3055003"/>
                </a:cubicBezTo>
                <a:lnTo>
                  <a:pt x="5126769" y="3055003"/>
                </a:lnTo>
                <a:cubicBezTo>
                  <a:pt x="4143348" y="2996109"/>
                  <a:pt x="2233222" y="3069236"/>
                  <a:pt x="0" y="3055003"/>
                </a:cubicBezTo>
                <a:lnTo>
                  <a:pt x="0" y="3055003"/>
                </a:lnTo>
                <a:cubicBezTo>
                  <a:pt x="-3173" y="2575394"/>
                  <a:pt x="-94267" y="536696"/>
                  <a:pt x="0" y="0"/>
                </a:cubicBezTo>
                <a:close/>
              </a:path>
            </a:pathLst>
          </a:custGeom>
          <a:solidFill>
            <a:srgbClr val="FFF5D1"/>
          </a:solidFill>
          <a:ln>
            <a:solidFill>
              <a:srgbClr val="E0AA00"/>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UTM Avo" panose="02040603050506020204" pitchFamily="18" charset="0"/>
              </a:rPr>
              <a:t>Cơ</a:t>
            </a:r>
            <a:r>
              <a:rPr lang="en-US" sz="4400" dirty="0">
                <a:solidFill>
                  <a:schemeClr val="tx1"/>
                </a:solidFill>
                <a:latin typeface="UTM Avo" panose="02040603050506020204" pitchFamily="18" charset="0"/>
              </a:rPr>
              <a:t> </a:t>
            </a:r>
            <a:r>
              <a:rPr lang="en-US" sz="4400" dirty="0" err="1">
                <a:solidFill>
                  <a:schemeClr val="tx1"/>
                </a:solidFill>
                <a:latin typeface="UTM Avo" panose="02040603050506020204" pitchFamily="18" charset="0"/>
              </a:rPr>
              <a:t>thể</a:t>
            </a:r>
            <a:r>
              <a:rPr lang="en-US" sz="4400" dirty="0">
                <a:solidFill>
                  <a:schemeClr val="tx1"/>
                </a:solidFill>
                <a:latin typeface="UTM Avo" panose="02040603050506020204" pitchFamily="18" charset="0"/>
              </a:rPr>
              <a:t> </a:t>
            </a:r>
            <a:r>
              <a:rPr lang="en-US" sz="4400" dirty="0" err="1">
                <a:solidFill>
                  <a:schemeClr val="tx1"/>
                </a:solidFill>
                <a:latin typeface="UTM Avo" panose="02040603050506020204" pitchFamily="18" charset="0"/>
              </a:rPr>
              <a:t>sạch</a:t>
            </a:r>
            <a:r>
              <a:rPr lang="en-US" sz="4400" dirty="0">
                <a:solidFill>
                  <a:schemeClr val="tx1"/>
                </a:solidFill>
                <a:latin typeface="UTM Avo" panose="02040603050506020204" pitchFamily="18" charset="0"/>
              </a:rPr>
              <a:t> </a:t>
            </a:r>
            <a:r>
              <a:rPr lang="en-US" sz="4400" dirty="0" err="1">
                <a:solidFill>
                  <a:schemeClr val="tx1"/>
                </a:solidFill>
                <a:latin typeface="UTM Avo" panose="02040603050506020204" pitchFamily="18" charset="0"/>
              </a:rPr>
              <a:t>sẽ</a:t>
            </a:r>
            <a:r>
              <a:rPr lang="en-US" sz="4400" dirty="0">
                <a:solidFill>
                  <a:schemeClr val="tx1"/>
                </a:solidFill>
                <a:latin typeface="UTM Avo" panose="02040603050506020204" pitchFamily="18" charset="0"/>
              </a:rPr>
              <a:t> </a:t>
            </a:r>
            <a:r>
              <a:rPr lang="en-US" sz="4400" dirty="0" err="1">
                <a:solidFill>
                  <a:schemeClr val="tx1"/>
                </a:solidFill>
                <a:latin typeface="UTM Avo" panose="02040603050506020204" pitchFamily="18" charset="0"/>
              </a:rPr>
              <a:t>giúp</a:t>
            </a:r>
            <a:r>
              <a:rPr lang="en-US" sz="4400" dirty="0">
                <a:solidFill>
                  <a:schemeClr val="tx1"/>
                </a:solidFill>
                <a:latin typeface="UTM Avo" panose="02040603050506020204" pitchFamily="18" charset="0"/>
              </a:rPr>
              <a:t> </a:t>
            </a:r>
            <a:r>
              <a:rPr lang="en-US" sz="4400" dirty="0" err="1">
                <a:solidFill>
                  <a:schemeClr val="tx1"/>
                </a:solidFill>
                <a:latin typeface="UTM Avo" panose="02040603050506020204" pitchFamily="18" charset="0"/>
              </a:rPr>
              <a:t>em</a:t>
            </a:r>
            <a:r>
              <a:rPr lang="en-US" sz="4400" dirty="0">
                <a:solidFill>
                  <a:schemeClr val="tx1"/>
                </a:solidFill>
                <a:latin typeface="UTM Avo" panose="02040603050506020204" pitchFamily="18" charset="0"/>
              </a:rPr>
              <a:t> </a:t>
            </a:r>
            <a:r>
              <a:rPr lang="en-US" sz="4400" dirty="0" err="1">
                <a:solidFill>
                  <a:schemeClr val="tx1"/>
                </a:solidFill>
                <a:latin typeface="UTM Avo" panose="02040603050506020204" pitchFamily="18" charset="0"/>
              </a:rPr>
              <a:t>mạnh</a:t>
            </a:r>
            <a:r>
              <a:rPr lang="en-US" sz="4400" dirty="0">
                <a:solidFill>
                  <a:schemeClr val="tx1"/>
                </a:solidFill>
                <a:latin typeface="UTM Avo" panose="02040603050506020204" pitchFamily="18" charset="0"/>
              </a:rPr>
              <a:t> </a:t>
            </a:r>
            <a:r>
              <a:rPr lang="en-US" sz="4400" dirty="0" err="1">
                <a:solidFill>
                  <a:schemeClr val="tx1"/>
                </a:solidFill>
                <a:latin typeface="UTM Avo" panose="02040603050506020204" pitchFamily="18" charset="0"/>
              </a:rPr>
              <a:t>khoẻ</a:t>
            </a:r>
            <a:r>
              <a:rPr lang="en-US" sz="4400" dirty="0">
                <a:solidFill>
                  <a:schemeClr val="tx1"/>
                </a:solidFill>
                <a:latin typeface="UTM Avo" panose="02040603050506020204" pitchFamily="18" charset="0"/>
              </a:rPr>
              <a:t> </a:t>
            </a:r>
            <a:r>
              <a:rPr lang="en-US" sz="4400" dirty="0" err="1">
                <a:solidFill>
                  <a:schemeClr val="tx1"/>
                </a:solidFill>
                <a:latin typeface="UTM Avo" panose="02040603050506020204" pitchFamily="18" charset="0"/>
              </a:rPr>
              <a:t>và</a:t>
            </a:r>
            <a:r>
              <a:rPr lang="en-US" sz="4400" dirty="0">
                <a:solidFill>
                  <a:schemeClr val="tx1"/>
                </a:solidFill>
                <a:latin typeface="UTM Avo" panose="02040603050506020204" pitchFamily="18" charset="0"/>
              </a:rPr>
              <a:t> </a:t>
            </a:r>
            <a:r>
              <a:rPr lang="en-US" sz="4400" dirty="0" err="1">
                <a:solidFill>
                  <a:schemeClr val="tx1"/>
                </a:solidFill>
                <a:latin typeface="UTM Avo" panose="02040603050506020204" pitchFamily="18" charset="0"/>
              </a:rPr>
              <a:t>phóng</a:t>
            </a:r>
            <a:r>
              <a:rPr lang="en-US" sz="4400" dirty="0">
                <a:solidFill>
                  <a:schemeClr val="tx1"/>
                </a:solidFill>
                <a:latin typeface="UTM Avo" panose="02040603050506020204" pitchFamily="18" charset="0"/>
              </a:rPr>
              <a:t> </a:t>
            </a:r>
            <a:r>
              <a:rPr lang="en-US" sz="4400" dirty="0" err="1">
                <a:solidFill>
                  <a:schemeClr val="tx1"/>
                </a:solidFill>
                <a:latin typeface="UTM Avo" panose="02040603050506020204" pitchFamily="18" charset="0"/>
              </a:rPr>
              <a:t>tránh</a:t>
            </a:r>
            <a:r>
              <a:rPr lang="en-US" sz="4400" dirty="0">
                <a:solidFill>
                  <a:schemeClr val="tx1"/>
                </a:solidFill>
                <a:latin typeface="UTM Avo" panose="02040603050506020204" pitchFamily="18" charset="0"/>
              </a:rPr>
              <a:t> </a:t>
            </a:r>
            <a:r>
              <a:rPr lang="en-US" sz="4400" dirty="0" err="1">
                <a:solidFill>
                  <a:schemeClr val="tx1"/>
                </a:solidFill>
                <a:latin typeface="UTM Avo" panose="02040603050506020204" pitchFamily="18" charset="0"/>
              </a:rPr>
              <a:t>bệnh</a:t>
            </a:r>
            <a:r>
              <a:rPr lang="en-US" sz="4400" dirty="0">
                <a:solidFill>
                  <a:schemeClr val="tx1"/>
                </a:solidFill>
                <a:latin typeface="UTM Avo" panose="02040603050506020204" pitchFamily="18" charset="0"/>
              </a:rPr>
              <a:t> </a:t>
            </a:r>
            <a:r>
              <a:rPr lang="en-US" sz="4400" dirty="0" err="1">
                <a:solidFill>
                  <a:schemeClr val="tx1"/>
                </a:solidFill>
                <a:latin typeface="UTM Avo" panose="02040603050506020204" pitchFamily="18" charset="0"/>
              </a:rPr>
              <a:t>tật</a:t>
            </a:r>
            <a:r>
              <a:rPr lang="en-US" sz="4400" dirty="0">
                <a:solidFill>
                  <a:schemeClr val="tx1"/>
                </a:solidFill>
                <a:latin typeface="UTM Avo" panose="02040603050506020204" pitchFamily="18" charset="0"/>
              </a:rPr>
              <a:t>.</a:t>
            </a:r>
          </a:p>
        </p:txBody>
      </p:sp>
    </p:spTree>
    <p:extLst>
      <p:ext uri="{BB962C8B-B14F-4D97-AF65-F5344CB8AC3E}">
        <p14:creationId xmlns:p14="http://schemas.microsoft.com/office/powerpoint/2010/main" val="364911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6"/>
                                        </p:tgtEl>
                                        <p:attrNameLst>
                                          <p:attrName>style.visibility</p:attrName>
                                        </p:attrNameLst>
                                      </p:cBhvr>
                                      <p:to>
                                        <p:strVal val="visible"/>
                                      </p:to>
                                    </p:set>
                                    <p:anim calcmode="lin" valueType="num">
                                      <p:cBhvr>
                                        <p:cTn id="19" dur="500" fill="hold"/>
                                        <p:tgtEl>
                                          <p:spTgt spid="216"/>
                                        </p:tgtEl>
                                        <p:attrNameLst>
                                          <p:attrName>ppt_w</p:attrName>
                                        </p:attrNameLst>
                                      </p:cBhvr>
                                      <p:tavLst>
                                        <p:tav tm="0">
                                          <p:val>
                                            <p:fltVal val="0"/>
                                          </p:val>
                                        </p:tav>
                                        <p:tav tm="100000">
                                          <p:val>
                                            <p:strVal val="#ppt_w"/>
                                          </p:val>
                                        </p:tav>
                                      </p:tavLst>
                                    </p:anim>
                                    <p:anim calcmode="lin" valueType="num">
                                      <p:cBhvr>
                                        <p:cTn id="20" dur="500" fill="hold"/>
                                        <p:tgtEl>
                                          <p:spTgt spid="216"/>
                                        </p:tgtEl>
                                        <p:attrNameLst>
                                          <p:attrName>ppt_h</p:attrName>
                                        </p:attrNameLst>
                                      </p:cBhvr>
                                      <p:tavLst>
                                        <p:tav tm="0">
                                          <p:val>
                                            <p:fltVal val="0"/>
                                          </p:val>
                                        </p:tav>
                                        <p:tav tm="100000">
                                          <p:val>
                                            <p:strVal val="#ppt_h"/>
                                          </p:val>
                                        </p:tav>
                                      </p:tavLst>
                                    </p:anim>
                                    <p:animEffect transition="in" filter="fade">
                                      <p:cBhvr>
                                        <p:cTn id="21" dur="500"/>
                                        <p:tgtEl>
                                          <p:spTgt spid="216"/>
                                        </p:tgtEl>
                                      </p:cBhvr>
                                    </p:animEffect>
                                  </p:childTnLst>
                                </p:cTn>
                              </p:par>
                              <p:par>
                                <p:cTn id="22" presetID="53" presetClass="entr" presetSubtype="16" fill="hold" nodeType="with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500" fill="hold"/>
                                        <p:tgtEl>
                                          <p:spTgt spid="68"/>
                                        </p:tgtEl>
                                        <p:attrNameLst>
                                          <p:attrName>ppt_w</p:attrName>
                                        </p:attrNameLst>
                                      </p:cBhvr>
                                      <p:tavLst>
                                        <p:tav tm="0">
                                          <p:val>
                                            <p:fltVal val="0"/>
                                          </p:val>
                                        </p:tav>
                                        <p:tav tm="100000">
                                          <p:val>
                                            <p:strVal val="#ppt_w"/>
                                          </p:val>
                                        </p:tav>
                                      </p:tavLst>
                                    </p:anim>
                                    <p:anim calcmode="lin" valueType="num">
                                      <p:cBhvr>
                                        <p:cTn id="25" dur="500" fill="hold"/>
                                        <p:tgtEl>
                                          <p:spTgt spid="68"/>
                                        </p:tgtEl>
                                        <p:attrNameLst>
                                          <p:attrName>ppt_h</p:attrName>
                                        </p:attrNameLst>
                                      </p:cBhvr>
                                      <p:tavLst>
                                        <p:tav tm="0">
                                          <p:val>
                                            <p:fltVal val="0"/>
                                          </p:val>
                                        </p:tav>
                                        <p:tav tm="100000">
                                          <p:val>
                                            <p:strVal val="#ppt_h"/>
                                          </p:val>
                                        </p:tav>
                                      </p:tavLst>
                                    </p:anim>
                                    <p:animEffect transition="in" filter="fade">
                                      <p:cBhvr>
                                        <p:cTn id="2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A11FE-93B1-74E9-FD96-D211EE881302}"/>
            </a:ext>
          </a:extLst>
        </p:cNvPr>
        <p:cNvGrpSpPr/>
        <p:nvPr/>
      </p:nvGrpSpPr>
      <p:grpSpPr>
        <a:xfrm>
          <a:off x="0" y="0"/>
          <a:ext cx="0" cy="0"/>
          <a:chOff x="0" y="0"/>
          <a:chExt cx="0" cy="0"/>
        </a:xfrm>
      </p:grpSpPr>
      <p:pic>
        <p:nvPicPr>
          <p:cNvPr id="2" name="Picture 1" descr="Cartoon of a child with red hair&#10;&#10;AI-generated content may be incorrect.">
            <a:extLst>
              <a:ext uri="{FF2B5EF4-FFF2-40B4-BE49-F238E27FC236}">
                <a16:creationId xmlns:a16="http://schemas.microsoft.com/office/drawing/2014/main" id="{F5F241D6-9BC0-FA84-5E77-15144CC22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29" y="589121"/>
            <a:ext cx="1985935" cy="1405049"/>
          </a:xfrm>
          <a:prstGeom prst="rect">
            <a:avLst/>
          </a:prstGeom>
        </p:spPr>
      </p:pic>
      <p:sp>
        <p:nvSpPr>
          <p:cNvPr id="3" name="Rectangle: Rounded Corners 2">
            <a:extLst>
              <a:ext uri="{FF2B5EF4-FFF2-40B4-BE49-F238E27FC236}">
                <a16:creationId xmlns:a16="http://schemas.microsoft.com/office/drawing/2014/main" id="{81B62E80-F4A5-F7C0-0665-A5501E518B2D}"/>
              </a:ext>
            </a:extLst>
          </p:cNvPr>
          <p:cNvSpPr/>
          <p:nvPr/>
        </p:nvSpPr>
        <p:spPr>
          <a:xfrm>
            <a:off x="2734280" y="805262"/>
            <a:ext cx="7538128" cy="972766"/>
          </a:xfrm>
          <a:prstGeom prst="roundRect">
            <a:avLst/>
          </a:prstGeom>
          <a:solidFill>
            <a:srgbClr val="C2FAD1"/>
          </a:solidFill>
          <a:ln>
            <a:solidFill>
              <a:srgbClr val="10C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UTM Avo" panose="02040603050506020204" pitchFamily="18" charset="0"/>
              </a:rPr>
              <a:t>Em cần thay đổi thói quen gì để giữ cơ thể sạch sẽ?</a:t>
            </a:r>
          </a:p>
        </p:txBody>
      </p:sp>
      <p:grpSp>
        <p:nvGrpSpPr>
          <p:cNvPr id="30" name="Graphic 10">
            <a:extLst>
              <a:ext uri="{FF2B5EF4-FFF2-40B4-BE49-F238E27FC236}">
                <a16:creationId xmlns:a16="http://schemas.microsoft.com/office/drawing/2014/main" id="{D44517D5-077E-1A18-D623-69BDDC363D4C}"/>
              </a:ext>
            </a:extLst>
          </p:cNvPr>
          <p:cNvGrpSpPr/>
          <p:nvPr/>
        </p:nvGrpSpPr>
        <p:grpSpPr>
          <a:xfrm>
            <a:off x="6328499" y="2530630"/>
            <a:ext cx="2560758" cy="2560773"/>
            <a:chOff x="7096476" y="2645568"/>
            <a:chExt cx="1561414" cy="1561423"/>
          </a:xfrm>
        </p:grpSpPr>
        <p:sp>
          <p:nvSpPr>
            <p:cNvPr id="31" name="Freeform: Shape 30">
              <a:extLst>
                <a:ext uri="{FF2B5EF4-FFF2-40B4-BE49-F238E27FC236}">
                  <a16:creationId xmlns:a16="http://schemas.microsoft.com/office/drawing/2014/main" id="{4624B043-AC3E-05EE-AAA3-F9397C18C31E}"/>
                </a:ext>
              </a:extLst>
            </p:cNvPr>
            <p:cNvSpPr/>
            <p:nvPr/>
          </p:nvSpPr>
          <p:spPr>
            <a:xfrm>
              <a:off x="7096476" y="2645568"/>
              <a:ext cx="1561414" cy="1561423"/>
            </a:xfrm>
            <a:custGeom>
              <a:avLst/>
              <a:gdLst>
                <a:gd name="connsiteX0" fmla="*/ 1561415 w 1561414"/>
                <a:gd name="connsiteY0" fmla="*/ 780726 h 1561423"/>
                <a:gd name="connsiteX1" fmla="*/ 780698 w 1561414"/>
                <a:gd name="connsiteY1" fmla="*/ 1561424 h 1561423"/>
                <a:gd name="connsiteX2" fmla="*/ 0 w 1561414"/>
                <a:gd name="connsiteY2" fmla="*/ 780726 h 1561423"/>
                <a:gd name="connsiteX3" fmla="*/ 780698 w 1561414"/>
                <a:gd name="connsiteY3" fmla="*/ 0 h 1561423"/>
                <a:gd name="connsiteX4" fmla="*/ 1561415 w 1561414"/>
                <a:gd name="connsiteY4" fmla="*/ 780726 h 156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4" h="1561423">
                  <a:moveTo>
                    <a:pt x="1561415" y="780726"/>
                  </a:moveTo>
                  <a:cubicBezTo>
                    <a:pt x="1561415" y="1211885"/>
                    <a:pt x="1211866" y="1561424"/>
                    <a:pt x="780698" y="1561424"/>
                  </a:cubicBezTo>
                  <a:cubicBezTo>
                    <a:pt x="349548" y="1561424"/>
                    <a:pt x="0" y="1211885"/>
                    <a:pt x="0" y="780726"/>
                  </a:cubicBezTo>
                  <a:cubicBezTo>
                    <a:pt x="0" y="349539"/>
                    <a:pt x="349548" y="0"/>
                    <a:pt x="780698" y="0"/>
                  </a:cubicBezTo>
                  <a:cubicBezTo>
                    <a:pt x="1211866" y="10"/>
                    <a:pt x="1561415" y="349539"/>
                    <a:pt x="1561415" y="780726"/>
                  </a:cubicBezTo>
                  <a:close/>
                </a:path>
              </a:pathLst>
            </a:custGeom>
            <a:solidFill>
              <a:srgbClr val="63CAE1"/>
            </a:solidFill>
            <a:ln w="9525" cap="flat">
              <a:noFill/>
              <a:prstDash val="solid"/>
              <a:miter/>
            </a:ln>
          </p:spPr>
          <p:txBody>
            <a:bodyPr rtlCol="0" anchor="ctr"/>
            <a:lstStyle/>
            <a:p>
              <a:endParaRPr lang="en-US"/>
            </a:p>
          </p:txBody>
        </p:sp>
        <p:grpSp>
          <p:nvGrpSpPr>
            <p:cNvPr id="32" name="Graphic 10">
              <a:extLst>
                <a:ext uri="{FF2B5EF4-FFF2-40B4-BE49-F238E27FC236}">
                  <a16:creationId xmlns:a16="http://schemas.microsoft.com/office/drawing/2014/main" id="{D3C5BCEA-D168-E5E0-7040-3524656D1196}"/>
                </a:ext>
              </a:extLst>
            </p:cNvPr>
            <p:cNvGrpSpPr/>
            <p:nvPr/>
          </p:nvGrpSpPr>
          <p:grpSpPr>
            <a:xfrm>
              <a:off x="7374711" y="2772174"/>
              <a:ext cx="967356" cy="1340005"/>
              <a:chOff x="7374711" y="2772174"/>
              <a:chExt cx="967356" cy="1340005"/>
            </a:xfrm>
          </p:grpSpPr>
          <p:grpSp>
            <p:nvGrpSpPr>
              <p:cNvPr id="33" name="Graphic 10">
                <a:extLst>
                  <a:ext uri="{FF2B5EF4-FFF2-40B4-BE49-F238E27FC236}">
                    <a16:creationId xmlns:a16="http://schemas.microsoft.com/office/drawing/2014/main" id="{D4A18E57-0046-3E52-FB1B-BB2DD9A1351C}"/>
                  </a:ext>
                </a:extLst>
              </p:cNvPr>
              <p:cNvGrpSpPr/>
              <p:nvPr/>
            </p:nvGrpSpPr>
            <p:grpSpPr>
              <a:xfrm>
                <a:off x="7374711" y="2863440"/>
                <a:ext cx="452367" cy="255491"/>
                <a:chOff x="7374711" y="2863440"/>
                <a:chExt cx="452367" cy="255491"/>
              </a:xfrm>
            </p:grpSpPr>
            <p:grpSp>
              <p:nvGrpSpPr>
                <p:cNvPr id="34" name="Graphic 10">
                  <a:extLst>
                    <a:ext uri="{FF2B5EF4-FFF2-40B4-BE49-F238E27FC236}">
                      <a16:creationId xmlns:a16="http://schemas.microsoft.com/office/drawing/2014/main" id="{D75C65F8-6231-7AC6-28F7-13A30C59E716}"/>
                    </a:ext>
                  </a:extLst>
                </p:cNvPr>
                <p:cNvGrpSpPr/>
                <p:nvPr/>
              </p:nvGrpSpPr>
              <p:grpSpPr>
                <a:xfrm>
                  <a:off x="7584414" y="2890477"/>
                  <a:ext cx="242664" cy="218415"/>
                  <a:chOff x="7584414" y="2890477"/>
                  <a:chExt cx="242664" cy="218415"/>
                </a:xfrm>
                <a:solidFill>
                  <a:srgbClr val="E1F4FD"/>
                </a:solidFill>
              </p:grpSpPr>
              <p:grpSp>
                <p:nvGrpSpPr>
                  <p:cNvPr id="35" name="Graphic 10">
                    <a:extLst>
                      <a:ext uri="{FF2B5EF4-FFF2-40B4-BE49-F238E27FC236}">
                        <a16:creationId xmlns:a16="http://schemas.microsoft.com/office/drawing/2014/main" id="{42C322E3-CD2C-5AF8-A328-BB4987876F3E}"/>
                      </a:ext>
                    </a:extLst>
                  </p:cNvPr>
                  <p:cNvGrpSpPr/>
                  <p:nvPr/>
                </p:nvGrpSpPr>
                <p:grpSpPr>
                  <a:xfrm>
                    <a:off x="7622392" y="2890477"/>
                    <a:ext cx="204686" cy="48727"/>
                    <a:chOff x="7622392" y="2890477"/>
                    <a:chExt cx="204686" cy="48727"/>
                  </a:xfrm>
                  <a:solidFill>
                    <a:srgbClr val="E1F4FD"/>
                  </a:solidFill>
                </p:grpSpPr>
                <p:sp>
                  <p:nvSpPr>
                    <p:cNvPr id="36" name="Freeform: Shape 35">
                      <a:extLst>
                        <a:ext uri="{FF2B5EF4-FFF2-40B4-BE49-F238E27FC236}">
                          <a16:creationId xmlns:a16="http://schemas.microsoft.com/office/drawing/2014/main" id="{497D7DC0-9AF8-69EC-65B3-641A69CBB824}"/>
                        </a:ext>
                      </a:extLst>
                    </p:cNvPr>
                    <p:cNvSpPr/>
                    <p:nvPr/>
                  </p:nvSpPr>
                  <p:spPr>
                    <a:xfrm>
                      <a:off x="7657586" y="2894050"/>
                      <a:ext cx="169492" cy="45154"/>
                    </a:xfrm>
                    <a:custGeom>
                      <a:avLst/>
                      <a:gdLst>
                        <a:gd name="connsiteX0" fmla="*/ 165676 w 169492"/>
                        <a:gd name="connsiteY0" fmla="*/ 45002 h 45154"/>
                        <a:gd name="connsiteX1" fmla="*/ 142768 w 169492"/>
                        <a:gd name="connsiteY1" fmla="*/ 37744 h 45154"/>
                        <a:gd name="connsiteX2" fmla="*/ 140825 w 169492"/>
                        <a:gd name="connsiteY2" fmla="*/ 34087 h 45154"/>
                        <a:gd name="connsiteX3" fmla="*/ 144464 w 169492"/>
                        <a:gd name="connsiteY3" fmla="*/ 32153 h 45154"/>
                        <a:gd name="connsiteX4" fmla="*/ 167457 w 169492"/>
                        <a:gd name="connsiteY4" fmla="*/ 39468 h 45154"/>
                        <a:gd name="connsiteX5" fmla="*/ 169353 w 169492"/>
                        <a:gd name="connsiteY5" fmla="*/ 43135 h 45154"/>
                        <a:gd name="connsiteX6" fmla="*/ 166552 w 169492"/>
                        <a:gd name="connsiteY6" fmla="*/ 45155 h 45154"/>
                        <a:gd name="connsiteX7" fmla="*/ 165676 w 169492"/>
                        <a:gd name="connsiteY7" fmla="*/ 45002 h 45154"/>
                        <a:gd name="connsiteX8" fmla="*/ 119718 w 169492"/>
                        <a:gd name="connsiteY8" fmla="*/ 30934 h 45154"/>
                        <a:gd name="connsiteX9" fmla="*/ 96544 w 169492"/>
                        <a:gd name="connsiteY9" fmla="*/ 24647 h 45154"/>
                        <a:gd name="connsiteX10" fmla="*/ 94467 w 169492"/>
                        <a:gd name="connsiteY10" fmla="*/ 21094 h 45154"/>
                        <a:gd name="connsiteX11" fmla="*/ 98010 w 169492"/>
                        <a:gd name="connsiteY11" fmla="*/ 18989 h 45154"/>
                        <a:gd name="connsiteX12" fmla="*/ 121328 w 169492"/>
                        <a:gd name="connsiteY12" fmla="*/ 25324 h 45154"/>
                        <a:gd name="connsiteX13" fmla="*/ 123318 w 169492"/>
                        <a:gd name="connsiteY13" fmla="*/ 28924 h 45154"/>
                        <a:gd name="connsiteX14" fmla="*/ 120528 w 169492"/>
                        <a:gd name="connsiteY14" fmla="*/ 31048 h 45154"/>
                        <a:gd name="connsiteX15" fmla="*/ 119718 w 169492"/>
                        <a:gd name="connsiteY15" fmla="*/ 30934 h 45154"/>
                        <a:gd name="connsiteX16" fmla="*/ 73245 w 169492"/>
                        <a:gd name="connsiteY16" fmla="*/ 18923 h 45154"/>
                        <a:gd name="connsiteX17" fmla="*/ 49804 w 169492"/>
                        <a:gd name="connsiteY17" fmla="*/ 13808 h 45154"/>
                        <a:gd name="connsiteX18" fmla="*/ 47500 w 169492"/>
                        <a:gd name="connsiteY18" fmla="*/ 10369 h 45154"/>
                        <a:gd name="connsiteX19" fmla="*/ 50957 w 169492"/>
                        <a:gd name="connsiteY19" fmla="*/ 8083 h 45154"/>
                        <a:gd name="connsiteX20" fmla="*/ 74550 w 169492"/>
                        <a:gd name="connsiteY20" fmla="*/ 13227 h 45154"/>
                        <a:gd name="connsiteX21" fmla="*/ 76741 w 169492"/>
                        <a:gd name="connsiteY21" fmla="*/ 16723 h 45154"/>
                        <a:gd name="connsiteX22" fmla="*/ 73912 w 169492"/>
                        <a:gd name="connsiteY22" fmla="*/ 18989 h 45154"/>
                        <a:gd name="connsiteX23" fmla="*/ 73245 w 169492"/>
                        <a:gd name="connsiteY23" fmla="*/ 18923 h 45154"/>
                        <a:gd name="connsiteX24" fmla="*/ 26230 w 169492"/>
                        <a:gd name="connsiteY24" fmla="*/ 9407 h 45154"/>
                        <a:gd name="connsiteX25" fmla="*/ 2560 w 169492"/>
                        <a:gd name="connsiteY25" fmla="*/ 5816 h 45154"/>
                        <a:gd name="connsiteX26" fmla="*/ 36 w 169492"/>
                        <a:gd name="connsiteY26" fmla="*/ 2540 h 45154"/>
                        <a:gd name="connsiteX27" fmla="*/ 3294 w 169492"/>
                        <a:gd name="connsiteY27" fmla="*/ 25 h 45154"/>
                        <a:gd name="connsiteX28" fmla="*/ 27230 w 169492"/>
                        <a:gd name="connsiteY28" fmla="*/ 3654 h 45154"/>
                        <a:gd name="connsiteX29" fmla="*/ 29592 w 169492"/>
                        <a:gd name="connsiteY29" fmla="*/ 7026 h 45154"/>
                        <a:gd name="connsiteX30" fmla="*/ 26735 w 169492"/>
                        <a:gd name="connsiteY30" fmla="*/ 9455 h 45154"/>
                        <a:gd name="connsiteX31" fmla="*/ 26230 w 169492"/>
                        <a:gd name="connsiteY31" fmla="*/ 9407 h 4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9492" h="45154">
                          <a:moveTo>
                            <a:pt x="165676" y="45002"/>
                          </a:moveTo>
                          <a:cubicBezTo>
                            <a:pt x="158027" y="42507"/>
                            <a:pt x="150407" y="40078"/>
                            <a:pt x="142768" y="37744"/>
                          </a:cubicBezTo>
                          <a:cubicBezTo>
                            <a:pt x="141197" y="37268"/>
                            <a:pt x="140339" y="35639"/>
                            <a:pt x="140825" y="34087"/>
                          </a:cubicBezTo>
                          <a:cubicBezTo>
                            <a:pt x="141282" y="32553"/>
                            <a:pt x="142921" y="31677"/>
                            <a:pt x="144464" y="32153"/>
                          </a:cubicBezTo>
                          <a:cubicBezTo>
                            <a:pt x="152151" y="34506"/>
                            <a:pt x="159809" y="36944"/>
                            <a:pt x="167457" y="39468"/>
                          </a:cubicBezTo>
                          <a:cubicBezTo>
                            <a:pt x="169019" y="39954"/>
                            <a:pt x="169839" y="41611"/>
                            <a:pt x="169353" y="43135"/>
                          </a:cubicBezTo>
                          <a:cubicBezTo>
                            <a:pt x="168924" y="44374"/>
                            <a:pt x="167791" y="45155"/>
                            <a:pt x="166552" y="45155"/>
                          </a:cubicBezTo>
                          <a:cubicBezTo>
                            <a:pt x="166257" y="45155"/>
                            <a:pt x="165943" y="45098"/>
                            <a:pt x="165676" y="45002"/>
                          </a:cubicBezTo>
                          <a:close/>
                          <a:moveTo>
                            <a:pt x="119718" y="30934"/>
                          </a:moveTo>
                          <a:cubicBezTo>
                            <a:pt x="111917" y="28724"/>
                            <a:pt x="104116" y="26609"/>
                            <a:pt x="96544" y="24647"/>
                          </a:cubicBezTo>
                          <a:cubicBezTo>
                            <a:pt x="95001" y="24238"/>
                            <a:pt x="94058" y="22647"/>
                            <a:pt x="94467" y="21094"/>
                          </a:cubicBezTo>
                          <a:cubicBezTo>
                            <a:pt x="94858" y="19523"/>
                            <a:pt x="96467" y="18599"/>
                            <a:pt x="98010" y="18989"/>
                          </a:cubicBezTo>
                          <a:cubicBezTo>
                            <a:pt x="105631" y="20961"/>
                            <a:pt x="113470" y="23085"/>
                            <a:pt x="121328" y="25324"/>
                          </a:cubicBezTo>
                          <a:cubicBezTo>
                            <a:pt x="122871" y="25752"/>
                            <a:pt x="123776" y="27362"/>
                            <a:pt x="123318" y="28924"/>
                          </a:cubicBezTo>
                          <a:cubicBezTo>
                            <a:pt x="122947" y="30210"/>
                            <a:pt x="121794" y="31048"/>
                            <a:pt x="120528" y="31048"/>
                          </a:cubicBezTo>
                          <a:cubicBezTo>
                            <a:pt x="120251" y="31048"/>
                            <a:pt x="120004" y="31010"/>
                            <a:pt x="119718" y="30934"/>
                          </a:cubicBezTo>
                          <a:close/>
                          <a:moveTo>
                            <a:pt x="73245" y="18923"/>
                          </a:moveTo>
                          <a:cubicBezTo>
                            <a:pt x="65368" y="17094"/>
                            <a:pt x="57491" y="15370"/>
                            <a:pt x="49804" y="13808"/>
                          </a:cubicBezTo>
                          <a:cubicBezTo>
                            <a:pt x="48223" y="13493"/>
                            <a:pt x="47195" y="11950"/>
                            <a:pt x="47500" y="10369"/>
                          </a:cubicBezTo>
                          <a:cubicBezTo>
                            <a:pt x="47852" y="8779"/>
                            <a:pt x="49376" y="7759"/>
                            <a:pt x="50957" y="8083"/>
                          </a:cubicBezTo>
                          <a:cubicBezTo>
                            <a:pt x="58701" y="9665"/>
                            <a:pt x="66635" y="11389"/>
                            <a:pt x="74550" y="13227"/>
                          </a:cubicBezTo>
                          <a:cubicBezTo>
                            <a:pt x="76113" y="13589"/>
                            <a:pt x="77113" y="15160"/>
                            <a:pt x="76741" y="16723"/>
                          </a:cubicBezTo>
                          <a:cubicBezTo>
                            <a:pt x="76436" y="18075"/>
                            <a:pt x="75236" y="18989"/>
                            <a:pt x="73912" y="18989"/>
                          </a:cubicBezTo>
                          <a:cubicBezTo>
                            <a:pt x="73693" y="18989"/>
                            <a:pt x="73474" y="18970"/>
                            <a:pt x="73245" y="18923"/>
                          </a:cubicBezTo>
                          <a:close/>
                          <a:moveTo>
                            <a:pt x="26230" y="9407"/>
                          </a:moveTo>
                          <a:cubicBezTo>
                            <a:pt x="18210" y="8045"/>
                            <a:pt x="10238" y="6845"/>
                            <a:pt x="2560" y="5816"/>
                          </a:cubicBezTo>
                          <a:cubicBezTo>
                            <a:pt x="913" y="5607"/>
                            <a:pt x="-221" y="4130"/>
                            <a:pt x="36" y="2540"/>
                          </a:cubicBezTo>
                          <a:cubicBezTo>
                            <a:pt x="246" y="940"/>
                            <a:pt x="1751" y="-184"/>
                            <a:pt x="3294" y="25"/>
                          </a:cubicBezTo>
                          <a:cubicBezTo>
                            <a:pt x="11057" y="1044"/>
                            <a:pt x="19096" y="2264"/>
                            <a:pt x="27230" y="3654"/>
                          </a:cubicBezTo>
                          <a:cubicBezTo>
                            <a:pt x="28811" y="3921"/>
                            <a:pt x="29869" y="5416"/>
                            <a:pt x="29592" y="7026"/>
                          </a:cubicBezTo>
                          <a:cubicBezTo>
                            <a:pt x="29364" y="8436"/>
                            <a:pt x="28116" y="9455"/>
                            <a:pt x="26735" y="9455"/>
                          </a:cubicBezTo>
                          <a:cubicBezTo>
                            <a:pt x="26582" y="9464"/>
                            <a:pt x="26411" y="9436"/>
                            <a:pt x="26230" y="9407"/>
                          </a:cubicBezTo>
                          <a:close/>
                        </a:path>
                      </a:pathLst>
                    </a:custGeom>
                    <a:solidFill>
                      <a:srgbClr val="E1F4F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3B501F2-346B-64A8-423F-8CC3E9A5CC01}"/>
                        </a:ext>
                      </a:extLst>
                    </p:cNvPr>
                    <p:cNvSpPr/>
                    <p:nvPr/>
                  </p:nvSpPr>
                  <p:spPr>
                    <a:xfrm>
                      <a:off x="7622392" y="2890477"/>
                      <a:ext cx="17456" cy="6760"/>
                    </a:xfrm>
                    <a:custGeom>
                      <a:avLst/>
                      <a:gdLst>
                        <a:gd name="connsiteX0" fmla="*/ 14543 w 17456"/>
                        <a:gd name="connsiteY0" fmla="*/ 6761 h 6760"/>
                        <a:gd name="connsiteX1" fmla="*/ 17438 w 17456"/>
                        <a:gd name="connsiteY1" fmla="*/ 4113 h 6760"/>
                        <a:gd name="connsiteX2" fmla="*/ 14828 w 17456"/>
                        <a:gd name="connsiteY2" fmla="*/ 941 h 6760"/>
                        <a:gd name="connsiteX3" fmla="*/ 3093 w 17456"/>
                        <a:gd name="connsiteY3" fmla="*/ 7 h 6760"/>
                        <a:gd name="connsiteX4" fmla="*/ 8 w 17456"/>
                        <a:gd name="connsiteY4" fmla="*/ 2713 h 6760"/>
                        <a:gd name="connsiteX5" fmla="*/ 2731 w 17456"/>
                        <a:gd name="connsiteY5" fmla="*/ 5818 h 6760"/>
                        <a:gd name="connsiteX6" fmla="*/ 14285 w 17456"/>
                        <a:gd name="connsiteY6" fmla="*/ 6751 h 6760"/>
                        <a:gd name="connsiteX7" fmla="*/ 14543 w 17456"/>
                        <a:gd name="connsiteY7" fmla="*/ 6761 h 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56" h="6760">
                          <a:moveTo>
                            <a:pt x="14543" y="6761"/>
                          </a:moveTo>
                          <a:cubicBezTo>
                            <a:pt x="16028" y="6761"/>
                            <a:pt x="17295" y="5618"/>
                            <a:pt x="17438" y="4113"/>
                          </a:cubicBezTo>
                          <a:cubicBezTo>
                            <a:pt x="17619" y="2513"/>
                            <a:pt x="16429" y="1093"/>
                            <a:pt x="14828" y="941"/>
                          </a:cubicBezTo>
                          <a:cubicBezTo>
                            <a:pt x="10894" y="579"/>
                            <a:pt x="6989" y="274"/>
                            <a:pt x="3093" y="7"/>
                          </a:cubicBezTo>
                          <a:cubicBezTo>
                            <a:pt x="1512" y="-107"/>
                            <a:pt x="103" y="1103"/>
                            <a:pt x="8" y="2713"/>
                          </a:cubicBezTo>
                          <a:cubicBezTo>
                            <a:pt x="-107" y="4313"/>
                            <a:pt x="1103" y="5713"/>
                            <a:pt x="2731" y="5818"/>
                          </a:cubicBezTo>
                          <a:cubicBezTo>
                            <a:pt x="6532" y="6084"/>
                            <a:pt x="10409" y="6408"/>
                            <a:pt x="14285" y="6751"/>
                          </a:cubicBezTo>
                          <a:cubicBezTo>
                            <a:pt x="14371" y="6761"/>
                            <a:pt x="14466" y="6761"/>
                            <a:pt x="14543" y="6761"/>
                          </a:cubicBezTo>
                          <a:close/>
                        </a:path>
                      </a:pathLst>
                    </a:custGeom>
                    <a:solidFill>
                      <a:srgbClr val="E1F4FD"/>
                    </a:solidFill>
                    <a:ln w="9525" cap="flat">
                      <a:noFill/>
                      <a:prstDash val="solid"/>
                      <a:miter/>
                    </a:ln>
                  </p:spPr>
                  <p:txBody>
                    <a:bodyPr rtlCol="0" anchor="ctr"/>
                    <a:lstStyle/>
                    <a:p>
                      <a:endParaRPr lang="en-US"/>
                    </a:p>
                  </p:txBody>
                </p:sp>
              </p:grpSp>
              <p:grpSp>
                <p:nvGrpSpPr>
                  <p:cNvPr id="38" name="Graphic 10">
                    <a:extLst>
                      <a:ext uri="{FF2B5EF4-FFF2-40B4-BE49-F238E27FC236}">
                        <a16:creationId xmlns:a16="http://schemas.microsoft.com/office/drawing/2014/main" id="{B941C660-F22E-28AA-F495-EF4A80ACE84D}"/>
                      </a:ext>
                    </a:extLst>
                  </p:cNvPr>
                  <p:cNvGrpSpPr/>
                  <p:nvPr/>
                </p:nvGrpSpPr>
                <p:grpSpPr>
                  <a:xfrm>
                    <a:off x="7619468" y="2923573"/>
                    <a:ext cx="192153" cy="71857"/>
                    <a:chOff x="7619468" y="2923573"/>
                    <a:chExt cx="192153" cy="71857"/>
                  </a:xfrm>
                  <a:solidFill>
                    <a:srgbClr val="E1F4FD"/>
                  </a:solidFill>
                </p:grpSpPr>
                <p:sp>
                  <p:nvSpPr>
                    <p:cNvPr id="39" name="Freeform: Shape 38">
                      <a:extLst>
                        <a:ext uri="{FF2B5EF4-FFF2-40B4-BE49-F238E27FC236}">
                          <a16:creationId xmlns:a16="http://schemas.microsoft.com/office/drawing/2014/main" id="{22F2F7B5-74DA-C880-D0C5-F006790C4AD6}"/>
                        </a:ext>
                      </a:extLst>
                    </p:cNvPr>
                    <p:cNvSpPr/>
                    <p:nvPr/>
                  </p:nvSpPr>
                  <p:spPr>
                    <a:xfrm>
                      <a:off x="7653251" y="2931831"/>
                      <a:ext cx="158370" cy="63599"/>
                    </a:xfrm>
                    <a:custGeom>
                      <a:avLst/>
                      <a:gdLst>
                        <a:gd name="connsiteX0" fmla="*/ 154210 w 158370"/>
                        <a:gd name="connsiteY0" fmla="*/ 63323 h 63599"/>
                        <a:gd name="connsiteX1" fmla="*/ 133017 w 158370"/>
                        <a:gd name="connsiteY1" fmla="*/ 53655 h 63599"/>
                        <a:gd name="connsiteX2" fmla="*/ 131578 w 158370"/>
                        <a:gd name="connsiteY2" fmla="*/ 49807 h 63599"/>
                        <a:gd name="connsiteX3" fmla="*/ 135408 w 158370"/>
                        <a:gd name="connsiteY3" fmla="*/ 48321 h 63599"/>
                        <a:gd name="connsiteX4" fmla="*/ 156667 w 158370"/>
                        <a:gd name="connsiteY4" fmla="*/ 58037 h 63599"/>
                        <a:gd name="connsiteX5" fmla="*/ 158096 w 158370"/>
                        <a:gd name="connsiteY5" fmla="*/ 61923 h 63599"/>
                        <a:gd name="connsiteX6" fmla="*/ 155439 w 158370"/>
                        <a:gd name="connsiteY6" fmla="*/ 63599 h 63599"/>
                        <a:gd name="connsiteX7" fmla="*/ 154210 w 158370"/>
                        <a:gd name="connsiteY7" fmla="*/ 63323 h 63599"/>
                        <a:gd name="connsiteX8" fmla="*/ 111700 w 158370"/>
                        <a:gd name="connsiteY8" fmla="*/ 44387 h 63599"/>
                        <a:gd name="connsiteX9" fmla="*/ 90173 w 158370"/>
                        <a:gd name="connsiteY9" fmla="*/ 35567 h 63599"/>
                        <a:gd name="connsiteX10" fmla="*/ 88544 w 158370"/>
                        <a:gd name="connsiteY10" fmla="*/ 31776 h 63599"/>
                        <a:gd name="connsiteX11" fmla="*/ 92335 w 158370"/>
                        <a:gd name="connsiteY11" fmla="*/ 30138 h 63599"/>
                        <a:gd name="connsiteX12" fmla="*/ 113976 w 158370"/>
                        <a:gd name="connsiteY12" fmla="*/ 39006 h 63599"/>
                        <a:gd name="connsiteX13" fmla="*/ 115548 w 158370"/>
                        <a:gd name="connsiteY13" fmla="*/ 42816 h 63599"/>
                        <a:gd name="connsiteX14" fmla="*/ 112824 w 158370"/>
                        <a:gd name="connsiteY14" fmla="*/ 44606 h 63599"/>
                        <a:gd name="connsiteX15" fmla="*/ 111700 w 158370"/>
                        <a:gd name="connsiteY15" fmla="*/ 44387 h 63599"/>
                        <a:gd name="connsiteX16" fmla="*/ 68456 w 158370"/>
                        <a:gd name="connsiteY16" fmla="*/ 27242 h 63599"/>
                        <a:gd name="connsiteX17" fmla="*/ 46558 w 158370"/>
                        <a:gd name="connsiteY17" fmla="*/ 19432 h 63599"/>
                        <a:gd name="connsiteX18" fmla="*/ 44720 w 158370"/>
                        <a:gd name="connsiteY18" fmla="*/ 15727 h 63599"/>
                        <a:gd name="connsiteX19" fmla="*/ 48444 w 158370"/>
                        <a:gd name="connsiteY19" fmla="*/ 13917 h 63599"/>
                        <a:gd name="connsiteX20" fmla="*/ 70485 w 158370"/>
                        <a:gd name="connsiteY20" fmla="*/ 21756 h 63599"/>
                        <a:gd name="connsiteX21" fmla="*/ 72228 w 158370"/>
                        <a:gd name="connsiteY21" fmla="*/ 25509 h 63599"/>
                        <a:gd name="connsiteX22" fmla="*/ 69476 w 158370"/>
                        <a:gd name="connsiteY22" fmla="*/ 27423 h 63599"/>
                        <a:gd name="connsiteX23" fmla="*/ 68456 w 158370"/>
                        <a:gd name="connsiteY23" fmla="*/ 27242 h 63599"/>
                        <a:gd name="connsiteX24" fmla="*/ 24451 w 158370"/>
                        <a:gd name="connsiteY24" fmla="*/ 12260 h 63599"/>
                        <a:gd name="connsiteX25" fmla="*/ 2143 w 158370"/>
                        <a:gd name="connsiteY25" fmla="*/ 5735 h 63599"/>
                        <a:gd name="connsiteX26" fmla="*/ 105 w 158370"/>
                        <a:gd name="connsiteY26" fmla="*/ 2153 h 63599"/>
                        <a:gd name="connsiteX27" fmla="*/ 3705 w 158370"/>
                        <a:gd name="connsiteY27" fmla="*/ 106 h 63599"/>
                        <a:gd name="connsiteX28" fmla="*/ 26165 w 158370"/>
                        <a:gd name="connsiteY28" fmla="*/ 6659 h 63599"/>
                        <a:gd name="connsiteX29" fmla="*/ 28099 w 158370"/>
                        <a:gd name="connsiteY29" fmla="*/ 10326 h 63599"/>
                        <a:gd name="connsiteX30" fmla="*/ 25299 w 158370"/>
                        <a:gd name="connsiteY30" fmla="*/ 12374 h 63599"/>
                        <a:gd name="connsiteX31" fmla="*/ 24451 w 158370"/>
                        <a:gd name="connsiteY31" fmla="*/ 12260 h 6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8370" h="63599">
                          <a:moveTo>
                            <a:pt x="154210" y="63323"/>
                          </a:moveTo>
                          <a:cubicBezTo>
                            <a:pt x="147218" y="60046"/>
                            <a:pt x="140151" y="56827"/>
                            <a:pt x="133017" y="53655"/>
                          </a:cubicBezTo>
                          <a:cubicBezTo>
                            <a:pt x="131578" y="52998"/>
                            <a:pt x="130883" y="51274"/>
                            <a:pt x="131578" y="49807"/>
                          </a:cubicBezTo>
                          <a:cubicBezTo>
                            <a:pt x="132217" y="48321"/>
                            <a:pt x="133941" y="47683"/>
                            <a:pt x="135408" y="48321"/>
                          </a:cubicBezTo>
                          <a:cubicBezTo>
                            <a:pt x="142561" y="51522"/>
                            <a:pt x="149657" y="54760"/>
                            <a:pt x="156667" y="58037"/>
                          </a:cubicBezTo>
                          <a:cubicBezTo>
                            <a:pt x="158134" y="58732"/>
                            <a:pt x="158782" y="60465"/>
                            <a:pt x="158096" y="61923"/>
                          </a:cubicBezTo>
                          <a:cubicBezTo>
                            <a:pt x="157582" y="62971"/>
                            <a:pt x="156525" y="63599"/>
                            <a:pt x="155439" y="63599"/>
                          </a:cubicBezTo>
                          <a:cubicBezTo>
                            <a:pt x="155058" y="63590"/>
                            <a:pt x="154629" y="63504"/>
                            <a:pt x="154210" y="63323"/>
                          </a:cubicBezTo>
                          <a:close/>
                          <a:moveTo>
                            <a:pt x="111700" y="44387"/>
                          </a:moveTo>
                          <a:cubicBezTo>
                            <a:pt x="104575" y="41377"/>
                            <a:pt x="97384" y="38434"/>
                            <a:pt x="90173" y="35567"/>
                          </a:cubicBezTo>
                          <a:cubicBezTo>
                            <a:pt x="88687" y="34967"/>
                            <a:pt x="87964" y="33281"/>
                            <a:pt x="88544" y="31776"/>
                          </a:cubicBezTo>
                          <a:cubicBezTo>
                            <a:pt x="89154" y="30262"/>
                            <a:pt x="90831" y="29566"/>
                            <a:pt x="92335" y="30138"/>
                          </a:cubicBezTo>
                          <a:cubicBezTo>
                            <a:pt x="99584" y="33024"/>
                            <a:pt x="106804" y="35967"/>
                            <a:pt x="113976" y="39006"/>
                          </a:cubicBezTo>
                          <a:cubicBezTo>
                            <a:pt x="115462" y="39625"/>
                            <a:pt x="116167" y="41330"/>
                            <a:pt x="115548" y="42816"/>
                          </a:cubicBezTo>
                          <a:cubicBezTo>
                            <a:pt x="115053" y="43940"/>
                            <a:pt x="113976" y="44606"/>
                            <a:pt x="112824" y="44606"/>
                          </a:cubicBezTo>
                          <a:cubicBezTo>
                            <a:pt x="112452" y="44616"/>
                            <a:pt x="112090" y="44549"/>
                            <a:pt x="111700" y="44387"/>
                          </a:cubicBezTo>
                          <a:close/>
                          <a:moveTo>
                            <a:pt x="68456" y="27242"/>
                          </a:moveTo>
                          <a:cubicBezTo>
                            <a:pt x="61132" y="24509"/>
                            <a:pt x="53750" y="21889"/>
                            <a:pt x="46558" y="19432"/>
                          </a:cubicBezTo>
                          <a:cubicBezTo>
                            <a:pt x="45034" y="18917"/>
                            <a:pt x="44215" y="17260"/>
                            <a:pt x="44720" y="15727"/>
                          </a:cubicBezTo>
                          <a:cubicBezTo>
                            <a:pt x="45272" y="14203"/>
                            <a:pt x="46911" y="13383"/>
                            <a:pt x="48444" y="13917"/>
                          </a:cubicBezTo>
                          <a:cubicBezTo>
                            <a:pt x="55674" y="16374"/>
                            <a:pt x="63103" y="19022"/>
                            <a:pt x="70485" y="21756"/>
                          </a:cubicBezTo>
                          <a:cubicBezTo>
                            <a:pt x="72009" y="22308"/>
                            <a:pt x="72771" y="23994"/>
                            <a:pt x="72228" y="25509"/>
                          </a:cubicBezTo>
                          <a:cubicBezTo>
                            <a:pt x="71781" y="26690"/>
                            <a:pt x="70666" y="27423"/>
                            <a:pt x="69476" y="27423"/>
                          </a:cubicBezTo>
                          <a:cubicBezTo>
                            <a:pt x="69133" y="27423"/>
                            <a:pt x="68780" y="27366"/>
                            <a:pt x="68456" y="27242"/>
                          </a:cubicBezTo>
                          <a:close/>
                          <a:moveTo>
                            <a:pt x="24451" y="12260"/>
                          </a:moveTo>
                          <a:cubicBezTo>
                            <a:pt x="16964" y="9954"/>
                            <a:pt x="9477" y="7754"/>
                            <a:pt x="2143" y="5735"/>
                          </a:cubicBezTo>
                          <a:cubicBezTo>
                            <a:pt x="600" y="5316"/>
                            <a:pt x="-324" y="3716"/>
                            <a:pt x="105" y="2153"/>
                          </a:cubicBezTo>
                          <a:cubicBezTo>
                            <a:pt x="543" y="591"/>
                            <a:pt x="2143" y="-323"/>
                            <a:pt x="3705" y="106"/>
                          </a:cubicBezTo>
                          <a:cubicBezTo>
                            <a:pt x="11068" y="2125"/>
                            <a:pt x="18641" y="4335"/>
                            <a:pt x="26165" y="6659"/>
                          </a:cubicBezTo>
                          <a:cubicBezTo>
                            <a:pt x="27728" y="7135"/>
                            <a:pt x="28566" y="8792"/>
                            <a:pt x="28099" y="10326"/>
                          </a:cubicBezTo>
                          <a:cubicBezTo>
                            <a:pt x="27728" y="11564"/>
                            <a:pt x="26556" y="12374"/>
                            <a:pt x="25299" y="12374"/>
                          </a:cubicBezTo>
                          <a:cubicBezTo>
                            <a:pt x="25032" y="12383"/>
                            <a:pt x="24718" y="12336"/>
                            <a:pt x="24451" y="12260"/>
                          </a:cubicBezTo>
                          <a:close/>
                        </a:path>
                      </a:pathLst>
                    </a:custGeom>
                    <a:solidFill>
                      <a:srgbClr val="E1F4F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FF1F816-B698-8602-C895-493A8C0C7F5A}"/>
                        </a:ext>
                      </a:extLst>
                    </p:cNvPr>
                    <p:cNvSpPr/>
                    <p:nvPr/>
                  </p:nvSpPr>
                  <p:spPr>
                    <a:xfrm>
                      <a:off x="7619468" y="2923573"/>
                      <a:ext cx="17212" cy="8401"/>
                    </a:xfrm>
                    <a:custGeom>
                      <a:avLst/>
                      <a:gdLst>
                        <a:gd name="connsiteX0" fmla="*/ 14305 w 17212"/>
                        <a:gd name="connsiteY0" fmla="*/ 8402 h 8401"/>
                        <a:gd name="connsiteX1" fmla="*/ 17134 w 17212"/>
                        <a:gd name="connsiteY1" fmla="*/ 6154 h 8401"/>
                        <a:gd name="connsiteX2" fmla="*/ 14952 w 17212"/>
                        <a:gd name="connsiteY2" fmla="*/ 2630 h 8401"/>
                        <a:gd name="connsiteX3" fmla="*/ 3522 w 17212"/>
                        <a:gd name="connsiteY3" fmla="*/ 67 h 8401"/>
                        <a:gd name="connsiteX4" fmla="*/ 65 w 17212"/>
                        <a:gd name="connsiteY4" fmla="*/ 2287 h 8401"/>
                        <a:gd name="connsiteX5" fmla="*/ 2284 w 17212"/>
                        <a:gd name="connsiteY5" fmla="*/ 5763 h 8401"/>
                        <a:gd name="connsiteX6" fmla="*/ 13638 w 17212"/>
                        <a:gd name="connsiteY6" fmla="*/ 8316 h 8401"/>
                        <a:gd name="connsiteX7" fmla="*/ 14305 w 17212"/>
                        <a:gd name="connsiteY7" fmla="*/ 8402 h 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12" h="8401">
                          <a:moveTo>
                            <a:pt x="14305" y="8402"/>
                          </a:moveTo>
                          <a:cubicBezTo>
                            <a:pt x="15610" y="8402"/>
                            <a:pt x="16810" y="7497"/>
                            <a:pt x="17134" y="6154"/>
                          </a:cubicBezTo>
                          <a:cubicBezTo>
                            <a:pt x="17505" y="4582"/>
                            <a:pt x="16524" y="3011"/>
                            <a:pt x="14952" y="2630"/>
                          </a:cubicBezTo>
                          <a:cubicBezTo>
                            <a:pt x="11142" y="1734"/>
                            <a:pt x="7323" y="877"/>
                            <a:pt x="3522" y="67"/>
                          </a:cubicBezTo>
                          <a:cubicBezTo>
                            <a:pt x="1932" y="-275"/>
                            <a:pt x="388" y="725"/>
                            <a:pt x="65" y="2287"/>
                          </a:cubicBezTo>
                          <a:cubicBezTo>
                            <a:pt x="-269" y="3877"/>
                            <a:pt x="722" y="5439"/>
                            <a:pt x="2284" y="5763"/>
                          </a:cubicBezTo>
                          <a:cubicBezTo>
                            <a:pt x="6056" y="6573"/>
                            <a:pt x="9828" y="7430"/>
                            <a:pt x="13638" y="8316"/>
                          </a:cubicBezTo>
                          <a:cubicBezTo>
                            <a:pt x="13828" y="8364"/>
                            <a:pt x="14066" y="8402"/>
                            <a:pt x="14305" y="8402"/>
                          </a:cubicBezTo>
                          <a:close/>
                        </a:path>
                      </a:pathLst>
                    </a:custGeom>
                    <a:solidFill>
                      <a:srgbClr val="E1F4FD"/>
                    </a:solidFill>
                    <a:ln w="9525" cap="flat">
                      <a:noFill/>
                      <a:prstDash val="solid"/>
                      <a:miter/>
                    </a:ln>
                  </p:spPr>
                  <p:txBody>
                    <a:bodyPr rtlCol="0" anchor="ctr"/>
                    <a:lstStyle/>
                    <a:p>
                      <a:endParaRPr lang="en-US"/>
                    </a:p>
                  </p:txBody>
                </p:sp>
              </p:grpSp>
              <p:grpSp>
                <p:nvGrpSpPr>
                  <p:cNvPr id="41" name="Graphic 10">
                    <a:extLst>
                      <a:ext uri="{FF2B5EF4-FFF2-40B4-BE49-F238E27FC236}">
                        <a16:creationId xmlns:a16="http://schemas.microsoft.com/office/drawing/2014/main" id="{BA1BDAC9-ED4C-9AE5-F129-294CDE40E616}"/>
                      </a:ext>
                    </a:extLst>
                  </p:cNvPr>
                  <p:cNvGrpSpPr/>
                  <p:nvPr/>
                </p:nvGrpSpPr>
                <p:grpSpPr>
                  <a:xfrm>
                    <a:off x="7604842" y="2960566"/>
                    <a:ext cx="181569" cy="97119"/>
                    <a:chOff x="7604842" y="2960566"/>
                    <a:chExt cx="181569" cy="97119"/>
                  </a:xfrm>
                  <a:solidFill>
                    <a:srgbClr val="E1F4FD"/>
                  </a:solidFill>
                </p:grpSpPr>
                <p:sp>
                  <p:nvSpPr>
                    <p:cNvPr id="42" name="Freeform: Shape 41">
                      <a:extLst>
                        <a:ext uri="{FF2B5EF4-FFF2-40B4-BE49-F238E27FC236}">
                          <a16:creationId xmlns:a16="http://schemas.microsoft.com/office/drawing/2014/main" id="{39EC4E03-7962-5150-B1F0-232A3C73D1E1}"/>
                        </a:ext>
                      </a:extLst>
                    </p:cNvPr>
                    <p:cNvSpPr/>
                    <p:nvPr/>
                  </p:nvSpPr>
                  <p:spPr>
                    <a:xfrm>
                      <a:off x="7637160" y="2973492"/>
                      <a:ext cx="149252" cy="84194"/>
                    </a:xfrm>
                    <a:custGeom>
                      <a:avLst/>
                      <a:gdLst>
                        <a:gd name="connsiteX0" fmla="*/ 144755 w 149252"/>
                        <a:gd name="connsiteY0" fmla="*/ 83727 h 84194"/>
                        <a:gd name="connsiteX1" fmla="*/ 125086 w 149252"/>
                        <a:gd name="connsiteY1" fmla="*/ 71192 h 84194"/>
                        <a:gd name="connsiteX2" fmla="*/ 124143 w 149252"/>
                        <a:gd name="connsiteY2" fmla="*/ 67172 h 84194"/>
                        <a:gd name="connsiteX3" fmla="*/ 128181 w 149252"/>
                        <a:gd name="connsiteY3" fmla="*/ 66239 h 84194"/>
                        <a:gd name="connsiteX4" fmla="*/ 147917 w 149252"/>
                        <a:gd name="connsiteY4" fmla="*/ 78822 h 84194"/>
                        <a:gd name="connsiteX5" fmla="*/ 148784 w 149252"/>
                        <a:gd name="connsiteY5" fmla="*/ 82860 h 84194"/>
                        <a:gd name="connsiteX6" fmla="*/ 146336 w 149252"/>
                        <a:gd name="connsiteY6" fmla="*/ 84194 h 84194"/>
                        <a:gd name="connsiteX7" fmla="*/ 144755 w 149252"/>
                        <a:gd name="connsiteY7" fmla="*/ 83727 h 84194"/>
                        <a:gd name="connsiteX8" fmla="*/ 105169 w 149252"/>
                        <a:gd name="connsiteY8" fmla="*/ 59048 h 84194"/>
                        <a:gd name="connsiteX9" fmla="*/ 84995 w 149252"/>
                        <a:gd name="connsiteY9" fmla="*/ 47313 h 84194"/>
                        <a:gd name="connsiteX10" fmla="*/ 83881 w 149252"/>
                        <a:gd name="connsiteY10" fmla="*/ 43331 h 84194"/>
                        <a:gd name="connsiteX11" fmla="*/ 87872 w 149252"/>
                        <a:gd name="connsiteY11" fmla="*/ 42226 h 84194"/>
                        <a:gd name="connsiteX12" fmla="*/ 108160 w 149252"/>
                        <a:gd name="connsiteY12" fmla="*/ 54028 h 84194"/>
                        <a:gd name="connsiteX13" fmla="*/ 109160 w 149252"/>
                        <a:gd name="connsiteY13" fmla="*/ 58038 h 84194"/>
                        <a:gd name="connsiteX14" fmla="*/ 106655 w 149252"/>
                        <a:gd name="connsiteY14" fmla="*/ 59457 h 84194"/>
                        <a:gd name="connsiteX15" fmla="*/ 105169 w 149252"/>
                        <a:gd name="connsiteY15" fmla="*/ 59048 h 84194"/>
                        <a:gd name="connsiteX16" fmla="*/ 64583 w 149252"/>
                        <a:gd name="connsiteY16" fmla="*/ 36064 h 84194"/>
                        <a:gd name="connsiteX17" fmla="*/ 43942 w 149252"/>
                        <a:gd name="connsiteY17" fmla="*/ 25329 h 84194"/>
                        <a:gd name="connsiteX18" fmla="*/ 42628 w 149252"/>
                        <a:gd name="connsiteY18" fmla="*/ 21405 h 84194"/>
                        <a:gd name="connsiteX19" fmla="*/ 46552 w 149252"/>
                        <a:gd name="connsiteY19" fmla="*/ 20109 h 84194"/>
                        <a:gd name="connsiteX20" fmla="*/ 67336 w 149252"/>
                        <a:gd name="connsiteY20" fmla="*/ 30920 h 84194"/>
                        <a:gd name="connsiteX21" fmla="*/ 68536 w 149252"/>
                        <a:gd name="connsiteY21" fmla="*/ 34873 h 84194"/>
                        <a:gd name="connsiteX22" fmla="*/ 65964 w 149252"/>
                        <a:gd name="connsiteY22" fmla="*/ 36416 h 84194"/>
                        <a:gd name="connsiteX23" fmla="*/ 64583 w 149252"/>
                        <a:gd name="connsiteY23" fmla="*/ 36064 h 84194"/>
                        <a:gd name="connsiteX24" fmla="*/ 22987 w 149252"/>
                        <a:gd name="connsiteY24" fmla="*/ 15156 h 84194"/>
                        <a:gd name="connsiteX25" fmla="*/ 1756 w 149252"/>
                        <a:gd name="connsiteY25" fmla="*/ 5593 h 84194"/>
                        <a:gd name="connsiteX26" fmla="*/ 232 w 149252"/>
                        <a:gd name="connsiteY26" fmla="*/ 1755 h 84194"/>
                        <a:gd name="connsiteX27" fmla="*/ 4080 w 149252"/>
                        <a:gd name="connsiteY27" fmla="*/ 231 h 84194"/>
                        <a:gd name="connsiteX28" fmla="*/ 25473 w 149252"/>
                        <a:gd name="connsiteY28" fmla="*/ 9851 h 84194"/>
                        <a:gd name="connsiteX29" fmla="*/ 26873 w 149252"/>
                        <a:gd name="connsiteY29" fmla="*/ 13737 h 84194"/>
                        <a:gd name="connsiteX30" fmla="*/ 24216 w 149252"/>
                        <a:gd name="connsiteY30" fmla="*/ 15423 h 84194"/>
                        <a:gd name="connsiteX31" fmla="*/ 22987 w 149252"/>
                        <a:gd name="connsiteY31" fmla="*/ 15156 h 8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9252" h="84194">
                          <a:moveTo>
                            <a:pt x="144755" y="83727"/>
                          </a:moveTo>
                          <a:cubicBezTo>
                            <a:pt x="138221" y="79488"/>
                            <a:pt x="131677" y="75307"/>
                            <a:pt x="125086" y="71192"/>
                          </a:cubicBezTo>
                          <a:cubicBezTo>
                            <a:pt x="123695" y="70354"/>
                            <a:pt x="123285" y="68554"/>
                            <a:pt x="124143" y="67172"/>
                          </a:cubicBezTo>
                          <a:cubicBezTo>
                            <a:pt x="125009" y="65810"/>
                            <a:pt x="126781" y="65391"/>
                            <a:pt x="128181" y="66239"/>
                          </a:cubicBezTo>
                          <a:cubicBezTo>
                            <a:pt x="134801" y="70373"/>
                            <a:pt x="141374" y="74583"/>
                            <a:pt x="147917" y="78822"/>
                          </a:cubicBezTo>
                          <a:cubicBezTo>
                            <a:pt x="149270" y="79698"/>
                            <a:pt x="149660" y="81517"/>
                            <a:pt x="148784" y="82860"/>
                          </a:cubicBezTo>
                          <a:cubicBezTo>
                            <a:pt x="148212" y="83727"/>
                            <a:pt x="147298" y="84194"/>
                            <a:pt x="146336" y="84194"/>
                          </a:cubicBezTo>
                          <a:cubicBezTo>
                            <a:pt x="145784" y="84203"/>
                            <a:pt x="145241" y="84041"/>
                            <a:pt x="144755" y="83727"/>
                          </a:cubicBezTo>
                          <a:close/>
                          <a:moveTo>
                            <a:pt x="105169" y="59048"/>
                          </a:moveTo>
                          <a:cubicBezTo>
                            <a:pt x="98482" y="55057"/>
                            <a:pt x="91739" y="51151"/>
                            <a:pt x="84995" y="47313"/>
                          </a:cubicBezTo>
                          <a:cubicBezTo>
                            <a:pt x="83595" y="46532"/>
                            <a:pt x="83080" y="44741"/>
                            <a:pt x="83881" y="43331"/>
                          </a:cubicBezTo>
                          <a:cubicBezTo>
                            <a:pt x="84681" y="41931"/>
                            <a:pt x="86462" y="41436"/>
                            <a:pt x="87872" y="42226"/>
                          </a:cubicBezTo>
                          <a:cubicBezTo>
                            <a:pt x="94653" y="46084"/>
                            <a:pt x="101416" y="50018"/>
                            <a:pt x="108160" y="54028"/>
                          </a:cubicBezTo>
                          <a:cubicBezTo>
                            <a:pt x="109551" y="54857"/>
                            <a:pt x="109998" y="56638"/>
                            <a:pt x="109160" y="58038"/>
                          </a:cubicBezTo>
                          <a:cubicBezTo>
                            <a:pt x="108608" y="58952"/>
                            <a:pt x="107655" y="59457"/>
                            <a:pt x="106655" y="59457"/>
                          </a:cubicBezTo>
                          <a:cubicBezTo>
                            <a:pt x="106141" y="59457"/>
                            <a:pt x="105617" y="59324"/>
                            <a:pt x="105169" y="59048"/>
                          </a:cubicBezTo>
                          <a:close/>
                          <a:moveTo>
                            <a:pt x="64583" y="36064"/>
                          </a:moveTo>
                          <a:cubicBezTo>
                            <a:pt x="57658" y="32340"/>
                            <a:pt x="50705" y="28730"/>
                            <a:pt x="43942" y="25329"/>
                          </a:cubicBezTo>
                          <a:cubicBezTo>
                            <a:pt x="42494" y="24586"/>
                            <a:pt x="41885" y="22834"/>
                            <a:pt x="42628" y="21405"/>
                          </a:cubicBezTo>
                          <a:cubicBezTo>
                            <a:pt x="43323" y="19948"/>
                            <a:pt x="45133" y="19376"/>
                            <a:pt x="46552" y="20109"/>
                          </a:cubicBezTo>
                          <a:cubicBezTo>
                            <a:pt x="53382" y="23538"/>
                            <a:pt x="60373" y="27177"/>
                            <a:pt x="67336" y="30920"/>
                          </a:cubicBezTo>
                          <a:cubicBezTo>
                            <a:pt x="68764" y="31673"/>
                            <a:pt x="69288" y="33444"/>
                            <a:pt x="68536" y="34873"/>
                          </a:cubicBezTo>
                          <a:cubicBezTo>
                            <a:pt x="68021" y="35864"/>
                            <a:pt x="67012" y="36416"/>
                            <a:pt x="65964" y="36416"/>
                          </a:cubicBezTo>
                          <a:cubicBezTo>
                            <a:pt x="65507" y="36416"/>
                            <a:pt x="65031" y="36302"/>
                            <a:pt x="64583" y="36064"/>
                          </a:cubicBezTo>
                          <a:close/>
                          <a:moveTo>
                            <a:pt x="22987" y="15156"/>
                          </a:moveTo>
                          <a:cubicBezTo>
                            <a:pt x="15853" y="11804"/>
                            <a:pt x="8709" y="8594"/>
                            <a:pt x="1756" y="5593"/>
                          </a:cubicBezTo>
                          <a:cubicBezTo>
                            <a:pt x="299" y="4965"/>
                            <a:pt x="-397" y="3231"/>
                            <a:pt x="232" y="1755"/>
                          </a:cubicBezTo>
                          <a:cubicBezTo>
                            <a:pt x="880" y="278"/>
                            <a:pt x="2604" y="-388"/>
                            <a:pt x="4080" y="231"/>
                          </a:cubicBezTo>
                          <a:cubicBezTo>
                            <a:pt x="11081" y="3250"/>
                            <a:pt x="18291" y="6489"/>
                            <a:pt x="25473" y="9851"/>
                          </a:cubicBezTo>
                          <a:cubicBezTo>
                            <a:pt x="26912" y="10527"/>
                            <a:pt x="27540" y="12280"/>
                            <a:pt x="26873" y="13737"/>
                          </a:cubicBezTo>
                          <a:cubicBezTo>
                            <a:pt x="26359" y="14795"/>
                            <a:pt x="25311" y="15423"/>
                            <a:pt x="24216" y="15423"/>
                          </a:cubicBezTo>
                          <a:cubicBezTo>
                            <a:pt x="23806" y="15414"/>
                            <a:pt x="23397" y="15337"/>
                            <a:pt x="22987" y="15156"/>
                          </a:cubicBezTo>
                          <a:close/>
                        </a:path>
                      </a:pathLst>
                    </a:custGeom>
                    <a:solidFill>
                      <a:srgbClr val="E1F4F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86EC384-4499-00A2-4191-5E7521B5BF7E}"/>
                        </a:ext>
                      </a:extLst>
                    </p:cNvPr>
                    <p:cNvSpPr/>
                    <p:nvPr/>
                  </p:nvSpPr>
                  <p:spPr>
                    <a:xfrm>
                      <a:off x="7604842" y="2960566"/>
                      <a:ext cx="16753" cy="9984"/>
                    </a:xfrm>
                    <a:custGeom>
                      <a:avLst/>
                      <a:gdLst>
                        <a:gd name="connsiteX0" fmla="*/ 13852 w 16753"/>
                        <a:gd name="connsiteY0" fmla="*/ 9985 h 9984"/>
                        <a:gd name="connsiteX1" fmla="*/ 16548 w 16753"/>
                        <a:gd name="connsiteY1" fmla="*/ 8118 h 9984"/>
                        <a:gd name="connsiteX2" fmla="*/ 14910 w 16753"/>
                        <a:gd name="connsiteY2" fmla="*/ 4346 h 9984"/>
                        <a:gd name="connsiteX3" fmla="*/ 3927 w 16753"/>
                        <a:gd name="connsiteY3" fmla="*/ 184 h 9984"/>
                        <a:gd name="connsiteX4" fmla="*/ 184 w 16753"/>
                        <a:gd name="connsiteY4" fmla="*/ 1908 h 9984"/>
                        <a:gd name="connsiteX5" fmla="*/ 1927 w 16753"/>
                        <a:gd name="connsiteY5" fmla="*/ 5670 h 9984"/>
                        <a:gd name="connsiteX6" fmla="*/ 12786 w 16753"/>
                        <a:gd name="connsiteY6" fmla="*/ 9794 h 9984"/>
                        <a:gd name="connsiteX7" fmla="*/ 13852 w 16753"/>
                        <a:gd name="connsiteY7" fmla="*/ 9985 h 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53" h="9984">
                          <a:moveTo>
                            <a:pt x="13852" y="9985"/>
                          </a:moveTo>
                          <a:cubicBezTo>
                            <a:pt x="15005" y="9985"/>
                            <a:pt x="16119" y="9270"/>
                            <a:pt x="16548" y="8118"/>
                          </a:cubicBezTo>
                          <a:cubicBezTo>
                            <a:pt x="17138" y="6623"/>
                            <a:pt x="16414" y="4927"/>
                            <a:pt x="14910" y="4346"/>
                          </a:cubicBezTo>
                          <a:cubicBezTo>
                            <a:pt x="11252" y="2917"/>
                            <a:pt x="7575" y="1527"/>
                            <a:pt x="3927" y="184"/>
                          </a:cubicBezTo>
                          <a:cubicBezTo>
                            <a:pt x="2422" y="-378"/>
                            <a:pt x="736" y="393"/>
                            <a:pt x="184" y="1908"/>
                          </a:cubicBezTo>
                          <a:cubicBezTo>
                            <a:pt x="-388" y="3432"/>
                            <a:pt x="422" y="5098"/>
                            <a:pt x="1927" y="5670"/>
                          </a:cubicBezTo>
                          <a:cubicBezTo>
                            <a:pt x="5546" y="7003"/>
                            <a:pt x="9166" y="8375"/>
                            <a:pt x="12786" y="9794"/>
                          </a:cubicBezTo>
                          <a:cubicBezTo>
                            <a:pt x="13157" y="9918"/>
                            <a:pt x="13500" y="9985"/>
                            <a:pt x="13852" y="9985"/>
                          </a:cubicBezTo>
                          <a:close/>
                        </a:path>
                      </a:pathLst>
                    </a:custGeom>
                    <a:solidFill>
                      <a:srgbClr val="E1F4FD"/>
                    </a:solidFill>
                    <a:ln w="9525" cap="flat">
                      <a:noFill/>
                      <a:prstDash val="solid"/>
                      <a:miter/>
                    </a:ln>
                  </p:spPr>
                  <p:txBody>
                    <a:bodyPr rtlCol="0" anchor="ctr"/>
                    <a:lstStyle/>
                    <a:p>
                      <a:endParaRPr lang="en-US"/>
                    </a:p>
                  </p:txBody>
                </p:sp>
              </p:grpSp>
              <p:grpSp>
                <p:nvGrpSpPr>
                  <p:cNvPr id="44" name="Graphic 10">
                    <a:extLst>
                      <a:ext uri="{FF2B5EF4-FFF2-40B4-BE49-F238E27FC236}">
                        <a16:creationId xmlns:a16="http://schemas.microsoft.com/office/drawing/2014/main" id="{F472A46D-F203-F31C-22DC-D9A24A40089B}"/>
                      </a:ext>
                    </a:extLst>
                  </p:cNvPr>
                  <p:cNvGrpSpPr/>
                  <p:nvPr/>
                </p:nvGrpSpPr>
                <p:grpSpPr>
                  <a:xfrm>
                    <a:off x="7584414" y="2997567"/>
                    <a:ext cx="161820" cy="111325"/>
                    <a:chOff x="7584414" y="2997567"/>
                    <a:chExt cx="161820" cy="111325"/>
                  </a:xfrm>
                  <a:solidFill>
                    <a:srgbClr val="E1F4FD"/>
                  </a:solidFill>
                </p:grpSpPr>
                <p:sp>
                  <p:nvSpPr>
                    <p:cNvPr id="45" name="Freeform: Shape 44">
                      <a:extLst>
                        <a:ext uri="{FF2B5EF4-FFF2-40B4-BE49-F238E27FC236}">
                          <a16:creationId xmlns:a16="http://schemas.microsoft.com/office/drawing/2014/main" id="{EC70AB4F-DD1B-ADE7-4FF0-39A366143510}"/>
                        </a:ext>
                      </a:extLst>
                    </p:cNvPr>
                    <p:cNvSpPr/>
                    <p:nvPr/>
                  </p:nvSpPr>
                  <p:spPr>
                    <a:xfrm>
                      <a:off x="7614573" y="3012511"/>
                      <a:ext cx="131662" cy="96380"/>
                    </a:xfrm>
                    <a:custGeom>
                      <a:avLst/>
                      <a:gdLst>
                        <a:gd name="connsiteX0" fmla="*/ 126812 w 131662"/>
                        <a:gd name="connsiteY0" fmla="*/ 95647 h 96380"/>
                        <a:gd name="connsiteX1" fmla="*/ 110077 w 131662"/>
                        <a:gd name="connsiteY1" fmla="*/ 81179 h 96380"/>
                        <a:gd name="connsiteX2" fmla="*/ 109743 w 131662"/>
                        <a:gd name="connsiteY2" fmla="*/ 77045 h 96380"/>
                        <a:gd name="connsiteX3" fmla="*/ 113839 w 131662"/>
                        <a:gd name="connsiteY3" fmla="*/ 76702 h 96380"/>
                        <a:gd name="connsiteX4" fmla="*/ 130689 w 131662"/>
                        <a:gd name="connsiteY4" fmla="*/ 91266 h 96380"/>
                        <a:gd name="connsiteX5" fmla="*/ 130917 w 131662"/>
                        <a:gd name="connsiteY5" fmla="*/ 95390 h 96380"/>
                        <a:gd name="connsiteX6" fmla="*/ 128755 w 131662"/>
                        <a:gd name="connsiteY6" fmla="*/ 96381 h 96380"/>
                        <a:gd name="connsiteX7" fmla="*/ 126812 w 131662"/>
                        <a:gd name="connsiteY7" fmla="*/ 95647 h 96380"/>
                        <a:gd name="connsiteX8" fmla="*/ 92970 w 131662"/>
                        <a:gd name="connsiteY8" fmla="*/ 67149 h 96380"/>
                        <a:gd name="connsiteX9" fmla="*/ 75530 w 131662"/>
                        <a:gd name="connsiteY9" fmla="*/ 53595 h 96380"/>
                        <a:gd name="connsiteX10" fmla="*/ 74939 w 131662"/>
                        <a:gd name="connsiteY10" fmla="*/ 49508 h 96380"/>
                        <a:gd name="connsiteX11" fmla="*/ 79054 w 131662"/>
                        <a:gd name="connsiteY11" fmla="*/ 48927 h 96380"/>
                        <a:gd name="connsiteX12" fmla="*/ 96647 w 131662"/>
                        <a:gd name="connsiteY12" fmla="*/ 62596 h 96380"/>
                        <a:gd name="connsiteX13" fmla="*/ 97094 w 131662"/>
                        <a:gd name="connsiteY13" fmla="*/ 66691 h 96380"/>
                        <a:gd name="connsiteX14" fmla="*/ 94818 w 131662"/>
                        <a:gd name="connsiteY14" fmla="*/ 67787 h 96380"/>
                        <a:gd name="connsiteX15" fmla="*/ 92970 w 131662"/>
                        <a:gd name="connsiteY15" fmla="*/ 67149 h 96380"/>
                        <a:gd name="connsiteX16" fmla="*/ 57670 w 131662"/>
                        <a:gd name="connsiteY16" fmla="*/ 40564 h 96380"/>
                        <a:gd name="connsiteX17" fmla="*/ 39363 w 131662"/>
                        <a:gd name="connsiteY17" fmla="*/ 28153 h 96380"/>
                        <a:gd name="connsiteX18" fmla="*/ 38525 w 131662"/>
                        <a:gd name="connsiteY18" fmla="*/ 24115 h 96380"/>
                        <a:gd name="connsiteX19" fmla="*/ 42592 w 131662"/>
                        <a:gd name="connsiteY19" fmla="*/ 23267 h 96380"/>
                        <a:gd name="connsiteX20" fmla="*/ 61033 w 131662"/>
                        <a:gd name="connsiteY20" fmla="*/ 35792 h 96380"/>
                        <a:gd name="connsiteX21" fmla="*/ 61757 w 131662"/>
                        <a:gd name="connsiteY21" fmla="*/ 39869 h 96380"/>
                        <a:gd name="connsiteX22" fmla="*/ 59366 w 131662"/>
                        <a:gd name="connsiteY22" fmla="*/ 41088 h 96380"/>
                        <a:gd name="connsiteX23" fmla="*/ 57670 w 131662"/>
                        <a:gd name="connsiteY23" fmla="*/ 40564 h 96380"/>
                        <a:gd name="connsiteX24" fmla="*/ 20685 w 131662"/>
                        <a:gd name="connsiteY24" fmla="*/ 16428 h 96380"/>
                        <a:gd name="connsiteX25" fmla="*/ 1530 w 131662"/>
                        <a:gd name="connsiteY25" fmla="*/ 5503 h 96380"/>
                        <a:gd name="connsiteX26" fmla="*/ 358 w 131662"/>
                        <a:gd name="connsiteY26" fmla="*/ 1521 h 96380"/>
                        <a:gd name="connsiteX27" fmla="*/ 4321 w 131662"/>
                        <a:gd name="connsiteY27" fmla="*/ 350 h 96380"/>
                        <a:gd name="connsiteX28" fmla="*/ 23695 w 131662"/>
                        <a:gd name="connsiteY28" fmla="*/ 11427 h 96380"/>
                        <a:gd name="connsiteX29" fmla="*/ 24685 w 131662"/>
                        <a:gd name="connsiteY29" fmla="*/ 15428 h 96380"/>
                        <a:gd name="connsiteX30" fmla="*/ 22180 w 131662"/>
                        <a:gd name="connsiteY30" fmla="*/ 16838 h 96380"/>
                        <a:gd name="connsiteX31" fmla="*/ 20685 w 131662"/>
                        <a:gd name="connsiteY31" fmla="*/ 16428 h 9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662" h="96380">
                          <a:moveTo>
                            <a:pt x="126812" y="95647"/>
                          </a:moveTo>
                          <a:cubicBezTo>
                            <a:pt x="121240" y="90733"/>
                            <a:pt x="115630" y="85865"/>
                            <a:pt x="110077" y="81179"/>
                          </a:cubicBezTo>
                          <a:cubicBezTo>
                            <a:pt x="108867" y="80141"/>
                            <a:pt x="108696" y="78283"/>
                            <a:pt x="109743" y="77045"/>
                          </a:cubicBezTo>
                          <a:cubicBezTo>
                            <a:pt x="110772" y="75816"/>
                            <a:pt x="112639" y="75664"/>
                            <a:pt x="113839" y="76702"/>
                          </a:cubicBezTo>
                          <a:cubicBezTo>
                            <a:pt x="119450" y="81427"/>
                            <a:pt x="125079" y="86323"/>
                            <a:pt x="130689" y="91266"/>
                          </a:cubicBezTo>
                          <a:cubicBezTo>
                            <a:pt x="131880" y="92342"/>
                            <a:pt x="132003" y="94190"/>
                            <a:pt x="130917" y="95390"/>
                          </a:cubicBezTo>
                          <a:cubicBezTo>
                            <a:pt x="130375" y="96038"/>
                            <a:pt x="129556" y="96381"/>
                            <a:pt x="128755" y="96381"/>
                          </a:cubicBezTo>
                          <a:cubicBezTo>
                            <a:pt x="128070" y="96381"/>
                            <a:pt x="127365" y="96152"/>
                            <a:pt x="126812" y="95647"/>
                          </a:cubicBezTo>
                          <a:close/>
                          <a:moveTo>
                            <a:pt x="92970" y="67149"/>
                          </a:moveTo>
                          <a:cubicBezTo>
                            <a:pt x="87207" y="62500"/>
                            <a:pt x="81311" y="57948"/>
                            <a:pt x="75530" y="53595"/>
                          </a:cubicBezTo>
                          <a:cubicBezTo>
                            <a:pt x="74244" y="52614"/>
                            <a:pt x="73987" y="50794"/>
                            <a:pt x="74939" y="49508"/>
                          </a:cubicBezTo>
                          <a:cubicBezTo>
                            <a:pt x="75939" y="48213"/>
                            <a:pt x="77740" y="47956"/>
                            <a:pt x="79054" y="48927"/>
                          </a:cubicBezTo>
                          <a:cubicBezTo>
                            <a:pt x="84855" y="53309"/>
                            <a:pt x="90779" y="57909"/>
                            <a:pt x="96647" y="62596"/>
                          </a:cubicBezTo>
                          <a:cubicBezTo>
                            <a:pt x="97904" y="63586"/>
                            <a:pt x="98113" y="65444"/>
                            <a:pt x="97094" y="66691"/>
                          </a:cubicBezTo>
                          <a:cubicBezTo>
                            <a:pt x="96532" y="67415"/>
                            <a:pt x="95675" y="67787"/>
                            <a:pt x="94818" y="67787"/>
                          </a:cubicBezTo>
                          <a:cubicBezTo>
                            <a:pt x="94161" y="67787"/>
                            <a:pt x="93542" y="67577"/>
                            <a:pt x="92970" y="67149"/>
                          </a:cubicBezTo>
                          <a:close/>
                          <a:moveTo>
                            <a:pt x="57670" y="40564"/>
                          </a:moveTo>
                          <a:cubicBezTo>
                            <a:pt x="51546" y="36259"/>
                            <a:pt x="45393" y="32068"/>
                            <a:pt x="39363" y="28153"/>
                          </a:cubicBezTo>
                          <a:cubicBezTo>
                            <a:pt x="38039" y="27267"/>
                            <a:pt x="37668" y="25467"/>
                            <a:pt x="38525" y="24115"/>
                          </a:cubicBezTo>
                          <a:cubicBezTo>
                            <a:pt x="39411" y="22743"/>
                            <a:pt x="41221" y="22381"/>
                            <a:pt x="42592" y="23267"/>
                          </a:cubicBezTo>
                          <a:cubicBezTo>
                            <a:pt x="48660" y="27229"/>
                            <a:pt x="54870" y="31430"/>
                            <a:pt x="61033" y="35792"/>
                          </a:cubicBezTo>
                          <a:cubicBezTo>
                            <a:pt x="62347" y="36735"/>
                            <a:pt x="62700" y="38555"/>
                            <a:pt x="61757" y="39869"/>
                          </a:cubicBezTo>
                          <a:cubicBezTo>
                            <a:pt x="61166" y="40669"/>
                            <a:pt x="60290" y="41088"/>
                            <a:pt x="59366" y="41088"/>
                          </a:cubicBezTo>
                          <a:cubicBezTo>
                            <a:pt x="58785" y="41088"/>
                            <a:pt x="58175" y="40926"/>
                            <a:pt x="57670" y="40564"/>
                          </a:cubicBezTo>
                          <a:close/>
                          <a:moveTo>
                            <a:pt x="20685" y="16428"/>
                          </a:moveTo>
                          <a:cubicBezTo>
                            <a:pt x="14293" y="12589"/>
                            <a:pt x="7845" y="8903"/>
                            <a:pt x="1530" y="5503"/>
                          </a:cubicBezTo>
                          <a:cubicBezTo>
                            <a:pt x="120" y="4722"/>
                            <a:pt x="-423" y="2950"/>
                            <a:pt x="358" y="1521"/>
                          </a:cubicBezTo>
                          <a:cubicBezTo>
                            <a:pt x="1120" y="112"/>
                            <a:pt x="2901" y="-412"/>
                            <a:pt x="4321" y="350"/>
                          </a:cubicBezTo>
                          <a:cubicBezTo>
                            <a:pt x="10722" y="3807"/>
                            <a:pt x="17218" y="7532"/>
                            <a:pt x="23695" y="11427"/>
                          </a:cubicBezTo>
                          <a:cubicBezTo>
                            <a:pt x="25076" y="12247"/>
                            <a:pt x="25523" y="14047"/>
                            <a:pt x="24685" y="15428"/>
                          </a:cubicBezTo>
                          <a:cubicBezTo>
                            <a:pt x="24133" y="16342"/>
                            <a:pt x="23180" y="16838"/>
                            <a:pt x="22180" y="16838"/>
                          </a:cubicBezTo>
                          <a:cubicBezTo>
                            <a:pt x="21675" y="16838"/>
                            <a:pt x="21171" y="16704"/>
                            <a:pt x="20685" y="16428"/>
                          </a:cubicBezTo>
                          <a:close/>
                        </a:path>
                      </a:pathLst>
                    </a:custGeom>
                    <a:solidFill>
                      <a:srgbClr val="E1F4F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28C4A8F-ECE0-B9C0-71CA-72C50BFA7446}"/>
                        </a:ext>
                      </a:extLst>
                    </p:cNvPr>
                    <p:cNvSpPr/>
                    <p:nvPr/>
                  </p:nvSpPr>
                  <p:spPr>
                    <a:xfrm>
                      <a:off x="7584414" y="2997567"/>
                      <a:ext cx="16413" cy="10760"/>
                    </a:xfrm>
                    <a:custGeom>
                      <a:avLst/>
                      <a:gdLst>
                        <a:gd name="connsiteX0" fmla="*/ 13486 w 16413"/>
                        <a:gd name="connsiteY0" fmla="*/ 10761 h 10760"/>
                        <a:gd name="connsiteX1" fmla="*/ 16125 w 16413"/>
                        <a:gd name="connsiteY1" fmla="*/ 9103 h 10760"/>
                        <a:gd name="connsiteX2" fmla="*/ 14753 w 16413"/>
                        <a:gd name="connsiteY2" fmla="*/ 5208 h 10760"/>
                        <a:gd name="connsiteX3" fmla="*/ 4095 w 16413"/>
                        <a:gd name="connsiteY3" fmla="*/ 255 h 10760"/>
                        <a:gd name="connsiteX4" fmla="*/ 247 w 16413"/>
                        <a:gd name="connsiteY4" fmla="*/ 1741 h 10760"/>
                        <a:gd name="connsiteX5" fmla="*/ 1714 w 16413"/>
                        <a:gd name="connsiteY5" fmla="*/ 5598 h 10760"/>
                        <a:gd name="connsiteX6" fmla="*/ 12239 w 16413"/>
                        <a:gd name="connsiteY6" fmla="*/ 10465 h 10760"/>
                        <a:gd name="connsiteX7" fmla="*/ 13486 w 16413"/>
                        <a:gd name="connsiteY7" fmla="*/ 10761 h 1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13" h="10760">
                          <a:moveTo>
                            <a:pt x="13486" y="10761"/>
                          </a:moveTo>
                          <a:cubicBezTo>
                            <a:pt x="14582" y="10761"/>
                            <a:pt x="15639" y="10142"/>
                            <a:pt x="16125" y="9103"/>
                          </a:cubicBezTo>
                          <a:cubicBezTo>
                            <a:pt x="16820" y="7656"/>
                            <a:pt x="16220" y="5903"/>
                            <a:pt x="14753" y="5208"/>
                          </a:cubicBezTo>
                          <a:cubicBezTo>
                            <a:pt x="11239" y="3503"/>
                            <a:pt x="7676" y="1855"/>
                            <a:pt x="4095" y="255"/>
                          </a:cubicBezTo>
                          <a:cubicBezTo>
                            <a:pt x="2637" y="-403"/>
                            <a:pt x="895" y="255"/>
                            <a:pt x="247" y="1741"/>
                          </a:cubicBezTo>
                          <a:cubicBezTo>
                            <a:pt x="-391" y="3208"/>
                            <a:pt x="247" y="4932"/>
                            <a:pt x="1714" y="5598"/>
                          </a:cubicBezTo>
                          <a:cubicBezTo>
                            <a:pt x="5209" y="7160"/>
                            <a:pt x="8724" y="8799"/>
                            <a:pt x="12239" y="10465"/>
                          </a:cubicBezTo>
                          <a:cubicBezTo>
                            <a:pt x="12648" y="10656"/>
                            <a:pt x="13077" y="10761"/>
                            <a:pt x="13486" y="10761"/>
                          </a:cubicBezTo>
                          <a:close/>
                        </a:path>
                      </a:pathLst>
                    </a:custGeom>
                    <a:solidFill>
                      <a:srgbClr val="E1F4FD"/>
                    </a:solidFill>
                    <a:ln w="9525" cap="flat">
                      <a:noFill/>
                      <a:prstDash val="solid"/>
                      <a:miter/>
                    </a:ln>
                  </p:spPr>
                  <p:txBody>
                    <a:bodyPr rtlCol="0" anchor="ctr"/>
                    <a:lstStyle/>
                    <a:p>
                      <a:endParaRPr lang="en-US"/>
                    </a:p>
                  </p:txBody>
                </p:sp>
              </p:grpSp>
            </p:grpSp>
            <p:grpSp>
              <p:nvGrpSpPr>
                <p:cNvPr id="47" name="Graphic 10">
                  <a:extLst>
                    <a:ext uri="{FF2B5EF4-FFF2-40B4-BE49-F238E27FC236}">
                      <a16:creationId xmlns:a16="http://schemas.microsoft.com/office/drawing/2014/main" id="{01A2ED38-09E6-6131-0F51-B88C8DA4A708}"/>
                    </a:ext>
                  </a:extLst>
                </p:cNvPr>
                <p:cNvGrpSpPr/>
                <p:nvPr/>
              </p:nvGrpSpPr>
              <p:grpSpPr>
                <a:xfrm>
                  <a:off x="7374711" y="2863440"/>
                  <a:ext cx="243154" cy="255491"/>
                  <a:chOff x="7374711" y="2863440"/>
                  <a:chExt cx="243154" cy="255491"/>
                </a:xfrm>
              </p:grpSpPr>
              <p:sp>
                <p:nvSpPr>
                  <p:cNvPr id="48" name="Freeform: Shape 47">
                    <a:extLst>
                      <a:ext uri="{FF2B5EF4-FFF2-40B4-BE49-F238E27FC236}">
                        <a16:creationId xmlns:a16="http://schemas.microsoft.com/office/drawing/2014/main" id="{2998CEC4-78D4-9240-36B5-49F7F8D94D31}"/>
                      </a:ext>
                    </a:extLst>
                  </p:cNvPr>
                  <p:cNvSpPr/>
                  <p:nvPr/>
                </p:nvSpPr>
                <p:spPr>
                  <a:xfrm>
                    <a:off x="7381236" y="2875296"/>
                    <a:ext cx="142760" cy="93826"/>
                  </a:xfrm>
                  <a:custGeom>
                    <a:avLst/>
                    <a:gdLst>
                      <a:gd name="connsiteX0" fmla="*/ 1038 w 142760"/>
                      <a:gd name="connsiteY0" fmla="*/ 93827 h 93826"/>
                      <a:gd name="connsiteX1" fmla="*/ 43443 w 142760"/>
                      <a:gd name="connsiteY1" fmla="*/ 27952 h 93826"/>
                      <a:gd name="connsiteX2" fmla="*/ 55654 w 142760"/>
                      <a:gd name="connsiteY2" fmla="*/ 25961 h 93826"/>
                      <a:gd name="connsiteX3" fmla="*/ 133674 w 142760"/>
                      <a:gd name="connsiteY3" fmla="*/ 55117 h 93826"/>
                      <a:gd name="connsiteX4" fmla="*/ 142760 w 142760"/>
                      <a:gd name="connsiteY4" fmla="*/ 31686 h 93826"/>
                      <a:gd name="connsiteX5" fmla="*/ 63646 w 142760"/>
                      <a:gd name="connsiteY5" fmla="*/ 2168 h 93826"/>
                      <a:gd name="connsiteX6" fmla="*/ 22479 w 142760"/>
                      <a:gd name="connsiteY6" fmla="*/ 14131 h 93826"/>
                      <a:gd name="connsiteX7" fmla="*/ 0 w 142760"/>
                      <a:gd name="connsiteY7" fmla="*/ 49955 h 93826"/>
                      <a:gd name="connsiteX8" fmla="*/ 1038 w 142760"/>
                      <a:gd name="connsiteY8" fmla="*/ 93827 h 9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760" h="93826">
                        <a:moveTo>
                          <a:pt x="1038" y="93827"/>
                        </a:moveTo>
                        <a:cubicBezTo>
                          <a:pt x="1533" y="93008"/>
                          <a:pt x="24441" y="56755"/>
                          <a:pt x="43443" y="27952"/>
                        </a:cubicBezTo>
                        <a:cubicBezTo>
                          <a:pt x="45244" y="25256"/>
                          <a:pt x="50806" y="24351"/>
                          <a:pt x="55654" y="25961"/>
                        </a:cubicBezTo>
                        <a:cubicBezTo>
                          <a:pt x="77124" y="33181"/>
                          <a:pt x="133112" y="54889"/>
                          <a:pt x="133674" y="55117"/>
                        </a:cubicBezTo>
                        <a:lnTo>
                          <a:pt x="142760" y="31686"/>
                        </a:lnTo>
                        <a:cubicBezTo>
                          <a:pt x="140436" y="30790"/>
                          <a:pt x="85658" y="9559"/>
                          <a:pt x="63646" y="2168"/>
                        </a:cubicBezTo>
                        <a:cubicBezTo>
                          <a:pt x="47596" y="-3223"/>
                          <a:pt x="30642" y="1692"/>
                          <a:pt x="22479" y="14131"/>
                        </a:cubicBezTo>
                        <a:cubicBezTo>
                          <a:pt x="3210" y="43316"/>
                          <a:pt x="2048" y="46592"/>
                          <a:pt x="0" y="49955"/>
                        </a:cubicBezTo>
                        <a:lnTo>
                          <a:pt x="1038" y="93827"/>
                        </a:lnTo>
                        <a:close/>
                      </a:path>
                    </a:pathLst>
                  </a:custGeom>
                  <a:solidFill>
                    <a:srgbClr val="F3F4F4"/>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6CC8F68-DFB7-E62A-227B-220BDEE03BA4}"/>
                      </a:ext>
                    </a:extLst>
                  </p:cNvPr>
                  <p:cNvSpPr/>
                  <p:nvPr/>
                </p:nvSpPr>
                <p:spPr>
                  <a:xfrm>
                    <a:off x="7492631" y="2900647"/>
                    <a:ext cx="29422" cy="28146"/>
                  </a:xfrm>
                  <a:custGeom>
                    <a:avLst/>
                    <a:gdLst>
                      <a:gd name="connsiteX0" fmla="*/ 29423 w 29422"/>
                      <a:gd name="connsiteY0" fmla="*/ 7296 h 28146"/>
                      <a:gd name="connsiteX1" fmla="*/ 10811 w 29422"/>
                      <a:gd name="connsiteY1" fmla="*/ 0 h 28146"/>
                      <a:gd name="connsiteX2" fmla="*/ 19345 w 29422"/>
                      <a:gd name="connsiteY2" fmla="*/ 15326 h 28146"/>
                      <a:gd name="connsiteX3" fmla="*/ 0 w 29422"/>
                      <a:gd name="connsiteY3" fmla="*/ 19602 h 28146"/>
                      <a:gd name="connsiteX4" fmla="*/ 24651 w 29422"/>
                      <a:gd name="connsiteY4" fmla="*/ 28146 h 28146"/>
                      <a:gd name="connsiteX5" fmla="*/ 29423 w 29422"/>
                      <a:gd name="connsiteY5" fmla="*/ 7296 h 2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22" h="28146">
                        <a:moveTo>
                          <a:pt x="29423" y="7296"/>
                        </a:moveTo>
                        <a:lnTo>
                          <a:pt x="10811" y="0"/>
                        </a:lnTo>
                        <a:cubicBezTo>
                          <a:pt x="10811" y="0"/>
                          <a:pt x="22898" y="8792"/>
                          <a:pt x="19345" y="15326"/>
                        </a:cubicBezTo>
                        <a:cubicBezTo>
                          <a:pt x="15831" y="21860"/>
                          <a:pt x="0" y="19602"/>
                          <a:pt x="0" y="19602"/>
                        </a:cubicBezTo>
                        <a:lnTo>
                          <a:pt x="24651" y="28146"/>
                        </a:lnTo>
                        <a:lnTo>
                          <a:pt x="29423" y="7296"/>
                        </a:lnTo>
                        <a:close/>
                      </a:path>
                    </a:pathLst>
                  </a:custGeom>
                  <a:solidFill>
                    <a:srgbClr val="D1D3D4"/>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92EE9C-A83C-EF50-4436-1D4A4B1ED1FD}"/>
                      </a:ext>
                    </a:extLst>
                  </p:cNvPr>
                  <p:cNvSpPr/>
                  <p:nvPr/>
                </p:nvSpPr>
                <p:spPr>
                  <a:xfrm>
                    <a:off x="7378969" y="2892808"/>
                    <a:ext cx="36737" cy="61302"/>
                  </a:xfrm>
                  <a:custGeom>
                    <a:avLst/>
                    <a:gdLst>
                      <a:gd name="connsiteX0" fmla="*/ 0 w 36737"/>
                      <a:gd name="connsiteY0" fmla="*/ 35747 h 61302"/>
                      <a:gd name="connsiteX1" fmla="*/ 26022 w 36737"/>
                      <a:gd name="connsiteY1" fmla="*/ 0 h 61302"/>
                      <a:gd name="connsiteX2" fmla="*/ 17850 w 36737"/>
                      <a:gd name="connsiteY2" fmla="*/ 30432 h 61302"/>
                      <a:gd name="connsiteX3" fmla="*/ 36738 w 36737"/>
                      <a:gd name="connsiteY3" fmla="*/ 19288 h 61302"/>
                      <a:gd name="connsiteX4" fmla="*/ 8858 w 36737"/>
                      <a:gd name="connsiteY4" fmla="*/ 61303 h 61302"/>
                      <a:gd name="connsiteX5" fmla="*/ 0 w 36737"/>
                      <a:gd name="connsiteY5" fmla="*/ 35747 h 6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37" h="61302">
                        <a:moveTo>
                          <a:pt x="0" y="35747"/>
                        </a:moveTo>
                        <a:lnTo>
                          <a:pt x="26022" y="0"/>
                        </a:lnTo>
                        <a:cubicBezTo>
                          <a:pt x="26022" y="0"/>
                          <a:pt x="11363" y="26851"/>
                          <a:pt x="17850" y="30432"/>
                        </a:cubicBezTo>
                        <a:cubicBezTo>
                          <a:pt x="24384" y="34014"/>
                          <a:pt x="36738" y="19288"/>
                          <a:pt x="36738" y="19288"/>
                        </a:cubicBezTo>
                        <a:lnTo>
                          <a:pt x="8858" y="61303"/>
                        </a:lnTo>
                        <a:lnTo>
                          <a:pt x="0" y="35747"/>
                        </a:lnTo>
                        <a:close/>
                      </a:path>
                    </a:pathLst>
                  </a:custGeom>
                  <a:solidFill>
                    <a:srgbClr val="D1D3D4"/>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14842BC-B444-0267-66A2-F494D0E9572E}"/>
                      </a:ext>
                    </a:extLst>
                  </p:cNvPr>
                  <p:cNvSpPr/>
                  <p:nvPr/>
                </p:nvSpPr>
                <p:spPr>
                  <a:xfrm>
                    <a:off x="7511714" y="2869329"/>
                    <a:ext cx="83853" cy="127663"/>
                  </a:xfrm>
                  <a:custGeom>
                    <a:avLst/>
                    <a:gdLst>
                      <a:gd name="connsiteX0" fmla="*/ 36724 w 83853"/>
                      <a:gd name="connsiteY0" fmla="*/ 127663 h 127663"/>
                      <a:gd name="connsiteX1" fmla="*/ 83854 w 83853"/>
                      <a:gd name="connsiteY1" fmla="*/ 3476 h 127663"/>
                      <a:gd name="connsiteX2" fmla="*/ 4815 w 83853"/>
                      <a:gd name="connsiteY2" fmla="*/ 44529 h 127663"/>
                      <a:gd name="connsiteX3" fmla="*/ 36724 w 83853"/>
                      <a:gd name="connsiteY3" fmla="*/ 127663 h 127663"/>
                    </a:gdLst>
                    <a:ahLst/>
                    <a:cxnLst>
                      <a:cxn ang="0">
                        <a:pos x="connsiteX0" y="connsiteY0"/>
                      </a:cxn>
                      <a:cxn ang="0">
                        <a:pos x="connsiteX1" y="connsiteY1"/>
                      </a:cxn>
                      <a:cxn ang="0">
                        <a:pos x="connsiteX2" y="connsiteY2"/>
                      </a:cxn>
                      <a:cxn ang="0">
                        <a:pos x="connsiteX3" y="connsiteY3"/>
                      </a:cxn>
                    </a:cxnLst>
                    <a:rect l="l" t="t" r="r" b="b"/>
                    <a:pathLst>
                      <a:path w="83853" h="127663">
                        <a:moveTo>
                          <a:pt x="36724" y="127663"/>
                        </a:moveTo>
                        <a:cubicBezTo>
                          <a:pt x="56469" y="75647"/>
                          <a:pt x="62842" y="58864"/>
                          <a:pt x="83854" y="3476"/>
                        </a:cubicBezTo>
                        <a:cubicBezTo>
                          <a:pt x="53221" y="-8125"/>
                          <a:pt x="17817" y="10258"/>
                          <a:pt x="4815" y="44529"/>
                        </a:cubicBezTo>
                        <a:cubicBezTo>
                          <a:pt x="-8206" y="78838"/>
                          <a:pt x="6091" y="116052"/>
                          <a:pt x="36724" y="127663"/>
                        </a:cubicBezTo>
                        <a:close/>
                      </a:path>
                    </a:pathLst>
                  </a:custGeom>
                  <a:solidFill>
                    <a:srgbClr val="769AA5"/>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087CA66-F33D-2B1F-7F58-C80C34E556A0}"/>
                      </a:ext>
                    </a:extLst>
                  </p:cNvPr>
                  <p:cNvSpPr/>
                  <p:nvPr/>
                </p:nvSpPr>
                <p:spPr>
                  <a:xfrm>
                    <a:off x="7514783" y="2874706"/>
                    <a:ext cx="75298" cy="113456"/>
                  </a:xfrm>
                  <a:custGeom>
                    <a:avLst/>
                    <a:gdLst>
                      <a:gd name="connsiteX0" fmla="*/ 32369 w 75298"/>
                      <a:gd name="connsiteY0" fmla="*/ 113457 h 113456"/>
                      <a:gd name="connsiteX1" fmla="*/ 75298 w 75298"/>
                      <a:gd name="connsiteY1" fmla="*/ 252 h 113456"/>
                      <a:gd name="connsiteX2" fmla="*/ 22520 w 75298"/>
                      <a:gd name="connsiteY2" fmla="*/ 86225 h 113456"/>
                      <a:gd name="connsiteX3" fmla="*/ 4470 w 75298"/>
                      <a:gd name="connsiteY3" fmla="*/ 38143 h 113456"/>
                      <a:gd name="connsiteX4" fmla="*/ 32369 w 75298"/>
                      <a:gd name="connsiteY4" fmla="*/ 113457 h 11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8" h="113456">
                        <a:moveTo>
                          <a:pt x="32369" y="113457"/>
                        </a:moveTo>
                        <a:cubicBezTo>
                          <a:pt x="50381" y="66032"/>
                          <a:pt x="56182" y="50744"/>
                          <a:pt x="75298" y="252"/>
                        </a:cubicBezTo>
                        <a:cubicBezTo>
                          <a:pt x="67412" y="-4977"/>
                          <a:pt x="40865" y="72737"/>
                          <a:pt x="22520" y="86225"/>
                        </a:cubicBezTo>
                        <a:cubicBezTo>
                          <a:pt x="12881" y="93311"/>
                          <a:pt x="-587" y="68575"/>
                          <a:pt x="4470" y="38143"/>
                        </a:cubicBezTo>
                        <a:cubicBezTo>
                          <a:pt x="-7369" y="69404"/>
                          <a:pt x="5118" y="103122"/>
                          <a:pt x="32369" y="113457"/>
                        </a:cubicBezTo>
                        <a:close/>
                      </a:path>
                    </a:pathLst>
                  </a:custGeom>
                  <a:solidFill>
                    <a:srgbClr val="5A7D88"/>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02F99A1-80C1-3958-F26D-53771074F068}"/>
                      </a:ext>
                    </a:extLst>
                  </p:cNvPr>
                  <p:cNvSpPr/>
                  <p:nvPr/>
                </p:nvSpPr>
                <p:spPr>
                  <a:xfrm>
                    <a:off x="7545818" y="2863440"/>
                    <a:ext cx="72046" cy="148700"/>
                  </a:xfrm>
                  <a:custGeom>
                    <a:avLst/>
                    <a:gdLst>
                      <a:gd name="connsiteX0" fmla="*/ 1686 w 72046"/>
                      <a:gd name="connsiteY0" fmla="*/ 124752 h 148700"/>
                      <a:gd name="connsiteX1" fmla="*/ 8077 w 72046"/>
                      <a:gd name="connsiteY1" fmla="*/ 148012 h 148700"/>
                      <a:gd name="connsiteX2" fmla="*/ 8077 w 72046"/>
                      <a:gd name="connsiteY2" fmla="*/ 148012 h 148700"/>
                      <a:gd name="connsiteX3" fmla="*/ 28318 w 72046"/>
                      <a:gd name="connsiteY3" fmla="*/ 134848 h 148700"/>
                      <a:gd name="connsiteX4" fmla="*/ 70361 w 72046"/>
                      <a:gd name="connsiteY4" fmla="*/ 23930 h 148700"/>
                      <a:gd name="connsiteX5" fmla="*/ 63970 w 72046"/>
                      <a:gd name="connsiteY5" fmla="*/ 688 h 148700"/>
                      <a:gd name="connsiteX6" fmla="*/ 63970 w 72046"/>
                      <a:gd name="connsiteY6" fmla="*/ 688 h 148700"/>
                      <a:gd name="connsiteX7" fmla="*/ 43758 w 72046"/>
                      <a:gd name="connsiteY7" fmla="*/ 13852 h 148700"/>
                      <a:gd name="connsiteX8" fmla="*/ 1686 w 72046"/>
                      <a:gd name="connsiteY8" fmla="*/ 124752 h 14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46" h="148700">
                        <a:moveTo>
                          <a:pt x="1686" y="124752"/>
                        </a:moveTo>
                        <a:cubicBezTo>
                          <a:pt x="-2124" y="134820"/>
                          <a:pt x="743" y="145221"/>
                          <a:pt x="8077" y="148012"/>
                        </a:cubicBezTo>
                        <a:lnTo>
                          <a:pt x="8077" y="148012"/>
                        </a:lnTo>
                        <a:cubicBezTo>
                          <a:pt x="15450" y="150793"/>
                          <a:pt x="24508" y="144907"/>
                          <a:pt x="28318" y="134848"/>
                        </a:cubicBezTo>
                        <a:lnTo>
                          <a:pt x="70361" y="23930"/>
                        </a:lnTo>
                        <a:cubicBezTo>
                          <a:pt x="74171" y="13890"/>
                          <a:pt x="71304" y="3479"/>
                          <a:pt x="63970" y="688"/>
                        </a:cubicBezTo>
                        <a:lnTo>
                          <a:pt x="63970" y="688"/>
                        </a:lnTo>
                        <a:cubicBezTo>
                          <a:pt x="56626" y="-2093"/>
                          <a:pt x="47568" y="3803"/>
                          <a:pt x="43758" y="13852"/>
                        </a:cubicBezTo>
                        <a:lnTo>
                          <a:pt x="1686" y="124752"/>
                        </a:lnTo>
                        <a:close/>
                      </a:path>
                    </a:pathLst>
                  </a:custGeom>
                  <a:solidFill>
                    <a:srgbClr val="F3F4F4"/>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0B4C486-FFFF-6214-A59B-B9623E7DDE64}"/>
                      </a:ext>
                    </a:extLst>
                  </p:cNvPr>
                  <p:cNvSpPr/>
                  <p:nvPr/>
                </p:nvSpPr>
                <p:spPr>
                  <a:xfrm>
                    <a:off x="7547805" y="2886379"/>
                    <a:ext cx="65745" cy="121386"/>
                  </a:xfrm>
                  <a:custGeom>
                    <a:avLst/>
                    <a:gdLst>
                      <a:gd name="connsiteX0" fmla="*/ 1804 w 65745"/>
                      <a:gd name="connsiteY0" fmla="*/ 98793 h 121386"/>
                      <a:gd name="connsiteX1" fmla="*/ 6700 w 65745"/>
                      <a:gd name="connsiteY1" fmla="*/ 120844 h 121386"/>
                      <a:gd name="connsiteX2" fmla="*/ 6700 w 65745"/>
                      <a:gd name="connsiteY2" fmla="*/ 120844 h 121386"/>
                      <a:gd name="connsiteX3" fmla="*/ 24979 w 65745"/>
                      <a:gd name="connsiteY3" fmla="*/ 107585 h 121386"/>
                      <a:gd name="connsiteX4" fmla="*/ 65746 w 65745"/>
                      <a:gd name="connsiteY4" fmla="*/ 0 h 121386"/>
                      <a:gd name="connsiteX5" fmla="*/ 14082 w 65745"/>
                      <a:gd name="connsiteY5" fmla="*/ 112557 h 121386"/>
                      <a:gd name="connsiteX6" fmla="*/ 1804 w 65745"/>
                      <a:gd name="connsiteY6" fmla="*/ 98793 h 1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45" h="121386">
                        <a:moveTo>
                          <a:pt x="1804" y="98793"/>
                        </a:moveTo>
                        <a:cubicBezTo>
                          <a:pt x="-1910" y="108547"/>
                          <a:pt x="299" y="118424"/>
                          <a:pt x="6700" y="120844"/>
                        </a:cubicBezTo>
                        <a:lnTo>
                          <a:pt x="6700" y="120844"/>
                        </a:lnTo>
                        <a:cubicBezTo>
                          <a:pt x="13092" y="123273"/>
                          <a:pt x="21273" y="117319"/>
                          <a:pt x="24979" y="107585"/>
                        </a:cubicBezTo>
                        <a:lnTo>
                          <a:pt x="65746" y="0"/>
                        </a:lnTo>
                        <a:cubicBezTo>
                          <a:pt x="52106" y="25070"/>
                          <a:pt x="24893" y="109166"/>
                          <a:pt x="14082" y="112557"/>
                        </a:cubicBezTo>
                        <a:cubicBezTo>
                          <a:pt x="1490" y="116548"/>
                          <a:pt x="1804" y="98793"/>
                          <a:pt x="1804" y="98793"/>
                        </a:cubicBezTo>
                        <a:close/>
                      </a:path>
                    </a:pathLst>
                  </a:custGeom>
                  <a:solidFill>
                    <a:srgbClr val="D1D3D4"/>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6873CA0-7728-117F-A6CE-9C65A7594203}"/>
                      </a:ext>
                    </a:extLst>
                  </p:cNvPr>
                  <p:cNvSpPr/>
                  <p:nvPr/>
                </p:nvSpPr>
                <p:spPr>
                  <a:xfrm>
                    <a:off x="7374711" y="2877159"/>
                    <a:ext cx="16573" cy="241773"/>
                  </a:xfrm>
                  <a:custGeom>
                    <a:avLst/>
                    <a:gdLst>
                      <a:gd name="connsiteX0" fmla="*/ 0 w 16573"/>
                      <a:gd name="connsiteY0" fmla="*/ 0 h 241773"/>
                      <a:gd name="connsiteX1" fmla="*/ 16573 w 16573"/>
                      <a:gd name="connsiteY1" fmla="*/ 0 h 241773"/>
                      <a:gd name="connsiteX2" fmla="*/ 16573 w 16573"/>
                      <a:gd name="connsiteY2" fmla="*/ 241773 h 241773"/>
                      <a:gd name="connsiteX3" fmla="*/ 0 w 16573"/>
                      <a:gd name="connsiteY3" fmla="*/ 241773 h 241773"/>
                    </a:gdLst>
                    <a:ahLst/>
                    <a:cxnLst>
                      <a:cxn ang="0">
                        <a:pos x="connsiteX0" y="connsiteY0"/>
                      </a:cxn>
                      <a:cxn ang="0">
                        <a:pos x="connsiteX1" y="connsiteY1"/>
                      </a:cxn>
                      <a:cxn ang="0">
                        <a:pos x="connsiteX2" y="connsiteY2"/>
                      </a:cxn>
                      <a:cxn ang="0">
                        <a:pos x="connsiteX3" y="connsiteY3"/>
                      </a:cxn>
                    </a:cxnLst>
                    <a:rect l="l" t="t" r="r" b="b"/>
                    <a:pathLst>
                      <a:path w="16573" h="241773">
                        <a:moveTo>
                          <a:pt x="0" y="0"/>
                        </a:moveTo>
                        <a:lnTo>
                          <a:pt x="16573" y="0"/>
                        </a:lnTo>
                        <a:lnTo>
                          <a:pt x="16573" y="241773"/>
                        </a:lnTo>
                        <a:lnTo>
                          <a:pt x="0" y="241773"/>
                        </a:lnTo>
                        <a:close/>
                      </a:path>
                    </a:pathLst>
                  </a:custGeom>
                  <a:solidFill>
                    <a:srgbClr val="F3F4F4"/>
                  </a:solidFill>
                  <a:ln w="9525" cap="flat">
                    <a:noFill/>
                    <a:prstDash val="solid"/>
                    <a:miter/>
                  </a:ln>
                </p:spPr>
                <p:txBody>
                  <a:bodyPr rtlCol="0" anchor="ctr"/>
                  <a:lstStyle/>
                  <a:p>
                    <a:endParaRPr lang="en-US"/>
                  </a:p>
                </p:txBody>
              </p:sp>
            </p:grpSp>
          </p:grpSp>
          <p:grpSp>
            <p:nvGrpSpPr>
              <p:cNvPr id="56" name="Graphic 10">
                <a:extLst>
                  <a:ext uri="{FF2B5EF4-FFF2-40B4-BE49-F238E27FC236}">
                    <a16:creationId xmlns:a16="http://schemas.microsoft.com/office/drawing/2014/main" id="{DB298201-6716-CDE5-20D0-A76D9DF5A785}"/>
                  </a:ext>
                </a:extLst>
              </p:cNvPr>
              <p:cNvGrpSpPr/>
              <p:nvPr/>
            </p:nvGrpSpPr>
            <p:grpSpPr>
              <a:xfrm>
                <a:off x="7491097" y="2772174"/>
                <a:ext cx="850970" cy="1340005"/>
                <a:chOff x="7491097" y="2772174"/>
                <a:chExt cx="850970" cy="1340005"/>
              </a:xfrm>
            </p:grpSpPr>
            <p:grpSp>
              <p:nvGrpSpPr>
                <p:cNvPr id="57" name="Graphic 10">
                  <a:extLst>
                    <a:ext uri="{FF2B5EF4-FFF2-40B4-BE49-F238E27FC236}">
                      <a16:creationId xmlns:a16="http://schemas.microsoft.com/office/drawing/2014/main" id="{6A5E4B88-740F-57AA-54B0-30156072D94C}"/>
                    </a:ext>
                  </a:extLst>
                </p:cNvPr>
                <p:cNvGrpSpPr/>
                <p:nvPr/>
              </p:nvGrpSpPr>
              <p:grpSpPr>
                <a:xfrm>
                  <a:off x="7491097" y="3939613"/>
                  <a:ext cx="807666" cy="172567"/>
                  <a:chOff x="7491097" y="3939613"/>
                  <a:chExt cx="807666" cy="172567"/>
                </a:xfrm>
              </p:grpSpPr>
              <p:sp>
                <p:nvSpPr>
                  <p:cNvPr id="58" name="Freeform: Shape 57">
                    <a:extLst>
                      <a:ext uri="{FF2B5EF4-FFF2-40B4-BE49-F238E27FC236}">
                        <a16:creationId xmlns:a16="http://schemas.microsoft.com/office/drawing/2014/main" id="{B990F0C4-03ED-6702-CF5F-C2668896C8CA}"/>
                      </a:ext>
                    </a:extLst>
                  </p:cNvPr>
                  <p:cNvSpPr/>
                  <p:nvPr/>
                </p:nvSpPr>
                <p:spPr>
                  <a:xfrm>
                    <a:off x="7491097" y="3939613"/>
                    <a:ext cx="807666" cy="172567"/>
                  </a:xfrm>
                  <a:custGeom>
                    <a:avLst/>
                    <a:gdLst>
                      <a:gd name="connsiteX0" fmla="*/ 277702 w 807666"/>
                      <a:gd name="connsiteY0" fmla="*/ 11547 h 172567"/>
                      <a:gd name="connsiteX1" fmla="*/ 139075 w 807666"/>
                      <a:gd name="connsiteY1" fmla="*/ 23196 h 172567"/>
                      <a:gd name="connsiteX2" fmla="*/ 80267 w 807666"/>
                      <a:gd name="connsiteY2" fmla="*/ 48409 h 172567"/>
                      <a:gd name="connsiteX3" fmla="*/ 12144 w 807666"/>
                      <a:gd name="connsiteY3" fmla="*/ 67535 h 172567"/>
                      <a:gd name="connsiteX4" fmla="*/ 161963 w 807666"/>
                      <a:gd name="connsiteY4" fmla="*/ 84537 h 172567"/>
                      <a:gd name="connsiteX5" fmla="*/ 134807 w 807666"/>
                      <a:gd name="connsiteY5" fmla="*/ 121151 h 172567"/>
                      <a:gd name="connsiteX6" fmla="*/ 271396 w 807666"/>
                      <a:gd name="connsiteY6" fmla="*/ 131829 h 172567"/>
                      <a:gd name="connsiteX7" fmla="*/ 376409 w 807666"/>
                      <a:gd name="connsiteY7" fmla="*/ 172567 h 172567"/>
                      <a:gd name="connsiteX8" fmla="*/ 594884 w 807666"/>
                      <a:gd name="connsiteY8" fmla="*/ 155079 h 172567"/>
                      <a:gd name="connsiteX9" fmla="*/ 713899 w 807666"/>
                      <a:gd name="connsiteY9" fmla="*/ 128419 h 172567"/>
                      <a:gd name="connsiteX10" fmla="*/ 767134 w 807666"/>
                      <a:gd name="connsiteY10" fmla="*/ 100758 h 172567"/>
                      <a:gd name="connsiteX11" fmla="*/ 737416 w 807666"/>
                      <a:gd name="connsiteY11" fmla="*/ 64630 h 172567"/>
                      <a:gd name="connsiteX12" fmla="*/ 728015 w 807666"/>
                      <a:gd name="connsiteY12" fmla="*/ 28406 h 172567"/>
                      <a:gd name="connsiteX13" fmla="*/ 541277 w 807666"/>
                      <a:gd name="connsiteY13" fmla="*/ 31311 h 172567"/>
                      <a:gd name="connsiteX14" fmla="*/ 458076 w 807666"/>
                      <a:gd name="connsiteY14" fmla="*/ 860 h 172567"/>
                      <a:gd name="connsiteX15" fmla="*/ 277702 w 807666"/>
                      <a:gd name="connsiteY15" fmla="*/ 11547 h 1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7666" h="172567">
                        <a:moveTo>
                          <a:pt x="277702" y="11547"/>
                        </a:moveTo>
                        <a:cubicBezTo>
                          <a:pt x="236944" y="13109"/>
                          <a:pt x="118510" y="12871"/>
                          <a:pt x="139075" y="23196"/>
                        </a:cubicBezTo>
                        <a:cubicBezTo>
                          <a:pt x="159582" y="33502"/>
                          <a:pt x="102070" y="49190"/>
                          <a:pt x="80267" y="48409"/>
                        </a:cubicBezTo>
                        <a:cubicBezTo>
                          <a:pt x="32032" y="46656"/>
                          <a:pt x="-25498" y="54476"/>
                          <a:pt x="12144" y="67535"/>
                        </a:cubicBezTo>
                        <a:cubicBezTo>
                          <a:pt x="49835" y="80574"/>
                          <a:pt x="170298" y="73917"/>
                          <a:pt x="161963" y="84537"/>
                        </a:cubicBezTo>
                        <a:cubicBezTo>
                          <a:pt x="153657" y="95100"/>
                          <a:pt x="21841" y="115360"/>
                          <a:pt x="134807" y="121151"/>
                        </a:cubicBezTo>
                        <a:cubicBezTo>
                          <a:pt x="247793" y="126952"/>
                          <a:pt x="332280" y="114360"/>
                          <a:pt x="271396" y="131829"/>
                        </a:cubicBezTo>
                        <a:cubicBezTo>
                          <a:pt x="231791" y="143173"/>
                          <a:pt x="268129" y="172567"/>
                          <a:pt x="376409" y="172567"/>
                        </a:cubicBezTo>
                        <a:cubicBezTo>
                          <a:pt x="484708" y="172567"/>
                          <a:pt x="491957" y="124047"/>
                          <a:pt x="594884" y="155079"/>
                        </a:cubicBezTo>
                        <a:cubicBezTo>
                          <a:pt x="681409" y="181216"/>
                          <a:pt x="802824" y="149278"/>
                          <a:pt x="713899" y="128419"/>
                        </a:cubicBezTo>
                        <a:cubicBezTo>
                          <a:pt x="660273" y="115846"/>
                          <a:pt x="702774" y="100758"/>
                          <a:pt x="767134" y="100758"/>
                        </a:cubicBezTo>
                        <a:cubicBezTo>
                          <a:pt x="831447" y="100758"/>
                          <a:pt x="817531" y="73612"/>
                          <a:pt x="737416" y="64630"/>
                        </a:cubicBezTo>
                        <a:cubicBezTo>
                          <a:pt x="684867" y="58772"/>
                          <a:pt x="804882" y="44332"/>
                          <a:pt x="728015" y="28406"/>
                        </a:cubicBezTo>
                        <a:cubicBezTo>
                          <a:pt x="651119" y="12461"/>
                          <a:pt x="597741" y="44332"/>
                          <a:pt x="541277" y="31311"/>
                        </a:cubicBezTo>
                        <a:cubicBezTo>
                          <a:pt x="484775" y="18272"/>
                          <a:pt x="549107" y="5232"/>
                          <a:pt x="458076" y="860"/>
                        </a:cubicBezTo>
                        <a:cubicBezTo>
                          <a:pt x="367075" y="-3503"/>
                          <a:pt x="315392" y="10080"/>
                          <a:pt x="277702" y="11547"/>
                        </a:cubicBezTo>
                        <a:close/>
                      </a:path>
                    </a:pathLst>
                  </a:custGeom>
                  <a:solidFill>
                    <a:srgbClr val="E1F4FD"/>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2153D8F-75AB-766C-683E-60AB63DE172E}"/>
                      </a:ext>
                    </a:extLst>
                  </p:cNvPr>
                  <p:cNvSpPr/>
                  <p:nvPr/>
                </p:nvSpPr>
                <p:spPr>
                  <a:xfrm>
                    <a:off x="7701830" y="3976511"/>
                    <a:ext cx="322438" cy="85409"/>
                  </a:xfrm>
                  <a:custGeom>
                    <a:avLst/>
                    <a:gdLst>
                      <a:gd name="connsiteX0" fmla="*/ 289568 w 322438"/>
                      <a:gd name="connsiteY0" fmla="*/ 7129 h 85409"/>
                      <a:gd name="connsiteX1" fmla="*/ 314075 w 322438"/>
                      <a:gd name="connsiteY1" fmla="*/ 64783 h 85409"/>
                      <a:gd name="connsiteX2" fmla="*/ 215339 w 322438"/>
                      <a:gd name="connsiteY2" fmla="*/ 61155 h 85409"/>
                      <a:gd name="connsiteX3" fmla="*/ 95038 w 322438"/>
                      <a:gd name="connsiteY3" fmla="*/ 43885 h 85409"/>
                      <a:gd name="connsiteX4" fmla="*/ 22267 w 322438"/>
                      <a:gd name="connsiteY4" fmla="*/ 15758 h 85409"/>
                      <a:gd name="connsiteX5" fmla="*/ 160589 w 322438"/>
                      <a:gd name="connsiteY5" fmla="*/ 6405 h 85409"/>
                      <a:gd name="connsiteX6" fmla="*/ 289568 w 322438"/>
                      <a:gd name="connsiteY6" fmla="*/ 7129 h 8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38" h="85409">
                        <a:moveTo>
                          <a:pt x="289568" y="7129"/>
                        </a:moveTo>
                        <a:cubicBezTo>
                          <a:pt x="310989" y="12377"/>
                          <a:pt x="335707" y="40276"/>
                          <a:pt x="314075" y="64783"/>
                        </a:cubicBezTo>
                        <a:cubicBezTo>
                          <a:pt x="292454" y="89263"/>
                          <a:pt x="237694" y="96464"/>
                          <a:pt x="215339" y="61155"/>
                        </a:cubicBezTo>
                        <a:cubicBezTo>
                          <a:pt x="193032" y="25864"/>
                          <a:pt x="146197" y="28750"/>
                          <a:pt x="95038" y="43885"/>
                        </a:cubicBezTo>
                        <a:cubicBezTo>
                          <a:pt x="43899" y="58992"/>
                          <a:pt x="-40417" y="39533"/>
                          <a:pt x="22267" y="15758"/>
                        </a:cubicBezTo>
                        <a:cubicBezTo>
                          <a:pt x="84942" y="-8016"/>
                          <a:pt x="116632" y="633"/>
                          <a:pt x="160589" y="6405"/>
                        </a:cubicBezTo>
                        <a:cubicBezTo>
                          <a:pt x="204547" y="12177"/>
                          <a:pt x="254277" y="-1539"/>
                          <a:pt x="289568" y="7129"/>
                        </a:cubicBezTo>
                        <a:close/>
                      </a:path>
                    </a:pathLst>
                  </a:custGeom>
                  <a:solidFill>
                    <a:srgbClr val="C2E0E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DEF8347-2BA7-023C-8D8A-F40A896643E4}"/>
                      </a:ext>
                    </a:extLst>
                  </p:cNvPr>
                  <p:cNvSpPr/>
                  <p:nvPr/>
                </p:nvSpPr>
                <p:spPr>
                  <a:xfrm>
                    <a:off x="7724300" y="3986983"/>
                    <a:ext cx="105426" cy="36267"/>
                  </a:xfrm>
                  <a:custGeom>
                    <a:avLst/>
                    <a:gdLst>
                      <a:gd name="connsiteX0" fmla="*/ 90942 w 105426"/>
                      <a:gd name="connsiteY0" fmla="*/ 629 h 36267"/>
                      <a:gd name="connsiteX1" fmla="*/ 101144 w 105426"/>
                      <a:gd name="connsiteY1" fmla="*/ 10116 h 36267"/>
                      <a:gd name="connsiteX2" fmla="*/ 57205 w 105426"/>
                      <a:gd name="connsiteY2" fmla="*/ 25241 h 36267"/>
                      <a:gd name="connsiteX3" fmla="*/ 13961 w 105426"/>
                      <a:gd name="connsiteY3" fmla="*/ 35100 h 36267"/>
                      <a:gd name="connsiteX4" fmla="*/ 10837 w 105426"/>
                      <a:gd name="connsiteY4" fmla="*/ 26937 h 36267"/>
                      <a:gd name="connsiteX5" fmla="*/ 7351 w 105426"/>
                      <a:gd name="connsiteY5" fmla="*/ 18288 h 36267"/>
                      <a:gd name="connsiteX6" fmla="*/ 865 w 105426"/>
                      <a:gd name="connsiteY6" fmla="*/ 9659 h 36267"/>
                      <a:gd name="connsiteX7" fmla="*/ 6627 w 105426"/>
                      <a:gd name="connsiteY7" fmla="*/ 3867 h 36267"/>
                      <a:gd name="connsiteX8" fmla="*/ 90942 w 105426"/>
                      <a:gd name="connsiteY8" fmla="*/ 629 h 3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26" h="36267">
                        <a:moveTo>
                          <a:pt x="90942" y="629"/>
                        </a:moveTo>
                        <a:cubicBezTo>
                          <a:pt x="99953" y="-1905"/>
                          <a:pt x="111955" y="3610"/>
                          <a:pt x="101144" y="10116"/>
                        </a:cubicBezTo>
                        <a:cubicBezTo>
                          <a:pt x="90333" y="16593"/>
                          <a:pt x="66911" y="21279"/>
                          <a:pt x="57205" y="25241"/>
                        </a:cubicBezTo>
                        <a:cubicBezTo>
                          <a:pt x="47470" y="29204"/>
                          <a:pt x="22620" y="39767"/>
                          <a:pt x="13961" y="35100"/>
                        </a:cubicBezTo>
                        <a:cubicBezTo>
                          <a:pt x="5322" y="30395"/>
                          <a:pt x="10837" y="26937"/>
                          <a:pt x="10837" y="26937"/>
                        </a:cubicBezTo>
                        <a:cubicBezTo>
                          <a:pt x="10837" y="26937"/>
                          <a:pt x="5551" y="24422"/>
                          <a:pt x="7351" y="18288"/>
                        </a:cubicBezTo>
                        <a:cubicBezTo>
                          <a:pt x="-1278" y="17212"/>
                          <a:pt x="-193" y="11440"/>
                          <a:pt x="865" y="9659"/>
                        </a:cubicBezTo>
                        <a:cubicBezTo>
                          <a:pt x="-1640" y="7106"/>
                          <a:pt x="1608" y="3867"/>
                          <a:pt x="6627" y="3867"/>
                        </a:cubicBezTo>
                        <a:cubicBezTo>
                          <a:pt x="11676" y="3858"/>
                          <a:pt x="90942" y="629"/>
                          <a:pt x="90942" y="629"/>
                        </a:cubicBezTo>
                        <a:close/>
                      </a:path>
                    </a:pathLst>
                  </a:custGeom>
                  <a:solidFill>
                    <a:srgbClr val="9AC2D5"/>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46C66B5-4C03-488B-648A-E002AA987BA4}"/>
                      </a:ext>
                    </a:extLst>
                  </p:cNvPr>
                  <p:cNvSpPr/>
                  <p:nvPr/>
                </p:nvSpPr>
                <p:spPr>
                  <a:xfrm>
                    <a:off x="7934204" y="3982554"/>
                    <a:ext cx="70679" cy="64888"/>
                  </a:xfrm>
                  <a:custGeom>
                    <a:avLst/>
                    <a:gdLst>
                      <a:gd name="connsiteX0" fmla="*/ 60090 w 70679"/>
                      <a:gd name="connsiteY0" fmla="*/ 5410 h 64888"/>
                      <a:gd name="connsiteX1" fmla="*/ 68376 w 70679"/>
                      <a:gd name="connsiteY1" fmla="*/ 53683 h 64888"/>
                      <a:gd name="connsiteX2" fmla="*/ 49641 w 70679"/>
                      <a:gd name="connsiteY2" fmla="*/ 60179 h 64888"/>
                      <a:gd name="connsiteX3" fmla="*/ 35582 w 70679"/>
                      <a:gd name="connsiteY3" fmla="*/ 60551 h 64888"/>
                      <a:gd name="connsiteX4" fmla="*/ 21199 w 70679"/>
                      <a:gd name="connsiteY4" fmla="*/ 59084 h 64888"/>
                      <a:gd name="connsiteX5" fmla="*/ 1701 w 70679"/>
                      <a:gd name="connsiteY5" fmla="*/ 55864 h 64888"/>
                      <a:gd name="connsiteX6" fmla="*/ 9988 w 70679"/>
                      <a:gd name="connsiteY6" fmla="*/ 24518 h 64888"/>
                      <a:gd name="connsiteX7" fmla="*/ 37382 w 70679"/>
                      <a:gd name="connsiteY7" fmla="*/ 724 h 64888"/>
                      <a:gd name="connsiteX8" fmla="*/ 60090 w 70679"/>
                      <a:gd name="connsiteY8" fmla="*/ 5410 h 6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79" h="64888">
                        <a:moveTo>
                          <a:pt x="60090" y="5410"/>
                        </a:moveTo>
                        <a:cubicBezTo>
                          <a:pt x="65128" y="9725"/>
                          <a:pt x="75215" y="36757"/>
                          <a:pt x="68376" y="53683"/>
                        </a:cubicBezTo>
                        <a:cubicBezTo>
                          <a:pt x="65662" y="60456"/>
                          <a:pt x="53241" y="62684"/>
                          <a:pt x="49641" y="60179"/>
                        </a:cubicBezTo>
                        <a:cubicBezTo>
                          <a:pt x="46031" y="62694"/>
                          <a:pt x="44583" y="69180"/>
                          <a:pt x="35582" y="60551"/>
                        </a:cubicBezTo>
                        <a:cubicBezTo>
                          <a:pt x="29467" y="66285"/>
                          <a:pt x="24418" y="63770"/>
                          <a:pt x="21199" y="59084"/>
                        </a:cubicBezTo>
                        <a:cubicBezTo>
                          <a:pt x="16837" y="62094"/>
                          <a:pt x="5321" y="63418"/>
                          <a:pt x="1701" y="55864"/>
                        </a:cubicBezTo>
                        <a:cubicBezTo>
                          <a:pt x="-1890" y="48292"/>
                          <a:pt x="-99" y="43977"/>
                          <a:pt x="9988" y="24518"/>
                        </a:cubicBezTo>
                        <a:cubicBezTo>
                          <a:pt x="20104" y="5058"/>
                          <a:pt x="31258" y="-2514"/>
                          <a:pt x="37382" y="724"/>
                        </a:cubicBezTo>
                        <a:cubicBezTo>
                          <a:pt x="43535" y="3953"/>
                          <a:pt x="60090" y="5410"/>
                          <a:pt x="60090" y="5410"/>
                        </a:cubicBezTo>
                        <a:close/>
                      </a:path>
                    </a:pathLst>
                  </a:custGeom>
                  <a:solidFill>
                    <a:srgbClr val="9AC2D5"/>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3A41CC2-C099-3252-7CA1-F46A08536F22}"/>
                      </a:ext>
                    </a:extLst>
                  </p:cNvPr>
                  <p:cNvSpPr/>
                  <p:nvPr/>
                </p:nvSpPr>
                <p:spPr>
                  <a:xfrm>
                    <a:off x="7991436" y="4008700"/>
                    <a:ext cx="250385" cy="85860"/>
                  </a:xfrm>
                  <a:custGeom>
                    <a:avLst/>
                    <a:gdLst>
                      <a:gd name="connsiteX0" fmla="*/ 198872 w 250385"/>
                      <a:gd name="connsiteY0" fmla="*/ 0 h 85860"/>
                      <a:gd name="connsiteX1" fmla="*/ 215979 w 250385"/>
                      <a:gd name="connsiteY1" fmla="*/ 2867 h 85860"/>
                      <a:gd name="connsiteX2" fmla="*/ 235382 w 250385"/>
                      <a:gd name="connsiteY2" fmla="*/ 6963 h 85860"/>
                      <a:gd name="connsiteX3" fmla="*/ 246679 w 250385"/>
                      <a:gd name="connsiteY3" fmla="*/ 10792 h 85860"/>
                      <a:gd name="connsiteX4" fmla="*/ 247793 w 250385"/>
                      <a:gd name="connsiteY4" fmla="*/ 11516 h 85860"/>
                      <a:gd name="connsiteX5" fmla="*/ 248241 w 250385"/>
                      <a:gd name="connsiteY5" fmla="*/ 12164 h 85860"/>
                      <a:gd name="connsiteX6" fmla="*/ 246602 w 250385"/>
                      <a:gd name="connsiteY6" fmla="*/ 13278 h 85860"/>
                      <a:gd name="connsiteX7" fmla="*/ 240125 w 250385"/>
                      <a:gd name="connsiteY7" fmla="*/ 14916 h 85860"/>
                      <a:gd name="connsiteX8" fmla="*/ 225504 w 250385"/>
                      <a:gd name="connsiteY8" fmla="*/ 16945 h 85860"/>
                      <a:gd name="connsiteX9" fmla="*/ 209845 w 250385"/>
                      <a:gd name="connsiteY9" fmla="*/ 19269 h 85860"/>
                      <a:gd name="connsiteX10" fmla="*/ 176298 w 250385"/>
                      <a:gd name="connsiteY10" fmla="*/ 26156 h 85860"/>
                      <a:gd name="connsiteX11" fmla="*/ 159115 w 250385"/>
                      <a:gd name="connsiteY11" fmla="*/ 32404 h 85860"/>
                      <a:gd name="connsiteX12" fmla="*/ 155086 w 250385"/>
                      <a:gd name="connsiteY12" fmla="*/ 34985 h 85860"/>
                      <a:gd name="connsiteX13" fmla="*/ 151724 w 250385"/>
                      <a:gd name="connsiteY13" fmla="*/ 38967 h 85860"/>
                      <a:gd name="connsiteX14" fmla="*/ 151800 w 250385"/>
                      <a:gd name="connsiteY14" fmla="*/ 44530 h 85860"/>
                      <a:gd name="connsiteX15" fmla="*/ 155086 w 250385"/>
                      <a:gd name="connsiteY15" fmla="*/ 48549 h 85860"/>
                      <a:gd name="connsiteX16" fmla="*/ 171622 w 250385"/>
                      <a:gd name="connsiteY16" fmla="*/ 57493 h 85860"/>
                      <a:gd name="connsiteX17" fmla="*/ 179232 w 250385"/>
                      <a:gd name="connsiteY17" fmla="*/ 62122 h 85860"/>
                      <a:gd name="connsiteX18" fmla="*/ 185147 w 250385"/>
                      <a:gd name="connsiteY18" fmla="*/ 68018 h 85860"/>
                      <a:gd name="connsiteX19" fmla="*/ 185852 w 250385"/>
                      <a:gd name="connsiteY19" fmla="*/ 74400 h 85860"/>
                      <a:gd name="connsiteX20" fmla="*/ 179641 w 250385"/>
                      <a:gd name="connsiteY20" fmla="*/ 78943 h 85860"/>
                      <a:gd name="connsiteX21" fmla="*/ 171059 w 250385"/>
                      <a:gd name="connsiteY21" fmla="*/ 81191 h 85860"/>
                      <a:gd name="connsiteX22" fmla="*/ 161992 w 250385"/>
                      <a:gd name="connsiteY22" fmla="*/ 82105 h 85860"/>
                      <a:gd name="connsiteX23" fmla="*/ 126044 w 250385"/>
                      <a:gd name="connsiteY23" fmla="*/ 79448 h 85860"/>
                      <a:gd name="connsiteX24" fmla="*/ 92612 w 250385"/>
                      <a:gd name="connsiteY24" fmla="*/ 73105 h 85860"/>
                      <a:gd name="connsiteX25" fmla="*/ 62722 w 250385"/>
                      <a:gd name="connsiteY25" fmla="*/ 66932 h 85860"/>
                      <a:gd name="connsiteX26" fmla="*/ 36957 w 250385"/>
                      <a:gd name="connsiteY26" fmla="*/ 63513 h 85860"/>
                      <a:gd name="connsiteX27" fmla="*/ 16935 w 250385"/>
                      <a:gd name="connsiteY27" fmla="*/ 64761 h 85860"/>
                      <a:gd name="connsiteX28" fmla="*/ 9677 w 250385"/>
                      <a:gd name="connsiteY28" fmla="*/ 66123 h 85860"/>
                      <a:gd name="connsiteX29" fmla="*/ 4363 w 250385"/>
                      <a:gd name="connsiteY29" fmla="*/ 67428 h 85860"/>
                      <a:gd name="connsiteX30" fmla="*/ 0 w 250385"/>
                      <a:gd name="connsiteY30" fmla="*/ 68561 h 85860"/>
                      <a:gd name="connsiteX31" fmla="*/ 4419 w 250385"/>
                      <a:gd name="connsiteY31" fmla="*/ 67609 h 85860"/>
                      <a:gd name="connsiteX32" fmla="*/ 9782 w 250385"/>
                      <a:gd name="connsiteY32" fmla="*/ 66589 h 85860"/>
                      <a:gd name="connsiteX33" fmla="*/ 17059 w 250385"/>
                      <a:gd name="connsiteY33" fmla="*/ 65494 h 85860"/>
                      <a:gd name="connsiteX34" fmla="*/ 36862 w 250385"/>
                      <a:gd name="connsiteY34" fmla="*/ 64951 h 85860"/>
                      <a:gd name="connsiteX35" fmla="*/ 62189 w 250385"/>
                      <a:gd name="connsiteY35" fmla="*/ 69085 h 85860"/>
                      <a:gd name="connsiteX36" fmla="*/ 91926 w 250385"/>
                      <a:gd name="connsiteY36" fmla="*/ 75876 h 85860"/>
                      <a:gd name="connsiteX37" fmla="*/ 125378 w 250385"/>
                      <a:gd name="connsiteY37" fmla="*/ 82801 h 85860"/>
                      <a:gd name="connsiteX38" fmla="*/ 162182 w 250385"/>
                      <a:gd name="connsiteY38" fmla="*/ 85782 h 85860"/>
                      <a:gd name="connsiteX39" fmla="*/ 171726 w 250385"/>
                      <a:gd name="connsiteY39" fmla="*/ 84868 h 85860"/>
                      <a:gd name="connsiteX40" fmla="*/ 181261 w 250385"/>
                      <a:gd name="connsiteY40" fmla="*/ 82410 h 85860"/>
                      <a:gd name="connsiteX41" fmla="*/ 185804 w 250385"/>
                      <a:gd name="connsiteY41" fmla="*/ 80067 h 85860"/>
                      <a:gd name="connsiteX42" fmla="*/ 187852 w 250385"/>
                      <a:gd name="connsiteY42" fmla="*/ 78410 h 85860"/>
                      <a:gd name="connsiteX43" fmla="*/ 189519 w 250385"/>
                      <a:gd name="connsiteY43" fmla="*/ 76238 h 85860"/>
                      <a:gd name="connsiteX44" fmla="*/ 190652 w 250385"/>
                      <a:gd name="connsiteY44" fmla="*/ 70914 h 85860"/>
                      <a:gd name="connsiteX45" fmla="*/ 190405 w 250385"/>
                      <a:gd name="connsiteY45" fmla="*/ 69552 h 85860"/>
                      <a:gd name="connsiteX46" fmla="*/ 189967 w 250385"/>
                      <a:gd name="connsiteY46" fmla="*/ 68304 h 85860"/>
                      <a:gd name="connsiteX47" fmla="*/ 188795 w 250385"/>
                      <a:gd name="connsiteY47" fmla="*/ 66037 h 85860"/>
                      <a:gd name="connsiteX48" fmla="*/ 181842 w 250385"/>
                      <a:gd name="connsiteY48" fmla="*/ 59169 h 85860"/>
                      <a:gd name="connsiteX49" fmla="*/ 173612 w 250385"/>
                      <a:gd name="connsiteY49" fmla="*/ 54235 h 85860"/>
                      <a:gd name="connsiteX50" fmla="*/ 157705 w 250385"/>
                      <a:gd name="connsiteY50" fmla="*/ 45882 h 85860"/>
                      <a:gd name="connsiteX51" fmla="*/ 155381 w 250385"/>
                      <a:gd name="connsiteY51" fmla="*/ 43091 h 85860"/>
                      <a:gd name="connsiteX52" fmla="*/ 155257 w 250385"/>
                      <a:gd name="connsiteY52" fmla="*/ 40357 h 85860"/>
                      <a:gd name="connsiteX53" fmla="*/ 161020 w 250385"/>
                      <a:gd name="connsiteY53" fmla="*/ 35443 h 85860"/>
                      <a:gd name="connsiteX54" fmla="*/ 177346 w 250385"/>
                      <a:gd name="connsiteY54" fmla="*/ 29375 h 85860"/>
                      <a:gd name="connsiteX55" fmla="*/ 210426 w 250385"/>
                      <a:gd name="connsiteY55" fmla="*/ 22060 h 85860"/>
                      <a:gd name="connsiteX56" fmla="*/ 225990 w 250385"/>
                      <a:gd name="connsiteY56" fmla="*/ 19403 h 85860"/>
                      <a:gd name="connsiteX57" fmla="*/ 240611 w 250385"/>
                      <a:gd name="connsiteY57" fmla="*/ 17040 h 85860"/>
                      <a:gd name="connsiteX58" fmla="*/ 247517 w 250385"/>
                      <a:gd name="connsiteY58" fmla="*/ 15126 h 85860"/>
                      <a:gd name="connsiteX59" fmla="*/ 249212 w 250385"/>
                      <a:gd name="connsiteY59" fmla="*/ 14154 h 85860"/>
                      <a:gd name="connsiteX60" fmla="*/ 250384 w 250385"/>
                      <a:gd name="connsiteY60" fmla="*/ 12087 h 85860"/>
                      <a:gd name="connsiteX61" fmla="*/ 249212 w 250385"/>
                      <a:gd name="connsiteY61" fmla="*/ 10135 h 85860"/>
                      <a:gd name="connsiteX62" fmla="*/ 247669 w 250385"/>
                      <a:gd name="connsiteY62" fmla="*/ 9163 h 85860"/>
                      <a:gd name="connsiteX63" fmla="*/ 235810 w 250385"/>
                      <a:gd name="connsiteY63" fmla="*/ 5572 h 85860"/>
                      <a:gd name="connsiteX64" fmla="*/ 216132 w 250385"/>
                      <a:gd name="connsiteY64" fmla="*/ 2134 h 85860"/>
                      <a:gd name="connsiteX65" fmla="*/ 203387 w 250385"/>
                      <a:gd name="connsiteY65" fmla="*/ 476 h 85860"/>
                      <a:gd name="connsiteX66" fmla="*/ 198872 w 250385"/>
                      <a:gd name="connsiteY66" fmla="*/ 0 h 8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0385" h="85860">
                        <a:moveTo>
                          <a:pt x="198872" y="0"/>
                        </a:moveTo>
                        <a:cubicBezTo>
                          <a:pt x="198872" y="0"/>
                          <a:pt x="205102" y="914"/>
                          <a:pt x="215979" y="2867"/>
                        </a:cubicBezTo>
                        <a:cubicBezTo>
                          <a:pt x="221409" y="3848"/>
                          <a:pt x="228000" y="5096"/>
                          <a:pt x="235382" y="6963"/>
                        </a:cubicBezTo>
                        <a:cubicBezTo>
                          <a:pt x="239049" y="7954"/>
                          <a:pt x="243107" y="8973"/>
                          <a:pt x="246679" y="10792"/>
                        </a:cubicBezTo>
                        <a:cubicBezTo>
                          <a:pt x="247088" y="11030"/>
                          <a:pt x="247479" y="11259"/>
                          <a:pt x="247793" y="11516"/>
                        </a:cubicBezTo>
                        <a:cubicBezTo>
                          <a:pt x="248126" y="11811"/>
                          <a:pt x="248260" y="12116"/>
                          <a:pt x="248241" y="12164"/>
                        </a:cubicBezTo>
                        <a:cubicBezTo>
                          <a:pt x="248383" y="12221"/>
                          <a:pt x="247507" y="12945"/>
                          <a:pt x="246602" y="13278"/>
                        </a:cubicBezTo>
                        <a:cubicBezTo>
                          <a:pt x="244669" y="14040"/>
                          <a:pt x="242421" y="14507"/>
                          <a:pt x="240125" y="14916"/>
                        </a:cubicBezTo>
                        <a:cubicBezTo>
                          <a:pt x="235553" y="15697"/>
                          <a:pt x="230591" y="16221"/>
                          <a:pt x="225504" y="16945"/>
                        </a:cubicBezTo>
                        <a:cubicBezTo>
                          <a:pt x="220466" y="17650"/>
                          <a:pt x="215246" y="18412"/>
                          <a:pt x="209845" y="19269"/>
                        </a:cubicBezTo>
                        <a:cubicBezTo>
                          <a:pt x="199130" y="21022"/>
                          <a:pt x="187805" y="22993"/>
                          <a:pt x="176298" y="26156"/>
                        </a:cubicBezTo>
                        <a:cubicBezTo>
                          <a:pt x="170574" y="27737"/>
                          <a:pt x="164725" y="29509"/>
                          <a:pt x="159115" y="32404"/>
                        </a:cubicBezTo>
                        <a:cubicBezTo>
                          <a:pt x="157753" y="33147"/>
                          <a:pt x="156381" y="33985"/>
                          <a:pt x="155086" y="34985"/>
                        </a:cubicBezTo>
                        <a:cubicBezTo>
                          <a:pt x="153772" y="36024"/>
                          <a:pt x="152524" y="37252"/>
                          <a:pt x="151724" y="38967"/>
                        </a:cubicBezTo>
                        <a:cubicBezTo>
                          <a:pt x="150876" y="40643"/>
                          <a:pt x="150924" y="42891"/>
                          <a:pt x="151800" y="44530"/>
                        </a:cubicBezTo>
                        <a:cubicBezTo>
                          <a:pt x="152581" y="46206"/>
                          <a:pt x="153791" y="47454"/>
                          <a:pt x="155086" y="48549"/>
                        </a:cubicBezTo>
                        <a:cubicBezTo>
                          <a:pt x="160191" y="52769"/>
                          <a:pt x="166373" y="54674"/>
                          <a:pt x="171622" y="57493"/>
                        </a:cubicBezTo>
                        <a:cubicBezTo>
                          <a:pt x="174298" y="58874"/>
                          <a:pt x="176927" y="60398"/>
                          <a:pt x="179232" y="62122"/>
                        </a:cubicBezTo>
                        <a:cubicBezTo>
                          <a:pt x="181575" y="63856"/>
                          <a:pt x="183766" y="65808"/>
                          <a:pt x="185147" y="68018"/>
                        </a:cubicBezTo>
                        <a:cubicBezTo>
                          <a:pt x="186566" y="70161"/>
                          <a:pt x="187062" y="72504"/>
                          <a:pt x="185852" y="74400"/>
                        </a:cubicBezTo>
                        <a:cubicBezTo>
                          <a:pt x="184823" y="76410"/>
                          <a:pt x="182251" y="77896"/>
                          <a:pt x="179641" y="78943"/>
                        </a:cubicBezTo>
                        <a:cubicBezTo>
                          <a:pt x="176984" y="80020"/>
                          <a:pt x="174031" y="80744"/>
                          <a:pt x="171059" y="81191"/>
                        </a:cubicBezTo>
                        <a:cubicBezTo>
                          <a:pt x="168069" y="81715"/>
                          <a:pt x="165040" y="81972"/>
                          <a:pt x="161992" y="82105"/>
                        </a:cubicBezTo>
                        <a:cubicBezTo>
                          <a:pt x="149781" y="82668"/>
                          <a:pt x="137608" y="81324"/>
                          <a:pt x="126044" y="79448"/>
                        </a:cubicBezTo>
                        <a:cubicBezTo>
                          <a:pt x="114472" y="77419"/>
                          <a:pt x="103213" y="75247"/>
                          <a:pt x="92612" y="73105"/>
                        </a:cubicBezTo>
                        <a:cubicBezTo>
                          <a:pt x="82001" y="70914"/>
                          <a:pt x="71952" y="68828"/>
                          <a:pt x="62722" y="66932"/>
                        </a:cubicBezTo>
                        <a:cubicBezTo>
                          <a:pt x="53416" y="65056"/>
                          <a:pt x="44710" y="63770"/>
                          <a:pt x="36957" y="63513"/>
                        </a:cubicBezTo>
                        <a:cubicBezTo>
                          <a:pt x="29175" y="63179"/>
                          <a:pt x="22393" y="63827"/>
                          <a:pt x="16935" y="64761"/>
                        </a:cubicBezTo>
                        <a:cubicBezTo>
                          <a:pt x="14183" y="65170"/>
                          <a:pt x="11754" y="65694"/>
                          <a:pt x="9677" y="66123"/>
                        </a:cubicBezTo>
                        <a:cubicBezTo>
                          <a:pt x="7563" y="66570"/>
                          <a:pt x="5791" y="67037"/>
                          <a:pt x="4363" y="67428"/>
                        </a:cubicBezTo>
                        <a:cubicBezTo>
                          <a:pt x="1524" y="68151"/>
                          <a:pt x="0" y="68561"/>
                          <a:pt x="0" y="68561"/>
                        </a:cubicBezTo>
                        <a:cubicBezTo>
                          <a:pt x="0" y="68561"/>
                          <a:pt x="1543" y="68209"/>
                          <a:pt x="4419" y="67609"/>
                        </a:cubicBezTo>
                        <a:cubicBezTo>
                          <a:pt x="5867" y="67275"/>
                          <a:pt x="7668" y="66904"/>
                          <a:pt x="9782" y="66589"/>
                        </a:cubicBezTo>
                        <a:cubicBezTo>
                          <a:pt x="11916" y="66256"/>
                          <a:pt x="14316" y="65789"/>
                          <a:pt x="17059" y="65494"/>
                        </a:cubicBezTo>
                        <a:cubicBezTo>
                          <a:pt x="22527" y="64789"/>
                          <a:pt x="29213" y="64361"/>
                          <a:pt x="36862" y="64951"/>
                        </a:cubicBezTo>
                        <a:cubicBezTo>
                          <a:pt x="44482" y="65494"/>
                          <a:pt x="52978" y="67094"/>
                          <a:pt x="62189" y="69085"/>
                        </a:cubicBezTo>
                        <a:cubicBezTo>
                          <a:pt x="71399" y="71190"/>
                          <a:pt x="81391" y="73457"/>
                          <a:pt x="91926" y="75876"/>
                        </a:cubicBezTo>
                        <a:cubicBezTo>
                          <a:pt x="102536" y="78277"/>
                          <a:pt x="113662" y="80715"/>
                          <a:pt x="125378" y="82801"/>
                        </a:cubicBezTo>
                        <a:cubicBezTo>
                          <a:pt x="137141" y="84772"/>
                          <a:pt x="149476" y="86220"/>
                          <a:pt x="162182" y="85782"/>
                        </a:cubicBezTo>
                        <a:cubicBezTo>
                          <a:pt x="165345" y="85630"/>
                          <a:pt x="168554" y="85392"/>
                          <a:pt x="171726" y="84868"/>
                        </a:cubicBezTo>
                        <a:cubicBezTo>
                          <a:pt x="174946" y="84382"/>
                          <a:pt x="178137" y="83639"/>
                          <a:pt x="181261" y="82410"/>
                        </a:cubicBezTo>
                        <a:cubicBezTo>
                          <a:pt x="182804" y="81839"/>
                          <a:pt x="184328" y="81048"/>
                          <a:pt x="185804" y="80067"/>
                        </a:cubicBezTo>
                        <a:cubicBezTo>
                          <a:pt x="186547" y="79658"/>
                          <a:pt x="187176" y="78953"/>
                          <a:pt x="187852" y="78410"/>
                        </a:cubicBezTo>
                        <a:cubicBezTo>
                          <a:pt x="188433" y="77705"/>
                          <a:pt x="189109" y="77067"/>
                          <a:pt x="189519" y="76238"/>
                        </a:cubicBezTo>
                        <a:cubicBezTo>
                          <a:pt x="190548" y="74676"/>
                          <a:pt x="190852" y="72666"/>
                          <a:pt x="190652" y="70914"/>
                        </a:cubicBezTo>
                        <a:lnTo>
                          <a:pt x="190405" y="69552"/>
                        </a:lnTo>
                        <a:cubicBezTo>
                          <a:pt x="190300" y="69161"/>
                          <a:pt x="190129" y="68732"/>
                          <a:pt x="189967" y="68304"/>
                        </a:cubicBezTo>
                        <a:cubicBezTo>
                          <a:pt x="189681" y="67466"/>
                          <a:pt x="189204" y="66780"/>
                          <a:pt x="188795" y="66037"/>
                        </a:cubicBezTo>
                        <a:cubicBezTo>
                          <a:pt x="186928" y="63189"/>
                          <a:pt x="184395" y="61055"/>
                          <a:pt x="181842" y="59169"/>
                        </a:cubicBezTo>
                        <a:cubicBezTo>
                          <a:pt x="179203" y="57255"/>
                          <a:pt x="176470" y="55674"/>
                          <a:pt x="173612" y="54235"/>
                        </a:cubicBezTo>
                        <a:cubicBezTo>
                          <a:pt x="167964" y="51330"/>
                          <a:pt x="161982" y="49397"/>
                          <a:pt x="157705" y="45882"/>
                        </a:cubicBezTo>
                        <a:cubicBezTo>
                          <a:pt x="156667" y="45025"/>
                          <a:pt x="155810" y="44025"/>
                          <a:pt x="155381" y="43091"/>
                        </a:cubicBezTo>
                        <a:cubicBezTo>
                          <a:pt x="154886" y="42139"/>
                          <a:pt x="154867" y="41291"/>
                          <a:pt x="155257" y="40357"/>
                        </a:cubicBezTo>
                        <a:cubicBezTo>
                          <a:pt x="156162" y="38443"/>
                          <a:pt x="158601" y="36767"/>
                          <a:pt x="161020" y="35443"/>
                        </a:cubicBezTo>
                        <a:cubicBezTo>
                          <a:pt x="166097" y="32766"/>
                          <a:pt x="171774" y="30956"/>
                          <a:pt x="177346" y="29375"/>
                        </a:cubicBezTo>
                        <a:cubicBezTo>
                          <a:pt x="188604" y="26270"/>
                          <a:pt x="199806" y="23984"/>
                          <a:pt x="210426" y="22060"/>
                        </a:cubicBezTo>
                        <a:cubicBezTo>
                          <a:pt x="215760" y="21089"/>
                          <a:pt x="220961" y="20222"/>
                          <a:pt x="225990" y="19403"/>
                        </a:cubicBezTo>
                        <a:cubicBezTo>
                          <a:pt x="231029" y="18583"/>
                          <a:pt x="235877" y="17955"/>
                          <a:pt x="240611" y="17040"/>
                        </a:cubicBezTo>
                        <a:cubicBezTo>
                          <a:pt x="242954" y="16574"/>
                          <a:pt x="245278" y="16069"/>
                          <a:pt x="247517" y="15126"/>
                        </a:cubicBezTo>
                        <a:cubicBezTo>
                          <a:pt x="248060" y="14850"/>
                          <a:pt x="248621" y="14602"/>
                          <a:pt x="249212" y="14154"/>
                        </a:cubicBezTo>
                        <a:cubicBezTo>
                          <a:pt x="249688" y="13764"/>
                          <a:pt x="250431" y="13135"/>
                          <a:pt x="250384" y="12087"/>
                        </a:cubicBezTo>
                        <a:cubicBezTo>
                          <a:pt x="250289" y="11087"/>
                          <a:pt x="249669" y="10487"/>
                          <a:pt x="249212" y="10135"/>
                        </a:cubicBezTo>
                        <a:cubicBezTo>
                          <a:pt x="248688" y="9725"/>
                          <a:pt x="248183" y="9411"/>
                          <a:pt x="247669" y="9163"/>
                        </a:cubicBezTo>
                        <a:cubicBezTo>
                          <a:pt x="243564" y="7249"/>
                          <a:pt x="239535" y="6448"/>
                          <a:pt x="235810" y="5572"/>
                        </a:cubicBezTo>
                        <a:cubicBezTo>
                          <a:pt x="228219" y="3934"/>
                          <a:pt x="221618" y="2953"/>
                          <a:pt x="216132" y="2134"/>
                        </a:cubicBezTo>
                        <a:cubicBezTo>
                          <a:pt x="210664" y="1314"/>
                          <a:pt x="206350" y="829"/>
                          <a:pt x="203387" y="476"/>
                        </a:cubicBezTo>
                        <a:cubicBezTo>
                          <a:pt x="200435" y="191"/>
                          <a:pt x="198872" y="0"/>
                          <a:pt x="198872" y="0"/>
                        </a:cubicBezTo>
                        <a:close/>
                      </a:path>
                    </a:pathLst>
                  </a:custGeom>
                  <a:solidFill>
                    <a:srgbClr val="ECF8FE"/>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DCBF612-369F-01EB-3C51-E753C04B131E}"/>
                      </a:ext>
                    </a:extLst>
                  </p:cNvPr>
                  <p:cNvSpPr/>
                  <p:nvPr/>
                </p:nvSpPr>
                <p:spPr>
                  <a:xfrm>
                    <a:off x="7669405" y="4033265"/>
                    <a:ext cx="273033" cy="62568"/>
                  </a:xfrm>
                  <a:custGeom>
                    <a:avLst/>
                    <a:gdLst>
                      <a:gd name="connsiteX0" fmla="*/ 273034 w 273033"/>
                      <a:gd name="connsiteY0" fmla="*/ 33633 h 62568"/>
                      <a:gd name="connsiteX1" fmla="*/ 269815 w 273033"/>
                      <a:gd name="connsiteY1" fmla="*/ 35452 h 62568"/>
                      <a:gd name="connsiteX2" fmla="*/ 260347 w 273033"/>
                      <a:gd name="connsiteY2" fmla="*/ 40138 h 62568"/>
                      <a:gd name="connsiteX3" fmla="*/ 245259 w 273033"/>
                      <a:gd name="connsiteY3" fmla="*/ 46444 h 62568"/>
                      <a:gd name="connsiteX4" fmla="*/ 224961 w 273033"/>
                      <a:gd name="connsiteY4" fmla="*/ 52978 h 62568"/>
                      <a:gd name="connsiteX5" fmla="*/ 200196 w 273033"/>
                      <a:gd name="connsiteY5" fmla="*/ 57903 h 62568"/>
                      <a:gd name="connsiteX6" fmla="*/ 186433 w 273033"/>
                      <a:gd name="connsiteY6" fmla="*/ 59036 h 62568"/>
                      <a:gd name="connsiteX7" fmla="*/ 182918 w 273033"/>
                      <a:gd name="connsiteY7" fmla="*/ 59188 h 62568"/>
                      <a:gd name="connsiteX8" fmla="*/ 181137 w 273033"/>
                      <a:gd name="connsiteY8" fmla="*/ 59264 h 62568"/>
                      <a:gd name="connsiteX9" fmla="*/ 179318 w 273033"/>
                      <a:gd name="connsiteY9" fmla="*/ 59246 h 62568"/>
                      <a:gd name="connsiteX10" fmla="*/ 172040 w 273033"/>
                      <a:gd name="connsiteY10" fmla="*/ 59150 h 62568"/>
                      <a:gd name="connsiteX11" fmla="*/ 168364 w 273033"/>
                      <a:gd name="connsiteY11" fmla="*/ 58950 h 62568"/>
                      <a:gd name="connsiteX12" fmla="*/ 164773 w 273033"/>
                      <a:gd name="connsiteY12" fmla="*/ 58579 h 62568"/>
                      <a:gd name="connsiteX13" fmla="*/ 157810 w 273033"/>
                      <a:gd name="connsiteY13" fmla="*/ 57150 h 62568"/>
                      <a:gd name="connsiteX14" fmla="*/ 153829 w 273033"/>
                      <a:gd name="connsiteY14" fmla="*/ 53712 h 62568"/>
                      <a:gd name="connsiteX15" fmla="*/ 155591 w 273033"/>
                      <a:gd name="connsiteY15" fmla="*/ 48035 h 62568"/>
                      <a:gd name="connsiteX16" fmla="*/ 163363 w 273033"/>
                      <a:gd name="connsiteY16" fmla="*/ 35290 h 62568"/>
                      <a:gd name="connsiteX17" fmla="*/ 164401 w 273033"/>
                      <a:gd name="connsiteY17" fmla="*/ 26975 h 62568"/>
                      <a:gd name="connsiteX18" fmla="*/ 162153 w 273033"/>
                      <a:gd name="connsiteY18" fmla="*/ 23031 h 62568"/>
                      <a:gd name="connsiteX19" fmla="*/ 158696 w 273033"/>
                      <a:gd name="connsiteY19" fmla="*/ 20298 h 62568"/>
                      <a:gd name="connsiteX20" fmla="*/ 143075 w 273033"/>
                      <a:gd name="connsiteY20" fmla="*/ 15402 h 62568"/>
                      <a:gd name="connsiteX21" fmla="*/ 127320 w 273033"/>
                      <a:gd name="connsiteY21" fmla="*/ 13611 h 62568"/>
                      <a:gd name="connsiteX22" fmla="*/ 96802 w 273033"/>
                      <a:gd name="connsiteY22" fmla="*/ 11878 h 62568"/>
                      <a:gd name="connsiteX23" fmla="*/ 42691 w 273033"/>
                      <a:gd name="connsiteY23" fmla="*/ 10982 h 62568"/>
                      <a:gd name="connsiteX24" fmla="*/ 21126 w 273033"/>
                      <a:gd name="connsiteY24" fmla="*/ 10573 h 62568"/>
                      <a:gd name="connsiteX25" fmla="*/ 4743 w 273033"/>
                      <a:gd name="connsiteY25" fmla="*/ 8820 h 62568"/>
                      <a:gd name="connsiteX26" fmla="*/ 1819 w 273033"/>
                      <a:gd name="connsiteY26" fmla="*/ 7687 h 62568"/>
                      <a:gd name="connsiteX27" fmla="*/ 514 w 273033"/>
                      <a:gd name="connsiteY27" fmla="*/ 5715 h 62568"/>
                      <a:gd name="connsiteX28" fmla="*/ 2695 w 273033"/>
                      <a:gd name="connsiteY28" fmla="*/ 2276 h 62568"/>
                      <a:gd name="connsiteX29" fmla="*/ 4791 w 273033"/>
                      <a:gd name="connsiteY29" fmla="*/ 543 h 62568"/>
                      <a:gd name="connsiteX30" fmla="*/ 5553 w 273033"/>
                      <a:gd name="connsiteY30" fmla="*/ 0 h 62568"/>
                      <a:gd name="connsiteX31" fmla="*/ 4772 w 273033"/>
                      <a:gd name="connsiteY31" fmla="*/ 486 h 62568"/>
                      <a:gd name="connsiteX32" fmla="*/ 2543 w 273033"/>
                      <a:gd name="connsiteY32" fmla="*/ 2124 h 62568"/>
                      <a:gd name="connsiteX33" fmla="*/ 1105 w 273033"/>
                      <a:gd name="connsiteY33" fmla="*/ 3515 h 62568"/>
                      <a:gd name="connsiteX34" fmla="*/ 9 w 273033"/>
                      <a:gd name="connsiteY34" fmla="*/ 5696 h 62568"/>
                      <a:gd name="connsiteX35" fmla="*/ 1429 w 273033"/>
                      <a:gd name="connsiteY35" fmla="*/ 8172 h 62568"/>
                      <a:gd name="connsiteX36" fmla="*/ 4458 w 273033"/>
                      <a:gd name="connsiteY36" fmla="*/ 9535 h 62568"/>
                      <a:gd name="connsiteX37" fmla="*/ 20993 w 273033"/>
                      <a:gd name="connsiteY37" fmla="*/ 12011 h 62568"/>
                      <a:gd name="connsiteX38" fmla="*/ 42596 w 273033"/>
                      <a:gd name="connsiteY38" fmla="*/ 13183 h 62568"/>
                      <a:gd name="connsiteX39" fmla="*/ 96574 w 273033"/>
                      <a:gd name="connsiteY39" fmla="*/ 15249 h 62568"/>
                      <a:gd name="connsiteX40" fmla="*/ 126940 w 273033"/>
                      <a:gd name="connsiteY40" fmla="*/ 17183 h 62568"/>
                      <a:gd name="connsiteX41" fmla="*/ 142303 w 273033"/>
                      <a:gd name="connsiteY41" fmla="*/ 19098 h 62568"/>
                      <a:gd name="connsiteX42" fmla="*/ 156429 w 273033"/>
                      <a:gd name="connsiteY42" fmla="*/ 23546 h 62568"/>
                      <a:gd name="connsiteX43" fmla="*/ 160439 w 273033"/>
                      <a:gd name="connsiteY43" fmla="*/ 27956 h 62568"/>
                      <a:gd name="connsiteX44" fmla="*/ 159620 w 273033"/>
                      <a:gd name="connsiteY44" fmla="*/ 33871 h 62568"/>
                      <a:gd name="connsiteX45" fmla="*/ 152114 w 273033"/>
                      <a:gd name="connsiteY45" fmla="*/ 46377 h 62568"/>
                      <a:gd name="connsiteX46" fmla="*/ 150447 w 273033"/>
                      <a:gd name="connsiteY46" fmla="*/ 49987 h 62568"/>
                      <a:gd name="connsiteX47" fmla="*/ 150000 w 273033"/>
                      <a:gd name="connsiteY47" fmla="*/ 54321 h 62568"/>
                      <a:gd name="connsiteX48" fmla="*/ 152562 w 273033"/>
                      <a:gd name="connsiteY48" fmla="*/ 58341 h 62568"/>
                      <a:gd name="connsiteX49" fmla="*/ 156448 w 273033"/>
                      <a:gd name="connsiteY49" fmla="*/ 60370 h 62568"/>
                      <a:gd name="connsiteX50" fmla="*/ 164287 w 273033"/>
                      <a:gd name="connsiteY50" fmla="*/ 61989 h 62568"/>
                      <a:gd name="connsiteX51" fmla="*/ 168135 w 273033"/>
                      <a:gd name="connsiteY51" fmla="*/ 62360 h 62568"/>
                      <a:gd name="connsiteX52" fmla="*/ 171898 w 273033"/>
                      <a:gd name="connsiteY52" fmla="*/ 62494 h 62568"/>
                      <a:gd name="connsiteX53" fmla="*/ 200635 w 273033"/>
                      <a:gd name="connsiteY53" fmla="*/ 60703 h 62568"/>
                      <a:gd name="connsiteX54" fmla="*/ 225638 w 273033"/>
                      <a:gd name="connsiteY54" fmla="*/ 55064 h 62568"/>
                      <a:gd name="connsiteX55" fmla="*/ 231172 w 273033"/>
                      <a:gd name="connsiteY55" fmla="*/ 53330 h 62568"/>
                      <a:gd name="connsiteX56" fmla="*/ 236410 w 273033"/>
                      <a:gd name="connsiteY56" fmla="*/ 51530 h 62568"/>
                      <a:gd name="connsiteX57" fmla="*/ 245850 w 273033"/>
                      <a:gd name="connsiteY57" fmla="*/ 47787 h 62568"/>
                      <a:gd name="connsiteX58" fmla="*/ 260766 w 273033"/>
                      <a:gd name="connsiteY58" fmla="*/ 40815 h 62568"/>
                      <a:gd name="connsiteX59" fmla="*/ 273034 w 273033"/>
                      <a:gd name="connsiteY59" fmla="*/ 33633 h 6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73033" h="62568">
                        <a:moveTo>
                          <a:pt x="273034" y="33633"/>
                        </a:moveTo>
                        <a:cubicBezTo>
                          <a:pt x="273034" y="33633"/>
                          <a:pt x="271919" y="34319"/>
                          <a:pt x="269815" y="35452"/>
                        </a:cubicBezTo>
                        <a:cubicBezTo>
                          <a:pt x="267643" y="36604"/>
                          <a:pt x="264443" y="38186"/>
                          <a:pt x="260347" y="40138"/>
                        </a:cubicBezTo>
                        <a:cubicBezTo>
                          <a:pt x="256241" y="42015"/>
                          <a:pt x="251203" y="44291"/>
                          <a:pt x="245259" y="46444"/>
                        </a:cubicBezTo>
                        <a:cubicBezTo>
                          <a:pt x="239334" y="48692"/>
                          <a:pt x="232496" y="50911"/>
                          <a:pt x="224961" y="52978"/>
                        </a:cubicBezTo>
                        <a:cubicBezTo>
                          <a:pt x="217418" y="55131"/>
                          <a:pt x="209055" y="56645"/>
                          <a:pt x="200196" y="57903"/>
                        </a:cubicBezTo>
                        <a:cubicBezTo>
                          <a:pt x="195710" y="58350"/>
                          <a:pt x="191186" y="58960"/>
                          <a:pt x="186433" y="59036"/>
                        </a:cubicBezTo>
                        <a:cubicBezTo>
                          <a:pt x="185261" y="59074"/>
                          <a:pt x="184090" y="59150"/>
                          <a:pt x="182918" y="59188"/>
                        </a:cubicBezTo>
                        <a:lnTo>
                          <a:pt x="181137" y="59264"/>
                        </a:lnTo>
                        <a:lnTo>
                          <a:pt x="179318" y="59246"/>
                        </a:lnTo>
                        <a:cubicBezTo>
                          <a:pt x="176917" y="59207"/>
                          <a:pt x="174507" y="59169"/>
                          <a:pt x="172040" y="59150"/>
                        </a:cubicBezTo>
                        <a:cubicBezTo>
                          <a:pt x="170850" y="59150"/>
                          <a:pt x="169659" y="59017"/>
                          <a:pt x="168364" y="58950"/>
                        </a:cubicBezTo>
                        <a:cubicBezTo>
                          <a:pt x="167192" y="58855"/>
                          <a:pt x="166001" y="58760"/>
                          <a:pt x="164773" y="58579"/>
                        </a:cubicBezTo>
                        <a:cubicBezTo>
                          <a:pt x="162363" y="58303"/>
                          <a:pt x="159934" y="57874"/>
                          <a:pt x="157810" y="57150"/>
                        </a:cubicBezTo>
                        <a:cubicBezTo>
                          <a:pt x="155677" y="56369"/>
                          <a:pt x="153981" y="55197"/>
                          <a:pt x="153829" y="53712"/>
                        </a:cubicBezTo>
                        <a:cubicBezTo>
                          <a:pt x="153533" y="52206"/>
                          <a:pt x="154438" y="50025"/>
                          <a:pt x="155591" y="48035"/>
                        </a:cubicBezTo>
                        <a:cubicBezTo>
                          <a:pt x="157934" y="43996"/>
                          <a:pt x="161201" y="40110"/>
                          <a:pt x="163363" y="35290"/>
                        </a:cubicBezTo>
                        <a:cubicBezTo>
                          <a:pt x="164439" y="32890"/>
                          <a:pt x="165240" y="29985"/>
                          <a:pt x="164401" y="26975"/>
                        </a:cubicBezTo>
                        <a:cubicBezTo>
                          <a:pt x="164030" y="25508"/>
                          <a:pt x="163182" y="24127"/>
                          <a:pt x="162153" y="23031"/>
                        </a:cubicBezTo>
                        <a:cubicBezTo>
                          <a:pt x="161115" y="21936"/>
                          <a:pt x="159925" y="21041"/>
                          <a:pt x="158696" y="20298"/>
                        </a:cubicBezTo>
                        <a:cubicBezTo>
                          <a:pt x="153676" y="17488"/>
                          <a:pt x="148333" y="16355"/>
                          <a:pt x="143075" y="15402"/>
                        </a:cubicBezTo>
                        <a:cubicBezTo>
                          <a:pt x="137789" y="14469"/>
                          <a:pt x="132483" y="13992"/>
                          <a:pt x="127320" y="13611"/>
                        </a:cubicBezTo>
                        <a:cubicBezTo>
                          <a:pt x="116938" y="12811"/>
                          <a:pt x="106699" y="12268"/>
                          <a:pt x="96802" y="11878"/>
                        </a:cubicBezTo>
                        <a:cubicBezTo>
                          <a:pt x="76981" y="11059"/>
                          <a:pt x="58493" y="11192"/>
                          <a:pt x="42691" y="10982"/>
                        </a:cubicBezTo>
                        <a:cubicBezTo>
                          <a:pt x="34776" y="10887"/>
                          <a:pt x="27517" y="10830"/>
                          <a:pt x="21126" y="10573"/>
                        </a:cubicBezTo>
                        <a:cubicBezTo>
                          <a:pt x="14716" y="10316"/>
                          <a:pt x="9096" y="9953"/>
                          <a:pt x="4743" y="8820"/>
                        </a:cubicBezTo>
                        <a:cubicBezTo>
                          <a:pt x="3648" y="8525"/>
                          <a:pt x="2629" y="8153"/>
                          <a:pt x="1819" y="7687"/>
                        </a:cubicBezTo>
                        <a:cubicBezTo>
                          <a:pt x="1000" y="7163"/>
                          <a:pt x="495" y="6439"/>
                          <a:pt x="514" y="5715"/>
                        </a:cubicBezTo>
                        <a:cubicBezTo>
                          <a:pt x="686" y="4210"/>
                          <a:pt x="1876" y="3115"/>
                          <a:pt x="2695" y="2276"/>
                        </a:cubicBezTo>
                        <a:cubicBezTo>
                          <a:pt x="3562" y="1495"/>
                          <a:pt x="4276" y="914"/>
                          <a:pt x="4791" y="543"/>
                        </a:cubicBezTo>
                        <a:cubicBezTo>
                          <a:pt x="5277" y="172"/>
                          <a:pt x="5553" y="0"/>
                          <a:pt x="5553" y="0"/>
                        </a:cubicBezTo>
                        <a:cubicBezTo>
                          <a:pt x="5553" y="0"/>
                          <a:pt x="5277" y="172"/>
                          <a:pt x="4772" y="486"/>
                        </a:cubicBezTo>
                        <a:cubicBezTo>
                          <a:pt x="4238" y="857"/>
                          <a:pt x="3476" y="1381"/>
                          <a:pt x="2543" y="2124"/>
                        </a:cubicBezTo>
                        <a:cubicBezTo>
                          <a:pt x="2095" y="2534"/>
                          <a:pt x="1581" y="2943"/>
                          <a:pt x="1105" y="3515"/>
                        </a:cubicBezTo>
                        <a:cubicBezTo>
                          <a:pt x="610" y="4096"/>
                          <a:pt x="162" y="4801"/>
                          <a:pt x="9" y="5696"/>
                        </a:cubicBezTo>
                        <a:cubicBezTo>
                          <a:pt x="-86" y="6629"/>
                          <a:pt x="562" y="7591"/>
                          <a:pt x="1429" y="8172"/>
                        </a:cubicBezTo>
                        <a:cubicBezTo>
                          <a:pt x="2352" y="8772"/>
                          <a:pt x="3372" y="9201"/>
                          <a:pt x="4458" y="9535"/>
                        </a:cubicBezTo>
                        <a:cubicBezTo>
                          <a:pt x="8982" y="10916"/>
                          <a:pt x="14592" y="11468"/>
                          <a:pt x="20993" y="12011"/>
                        </a:cubicBezTo>
                        <a:cubicBezTo>
                          <a:pt x="27451" y="12554"/>
                          <a:pt x="34699" y="12906"/>
                          <a:pt x="42596" y="13183"/>
                        </a:cubicBezTo>
                        <a:cubicBezTo>
                          <a:pt x="58436" y="13706"/>
                          <a:pt x="76895" y="14297"/>
                          <a:pt x="96574" y="15249"/>
                        </a:cubicBezTo>
                        <a:cubicBezTo>
                          <a:pt x="106461" y="15716"/>
                          <a:pt x="116624" y="16345"/>
                          <a:pt x="126940" y="17183"/>
                        </a:cubicBezTo>
                        <a:cubicBezTo>
                          <a:pt x="132102" y="17612"/>
                          <a:pt x="137236" y="18155"/>
                          <a:pt x="142303" y="19098"/>
                        </a:cubicBezTo>
                        <a:cubicBezTo>
                          <a:pt x="147304" y="20012"/>
                          <a:pt x="152390" y="21260"/>
                          <a:pt x="156429" y="23546"/>
                        </a:cubicBezTo>
                        <a:cubicBezTo>
                          <a:pt x="158362" y="24717"/>
                          <a:pt x="159925" y="26146"/>
                          <a:pt x="160439" y="27956"/>
                        </a:cubicBezTo>
                        <a:cubicBezTo>
                          <a:pt x="160953" y="29718"/>
                          <a:pt x="160525" y="31823"/>
                          <a:pt x="159620" y="33871"/>
                        </a:cubicBezTo>
                        <a:cubicBezTo>
                          <a:pt x="157782" y="38052"/>
                          <a:pt x="154638" y="41948"/>
                          <a:pt x="152114" y="46377"/>
                        </a:cubicBezTo>
                        <a:cubicBezTo>
                          <a:pt x="151485" y="47492"/>
                          <a:pt x="150904" y="48644"/>
                          <a:pt x="150447" y="49987"/>
                        </a:cubicBezTo>
                        <a:cubicBezTo>
                          <a:pt x="150000" y="51273"/>
                          <a:pt x="149723" y="52721"/>
                          <a:pt x="150000" y="54321"/>
                        </a:cubicBezTo>
                        <a:cubicBezTo>
                          <a:pt x="150285" y="55902"/>
                          <a:pt x="151371" y="57426"/>
                          <a:pt x="152562" y="58341"/>
                        </a:cubicBezTo>
                        <a:cubicBezTo>
                          <a:pt x="153819" y="59302"/>
                          <a:pt x="155162" y="59922"/>
                          <a:pt x="156448" y="60370"/>
                        </a:cubicBezTo>
                        <a:cubicBezTo>
                          <a:pt x="159105" y="61284"/>
                          <a:pt x="161715" y="61693"/>
                          <a:pt x="164287" y="61989"/>
                        </a:cubicBezTo>
                        <a:cubicBezTo>
                          <a:pt x="165563" y="62141"/>
                          <a:pt x="166830" y="62265"/>
                          <a:pt x="168135" y="62360"/>
                        </a:cubicBezTo>
                        <a:cubicBezTo>
                          <a:pt x="169345" y="62417"/>
                          <a:pt x="170659" y="62512"/>
                          <a:pt x="171898" y="62494"/>
                        </a:cubicBezTo>
                        <a:cubicBezTo>
                          <a:pt x="181908" y="62827"/>
                          <a:pt x="191595" y="62008"/>
                          <a:pt x="200635" y="60703"/>
                        </a:cubicBezTo>
                        <a:cubicBezTo>
                          <a:pt x="209626" y="59198"/>
                          <a:pt x="218094" y="57426"/>
                          <a:pt x="225638" y="55064"/>
                        </a:cubicBezTo>
                        <a:cubicBezTo>
                          <a:pt x="227571" y="54540"/>
                          <a:pt x="229371" y="53950"/>
                          <a:pt x="231172" y="53330"/>
                        </a:cubicBezTo>
                        <a:cubicBezTo>
                          <a:pt x="232943" y="52721"/>
                          <a:pt x="234724" y="52178"/>
                          <a:pt x="236410" y="51530"/>
                        </a:cubicBezTo>
                        <a:cubicBezTo>
                          <a:pt x="239734" y="50225"/>
                          <a:pt x="242964" y="49073"/>
                          <a:pt x="245850" y="47787"/>
                        </a:cubicBezTo>
                        <a:cubicBezTo>
                          <a:pt x="251755" y="45348"/>
                          <a:pt x="256680" y="42863"/>
                          <a:pt x="260766" y="40815"/>
                        </a:cubicBezTo>
                        <a:cubicBezTo>
                          <a:pt x="268795" y="36547"/>
                          <a:pt x="273034" y="33633"/>
                          <a:pt x="273034" y="33633"/>
                        </a:cubicBezTo>
                        <a:close/>
                      </a:path>
                    </a:pathLst>
                  </a:custGeom>
                  <a:solidFill>
                    <a:srgbClr val="CAEBFC"/>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C040644-2637-ACB7-BF9E-0FF0007516C3}"/>
                      </a:ext>
                    </a:extLst>
                  </p:cNvPr>
                  <p:cNvSpPr/>
                  <p:nvPr/>
                </p:nvSpPr>
                <p:spPr>
                  <a:xfrm>
                    <a:off x="7618951" y="3946607"/>
                    <a:ext cx="284273" cy="47884"/>
                  </a:xfrm>
                  <a:custGeom>
                    <a:avLst/>
                    <a:gdLst>
                      <a:gd name="connsiteX0" fmla="*/ 284273 w 284273"/>
                      <a:gd name="connsiteY0" fmla="*/ 0 h 47884"/>
                      <a:gd name="connsiteX1" fmla="*/ 280930 w 284273"/>
                      <a:gd name="connsiteY1" fmla="*/ 2600 h 47884"/>
                      <a:gd name="connsiteX2" fmla="*/ 270262 w 284273"/>
                      <a:gd name="connsiteY2" fmla="*/ 8239 h 47884"/>
                      <a:gd name="connsiteX3" fmla="*/ 252203 w 284273"/>
                      <a:gd name="connsiteY3" fmla="*/ 13954 h 47884"/>
                      <a:gd name="connsiteX4" fmla="*/ 227724 w 284273"/>
                      <a:gd name="connsiteY4" fmla="*/ 17602 h 47884"/>
                      <a:gd name="connsiteX5" fmla="*/ 220770 w 284273"/>
                      <a:gd name="connsiteY5" fmla="*/ 18012 h 47884"/>
                      <a:gd name="connsiteX6" fmla="*/ 217236 w 284273"/>
                      <a:gd name="connsiteY6" fmla="*/ 18231 h 47884"/>
                      <a:gd name="connsiteX7" fmla="*/ 213579 w 284273"/>
                      <a:gd name="connsiteY7" fmla="*/ 18269 h 47884"/>
                      <a:gd name="connsiteX8" fmla="*/ 206130 w 284273"/>
                      <a:gd name="connsiteY8" fmla="*/ 18364 h 47884"/>
                      <a:gd name="connsiteX9" fmla="*/ 198406 w 284273"/>
                      <a:gd name="connsiteY9" fmla="*/ 18126 h 47884"/>
                      <a:gd name="connsiteX10" fmla="*/ 182328 w 284273"/>
                      <a:gd name="connsiteY10" fmla="*/ 17402 h 47884"/>
                      <a:gd name="connsiteX11" fmla="*/ 165516 w 284273"/>
                      <a:gd name="connsiteY11" fmla="*/ 16697 h 47884"/>
                      <a:gd name="connsiteX12" fmla="*/ 93888 w 284273"/>
                      <a:gd name="connsiteY12" fmla="*/ 14945 h 47884"/>
                      <a:gd name="connsiteX13" fmla="*/ 57407 w 284273"/>
                      <a:gd name="connsiteY13" fmla="*/ 15649 h 47884"/>
                      <a:gd name="connsiteX14" fmla="*/ 39405 w 284273"/>
                      <a:gd name="connsiteY14" fmla="*/ 17383 h 47884"/>
                      <a:gd name="connsiteX15" fmla="*/ 34795 w 284273"/>
                      <a:gd name="connsiteY15" fmla="*/ 18612 h 47884"/>
                      <a:gd name="connsiteX16" fmla="*/ 33461 w 284273"/>
                      <a:gd name="connsiteY16" fmla="*/ 19298 h 47884"/>
                      <a:gd name="connsiteX17" fmla="*/ 33109 w 284273"/>
                      <a:gd name="connsiteY17" fmla="*/ 19536 h 47884"/>
                      <a:gd name="connsiteX18" fmla="*/ 32737 w 284273"/>
                      <a:gd name="connsiteY18" fmla="*/ 19945 h 47884"/>
                      <a:gd name="connsiteX19" fmla="*/ 32404 w 284273"/>
                      <a:gd name="connsiteY19" fmla="*/ 20374 h 47884"/>
                      <a:gd name="connsiteX20" fmla="*/ 32137 w 284273"/>
                      <a:gd name="connsiteY20" fmla="*/ 21041 h 47884"/>
                      <a:gd name="connsiteX21" fmla="*/ 32213 w 284273"/>
                      <a:gd name="connsiteY21" fmla="*/ 22450 h 47884"/>
                      <a:gd name="connsiteX22" fmla="*/ 32747 w 284273"/>
                      <a:gd name="connsiteY22" fmla="*/ 23384 h 47884"/>
                      <a:gd name="connsiteX23" fmla="*/ 33328 w 284273"/>
                      <a:gd name="connsiteY23" fmla="*/ 23993 h 47884"/>
                      <a:gd name="connsiteX24" fmla="*/ 33899 w 284273"/>
                      <a:gd name="connsiteY24" fmla="*/ 24422 h 47884"/>
                      <a:gd name="connsiteX25" fmla="*/ 38195 w 284273"/>
                      <a:gd name="connsiteY25" fmla="*/ 26451 h 47884"/>
                      <a:gd name="connsiteX26" fmla="*/ 42396 w 284273"/>
                      <a:gd name="connsiteY26" fmla="*/ 27775 h 47884"/>
                      <a:gd name="connsiteX27" fmla="*/ 58703 w 284273"/>
                      <a:gd name="connsiteY27" fmla="*/ 31794 h 47884"/>
                      <a:gd name="connsiteX28" fmla="*/ 73857 w 284273"/>
                      <a:gd name="connsiteY28" fmla="*/ 36243 h 47884"/>
                      <a:gd name="connsiteX29" fmla="*/ 77181 w 284273"/>
                      <a:gd name="connsiteY29" fmla="*/ 37729 h 47884"/>
                      <a:gd name="connsiteX30" fmla="*/ 78496 w 284273"/>
                      <a:gd name="connsiteY30" fmla="*/ 38624 h 47884"/>
                      <a:gd name="connsiteX31" fmla="*/ 79134 w 284273"/>
                      <a:gd name="connsiteY31" fmla="*/ 39367 h 47884"/>
                      <a:gd name="connsiteX32" fmla="*/ 78962 w 284273"/>
                      <a:gd name="connsiteY32" fmla="*/ 39719 h 47884"/>
                      <a:gd name="connsiteX33" fmla="*/ 77771 w 284273"/>
                      <a:gd name="connsiteY33" fmla="*/ 40462 h 47884"/>
                      <a:gd name="connsiteX34" fmla="*/ 74543 w 284273"/>
                      <a:gd name="connsiteY34" fmla="*/ 41577 h 47884"/>
                      <a:gd name="connsiteX35" fmla="*/ 60703 w 284273"/>
                      <a:gd name="connsiteY35" fmla="*/ 43882 h 47884"/>
                      <a:gd name="connsiteX36" fmla="*/ 35938 w 284273"/>
                      <a:gd name="connsiteY36" fmla="*/ 45968 h 47884"/>
                      <a:gd name="connsiteX37" fmla="*/ 16754 w 284273"/>
                      <a:gd name="connsiteY37" fmla="*/ 47044 h 47884"/>
                      <a:gd name="connsiteX38" fmla="*/ 0 w 284273"/>
                      <a:gd name="connsiteY38" fmla="*/ 47863 h 47884"/>
                      <a:gd name="connsiteX39" fmla="*/ 16773 w 284273"/>
                      <a:gd name="connsiteY39" fmla="*/ 47806 h 47884"/>
                      <a:gd name="connsiteX40" fmla="*/ 36014 w 284273"/>
                      <a:gd name="connsiteY40" fmla="*/ 47434 h 47884"/>
                      <a:gd name="connsiteX41" fmla="*/ 60998 w 284273"/>
                      <a:gd name="connsiteY41" fmla="*/ 46053 h 47884"/>
                      <a:gd name="connsiteX42" fmla="*/ 75228 w 284273"/>
                      <a:gd name="connsiteY42" fmla="*/ 43967 h 47884"/>
                      <a:gd name="connsiteX43" fmla="*/ 79019 w 284273"/>
                      <a:gd name="connsiteY43" fmla="*/ 42758 h 47884"/>
                      <a:gd name="connsiteX44" fmla="*/ 80972 w 284273"/>
                      <a:gd name="connsiteY44" fmla="*/ 41548 h 47884"/>
                      <a:gd name="connsiteX45" fmla="*/ 81810 w 284273"/>
                      <a:gd name="connsiteY45" fmla="*/ 40396 h 47884"/>
                      <a:gd name="connsiteX46" fmla="*/ 81934 w 284273"/>
                      <a:gd name="connsiteY46" fmla="*/ 38757 h 47884"/>
                      <a:gd name="connsiteX47" fmla="*/ 80486 w 284273"/>
                      <a:gd name="connsiteY47" fmla="*/ 36614 h 47884"/>
                      <a:gd name="connsiteX48" fmla="*/ 78724 w 284273"/>
                      <a:gd name="connsiteY48" fmla="*/ 35385 h 47884"/>
                      <a:gd name="connsiteX49" fmla="*/ 75086 w 284273"/>
                      <a:gd name="connsiteY49" fmla="*/ 33633 h 47884"/>
                      <a:gd name="connsiteX50" fmla="*/ 59645 w 284273"/>
                      <a:gd name="connsiteY50" fmla="*/ 28699 h 47884"/>
                      <a:gd name="connsiteX51" fmla="*/ 43501 w 284273"/>
                      <a:gd name="connsiteY51" fmla="*/ 24555 h 47884"/>
                      <a:gd name="connsiteX52" fmla="*/ 39567 w 284273"/>
                      <a:gd name="connsiteY52" fmla="*/ 23270 h 47884"/>
                      <a:gd name="connsiteX53" fmla="*/ 36176 w 284273"/>
                      <a:gd name="connsiteY53" fmla="*/ 21669 h 47884"/>
                      <a:gd name="connsiteX54" fmla="*/ 35900 w 284273"/>
                      <a:gd name="connsiteY54" fmla="*/ 21469 h 47884"/>
                      <a:gd name="connsiteX55" fmla="*/ 35738 w 284273"/>
                      <a:gd name="connsiteY55" fmla="*/ 21336 h 47884"/>
                      <a:gd name="connsiteX56" fmla="*/ 35785 w 284273"/>
                      <a:gd name="connsiteY56" fmla="*/ 21431 h 47884"/>
                      <a:gd name="connsiteX57" fmla="*/ 35823 w 284273"/>
                      <a:gd name="connsiteY57" fmla="*/ 21822 h 47884"/>
                      <a:gd name="connsiteX58" fmla="*/ 36338 w 284273"/>
                      <a:gd name="connsiteY58" fmla="*/ 21707 h 47884"/>
                      <a:gd name="connsiteX59" fmla="*/ 40167 w 284273"/>
                      <a:gd name="connsiteY59" fmla="*/ 20774 h 47884"/>
                      <a:gd name="connsiteX60" fmla="*/ 57617 w 284273"/>
                      <a:gd name="connsiteY60" fmla="*/ 19231 h 47884"/>
                      <a:gd name="connsiteX61" fmla="*/ 93888 w 284273"/>
                      <a:gd name="connsiteY61" fmla="*/ 18802 h 47884"/>
                      <a:gd name="connsiteX62" fmla="*/ 165411 w 284273"/>
                      <a:gd name="connsiteY62" fmla="*/ 20031 h 47884"/>
                      <a:gd name="connsiteX63" fmla="*/ 198339 w 284273"/>
                      <a:gd name="connsiteY63" fmla="*/ 20907 h 47884"/>
                      <a:gd name="connsiteX64" fmla="*/ 206130 w 284273"/>
                      <a:gd name="connsiteY64" fmla="*/ 20964 h 47884"/>
                      <a:gd name="connsiteX65" fmla="*/ 213674 w 284273"/>
                      <a:gd name="connsiteY65" fmla="*/ 20745 h 47884"/>
                      <a:gd name="connsiteX66" fmla="*/ 217379 w 284273"/>
                      <a:gd name="connsiteY66" fmla="*/ 20593 h 47884"/>
                      <a:gd name="connsiteX67" fmla="*/ 220970 w 284273"/>
                      <a:gd name="connsiteY67" fmla="*/ 20336 h 47884"/>
                      <a:gd name="connsiteX68" fmla="*/ 227990 w 284273"/>
                      <a:gd name="connsiteY68" fmla="*/ 19736 h 47884"/>
                      <a:gd name="connsiteX69" fmla="*/ 252584 w 284273"/>
                      <a:gd name="connsiteY69" fmla="*/ 15326 h 47884"/>
                      <a:gd name="connsiteX70" fmla="*/ 270605 w 284273"/>
                      <a:gd name="connsiteY70" fmla="*/ 8925 h 47884"/>
                      <a:gd name="connsiteX71" fmla="*/ 281073 w 284273"/>
                      <a:gd name="connsiteY71" fmla="*/ 2753 h 47884"/>
                      <a:gd name="connsiteX72" fmla="*/ 284273 w 284273"/>
                      <a:gd name="connsiteY72" fmla="*/ 0 h 4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4273" h="47884">
                        <a:moveTo>
                          <a:pt x="284273" y="0"/>
                        </a:moveTo>
                        <a:cubicBezTo>
                          <a:pt x="284273" y="0"/>
                          <a:pt x="283207" y="1057"/>
                          <a:pt x="280930" y="2600"/>
                        </a:cubicBezTo>
                        <a:cubicBezTo>
                          <a:pt x="278625" y="4143"/>
                          <a:pt x="275072" y="6210"/>
                          <a:pt x="270262" y="8239"/>
                        </a:cubicBezTo>
                        <a:cubicBezTo>
                          <a:pt x="265404" y="10306"/>
                          <a:pt x="259337" y="12278"/>
                          <a:pt x="252203" y="13954"/>
                        </a:cubicBezTo>
                        <a:cubicBezTo>
                          <a:pt x="245002" y="15592"/>
                          <a:pt x="236753" y="16726"/>
                          <a:pt x="227724" y="17602"/>
                        </a:cubicBezTo>
                        <a:cubicBezTo>
                          <a:pt x="225447" y="17754"/>
                          <a:pt x="223161" y="17859"/>
                          <a:pt x="220770" y="18012"/>
                        </a:cubicBezTo>
                        <a:cubicBezTo>
                          <a:pt x="219599" y="18088"/>
                          <a:pt x="218427" y="18145"/>
                          <a:pt x="217236" y="18231"/>
                        </a:cubicBezTo>
                        <a:cubicBezTo>
                          <a:pt x="216008" y="18250"/>
                          <a:pt x="214808" y="18250"/>
                          <a:pt x="213579" y="18269"/>
                        </a:cubicBezTo>
                        <a:cubicBezTo>
                          <a:pt x="211093" y="18288"/>
                          <a:pt x="208626" y="18326"/>
                          <a:pt x="206130" y="18364"/>
                        </a:cubicBezTo>
                        <a:cubicBezTo>
                          <a:pt x="203587" y="18269"/>
                          <a:pt x="201015" y="18174"/>
                          <a:pt x="198406" y="18126"/>
                        </a:cubicBezTo>
                        <a:cubicBezTo>
                          <a:pt x="193224" y="18012"/>
                          <a:pt x="187814" y="17659"/>
                          <a:pt x="182328" y="17402"/>
                        </a:cubicBezTo>
                        <a:cubicBezTo>
                          <a:pt x="176822" y="17126"/>
                          <a:pt x="171231" y="16916"/>
                          <a:pt x="165516" y="16697"/>
                        </a:cubicBezTo>
                        <a:cubicBezTo>
                          <a:pt x="142665" y="15840"/>
                          <a:pt x="118272" y="15116"/>
                          <a:pt x="93888" y="14945"/>
                        </a:cubicBezTo>
                        <a:cubicBezTo>
                          <a:pt x="81667" y="14945"/>
                          <a:pt x="69475" y="15078"/>
                          <a:pt x="57407" y="15649"/>
                        </a:cubicBezTo>
                        <a:cubicBezTo>
                          <a:pt x="51387" y="15983"/>
                          <a:pt x="45425" y="16335"/>
                          <a:pt x="39405" y="17383"/>
                        </a:cubicBezTo>
                        <a:cubicBezTo>
                          <a:pt x="37919" y="17659"/>
                          <a:pt x="36414" y="17907"/>
                          <a:pt x="34795" y="18612"/>
                        </a:cubicBezTo>
                        <a:cubicBezTo>
                          <a:pt x="34357" y="18821"/>
                          <a:pt x="33947" y="18945"/>
                          <a:pt x="33461" y="19298"/>
                        </a:cubicBezTo>
                        <a:lnTo>
                          <a:pt x="33109" y="19536"/>
                        </a:lnTo>
                        <a:cubicBezTo>
                          <a:pt x="33004" y="19688"/>
                          <a:pt x="32880" y="19812"/>
                          <a:pt x="32737" y="19945"/>
                        </a:cubicBezTo>
                        <a:cubicBezTo>
                          <a:pt x="32613" y="20098"/>
                          <a:pt x="32509" y="20260"/>
                          <a:pt x="32404" y="20374"/>
                        </a:cubicBezTo>
                        <a:cubicBezTo>
                          <a:pt x="32309" y="20583"/>
                          <a:pt x="32204" y="20841"/>
                          <a:pt x="32137" y="21041"/>
                        </a:cubicBezTo>
                        <a:cubicBezTo>
                          <a:pt x="31975" y="21564"/>
                          <a:pt x="32080" y="22012"/>
                          <a:pt x="32213" y="22450"/>
                        </a:cubicBezTo>
                        <a:cubicBezTo>
                          <a:pt x="32337" y="22955"/>
                          <a:pt x="32547" y="23070"/>
                          <a:pt x="32747" y="23384"/>
                        </a:cubicBezTo>
                        <a:cubicBezTo>
                          <a:pt x="32975" y="23679"/>
                          <a:pt x="33118" y="23813"/>
                          <a:pt x="33328" y="23993"/>
                        </a:cubicBezTo>
                        <a:cubicBezTo>
                          <a:pt x="33528" y="24146"/>
                          <a:pt x="33756" y="24327"/>
                          <a:pt x="33899" y="24422"/>
                        </a:cubicBezTo>
                        <a:cubicBezTo>
                          <a:pt x="35404" y="25403"/>
                          <a:pt x="36814" y="25927"/>
                          <a:pt x="38195" y="26451"/>
                        </a:cubicBezTo>
                        <a:cubicBezTo>
                          <a:pt x="39624" y="26956"/>
                          <a:pt x="41015" y="27403"/>
                          <a:pt x="42396" y="27775"/>
                        </a:cubicBezTo>
                        <a:cubicBezTo>
                          <a:pt x="47968" y="29394"/>
                          <a:pt x="53483" y="30489"/>
                          <a:pt x="58703" y="31794"/>
                        </a:cubicBezTo>
                        <a:cubicBezTo>
                          <a:pt x="63998" y="33099"/>
                          <a:pt x="69180" y="34452"/>
                          <a:pt x="73857" y="36243"/>
                        </a:cubicBezTo>
                        <a:cubicBezTo>
                          <a:pt x="75028" y="36671"/>
                          <a:pt x="76133" y="37195"/>
                          <a:pt x="77181" y="37729"/>
                        </a:cubicBezTo>
                        <a:cubicBezTo>
                          <a:pt x="77648" y="38024"/>
                          <a:pt x="78143" y="38328"/>
                          <a:pt x="78496" y="38624"/>
                        </a:cubicBezTo>
                        <a:cubicBezTo>
                          <a:pt x="78905" y="38900"/>
                          <a:pt x="79134" y="39253"/>
                          <a:pt x="79134" y="39367"/>
                        </a:cubicBezTo>
                        <a:cubicBezTo>
                          <a:pt x="79153" y="39405"/>
                          <a:pt x="79238" y="39405"/>
                          <a:pt x="78962" y="39719"/>
                        </a:cubicBezTo>
                        <a:cubicBezTo>
                          <a:pt x="78676" y="39957"/>
                          <a:pt x="78286" y="40224"/>
                          <a:pt x="77771" y="40462"/>
                        </a:cubicBezTo>
                        <a:cubicBezTo>
                          <a:pt x="76790" y="40910"/>
                          <a:pt x="75657" y="41262"/>
                          <a:pt x="74543" y="41577"/>
                        </a:cubicBezTo>
                        <a:cubicBezTo>
                          <a:pt x="69952" y="42767"/>
                          <a:pt x="65218" y="43367"/>
                          <a:pt x="60703" y="43882"/>
                        </a:cubicBezTo>
                        <a:cubicBezTo>
                          <a:pt x="51692" y="44882"/>
                          <a:pt x="43348" y="45482"/>
                          <a:pt x="35938" y="45968"/>
                        </a:cubicBezTo>
                        <a:cubicBezTo>
                          <a:pt x="28565" y="46434"/>
                          <a:pt x="22098" y="46787"/>
                          <a:pt x="16754" y="47044"/>
                        </a:cubicBezTo>
                        <a:cubicBezTo>
                          <a:pt x="6096" y="47568"/>
                          <a:pt x="0" y="47863"/>
                          <a:pt x="0" y="47863"/>
                        </a:cubicBezTo>
                        <a:cubicBezTo>
                          <a:pt x="0" y="47863"/>
                          <a:pt x="6115" y="47939"/>
                          <a:pt x="16773" y="47806"/>
                        </a:cubicBezTo>
                        <a:cubicBezTo>
                          <a:pt x="22107" y="47711"/>
                          <a:pt x="28594" y="47615"/>
                          <a:pt x="36014" y="47434"/>
                        </a:cubicBezTo>
                        <a:cubicBezTo>
                          <a:pt x="43481" y="47196"/>
                          <a:pt x="51825" y="46930"/>
                          <a:pt x="60998" y="46053"/>
                        </a:cubicBezTo>
                        <a:cubicBezTo>
                          <a:pt x="65570" y="45625"/>
                          <a:pt x="70304" y="45139"/>
                          <a:pt x="75228" y="43967"/>
                        </a:cubicBezTo>
                        <a:cubicBezTo>
                          <a:pt x="76495" y="43672"/>
                          <a:pt x="77753" y="43320"/>
                          <a:pt x="79019" y="42758"/>
                        </a:cubicBezTo>
                        <a:cubicBezTo>
                          <a:pt x="79648" y="42462"/>
                          <a:pt x="80324" y="42091"/>
                          <a:pt x="80972" y="41548"/>
                        </a:cubicBezTo>
                        <a:cubicBezTo>
                          <a:pt x="81258" y="41272"/>
                          <a:pt x="81591" y="40881"/>
                          <a:pt x="81810" y="40396"/>
                        </a:cubicBezTo>
                        <a:cubicBezTo>
                          <a:pt x="82039" y="39872"/>
                          <a:pt x="82105" y="39281"/>
                          <a:pt x="81934" y="38757"/>
                        </a:cubicBezTo>
                        <a:cubicBezTo>
                          <a:pt x="81677" y="37719"/>
                          <a:pt x="81048" y="37119"/>
                          <a:pt x="80486" y="36614"/>
                        </a:cubicBezTo>
                        <a:cubicBezTo>
                          <a:pt x="79934" y="36109"/>
                          <a:pt x="79315" y="35757"/>
                          <a:pt x="78724" y="35385"/>
                        </a:cubicBezTo>
                        <a:cubicBezTo>
                          <a:pt x="77533" y="34719"/>
                          <a:pt x="76324" y="34119"/>
                          <a:pt x="75086" y="33633"/>
                        </a:cubicBezTo>
                        <a:cubicBezTo>
                          <a:pt x="70132" y="31604"/>
                          <a:pt x="64979" y="30137"/>
                          <a:pt x="59645" y="28699"/>
                        </a:cubicBezTo>
                        <a:cubicBezTo>
                          <a:pt x="54312" y="27213"/>
                          <a:pt x="48806" y="26165"/>
                          <a:pt x="43501" y="24555"/>
                        </a:cubicBezTo>
                        <a:cubicBezTo>
                          <a:pt x="42148" y="24165"/>
                          <a:pt x="40843" y="23755"/>
                          <a:pt x="39567" y="23270"/>
                        </a:cubicBezTo>
                        <a:cubicBezTo>
                          <a:pt x="38300" y="22822"/>
                          <a:pt x="37014" y="22250"/>
                          <a:pt x="36176" y="21669"/>
                        </a:cubicBezTo>
                        <a:cubicBezTo>
                          <a:pt x="35995" y="21593"/>
                          <a:pt x="35976" y="21536"/>
                          <a:pt x="35900" y="21469"/>
                        </a:cubicBezTo>
                        <a:cubicBezTo>
                          <a:pt x="35843" y="21431"/>
                          <a:pt x="35719" y="21336"/>
                          <a:pt x="35738" y="21336"/>
                        </a:cubicBezTo>
                        <a:cubicBezTo>
                          <a:pt x="35823" y="21355"/>
                          <a:pt x="35661" y="21260"/>
                          <a:pt x="35785" y="21431"/>
                        </a:cubicBezTo>
                        <a:cubicBezTo>
                          <a:pt x="35843" y="21545"/>
                          <a:pt x="35804" y="21631"/>
                          <a:pt x="35823" y="21822"/>
                        </a:cubicBezTo>
                        <a:cubicBezTo>
                          <a:pt x="35528" y="22384"/>
                          <a:pt x="35804" y="21879"/>
                          <a:pt x="36338" y="21707"/>
                        </a:cubicBezTo>
                        <a:cubicBezTo>
                          <a:pt x="37386" y="21298"/>
                          <a:pt x="38795" y="21002"/>
                          <a:pt x="40167" y="20774"/>
                        </a:cubicBezTo>
                        <a:cubicBezTo>
                          <a:pt x="45710" y="19840"/>
                          <a:pt x="51673" y="19507"/>
                          <a:pt x="57617" y="19231"/>
                        </a:cubicBezTo>
                        <a:cubicBezTo>
                          <a:pt x="69523" y="18764"/>
                          <a:pt x="81696" y="18726"/>
                          <a:pt x="93888" y="18802"/>
                        </a:cubicBezTo>
                        <a:cubicBezTo>
                          <a:pt x="118205" y="18802"/>
                          <a:pt x="142560" y="19364"/>
                          <a:pt x="165411" y="20031"/>
                        </a:cubicBezTo>
                        <a:cubicBezTo>
                          <a:pt x="176812" y="20345"/>
                          <a:pt x="187804" y="20793"/>
                          <a:pt x="198339" y="20907"/>
                        </a:cubicBezTo>
                        <a:cubicBezTo>
                          <a:pt x="200968" y="20926"/>
                          <a:pt x="203559" y="20964"/>
                          <a:pt x="206130" y="20964"/>
                        </a:cubicBezTo>
                        <a:cubicBezTo>
                          <a:pt x="208674" y="20907"/>
                          <a:pt x="211188" y="20812"/>
                          <a:pt x="213674" y="20745"/>
                        </a:cubicBezTo>
                        <a:cubicBezTo>
                          <a:pt x="214912" y="20688"/>
                          <a:pt x="216141" y="20631"/>
                          <a:pt x="217379" y="20593"/>
                        </a:cubicBezTo>
                        <a:cubicBezTo>
                          <a:pt x="218589" y="20498"/>
                          <a:pt x="219761" y="20421"/>
                          <a:pt x="220970" y="20336"/>
                        </a:cubicBezTo>
                        <a:cubicBezTo>
                          <a:pt x="223342" y="20136"/>
                          <a:pt x="225685" y="19926"/>
                          <a:pt x="227990" y="19736"/>
                        </a:cubicBezTo>
                        <a:cubicBezTo>
                          <a:pt x="237115" y="18735"/>
                          <a:pt x="245402" y="17221"/>
                          <a:pt x="252584" y="15326"/>
                        </a:cubicBezTo>
                        <a:cubicBezTo>
                          <a:pt x="259775" y="13373"/>
                          <a:pt x="265814" y="11125"/>
                          <a:pt x="270605" y="8925"/>
                        </a:cubicBezTo>
                        <a:cubicBezTo>
                          <a:pt x="275434" y="6696"/>
                          <a:pt x="278835" y="4400"/>
                          <a:pt x="281073" y="2753"/>
                        </a:cubicBezTo>
                        <a:cubicBezTo>
                          <a:pt x="283283" y="1095"/>
                          <a:pt x="284273" y="0"/>
                          <a:pt x="284273" y="0"/>
                        </a:cubicBezTo>
                        <a:close/>
                      </a:path>
                    </a:pathLst>
                  </a:custGeom>
                  <a:solidFill>
                    <a:srgbClr val="CAEBFC"/>
                  </a:solidFill>
                  <a:ln w="9525" cap="flat">
                    <a:noFill/>
                    <a:prstDash val="solid"/>
                    <a:miter/>
                  </a:ln>
                </p:spPr>
                <p:txBody>
                  <a:bodyPr rtlCol="0" anchor="ctr"/>
                  <a:lstStyle/>
                  <a:p>
                    <a:endParaRPr lang="en-US"/>
                  </a:p>
                </p:txBody>
              </p:sp>
            </p:grpSp>
            <p:grpSp>
              <p:nvGrpSpPr>
                <p:cNvPr id="65" name="Graphic 10">
                  <a:extLst>
                    <a:ext uri="{FF2B5EF4-FFF2-40B4-BE49-F238E27FC236}">
                      <a16:creationId xmlns:a16="http://schemas.microsoft.com/office/drawing/2014/main" id="{B9A2901E-7603-19BD-8A4B-9A74B8A30CC1}"/>
                    </a:ext>
                  </a:extLst>
                </p:cNvPr>
                <p:cNvGrpSpPr/>
                <p:nvPr/>
              </p:nvGrpSpPr>
              <p:grpSpPr>
                <a:xfrm>
                  <a:off x="7565094" y="2772174"/>
                  <a:ext cx="776974" cy="1272065"/>
                  <a:chOff x="7565094" y="2772174"/>
                  <a:chExt cx="776974" cy="1272065"/>
                </a:xfrm>
              </p:grpSpPr>
              <p:grpSp>
                <p:nvGrpSpPr>
                  <p:cNvPr id="66" name="Graphic 10">
                    <a:extLst>
                      <a:ext uri="{FF2B5EF4-FFF2-40B4-BE49-F238E27FC236}">
                        <a16:creationId xmlns:a16="http://schemas.microsoft.com/office/drawing/2014/main" id="{A45DD5D0-C811-47C5-9BE1-60F15F2250C4}"/>
                      </a:ext>
                    </a:extLst>
                  </p:cNvPr>
                  <p:cNvGrpSpPr/>
                  <p:nvPr/>
                </p:nvGrpSpPr>
                <p:grpSpPr>
                  <a:xfrm>
                    <a:off x="7605729" y="3313071"/>
                    <a:ext cx="429927" cy="731169"/>
                    <a:chOff x="7605729" y="3313071"/>
                    <a:chExt cx="429927" cy="731169"/>
                  </a:xfrm>
                </p:grpSpPr>
                <p:sp>
                  <p:nvSpPr>
                    <p:cNvPr id="67" name="Freeform: Shape 66">
                      <a:extLst>
                        <a:ext uri="{FF2B5EF4-FFF2-40B4-BE49-F238E27FC236}">
                          <a16:creationId xmlns:a16="http://schemas.microsoft.com/office/drawing/2014/main" id="{68E9BC66-0CF6-2CE1-0A77-BA81D2959B68}"/>
                        </a:ext>
                      </a:extLst>
                    </p:cNvPr>
                    <p:cNvSpPr/>
                    <p:nvPr/>
                  </p:nvSpPr>
                  <p:spPr>
                    <a:xfrm>
                      <a:off x="7605729" y="3313071"/>
                      <a:ext cx="421610" cy="731169"/>
                    </a:xfrm>
                    <a:custGeom>
                      <a:avLst/>
                      <a:gdLst>
                        <a:gd name="connsiteX0" fmla="*/ 339748 w 421610"/>
                        <a:gd name="connsiteY0" fmla="*/ 116767 h 731169"/>
                        <a:gd name="connsiteX1" fmla="*/ 421073 w 421610"/>
                        <a:gd name="connsiteY1" fmla="*/ 173507 h 731169"/>
                        <a:gd name="connsiteX2" fmla="*/ 404338 w 421610"/>
                        <a:gd name="connsiteY2" fmla="*/ 362150 h 731169"/>
                        <a:gd name="connsiteX3" fmla="*/ 388621 w 421610"/>
                        <a:gd name="connsiteY3" fmla="*/ 636622 h 731169"/>
                        <a:gd name="connsiteX4" fmla="*/ 393289 w 421610"/>
                        <a:gd name="connsiteY4" fmla="*/ 722014 h 731169"/>
                        <a:gd name="connsiteX5" fmla="*/ 386450 w 421610"/>
                        <a:gd name="connsiteY5" fmla="*/ 720585 h 731169"/>
                        <a:gd name="connsiteX6" fmla="*/ 375982 w 421610"/>
                        <a:gd name="connsiteY6" fmla="*/ 724157 h 731169"/>
                        <a:gd name="connsiteX7" fmla="*/ 364818 w 421610"/>
                        <a:gd name="connsiteY7" fmla="*/ 723099 h 731169"/>
                        <a:gd name="connsiteX8" fmla="*/ 349321 w 421610"/>
                        <a:gd name="connsiteY8" fmla="*/ 720918 h 731169"/>
                        <a:gd name="connsiteX9" fmla="*/ 334929 w 421610"/>
                        <a:gd name="connsiteY9" fmla="*/ 707621 h 731169"/>
                        <a:gd name="connsiteX10" fmla="*/ 355103 w 421610"/>
                        <a:gd name="connsiteY10" fmla="*/ 642375 h 731169"/>
                        <a:gd name="connsiteX11" fmla="*/ 299363 w 421610"/>
                        <a:gd name="connsiteY11" fmla="*/ 413147 h 731169"/>
                        <a:gd name="connsiteX12" fmla="*/ 229373 w 421610"/>
                        <a:gd name="connsiteY12" fmla="*/ 618248 h 731169"/>
                        <a:gd name="connsiteX13" fmla="*/ 207723 w 421610"/>
                        <a:gd name="connsiteY13" fmla="*/ 684533 h 731169"/>
                        <a:gd name="connsiteX14" fmla="*/ 156602 w 421610"/>
                        <a:gd name="connsiteY14" fmla="*/ 701478 h 731169"/>
                        <a:gd name="connsiteX15" fmla="*/ 134980 w 421610"/>
                        <a:gd name="connsiteY15" fmla="*/ 696439 h 731169"/>
                        <a:gd name="connsiteX16" fmla="*/ 127741 w 421610"/>
                        <a:gd name="connsiteY16" fmla="*/ 688514 h 731169"/>
                        <a:gd name="connsiteX17" fmla="*/ 122874 w 421610"/>
                        <a:gd name="connsiteY17" fmla="*/ 680980 h 731169"/>
                        <a:gd name="connsiteX18" fmla="*/ 120921 w 421610"/>
                        <a:gd name="connsiteY18" fmla="*/ 674074 h 731169"/>
                        <a:gd name="connsiteX19" fmla="*/ 138924 w 421610"/>
                        <a:gd name="connsiteY19" fmla="*/ 667264 h 731169"/>
                        <a:gd name="connsiteX20" fmla="*/ 182329 w 421610"/>
                        <a:gd name="connsiteY20" fmla="*/ 650357 h 731169"/>
                        <a:gd name="connsiteX21" fmla="*/ 202703 w 421610"/>
                        <a:gd name="connsiteY21" fmla="*/ 511635 h 731169"/>
                        <a:gd name="connsiteX22" fmla="*/ 218181 w 421610"/>
                        <a:gd name="connsiteY22" fmla="*/ 303000 h 731169"/>
                        <a:gd name="connsiteX23" fmla="*/ 213371 w 421610"/>
                        <a:gd name="connsiteY23" fmla="*/ 159029 h 731169"/>
                        <a:gd name="connsiteX24" fmla="*/ 88441 w 421610"/>
                        <a:gd name="connsiteY24" fmla="*/ 91201 h 731169"/>
                        <a:gd name="connsiteX25" fmla="*/ 29405 w 421610"/>
                        <a:gd name="connsiteY25" fmla="*/ 62979 h 731169"/>
                        <a:gd name="connsiteX26" fmla="*/ 97 w 421610"/>
                        <a:gd name="connsiteY26" fmla="*/ 54330 h 731169"/>
                        <a:gd name="connsiteX27" fmla="*/ 18937 w 421610"/>
                        <a:gd name="connsiteY27" fmla="*/ 48530 h 731169"/>
                        <a:gd name="connsiteX28" fmla="*/ 2497 w 421610"/>
                        <a:gd name="connsiteY28" fmla="*/ 21183 h 731169"/>
                        <a:gd name="connsiteX29" fmla="*/ 20261 w 421610"/>
                        <a:gd name="connsiteY29" fmla="*/ 27432 h 731169"/>
                        <a:gd name="connsiteX30" fmla="*/ 11622 w 421610"/>
                        <a:gd name="connsiteY30" fmla="*/ 1466 h 731169"/>
                        <a:gd name="connsiteX31" fmla="*/ 29396 w 421610"/>
                        <a:gd name="connsiteY31" fmla="*/ 18773 h 731169"/>
                        <a:gd name="connsiteX32" fmla="*/ 31329 w 421610"/>
                        <a:gd name="connsiteY32" fmla="*/ 28 h 731169"/>
                        <a:gd name="connsiteX33" fmla="*/ 43330 w 421610"/>
                        <a:gd name="connsiteY33" fmla="*/ 17326 h 731169"/>
                        <a:gd name="connsiteX34" fmla="*/ 50550 w 421610"/>
                        <a:gd name="connsiteY34" fmla="*/ 6753 h 731169"/>
                        <a:gd name="connsiteX35" fmla="*/ 64000 w 421610"/>
                        <a:gd name="connsiteY35" fmla="*/ 40386 h 731169"/>
                        <a:gd name="connsiteX36" fmla="*/ 140857 w 421610"/>
                        <a:gd name="connsiteY36" fmla="*/ 79772 h 731169"/>
                        <a:gd name="connsiteX37" fmla="*/ 264234 w 421610"/>
                        <a:gd name="connsiteY37" fmla="*/ 110442 h 731169"/>
                        <a:gd name="connsiteX38" fmla="*/ 339748 w 421610"/>
                        <a:gd name="connsiteY38" fmla="*/ 116767 h 73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1610" h="731169">
                          <a:moveTo>
                            <a:pt x="339748" y="116767"/>
                          </a:moveTo>
                          <a:cubicBezTo>
                            <a:pt x="378163" y="120605"/>
                            <a:pt x="418025" y="134531"/>
                            <a:pt x="421073" y="173507"/>
                          </a:cubicBezTo>
                          <a:cubicBezTo>
                            <a:pt x="425550" y="230952"/>
                            <a:pt x="400490" y="309867"/>
                            <a:pt x="404338" y="362150"/>
                          </a:cubicBezTo>
                          <a:cubicBezTo>
                            <a:pt x="407214" y="401612"/>
                            <a:pt x="382954" y="582415"/>
                            <a:pt x="388621" y="636622"/>
                          </a:cubicBezTo>
                          <a:cubicBezTo>
                            <a:pt x="394213" y="690333"/>
                            <a:pt x="400423" y="718442"/>
                            <a:pt x="393289" y="722014"/>
                          </a:cubicBezTo>
                          <a:cubicBezTo>
                            <a:pt x="389679" y="723814"/>
                            <a:pt x="386450" y="720585"/>
                            <a:pt x="386450" y="720585"/>
                          </a:cubicBezTo>
                          <a:cubicBezTo>
                            <a:pt x="386450" y="720585"/>
                            <a:pt x="384650" y="733549"/>
                            <a:pt x="375982" y="724157"/>
                          </a:cubicBezTo>
                          <a:cubicBezTo>
                            <a:pt x="374829" y="736434"/>
                            <a:pt x="365542" y="730301"/>
                            <a:pt x="364818" y="723099"/>
                          </a:cubicBezTo>
                          <a:cubicBezTo>
                            <a:pt x="361475" y="732015"/>
                            <a:pt x="351112" y="730672"/>
                            <a:pt x="349321" y="720918"/>
                          </a:cubicBezTo>
                          <a:cubicBezTo>
                            <a:pt x="343216" y="733196"/>
                            <a:pt x="328795" y="722909"/>
                            <a:pt x="334929" y="707621"/>
                          </a:cubicBezTo>
                          <a:cubicBezTo>
                            <a:pt x="342120" y="689590"/>
                            <a:pt x="355103" y="670302"/>
                            <a:pt x="355103" y="642375"/>
                          </a:cubicBezTo>
                          <a:cubicBezTo>
                            <a:pt x="355103" y="614467"/>
                            <a:pt x="322804" y="417604"/>
                            <a:pt x="299363" y="413147"/>
                          </a:cubicBezTo>
                          <a:cubicBezTo>
                            <a:pt x="275902" y="408698"/>
                            <a:pt x="236059" y="563575"/>
                            <a:pt x="229373" y="618248"/>
                          </a:cubicBezTo>
                          <a:cubicBezTo>
                            <a:pt x="222629" y="672941"/>
                            <a:pt x="223906" y="677446"/>
                            <a:pt x="207723" y="684533"/>
                          </a:cubicBezTo>
                          <a:cubicBezTo>
                            <a:pt x="192978" y="691029"/>
                            <a:pt x="174433" y="693667"/>
                            <a:pt x="156602" y="701478"/>
                          </a:cubicBezTo>
                          <a:cubicBezTo>
                            <a:pt x="138714" y="709269"/>
                            <a:pt x="131351" y="705421"/>
                            <a:pt x="134980" y="696439"/>
                          </a:cubicBezTo>
                          <a:cubicBezTo>
                            <a:pt x="127160" y="699792"/>
                            <a:pt x="127351" y="693105"/>
                            <a:pt x="127741" y="688514"/>
                          </a:cubicBezTo>
                          <a:cubicBezTo>
                            <a:pt x="122331" y="691867"/>
                            <a:pt x="119474" y="685257"/>
                            <a:pt x="122874" y="680980"/>
                          </a:cubicBezTo>
                          <a:cubicBezTo>
                            <a:pt x="118368" y="682018"/>
                            <a:pt x="117321" y="675903"/>
                            <a:pt x="120921" y="674074"/>
                          </a:cubicBezTo>
                          <a:cubicBezTo>
                            <a:pt x="122721" y="669055"/>
                            <a:pt x="129560" y="669055"/>
                            <a:pt x="138924" y="667264"/>
                          </a:cubicBezTo>
                          <a:cubicBezTo>
                            <a:pt x="149639" y="665197"/>
                            <a:pt x="169746" y="666245"/>
                            <a:pt x="182329" y="650357"/>
                          </a:cubicBezTo>
                          <a:cubicBezTo>
                            <a:pt x="194873" y="634469"/>
                            <a:pt x="201588" y="566956"/>
                            <a:pt x="202703" y="511635"/>
                          </a:cubicBezTo>
                          <a:cubicBezTo>
                            <a:pt x="204141" y="440664"/>
                            <a:pt x="223201" y="336480"/>
                            <a:pt x="218181" y="303000"/>
                          </a:cubicBezTo>
                          <a:cubicBezTo>
                            <a:pt x="213161" y="269509"/>
                            <a:pt x="208351" y="176622"/>
                            <a:pt x="213371" y="159029"/>
                          </a:cubicBezTo>
                          <a:cubicBezTo>
                            <a:pt x="166498" y="132254"/>
                            <a:pt x="126950" y="112128"/>
                            <a:pt x="88441" y="91201"/>
                          </a:cubicBezTo>
                          <a:cubicBezTo>
                            <a:pt x="49931" y="70275"/>
                            <a:pt x="40311" y="62131"/>
                            <a:pt x="29405" y="62979"/>
                          </a:cubicBezTo>
                          <a:cubicBezTo>
                            <a:pt x="18527" y="63808"/>
                            <a:pt x="-1561" y="61855"/>
                            <a:pt x="97" y="54330"/>
                          </a:cubicBezTo>
                          <a:cubicBezTo>
                            <a:pt x="1802" y="46806"/>
                            <a:pt x="17289" y="53530"/>
                            <a:pt x="18937" y="48530"/>
                          </a:cubicBezTo>
                          <a:cubicBezTo>
                            <a:pt x="20623" y="43491"/>
                            <a:pt x="-837" y="28717"/>
                            <a:pt x="2497" y="21183"/>
                          </a:cubicBezTo>
                          <a:cubicBezTo>
                            <a:pt x="5859" y="13639"/>
                            <a:pt x="20261" y="27432"/>
                            <a:pt x="20261" y="27432"/>
                          </a:cubicBezTo>
                          <a:cubicBezTo>
                            <a:pt x="20261" y="27432"/>
                            <a:pt x="4926" y="5658"/>
                            <a:pt x="11622" y="1466"/>
                          </a:cubicBezTo>
                          <a:cubicBezTo>
                            <a:pt x="18327" y="-2696"/>
                            <a:pt x="29396" y="18773"/>
                            <a:pt x="29396" y="18773"/>
                          </a:cubicBezTo>
                          <a:cubicBezTo>
                            <a:pt x="29396" y="18773"/>
                            <a:pt x="24642" y="867"/>
                            <a:pt x="31329" y="28"/>
                          </a:cubicBezTo>
                          <a:cubicBezTo>
                            <a:pt x="38016" y="-810"/>
                            <a:pt x="43330" y="17326"/>
                            <a:pt x="43330" y="17326"/>
                          </a:cubicBezTo>
                          <a:cubicBezTo>
                            <a:pt x="43330" y="17326"/>
                            <a:pt x="44683" y="8429"/>
                            <a:pt x="50550" y="6753"/>
                          </a:cubicBezTo>
                          <a:cubicBezTo>
                            <a:pt x="56389" y="5076"/>
                            <a:pt x="53970" y="28679"/>
                            <a:pt x="64000" y="40386"/>
                          </a:cubicBezTo>
                          <a:cubicBezTo>
                            <a:pt x="74049" y="52101"/>
                            <a:pt x="91051" y="59531"/>
                            <a:pt x="140857" y="79772"/>
                          </a:cubicBezTo>
                          <a:cubicBezTo>
                            <a:pt x="186625" y="98383"/>
                            <a:pt x="238279" y="107927"/>
                            <a:pt x="264234" y="110442"/>
                          </a:cubicBezTo>
                          <a:cubicBezTo>
                            <a:pt x="290209" y="112956"/>
                            <a:pt x="320213" y="114804"/>
                            <a:pt x="339748" y="116767"/>
                          </a:cubicBezTo>
                          <a:close/>
                        </a:path>
                      </a:pathLst>
                    </a:custGeom>
                    <a:solidFill>
                      <a:srgbClr val="FCC7A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DFE5E9D2-0836-074D-BA72-7E4D2183613A}"/>
                        </a:ext>
                      </a:extLst>
                    </p:cNvPr>
                    <p:cNvSpPr/>
                    <p:nvPr/>
                  </p:nvSpPr>
                  <p:spPr>
                    <a:xfrm>
                      <a:off x="7954345" y="4021485"/>
                      <a:ext cx="3565" cy="13227"/>
                    </a:xfrm>
                    <a:custGeom>
                      <a:avLst/>
                      <a:gdLst>
                        <a:gd name="connsiteX0" fmla="*/ 715 w 3565"/>
                        <a:gd name="connsiteY0" fmla="*/ 13228 h 13227"/>
                        <a:gd name="connsiteX1" fmla="*/ 1420 w 3565"/>
                        <a:gd name="connsiteY1" fmla="*/ 12542 h 13227"/>
                        <a:gd name="connsiteX2" fmla="*/ 3525 w 3565"/>
                        <a:gd name="connsiteY2" fmla="*/ 874 h 13227"/>
                        <a:gd name="connsiteX3" fmla="*/ 3039 w 3565"/>
                        <a:gd name="connsiteY3" fmla="*/ 17 h 13227"/>
                        <a:gd name="connsiteX4" fmla="*/ 2134 w 3565"/>
                        <a:gd name="connsiteY4" fmla="*/ 521 h 13227"/>
                        <a:gd name="connsiteX5" fmla="*/ 1 w 3565"/>
                        <a:gd name="connsiteY5" fmla="*/ 12466 h 13227"/>
                        <a:gd name="connsiteX6" fmla="*/ 668 w 3565"/>
                        <a:gd name="connsiteY6" fmla="*/ 13228 h 13227"/>
                        <a:gd name="connsiteX7" fmla="*/ 715 w 3565"/>
                        <a:gd name="connsiteY7" fmla="*/ 13228 h 1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5" h="13227">
                          <a:moveTo>
                            <a:pt x="715" y="13228"/>
                          </a:moveTo>
                          <a:cubicBezTo>
                            <a:pt x="1125" y="13228"/>
                            <a:pt x="1420" y="12951"/>
                            <a:pt x="1420" y="12542"/>
                          </a:cubicBezTo>
                          <a:cubicBezTo>
                            <a:pt x="1668" y="8094"/>
                            <a:pt x="3525" y="950"/>
                            <a:pt x="3525" y="874"/>
                          </a:cubicBezTo>
                          <a:cubicBezTo>
                            <a:pt x="3668" y="503"/>
                            <a:pt x="3411" y="112"/>
                            <a:pt x="3039" y="17"/>
                          </a:cubicBezTo>
                          <a:cubicBezTo>
                            <a:pt x="2649" y="-60"/>
                            <a:pt x="2258" y="131"/>
                            <a:pt x="2134" y="521"/>
                          </a:cubicBezTo>
                          <a:cubicBezTo>
                            <a:pt x="2058" y="798"/>
                            <a:pt x="220" y="7884"/>
                            <a:pt x="1" y="12466"/>
                          </a:cubicBezTo>
                          <a:cubicBezTo>
                            <a:pt x="-18" y="12875"/>
                            <a:pt x="277" y="13228"/>
                            <a:pt x="668" y="13228"/>
                          </a:cubicBezTo>
                          <a:cubicBezTo>
                            <a:pt x="696" y="13228"/>
                            <a:pt x="696" y="13228"/>
                            <a:pt x="715" y="13228"/>
                          </a:cubicBezTo>
                          <a:close/>
                        </a:path>
                      </a:pathLst>
                    </a:custGeom>
                    <a:solidFill>
                      <a:srgbClr val="CE7755"/>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AACC745-4625-EA45-BB04-DBB38245E5A4}"/>
                        </a:ext>
                      </a:extLst>
                    </p:cNvPr>
                    <p:cNvSpPr/>
                    <p:nvPr/>
                  </p:nvSpPr>
                  <p:spPr>
                    <a:xfrm>
                      <a:off x="7969844" y="4023454"/>
                      <a:ext cx="2303" cy="13430"/>
                    </a:xfrm>
                    <a:custGeom>
                      <a:avLst/>
                      <a:gdLst>
                        <a:gd name="connsiteX0" fmla="*/ 713 w 2303"/>
                        <a:gd name="connsiteY0" fmla="*/ 13430 h 13430"/>
                        <a:gd name="connsiteX1" fmla="*/ 732 w 2303"/>
                        <a:gd name="connsiteY1" fmla="*/ 13430 h 13430"/>
                        <a:gd name="connsiteX2" fmla="*/ 1437 w 2303"/>
                        <a:gd name="connsiteY2" fmla="*/ 12687 h 13430"/>
                        <a:gd name="connsiteX3" fmla="*/ 2161 w 2303"/>
                        <a:gd name="connsiteY3" fmla="*/ 1952 h 13430"/>
                        <a:gd name="connsiteX4" fmla="*/ 2304 w 2303"/>
                        <a:gd name="connsiteY4" fmla="*/ 724 h 13430"/>
                        <a:gd name="connsiteX5" fmla="*/ 1579 w 2303"/>
                        <a:gd name="connsiteY5" fmla="*/ 0 h 13430"/>
                        <a:gd name="connsiteX6" fmla="*/ 856 w 2303"/>
                        <a:gd name="connsiteY6" fmla="*/ 724 h 13430"/>
                        <a:gd name="connsiteX7" fmla="*/ 732 w 2303"/>
                        <a:gd name="connsiteY7" fmla="*/ 1781 h 13430"/>
                        <a:gd name="connsiteX8" fmla="*/ 17 w 2303"/>
                        <a:gd name="connsiteY8" fmla="*/ 12697 h 13430"/>
                        <a:gd name="connsiteX9" fmla="*/ 713 w 2303"/>
                        <a:gd name="connsiteY9" fmla="*/ 13430 h 1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3" h="13430">
                          <a:moveTo>
                            <a:pt x="713" y="13430"/>
                          </a:moveTo>
                          <a:cubicBezTo>
                            <a:pt x="732" y="13430"/>
                            <a:pt x="732" y="13430"/>
                            <a:pt x="732" y="13430"/>
                          </a:cubicBezTo>
                          <a:cubicBezTo>
                            <a:pt x="1122" y="13430"/>
                            <a:pt x="1456" y="13059"/>
                            <a:pt x="1437" y="12687"/>
                          </a:cubicBezTo>
                          <a:cubicBezTo>
                            <a:pt x="1341" y="8611"/>
                            <a:pt x="1884" y="4115"/>
                            <a:pt x="2161" y="1952"/>
                          </a:cubicBezTo>
                          <a:cubicBezTo>
                            <a:pt x="2237" y="1286"/>
                            <a:pt x="2304" y="838"/>
                            <a:pt x="2304" y="724"/>
                          </a:cubicBezTo>
                          <a:cubicBezTo>
                            <a:pt x="2304" y="314"/>
                            <a:pt x="1970" y="0"/>
                            <a:pt x="1579" y="0"/>
                          </a:cubicBezTo>
                          <a:cubicBezTo>
                            <a:pt x="1189" y="0"/>
                            <a:pt x="856" y="314"/>
                            <a:pt x="856" y="724"/>
                          </a:cubicBezTo>
                          <a:cubicBezTo>
                            <a:pt x="856" y="838"/>
                            <a:pt x="798" y="1210"/>
                            <a:pt x="732" y="1781"/>
                          </a:cubicBezTo>
                          <a:cubicBezTo>
                            <a:pt x="465" y="3943"/>
                            <a:pt x="-107" y="8572"/>
                            <a:pt x="17" y="12697"/>
                          </a:cubicBezTo>
                          <a:cubicBezTo>
                            <a:pt x="8" y="13097"/>
                            <a:pt x="303" y="13430"/>
                            <a:pt x="713" y="13430"/>
                          </a:cubicBezTo>
                          <a:close/>
                        </a:path>
                      </a:pathLst>
                    </a:custGeom>
                    <a:solidFill>
                      <a:srgbClr val="CE7755"/>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0A2AD9FC-2686-BC20-3CCA-43C91421E07B}"/>
                        </a:ext>
                      </a:extLst>
                    </p:cNvPr>
                    <p:cNvSpPr/>
                    <p:nvPr/>
                  </p:nvSpPr>
                  <p:spPr>
                    <a:xfrm>
                      <a:off x="7981535" y="4025608"/>
                      <a:ext cx="2138" cy="12448"/>
                    </a:xfrm>
                    <a:custGeom>
                      <a:avLst/>
                      <a:gdLst>
                        <a:gd name="connsiteX0" fmla="*/ 871 w 2138"/>
                        <a:gd name="connsiteY0" fmla="*/ 12448 h 12448"/>
                        <a:gd name="connsiteX1" fmla="*/ 995 w 2138"/>
                        <a:gd name="connsiteY1" fmla="*/ 12429 h 12448"/>
                        <a:gd name="connsiteX2" fmla="*/ 1586 w 2138"/>
                        <a:gd name="connsiteY2" fmla="*/ 11591 h 12448"/>
                        <a:gd name="connsiteX3" fmla="*/ 2129 w 2138"/>
                        <a:gd name="connsiteY3" fmla="*/ 818 h 12448"/>
                        <a:gd name="connsiteX4" fmla="*/ 1519 w 2138"/>
                        <a:gd name="connsiteY4" fmla="*/ 18 h 12448"/>
                        <a:gd name="connsiteX5" fmla="*/ 700 w 2138"/>
                        <a:gd name="connsiteY5" fmla="*/ 618 h 12448"/>
                        <a:gd name="connsiteX6" fmla="*/ 147 w 2138"/>
                        <a:gd name="connsiteY6" fmla="*/ 11839 h 12448"/>
                        <a:gd name="connsiteX7" fmla="*/ 871 w 2138"/>
                        <a:gd name="connsiteY7" fmla="*/ 12448 h 1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8" h="12448">
                          <a:moveTo>
                            <a:pt x="871" y="12448"/>
                          </a:moveTo>
                          <a:cubicBezTo>
                            <a:pt x="928" y="12448"/>
                            <a:pt x="948" y="12429"/>
                            <a:pt x="995" y="12429"/>
                          </a:cubicBezTo>
                          <a:cubicBezTo>
                            <a:pt x="1367" y="12353"/>
                            <a:pt x="1633" y="11982"/>
                            <a:pt x="1586" y="11591"/>
                          </a:cubicBezTo>
                          <a:cubicBezTo>
                            <a:pt x="1071" y="8152"/>
                            <a:pt x="2129" y="913"/>
                            <a:pt x="2129" y="818"/>
                          </a:cubicBezTo>
                          <a:cubicBezTo>
                            <a:pt x="2195" y="428"/>
                            <a:pt x="1929" y="56"/>
                            <a:pt x="1519" y="18"/>
                          </a:cubicBezTo>
                          <a:cubicBezTo>
                            <a:pt x="1129" y="-77"/>
                            <a:pt x="738" y="218"/>
                            <a:pt x="700" y="618"/>
                          </a:cubicBezTo>
                          <a:cubicBezTo>
                            <a:pt x="662" y="932"/>
                            <a:pt x="-376" y="8152"/>
                            <a:pt x="147" y="11839"/>
                          </a:cubicBezTo>
                          <a:cubicBezTo>
                            <a:pt x="186" y="12153"/>
                            <a:pt x="538" y="12448"/>
                            <a:pt x="871" y="12448"/>
                          </a:cubicBezTo>
                          <a:close/>
                        </a:path>
                      </a:pathLst>
                    </a:custGeom>
                    <a:solidFill>
                      <a:srgbClr val="CE7755"/>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EAD5A88-1B58-6503-FB6E-19095CDF11DB}"/>
                        </a:ext>
                      </a:extLst>
                    </p:cNvPr>
                    <p:cNvSpPr/>
                    <p:nvPr/>
                  </p:nvSpPr>
                  <p:spPr>
                    <a:xfrm>
                      <a:off x="7991140" y="4022733"/>
                      <a:ext cx="2621" cy="11627"/>
                    </a:xfrm>
                    <a:custGeom>
                      <a:avLst/>
                      <a:gdLst>
                        <a:gd name="connsiteX0" fmla="*/ 1039 w 2621"/>
                        <a:gd name="connsiteY0" fmla="*/ 11627 h 11627"/>
                        <a:gd name="connsiteX1" fmla="*/ 1267 w 2621"/>
                        <a:gd name="connsiteY1" fmla="*/ 11609 h 11627"/>
                        <a:gd name="connsiteX2" fmla="*/ 1734 w 2621"/>
                        <a:gd name="connsiteY2" fmla="*/ 10675 h 11627"/>
                        <a:gd name="connsiteX3" fmla="*/ 2601 w 2621"/>
                        <a:gd name="connsiteY3" fmla="*/ 912 h 11627"/>
                        <a:gd name="connsiteX4" fmla="*/ 2067 w 2621"/>
                        <a:gd name="connsiteY4" fmla="*/ 17 h 11627"/>
                        <a:gd name="connsiteX5" fmla="*/ 1191 w 2621"/>
                        <a:gd name="connsiteY5" fmla="*/ 521 h 11627"/>
                        <a:gd name="connsiteX6" fmla="*/ 343 w 2621"/>
                        <a:gd name="connsiteY6" fmla="*/ 11123 h 11627"/>
                        <a:gd name="connsiteX7" fmla="*/ 1039 w 2621"/>
                        <a:gd name="connsiteY7" fmla="*/ 11627 h 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1" h="11627">
                          <a:moveTo>
                            <a:pt x="1039" y="11627"/>
                          </a:moveTo>
                          <a:cubicBezTo>
                            <a:pt x="1095" y="11627"/>
                            <a:pt x="1172" y="11627"/>
                            <a:pt x="1267" y="11609"/>
                          </a:cubicBezTo>
                          <a:cubicBezTo>
                            <a:pt x="1620" y="11475"/>
                            <a:pt x="1838" y="11066"/>
                            <a:pt x="1734" y="10675"/>
                          </a:cubicBezTo>
                          <a:cubicBezTo>
                            <a:pt x="915" y="8256"/>
                            <a:pt x="2067" y="2788"/>
                            <a:pt x="2601" y="912"/>
                          </a:cubicBezTo>
                          <a:cubicBezTo>
                            <a:pt x="2696" y="521"/>
                            <a:pt x="2458" y="131"/>
                            <a:pt x="2067" y="17"/>
                          </a:cubicBezTo>
                          <a:cubicBezTo>
                            <a:pt x="1677" y="-60"/>
                            <a:pt x="1305" y="131"/>
                            <a:pt x="1191" y="521"/>
                          </a:cubicBezTo>
                          <a:cubicBezTo>
                            <a:pt x="1086" y="817"/>
                            <a:pt x="-743" y="7837"/>
                            <a:pt x="343" y="11123"/>
                          </a:cubicBezTo>
                          <a:cubicBezTo>
                            <a:pt x="438" y="11418"/>
                            <a:pt x="743" y="11627"/>
                            <a:pt x="1039" y="11627"/>
                          </a:cubicBezTo>
                          <a:close/>
                        </a:path>
                      </a:pathLst>
                    </a:custGeom>
                    <a:solidFill>
                      <a:srgbClr val="CE7755"/>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F377983-0CD0-7C20-843B-C5B410942A8F}"/>
                        </a:ext>
                      </a:extLst>
                    </p:cNvPr>
                    <p:cNvSpPr/>
                    <p:nvPr/>
                  </p:nvSpPr>
                  <p:spPr>
                    <a:xfrm>
                      <a:off x="7739987" y="3999868"/>
                      <a:ext cx="15275" cy="10365"/>
                    </a:xfrm>
                    <a:custGeom>
                      <a:avLst/>
                      <a:gdLst>
                        <a:gd name="connsiteX0" fmla="*/ 741 w 15275"/>
                        <a:gd name="connsiteY0" fmla="*/ 10366 h 10365"/>
                        <a:gd name="connsiteX1" fmla="*/ 1313 w 15275"/>
                        <a:gd name="connsiteY1" fmla="*/ 10090 h 10365"/>
                        <a:gd name="connsiteX2" fmla="*/ 14781 w 15275"/>
                        <a:gd name="connsiteY2" fmla="*/ 1384 h 10365"/>
                        <a:gd name="connsiteX3" fmla="*/ 15229 w 15275"/>
                        <a:gd name="connsiteY3" fmla="*/ 450 h 10365"/>
                        <a:gd name="connsiteX4" fmla="*/ 14305 w 15275"/>
                        <a:gd name="connsiteY4" fmla="*/ 41 h 10365"/>
                        <a:gd name="connsiteX5" fmla="*/ 161 w 15275"/>
                        <a:gd name="connsiteY5" fmla="*/ 9194 h 10365"/>
                        <a:gd name="connsiteX6" fmla="*/ 294 w 15275"/>
                        <a:gd name="connsiteY6" fmla="*/ 10213 h 10365"/>
                        <a:gd name="connsiteX7" fmla="*/ 741 w 15275"/>
                        <a:gd name="connsiteY7" fmla="*/ 10366 h 1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75" h="10365">
                          <a:moveTo>
                            <a:pt x="741" y="10366"/>
                          </a:moveTo>
                          <a:cubicBezTo>
                            <a:pt x="942" y="10366"/>
                            <a:pt x="1151" y="10270"/>
                            <a:pt x="1313" y="10090"/>
                          </a:cubicBezTo>
                          <a:cubicBezTo>
                            <a:pt x="5323" y="4803"/>
                            <a:pt x="14715" y="1441"/>
                            <a:pt x="14781" y="1384"/>
                          </a:cubicBezTo>
                          <a:cubicBezTo>
                            <a:pt x="15172" y="1269"/>
                            <a:pt x="15372" y="841"/>
                            <a:pt x="15229" y="450"/>
                          </a:cubicBezTo>
                          <a:cubicBezTo>
                            <a:pt x="15105" y="117"/>
                            <a:pt x="14677" y="-93"/>
                            <a:pt x="14305" y="41"/>
                          </a:cubicBezTo>
                          <a:cubicBezTo>
                            <a:pt x="13915" y="193"/>
                            <a:pt x="4418" y="3632"/>
                            <a:pt x="161" y="9194"/>
                          </a:cubicBezTo>
                          <a:cubicBezTo>
                            <a:pt x="-97" y="9527"/>
                            <a:pt x="-40" y="9956"/>
                            <a:pt x="294" y="10213"/>
                          </a:cubicBezTo>
                          <a:cubicBezTo>
                            <a:pt x="427" y="10309"/>
                            <a:pt x="561" y="10366"/>
                            <a:pt x="741" y="10366"/>
                          </a:cubicBezTo>
                          <a:close/>
                        </a:path>
                      </a:pathLst>
                    </a:custGeom>
                    <a:solidFill>
                      <a:srgbClr val="CE775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82A1E0E-ABD6-2460-15BD-3E0A6CA7095D}"/>
                        </a:ext>
                      </a:extLst>
                    </p:cNvPr>
                    <p:cNvSpPr/>
                    <p:nvPr/>
                  </p:nvSpPr>
                  <p:spPr>
                    <a:xfrm>
                      <a:off x="7732786" y="3994997"/>
                      <a:ext cx="13115" cy="7311"/>
                    </a:xfrm>
                    <a:custGeom>
                      <a:avLst/>
                      <a:gdLst>
                        <a:gd name="connsiteX0" fmla="*/ 703 w 13115"/>
                        <a:gd name="connsiteY0" fmla="*/ 7312 h 7311"/>
                        <a:gd name="connsiteX1" fmla="*/ 1351 w 13115"/>
                        <a:gd name="connsiteY1" fmla="*/ 6959 h 7311"/>
                        <a:gd name="connsiteX2" fmla="*/ 12552 w 13115"/>
                        <a:gd name="connsiteY2" fmla="*/ 1397 h 7311"/>
                        <a:gd name="connsiteX3" fmla="*/ 13095 w 13115"/>
                        <a:gd name="connsiteY3" fmla="*/ 558 h 7311"/>
                        <a:gd name="connsiteX4" fmla="*/ 12181 w 13115"/>
                        <a:gd name="connsiteY4" fmla="*/ 16 h 7311"/>
                        <a:gd name="connsiteX5" fmla="*/ 103 w 13115"/>
                        <a:gd name="connsiteY5" fmla="*/ 6226 h 7311"/>
                        <a:gd name="connsiteX6" fmla="*/ 351 w 13115"/>
                        <a:gd name="connsiteY6" fmla="*/ 7207 h 7311"/>
                        <a:gd name="connsiteX7" fmla="*/ 703 w 13115"/>
                        <a:gd name="connsiteY7" fmla="*/ 7312 h 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5" h="7311">
                          <a:moveTo>
                            <a:pt x="703" y="7312"/>
                          </a:moveTo>
                          <a:cubicBezTo>
                            <a:pt x="951" y="7312"/>
                            <a:pt x="1170" y="7197"/>
                            <a:pt x="1351" y="6959"/>
                          </a:cubicBezTo>
                          <a:cubicBezTo>
                            <a:pt x="2847" y="4425"/>
                            <a:pt x="9962" y="2101"/>
                            <a:pt x="12552" y="1397"/>
                          </a:cubicBezTo>
                          <a:cubicBezTo>
                            <a:pt x="12943" y="1301"/>
                            <a:pt x="13191" y="930"/>
                            <a:pt x="13095" y="558"/>
                          </a:cubicBezTo>
                          <a:cubicBezTo>
                            <a:pt x="12981" y="149"/>
                            <a:pt x="12610" y="-61"/>
                            <a:pt x="12181" y="16"/>
                          </a:cubicBezTo>
                          <a:cubicBezTo>
                            <a:pt x="11809" y="111"/>
                            <a:pt x="2246" y="2673"/>
                            <a:pt x="103" y="6226"/>
                          </a:cubicBezTo>
                          <a:cubicBezTo>
                            <a:pt x="-97" y="6540"/>
                            <a:pt x="-2" y="6988"/>
                            <a:pt x="351" y="7207"/>
                          </a:cubicBezTo>
                          <a:cubicBezTo>
                            <a:pt x="456" y="7264"/>
                            <a:pt x="589" y="7312"/>
                            <a:pt x="703" y="7312"/>
                          </a:cubicBezTo>
                          <a:close/>
                        </a:path>
                      </a:pathLst>
                    </a:custGeom>
                    <a:solidFill>
                      <a:srgbClr val="CE7755"/>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D027AF92-DDCE-97F6-0DFA-5FB3C5C55C6C}"/>
                        </a:ext>
                      </a:extLst>
                    </p:cNvPr>
                    <p:cNvSpPr/>
                    <p:nvPr/>
                  </p:nvSpPr>
                  <p:spPr>
                    <a:xfrm>
                      <a:off x="7727895" y="3989408"/>
                      <a:ext cx="11696" cy="5347"/>
                    </a:xfrm>
                    <a:custGeom>
                      <a:avLst/>
                      <a:gdLst>
                        <a:gd name="connsiteX0" fmla="*/ 727 w 11696"/>
                        <a:gd name="connsiteY0" fmla="*/ 5348 h 5347"/>
                        <a:gd name="connsiteX1" fmla="*/ 1156 w 11696"/>
                        <a:gd name="connsiteY1" fmla="*/ 5214 h 5347"/>
                        <a:gd name="connsiteX2" fmla="*/ 11109 w 11696"/>
                        <a:gd name="connsiteY2" fmla="*/ 1423 h 5347"/>
                        <a:gd name="connsiteX3" fmla="*/ 11681 w 11696"/>
                        <a:gd name="connsiteY3" fmla="*/ 585 h 5347"/>
                        <a:gd name="connsiteX4" fmla="*/ 10814 w 11696"/>
                        <a:gd name="connsiteY4" fmla="*/ 23 h 5347"/>
                        <a:gd name="connsiteX5" fmla="*/ 318 w 11696"/>
                        <a:gd name="connsiteY5" fmla="*/ 4043 h 5347"/>
                        <a:gd name="connsiteX6" fmla="*/ 156 w 11696"/>
                        <a:gd name="connsiteY6" fmla="*/ 5043 h 5347"/>
                        <a:gd name="connsiteX7" fmla="*/ 727 w 11696"/>
                        <a:gd name="connsiteY7" fmla="*/ 5348 h 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 h="5347">
                          <a:moveTo>
                            <a:pt x="727" y="5348"/>
                          </a:moveTo>
                          <a:cubicBezTo>
                            <a:pt x="870" y="5348"/>
                            <a:pt x="1032" y="5291"/>
                            <a:pt x="1156" y="5214"/>
                          </a:cubicBezTo>
                          <a:cubicBezTo>
                            <a:pt x="4261" y="2929"/>
                            <a:pt x="11024" y="1433"/>
                            <a:pt x="11109" y="1423"/>
                          </a:cubicBezTo>
                          <a:cubicBezTo>
                            <a:pt x="11500" y="1347"/>
                            <a:pt x="11767" y="957"/>
                            <a:pt x="11681" y="585"/>
                          </a:cubicBezTo>
                          <a:cubicBezTo>
                            <a:pt x="11576" y="176"/>
                            <a:pt x="11224" y="-81"/>
                            <a:pt x="10814" y="23"/>
                          </a:cubicBezTo>
                          <a:cubicBezTo>
                            <a:pt x="10529" y="80"/>
                            <a:pt x="3661" y="1566"/>
                            <a:pt x="318" y="4043"/>
                          </a:cubicBezTo>
                          <a:cubicBezTo>
                            <a:pt x="-35" y="4262"/>
                            <a:pt x="-102" y="4729"/>
                            <a:pt x="156" y="5043"/>
                          </a:cubicBezTo>
                          <a:cubicBezTo>
                            <a:pt x="299" y="5272"/>
                            <a:pt x="499" y="5348"/>
                            <a:pt x="727" y="5348"/>
                          </a:cubicBezTo>
                          <a:close/>
                        </a:path>
                      </a:pathLst>
                    </a:custGeom>
                    <a:solidFill>
                      <a:srgbClr val="CE77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2262475-BF81-63E0-DFCC-090E3A5A48A3}"/>
                        </a:ext>
                      </a:extLst>
                    </p:cNvPr>
                    <p:cNvSpPr/>
                    <p:nvPr/>
                  </p:nvSpPr>
                  <p:spPr>
                    <a:xfrm>
                      <a:off x="7725925" y="3983827"/>
                      <a:ext cx="12387" cy="4042"/>
                    </a:xfrm>
                    <a:custGeom>
                      <a:avLst/>
                      <a:gdLst>
                        <a:gd name="connsiteX0" fmla="*/ 744 w 12387"/>
                        <a:gd name="connsiteY0" fmla="*/ 4042 h 4042"/>
                        <a:gd name="connsiteX1" fmla="*/ 1049 w 12387"/>
                        <a:gd name="connsiteY1" fmla="*/ 3985 h 4042"/>
                        <a:gd name="connsiteX2" fmla="*/ 11784 w 12387"/>
                        <a:gd name="connsiteY2" fmla="*/ 1414 h 4042"/>
                        <a:gd name="connsiteX3" fmla="*/ 12384 w 12387"/>
                        <a:gd name="connsiteY3" fmla="*/ 632 h 4042"/>
                        <a:gd name="connsiteX4" fmla="*/ 11584 w 12387"/>
                        <a:gd name="connsiteY4" fmla="*/ 4 h 4042"/>
                        <a:gd name="connsiteX5" fmla="*/ 401 w 12387"/>
                        <a:gd name="connsiteY5" fmla="*/ 2680 h 4042"/>
                        <a:gd name="connsiteX6" fmla="*/ 87 w 12387"/>
                        <a:gd name="connsiteY6" fmla="*/ 3661 h 4042"/>
                        <a:gd name="connsiteX7" fmla="*/ 744 w 12387"/>
                        <a:gd name="connsiteY7" fmla="*/ 4042 h 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7" h="4042">
                          <a:moveTo>
                            <a:pt x="744" y="4042"/>
                          </a:moveTo>
                          <a:cubicBezTo>
                            <a:pt x="839" y="4042"/>
                            <a:pt x="954" y="4042"/>
                            <a:pt x="1049" y="3985"/>
                          </a:cubicBezTo>
                          <a:cubicBezTo>
                            <a:pt x="3849" y="2556"/>
                            <a:pt x="11707" y="1432"/>
                            <a:pt x="11784" y="1414"/>
                          </a:cubicBezTo>
                          <a:cubicBezTo>
                            <a:pt x="12174" y="1375"/>
                            <a:pt x="12422" y="1004"/>
                            <a:pt x="12384" y="632"/>
                          </a:cubicBezTo>
                          <a:cubicBezTo>
                            <a:pt x="12327" y="223"/>
                            <a:pt x="11993" y="-34"/>
                            <a:pt x="11584" y="4"/>
                          </a:cubicBezTo>
                          <a:cubicBezTo>
                            <a:pt x="11250" y="61"/>
                            <a:pt x="3392" y="1137"/>
                            <a:pt x="401" y="2680"/>
                          </a:cubicBezTo>
                          <a:cubicBezTo>
                            <a:pt x="49" y="2899"/>
                            <a:pt x="-113" y="3290"/>
                            <a:pt x="87" y="3661"/>
                          </a:cubicBezTo>
                          <a:cubicBezTo>
                            <a:pt x="230" y="3909"/>
                            <a:pt x="487" y="4042"/>
                            <a:pt x="744" y="4042"/>
                          </a:cubicBezTo>
                          <a:close/>
                        </a:path>
                      </a:pathLst>
                    </a:custGeom>
                    <a:solidFill>
                      <a:srgbClr val="CE7755"/>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F419D69-A6B9-7FB1-15E9-0199DB7A82DA}"/>
                        </a:ext>
                      </a:extLst>
                    </p:cNvPr>
                    <p:cNvSpPr/>
                    <p:nvPr/>
                  </p:nvSpPr>
                  <p:spPr>
                    <a:xfrm>
                      <a:off x="7648612" y="3375078"/>
                      <a:ext cx="203187" cy="91893"/>
                    </a:xfrm>
                    <a:custGeom>
                      <a:avLst/>
                      <a:gdLst>
                        <a:gd name="connsiteX0" fmla="*/ 0 w 203187"/>
                        <a:gd name="connsiteY0" fmla="*/ 0 h 91893"/>
                        <a:gd name="connsiteX1" fmla="*/ 89335 w 203187"/>
                        <a:gd name="connsiteY1" fmla="*/ 48521 h 91893"/>
                        <a:gd name="connsiteX2" fmla="*/ 187823 w 203187"/>
                        <a:gd name="connsiteY2" fmla="*/ 91745 h 91893"/>
                        <a:gd name="connsiteX3" fmla="*/ 203187 w 203187"/>
                        <a:gd name="connsiteY3" fmla="*/ 66742 h 91893"/>
                        <a:gd name="connsiteX4" fmla="*/ 128216 w 203187"/>
                        <a:gd name="connsiteY4" fmla="*/ 54759 h 91893"/>
                        <a:gd name="connsiteX5" fmla="*/ 0 w 203187"/>
                        <a:gd name="connsiteY5" fmla="*/ 0 h 9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187" h="91893">
                          <a:moveTo>
                            <a:pt x="0" y="0"/>
                          </a:moveTo>
                          <a:cubicBezTo>
                            <a:pt x="0" y="0"/>
                            <a:pt x="68180" y="39386"/>
                            <a:pt x="89335" y="48521"/>
                          </a:cubicBezTo>
                          <a:cubicBezTo>
                            <a:pt x="110471" y="57645"/>
                            <a:pt x="175308" y="89345"/>
                            <a:pt x="187823" y="91745"/>
                          </a:cubicBezTo>
                          <a:cubicBezTo>
                            <a:pt x="200301" y="94145"/>
                            <a:pt x="203187" y="66742"/>
                            <a:pt x="203187" y="66742"/>
                          </a:cubicBezTo>
                          <a:cubicBezTo>
                            <a:pt x="203187" y="66742"/>
                            <a:pt x="178203" y="78296"/>
                            <a:pt x="128216" y="54759"/>
                          </a:cubicBezTo>
                          <a:cubicBezTo>
                            <a:pt x="78276" y="31204"/>
                            <a:pt x="0" y="0"/>
                            <a:pt x="0" y="0"/>
                          </a:cubicBezTo>
                          <a:close/>
                        </a:path>
                      </a:pathLst>
                    </a:custGeom>
                    <a:solidFill>
                      <a:srgbClr val="EBAD86"/>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3107D44-0522-FD4E-F6A5-2299CDD813C8}"/>
                        </a:ext>
                      </a:extLst>
                    </p:cNvPr>
                    <p:cNvSpPr/>
                    <p:nvPr/>
                  </p:nvSpPr>
                  <p:spPr>
                    <a:xfrm>
                      <a:off x="7766528" y="3426814"/>
                      <a:ext cx="269129" cy="406034"/>
                    </a:xfrm>
                    <a:custGeom>
                      <a:avLst/>
                      <a:gdLst>
                        <a:gd name="connsiteX0" fmla="*/ 239472 w 269129"/>
                        <a:gd name="connsiteY0" fmla="*/ 20788 h 406034"/>
                        <a:gd name="connsiteX1" fmla="*/ 222155 w 269129"/>
                        <a:gd name="connsiteY1" fmla="*/ 32322 h 406034"/>
                        <a:gd name="connsiteX2" fmla="*/ 246196 w 269129"/>
                        <a:gd name="connsiteY2" fmla="*/ 74604 h 406034"/>
                        <a:gd name="connsiteX3" fmla="*/ 206801 w 269129"/>
                        <a:gd name="connsiteY3" fmla="*/ 73623 h 406034"/>
                        <a:gd name="connsiteX4" fmla="*/ 186608 w 269129"/>
                        <a:gd name="connsiteY4" fmla="*/ 98607 h 406034"/>
                        <a:gd name="connsiteX5" fmla="*/ 157795 w 269129"/>
                        <a:gd name="connsiteY5" fmla="*/ 77471 h 406034"/>
                        <a:gd name="connsiteX6" fmla="*/ 111675 w 269129"/>
                        <a:gd name="connsiteY6" fmla="*/ 29436 h 406034"/>
                        <a:gd name="connsiteX7" fmla="*/ 69393 w 269129"/>
                        <a:gd name="connsiteY7" fmla="*/ 19835 h 406034"/>
                        <a:gd name="connsiteX8" fmla="*/ 41533 w 269129"/>
                        <a:gd name="connsiteY8" fmla="*/ 24636 h 406034"/>
                        <a:gd name="connsiteX9" fmla="*/ 4052 w 269129"/>
                        <a:gd name="connsiteY9" fmla="*/ 22721 h 406034"/>
                        <a:gd name="connsiteX10" fmla="*/ 48276 w 269129"/>
                        <a:gd name="connsiteY10" fmla="*/ 53458 h 406034"/>
                        <a:gd name="connsiteX11" fmla="*/ 48276 w 269129"/>
                        <a:gd name="connsiteY11" fmla="*/ 175483 h 406034"/>
                        <a:gd name="connsiteX12" fmla="*/ 52363 w 269129"/>
                        <a:gd name="connsiteY12" fmla="*/ 273581 h 406034"/>
                        <a:gd name="connsiteX13" fmla="*/ 44752 w 269129"/>
                        <a:gd name="connsiteY13" fmla="*/ 355010 h 406034"/>
                        <a:gd name="connsiteX14" fmla="*/ 83805 w 269129"/>
                        <a:gd name="connsiteY14" fmla="*/ 288859 h 406034"/>
                        <a:gd name="connsiteX15" fmla="*/ 78290 w 269129"/>
                        <a:gd name="connsiteY15" fmla="*/ 369784 h 406034"/>
                        <a:gd name="connsiteX16" fmla="*/ 103512 w 269129"/>
                        <a:gd name="connsiteY16" fmla="*/ 357525 h 406034"/>
                        <a:gd name="connsiteX17" fmla="*/ 144555 w 269129"/>
                        <a:gd name="connsiteY17" fmla="*/ 313586 h 406034"/>
                        <a:gd name="connsiteX18" fmla="*/ 171263 w 269129"/>
                        <a:gd name="connsiteY18" fmla="*/ 380595 h 406034"/>
                        <a:gd name="connsiteX19" fmla="*/ 171263 w 269129"/>
                        <a:gd name="connsiteY19" fmla="*/ 292679 h 406034"/>
                        <a:gd name="connsiteX20" fmla="*/ 210640 w 269129"/>
                        <a:gd name="connsiteY20" fmla="*/ 287897 h 406034"/>
                        <a:gd name="connsiteX21" fmla="*/ 201038 w 269129"/>
                        <a:gd name="connsiteY21" fmla="*/ 384919 h 406034"/>
                        <a:gd name="connsiteX22" fmla="*/ 224089 w 269129"/>
                        <a:gd name="connsiteY22" fmla="*/ 345533 h 406034"/>
                        <a:gd name="connsiteX23" fmla="*/ 234643 w 269129"/>
                        <a:gd name="connsiteY23" fmla="*/ 323673 h 406034"/>
                        <a:gd name="connsiteX24" fmla="*/ 231738 w 269129"/>
                        <a:gd name="connsiteY24" fmla="*/ 405588 h 406034"/>
                        <a:gd name="connsiteX25" fmla="*/ 238976 w 269129"/>
                        <a:gd name="connsiteY25" fmla="*/ 266285 h 406034"/>
                        <a:gd name="connsiteX26" fmla="*/ 212554 w 269129"/>
                        <a:gd name="connsiteY26" fmla="*/ 198553 h 406034"/>
                        <a:gd name="connsiteX27" fmla="*/ 257703 w 269129"/>
                        <a:gd name="connsiteY27" fmla="*/ 145718 h 406034"/>
                        <a:gd name="connsiteX28" fmla="*/ 239472 w 269129"/>
                        <a:gd name="connsiteY28" fmla="*/ 20788 h 40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9129" h="406034">
                          <a:moveTo>
                            <a:pt x="239472" y="20788"/>
                          </a:moveTo>
                          <a:cubicBezTo>
                            <a:pt x="226994" y="12120"/>
                            <a:pt x="203915" y="21740"/>
                            <a:pt x="222155" y="32322"/>
                          </a:cubicBezTo>
                          <a:cubicBezTo>
                            <a:pt x="240415" y="42886"/>
                            <a:pt x="262541" y="50572"/>
                            <a:pt x="246196" y="74604"/>
                          </a:cubicBezTo>
                          <a:cubicBezTo>
                            <a:pt x="229871" y="98607"/>
                            <a:pt x="228880" y="88034"/>
                            <a:pt x="206801" y="73623"/>
                          </a:cubicBezTo>
                          <a:cubicBezTo>
                            <a:pt x="184675" y="59221"/>
                            <a:pt x="191399" y="75518"/>
                            <a:pt x="186608" y="98607"/>
                          </a:cubicBezTo>
                          <a:cubicBezTo>
                            <a:pt x="181817" y="121657"/>
                            <a:pt x="157795" y="117828"/>
                            <a:pt x="157795" y="77471"/>
                          </a:cubicBezTo>
                          <a:cubicBezTo>
                            <a:pt x="157795" y="37113"/>
                            <a:pt x="114570" y="66908"/>
                            <a:pt x="111675" y="29436"/>
                          </a:cubicBezTo>
                          <a:cubicBezTo>
                            <a:pt x="108798" y="-8035"/>
                            <a:pt x="60754" y="-8035"/>
                            <a:pt x="69393" y="19835"/>
                          </a:cubicBezTo>
                          <a:cubicBezTo>
                            <a:pt x="78052" y="47686"/>
                            <a:pt x="62669" y="38066"/>
                            <a:pt x="41533" y="24636"/>
                          </a:cubicBezTo>
                          <a:cubicBezTo>
                            <a:pt x="20397" y="11167"/>
                            <a:pt x="-11293" y="15035"/>
                            <a:pt x="4052" y="22721"/>
                          </a:cubicBezTo>
                          <a:cubicBezTo>
                            <a:pt x="19435" y="30408"/>
                            <a:pt x="49248" y="35189"/>
                            <a:pt x="48276" y="53458"/>
                          </a:cubicBezTo>
                          <a:cubicBezTo>
                            <a:pt x="47295" y="71727"/>
                            <a:pt x="38656" y="137040"/>
                            <a:pt x="48276" y="175483"/>
                          </a:cubicBezTo>
                          <a:cubicBezTo>
                            <a:pt x="57878" y="213897"/>
                            <a:pt x="58592" y="233233"/>
                            <a:pt x="52363" y="273581"/>
                          </a:cubicBezTo>
                          <a:cubicBezTo>
                            <a:pt x="46381" y="312072"/>
                            <a:pt x="39390" y="348867"/>
                            <a:pt x="44752" y="355010"/>
                          </a:cubicBezTo>
                          <a:cubicBezTo>
                            <a:pt x="64602" y="371936"/>
                            <a:pt x="77556" y="255684"/>
                            <a:pt x="83805" y="288859"/>
                          </a:cubicBezTo>
                          <a:cubicBezTo>
                            <a:pt x="88015" y="311053"/>
                            <a:pt x="76375" y="347686"/>
                            <a:pt x="78290" y="369784"/>
                          </a:cubicBezTo>
                          <a:cubicBezTo>
                            <a:pt x="80223" y="391863"/>
                            <a:pt x="94863" y="392834"/>
                            <a:pt x="103512" y="357525"/>
                          </a:cubicBezTo>
                          <a:cubicBezTo>
                            <a:pt x="121543" y="327255"/>
                            <a:pt x="134049" y="301099"/>
                            <a:pt x="144555" y="313586"/>
                          </a:cubicBezTo>
                          <a:cubicBezTo>
                            <a:pt x="155147" y="326073"/>
                            <a:pt x="158747" y="339275"/>
                            <a:pt x="171263" y="380595"/>
                          </a:cubicBezTo>
                          <a:cubicBezTo>
                            <a:pt x="191399" y="391406"/>
                            <a:pt x="159709" y="313824"/>
                            <a:pt x="171263" y="292679"/>
                          </a:cubicBezTo>
                          <a:cubicBezTo>
                            <a:pt x="182798" y="271543"/>
                            <a:pt x="208706" y="260999"/>
                            <a:pt x="210640" y="287897"/>
                          </a:cubicBezTo>
                          <a:cubicBezTo>
                            <a:pt x="212554" y="314796"/>
                            <a:pt x="186665" y="357992"/>
                            <a:pt x="201038" y="384919"/>
                          </a:cubicBezTo>
                          <a:cubicBezTo>
                            <a:pt x="208706" y="399321"/>
                            <a:pt x="226984" y="386776"/>
                            <a:pt x="224089" y="345533"/>
                          </a:cubicBezTo>
                          <a:cubicBezTo>
                            <a:pt x="220717" y="297480"/>
                            <a:pt x="235624" y="306395"/>
                            <a:pt x="234643" y="323673"/>
                          </a:cubicBezTo>
                          <a:cubicBezTo>
                            <a:pt x="233700" y="340971"/>
                            <a:pt x="224089" y="412322"/>
                            <a:pt x="231738" y="405588"/>
                          </a:cubicBezTo>
                          <a:cubicBezTo>
                            <a:pt x="238015" y="348400"/>
                            <a:pt x="248568" y="301813"/>
                            <a:pt x="238976" y="266285"/>
                          </a:cubicBezTo>
                          <a:cubicBezTo>
                            <a:pt x="229337" y="230719"/>
                            <a:pt x="201972" y="221622"/>
                            <a:pt x="212554" y="198553"/>
                          </a:cubicBezTo>
                          <a:cubicBezTo>
                            <a:pt x="223146" y="175502"/>
                            <a:pt x="247130" y="182217"/>
                            <a:pt x="257703" y="145718"/>
                          </a:cubicBezTo>
                          <a:cubicBezTo>
                            <a:pt x="268285" y="109170"/>
                            <a:pt x="283630" y="51544"/>
                            <a:pt x="239472" y="20788"/>
                          </a:cubicBezTo>
                          <a:close/>
                        </a:path>
                      </a:pathLst>
                    </a:custGeom>
                    <a:solidFill>
                      <a:srgbClr val="E1F4FD"/>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3348224-67A0-348B-7935-7F87C932F9E6}"/>
                        </a:ext>
                      </a:extLst>
                    </p:cNvPr>
                    <p:cNvSpPr/>
                    <p:nvPr/>
                  </p:nvSpPr>
                  <p:spPr>
                    <a:xfrm>
                      <a:off x="7813455" y="3471528"/>
                      <a:ext cx="208357" cy="150358"/>
                    </a:xfrm>
                    <a:custGeom>
                      <a:avLst/>
                      <a:gdLst>
                        <a:gd name="connsiteX0" fmla="*/ 33182 w 208357"/>
                        <a:gd name="connsiteY0" fmla="*/ 63513 h 150358"/>
                        <a:gd name="connsiteX1" fmla="*/ 7236 w 208357"/>
                        <a:gd name="connsiteY1" fmla="*/ 49806 h 150358"/>
                        <a:gd name="connsiteX2" fmla="*/ 20200 w 208357"/>
                        <a:gd name="connsiteY2" fmla="*/ 44053 h 150358"/>
                        <a:gd name="connsiteX3" fmla="*/ 7 w 208357"/>
                        <a:gd name="connsiteY3" fmla="*/ 31070 h 150358"/>
                        <a:gd name="connsiteX4" fmla="*/ 17323 w 208357"/>
                        <a:gd name="connsiteY4" fmla="*/ 32166 h 150358"/>
                        <a:gd name="connsiteX5" fmla="*/ 4340 w 208357"/>
                        <a:gd name="connsiteY5" fmla="*/ 14516 h 150358"/>
                        <a:gd name="connsiteX6" fmla="*/ 19828 w 208357"/>
                        <a:gd name="connsiteY6" fmla="*/ 18479 h 150358"/>
                        <a:gd name="connsiteX7" fmla="*/ 14808 w 208357"/>
                        <a:gd name="connsiteY7" fmla="*/ 2610 h 150358"/>
                        <a:gd name="connsiteX8" fmla="*/ 33887 w 208357"/>
                        <a:gd name="connsiteY8" fmla="*/ 10554 h 150358"/>
                        <a:gd name="connsiteX9" fmla="*/ 43974 w 208357"/>
                        <a:gd name="connsiteY9" fmla="*/ 19926 h 150358"/>
                        <a:gd name="connsiteX10" fmla="*/ 45212 w 208357"/>
                        <a:gd name="connsiteY10" fmla="*/ 10268 h 150358"/>
                        <a:gd name="connsiteX11" fmla="*/ 58966 w 208357"/>
                        <a:gd name="connsiteY11" fmla="*/ 14449 h 150358"/>
                        <a:gd name="connsiteX12" fmla="*/ 60205 w 208357"/>
                        <a:gd name="connsiteY12" fmla="*/ 33223 h 150358"/>
                        <a:gd name="connsiteX13" fmla="*/ 125775 w 208357"/>
                        <a:gd name="connsiteY13" fmla="*/ 90173 h 150358"/>
                        <a:gd name="connsiteX14" fmla="*/ 163246 w 208357"/>
                        <a:gd name="connsiteY14" fmla="*/ 31204 h 150358"/>
                        <a:gd name="connsiteX15" fmla="*/ 199279 w 208357"/>
                        <a:gd name="connsiteY15" fmla="*/ 29899 h 150358"/>
                        <a:gd name="connsiteX16" fmla="*/ 196107 w 208357"/>
                        <a:gd name="connsiteY16" fmla="*/ 0 h 150358"/>
                        <a:gd name="connsiteX17" fmla="*/ 208280 w 208357"/>
                        <a:gd name="connsiteY17" fmla="*/ 23889 h 150358"/>
                        <a:gd name="connsiteX18" fmla="*/ 127708 w 208357"/>
                        <a:gd name="connsiteY18" fmla="*/ 148047 h 150358"/>
                        <a:gd name="connsiteX19" fmla="*/ 33182 w 208357"/>
                        <a:gd name="connsiteY19" fmla="*/ 63513 h 15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357" h="150358">
                          <a:moveTo>
                            <a:pt x="33182" y="63513"/>
                          </a:moveTo>
                          <a:cubicBezTo>
                            <a:pt x="25372" y="59827"/>
                            <a:pt x="11284" y="52445"/>
                            <a:pt x="7236" y="49806"/>
                          </a:cubicBezTo>
                          <a:cubicBezTo>
                            <a:pt x="4245" y="47892"/>
                            <a:pt x="6893" y="42643"/>
                            <a:pt x="20200" y="44053"/>
                          </a:cubicBezTo>
                          <a:cubicBezTo>
                            <a:pt x="2550" y="40462"/>
                            <a:pt x="-155" y="34719"/>
                            <a:pt x="7" y="31070"/>
                          </a:cubicBezTo>
                          <a:cubicBezTo>
                            <a:pt x="207" y="27222"/>
                            <a:pt x="11360" y="30756"/>
                            <a:pt x="17323" y="32166"/>
                          </a:cubicBezTo>
                          <a:cubicBezTo>
                            <a:pt x="8169" y="28461"/>
                            <a:pt x="1654" y="18012"/>
                            <a:pt x="4340" y="14516"/>
                          </a:cubicBezTo>
                          <a:cubicBezTo>
                            <a:pt x="7141" y="10849"/>
                            <a:pt x="11246" y="13916"/>
                            <a:pt x="19828" y="18479"/>
                          </a:cubicBezTo>
                          <a:cubicBezTo>
                            <a:pt x="8150" y="6791"/>
                            <a:pt x="11284" y="4020"/>
                            <a:pt x="14808" y="2610"/>
                          </a:cubicBezTo>
                          <a:cubicBezTo>
                            <a:pt x="19733" y="638"/>
                            <a:pt x="30039" y="7563"/>
                            <a:pt x="33887" y="10554"/>
                          </a:cubicBezTo>
                          <a:cubicBezTo>
                            <a:pt x="39050" y="14516"/>
                            <a:pt x="42098" y="18297"/>
                            <a:pt x="43974" y="19926"/>
                          </a:cubicBezTo>
                          <a:cubicBezTo>
                            <a:pt x="44136" y="16745"/>
                            <a:pt x="44679" y="13602"/>
                            <a:pt x="45212" y="10268"/>
                          </a:cubicBezTo>
                          <a:cubicBezTo>
                            <a:pt x="46279" y="3496"/>
                            <a:pt x="57757" y="6048"/>
                            <a:pt x="58966" y="14449"/>
                          </a:cubicBezTo>
                          <a:cubicBezTo>
                            <a:pt x="59319" y="16869"/>
                            <a:pt x="59500" y="25317"/>
                            <a:pt x="60205" y="33223"/>
                          </a:cubicBezTo>
                          <a:cubicBezTo>
                            <a:pt x="68348" y="50340"/>
                            <a:pt x="107001" y="87697"/>
                            <a:pt x="125775" y="90173"/>
                          </a:cubicBezTo>
                          <a:cubicBezTo>
                            <a:pt x="141548" y="92221"/>
                            <a:pt x="158855" y="47777"/>
                            <a:pt x="163246" y="31204"/>
                          </a:cubicBezTo>
                          <a:cubicBezTo>
                            <a:pt x="182096" y="44358"/>
                            <a:pt x="183791" y="52597"/>
                            <a:pt x="199279" y="29899"/>
                          </a:cubicBezTo>
                          <a:cubicBezTo>
                            <a:pt x="209128" y="15373"/>
                            <a:pt x="204985" y="6830"/>
                            <a:pt x="196107" y="0"/>
                          </a:cubicBezTo>
                          <a:cubicBezTo>
                            <a:pt x="202851" y="1734"/>
                            <a:pt x="209128" y="11868"/>
                            <a:pt x="208280" y="23889"/>
                          </a:cubicBezTo>
                          <a:cubicBezTo>
                            <a:pt x="201660" y="114433"/>
                            <a:pt x="165789" y="161668"/>
                            <a:pt x="127708" y="148047"/>
                          </a:cubicBezTo>
                          <a:cubicBezTo>
                            <a:pt x="73263" y="128588"/>
                            <a:pt x="47041" y="70009"/>
                            <a:pt x="33182" y="63513"/>
                          </a:cubicBezTo>
                          <a:close/>
                        </a:path>
                      </a:pathLst>
                    </a:custGeom>
                    <a:solidFill>
                      <a:srgbClr val="8ACBE8"/>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FF42580-8495-7513-701C-5F5889E1759B}"/>
                        </a:ext>
                      </a:extLst>
                    </p:cNvPr>
                    <p:cNvSpPr/>
                    <p:nvPr/>
                  </p:nvSpPr>
                  <p:spPr>
                    <a:xfrm>
                      <a:off x="7815081" y="3473613"/>
                      <a:ext cx="205272" cy="135458"/>
                    </a:xfrm>
                    <a:custGeom>
                      <a:avLst/>
                      <a:gdLst>
                        <a:gd name="connsiteX0" fmla="*/ 163049 w 205272"/>
                        <a:gd name="connsiteY0" fmla="*/ 26824 h 135458"/>
                        <a:gd name="connsiteX1" fmla="*/ 126882 w 205272"/>
                        <a:gd name="connsiteY1" fmla="*/ 96404 h 135458"/>
                        <a:gd name="connsiteX2" fmla="*/ 55683 w 205272"/>
                        <a:gd name="connsiteY2" fmla="*/ 34567 h 135458"/>
                        <a:gd name="connsiteX3" fmla="*/ 54445 w 205272"/>
                        <a:gd name="connsiteY3" fmla="*/ 15308 h 135458"/>
                        <a:gd name="connsiteX4" fmla="*/ 45063 w 205272"/>
                        <a:gd name="connsiteY4" fmla="*/ 13508 h 135458"/>
                        <a:gd name="connsiteX5" fmla="*/ 43796 w 205272"/>
                        <a:gd name="connsiteY5" fmla="*/ 23404 h 135458"/>
                        <a:gd name="connsiteX6" fmla="*/ 32070 w 205272"/>
                        <a:gd name="connsiteY6" fmla="*/ 11346 h 135458"/>
                        <a:gd name="connsiteX7" fmla="*/ 16059 w 205272"/>
                        <a:gd name="connsiteY7" fmla="*/ 3773 h 135458"/>
                        <a:gd name="connsiteX8" fmla="*/ 24698 w 205272"/>
                        <a:gd name="connsiteY8" fmla="*/ 21052 h 135458"/>
                        <a:gd name="connsiteX9" fmla="*/ 4343 w 205272"/>
                        <a:gd name="connsiteY9" fmla="*/ 14041 h 135458"/>
                        <a:gd name="connsiteX10" fmla="*/ 20031 w 205272"/>
                        <a:gd name="connsiteY10" fmla="*/ 30615 h 135458"/>
                        <a:gd name="connsiteX11" fmla="*/ 9 w 205272"/>
                        <a:gd name="connsiteY11" fmla="*/ 30262 h 135458"/>
                        <a:gd name="connsiteX12" fmla="*/ 19812 w 205272"/>
                        <a:gd name="connsiteY12" fmla="*/ 42502 h 135458"/>
                        <a:gd name="connsiteX13" fmla="*/ 8277 w 205272"/>
                        <a:gd name="connsiteY13" fmla="*/ 47522 h 135458"/>
                        <a:gd name="connsiteX14" fmla="*/ 30099 w 205272"/>
                        <a:gd name="connsiteY14" fmla="*/ 55656 h 135458"/>
                        <a:gd name="connsiteX15" fmla="*/ 111642 w 205272"/>
                        <a:gd name="connsiteY15" fmla="*/ 131541 h 135458"/>
                        <a:gd name="connsiteX16" fmla="*/ 204806 w 205272"/>
                        <a:gd name="connsiteY16" fmla="*/ 21537 h 135458"/>
                        <a:gd name="connsiteX17" fmla="*/ 163049 w 205272"/>
                        <a:gd name="connsiteY17" fmla="*/ 26824 h 13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5272" h="135458">
                          <a:moveTo>
                            <a:pt x="163049" y="26824"/>
                          </a:moveTo>
                          <a:cubicBezTo>
                            <a:pt x="162163" y="29319"/>
                            <a:pt x="146161" y="98890"/>
                            <a:pt x="126882" y="96404"/>
                          </a:cubicBezTo>
                          <a:cubicBezTo>
                            <a:pt x="107623" y="93889"/>
                            <a:pt x="64046" y="52160"/>
                            <a:pt x="55683" y="34567"/>
                          </a:cubicBezTo>
                          <a:cubicBezTo>
                            <a:pt x="54959" y="26471"/>
                            <a:pt x="54797" y="17784"/>
                            <a:pt x="54445" y="15308"/>
                          </a:cubicBezTo>
                          <a:cubicBezTo>
                            <a:pt x="53178" y="6659"/>
                            <a:pt x="46177" y="6545"/>
                            <a:pt x="45063" y="13508"/>
                          </a:cubicBezTo>
                          <a:cubicBezTo>
                            <a:pt x="44520" y="16927"/>
                            <a:pt x="43996" y="20166"/>
                            <a:pt x="43796" y="23404"/>
                          </a:cubicBezTo>
                          <a:cubicBezTo>
                            <a:pt x="41862" y="21728"/>
                            <a:pt x="37376" y="15441"/>
                            <a:pt x="32070" y="11346"/>
                          </a:cubicBezTo>
                          <a:cubicBezTo>
                            <a:pt x="28118" y="8279"/>
                            <a:pt x="21145" y="1725"/>
                            <a:pt x="16059" y="3773"/>
                          </a:cubicBezTo>
                          <a:cubicBezTo>
                            <a:pt x="12439" y="5202"/>
                            <a:pt x="12678" y="9079"/>
                            <a:pt x="24698" y="21052"/>
                          </a:cubicBezTo>
                          <a:cubicBezTo>
                            <a:pt x="15859" y="16384"/>
                            <a:pt x="7220" y="10260"/>
                            <a:pt x="4343" y="14041"/>
                          </a:cubicBezTo>
                          <a:cubicBezTo>
                            <a:pt x="1581" y="17651"/>
                            <a:pt x="10639" y="26824"/>
                            <a:pt x="20031" y="30615"/>
                          </a:cubicBezTo>
                          <a:cubicBezTo>
                            <a:pt x="13859" y="29167"/>
                            <a:pt x="209" y="26281"/>
                            <a:pt x="9" y="30262"/>
                          </a:cubicBezTo>
                          <a:cubicBezTo>
                            <a:pt x="-172" y="33987"/>
                            <a:pt x="2181" y="36387"/>
                            <a:pt x="19812" y="42502"/>
                          </a:cubicBezTo>
                          <a:cubicBezTo>
                            <a:pt x="6105" y="41054"/>
                            <a:pt x="5257" y="45569"/>
                            <a:pt x="8277" y="47522"/>
                          </a:cubicBezTo>
                          <a:cubicBezTo>
                            <a:pt x="12458" y="50217"/>
                            <a:pt x="22060" y="51874"/>
                            <a:pt x="30099" y="55656"/>
                          </a:cubicBezTo>
                          <a:cubicBezTo>
                            <a:pt x="44329" y="62352"/>
                            <a:pt x="71752" y="114254"/>
                            <a:pt x="111642" y="131541"/>
                          </a:cubicBezTo>
                          <a:cubicBezTo>
                            <a:pt x="149761" y="148077"/>
                            <a:pt x="190166" y="112415"/>
                            <a:pt x="204806" y="21537"/>
                          </a:cubicBezTo>
                          <a:cubicBezTo>
                            <a:pt x="209645" y="-8247"/>
                            <a:pt x="175536" y="-7743"/>
                            <a:pt x="163049" y="26824"/>
                          </a:cubicBezTo>
                          <a:close/>
                        </a:path>
                      </a:pathLst>
                    </a:custGeom>
                    <a:solidFill>
                      <a:srgbClr val="FCC7A5"/>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7A47FF1D-4713-2F83-3735-5B77AD346692}"/>
                        </a:ext>
                      </a:extLst>
                    </p:cNvPr>
                    <p:cNvSpPr/>
                    <p:nvPr/>
                  </p:nvSpPr>
                  <p:spPr>
                    <a:xfrm>
                      <a:off x="7853828" y="3530354"/>
                      <a:ext cx="153828" cy="74002"/>
                    </a:xfrm>
                    <a:custGeom>
                      <a:avLst/>
                      <a:gdLst>
                        <a:gd name="connsiteX0" fmla="*/ 153829 w 153828"/>
                        <a:gd name="connsiteY0" fmla="*/ 0 h 74002"/>
                        <a:gd name="connsiteX1" fmla="*/ 80343 w 153828"/>
                        <a:gd name="connsiteY1" fmla="*/ 63751 h 74002"/>
                        <a:gd name="connsiteX2" fmla="*/ 0 w 153828"/>
                        <a:gd name="connsiteY2" fmla="*/ 1429 h 74002"/>
                        <a:gd name="connsiteX3" fmla="*/ 85392 w 153828"/>
                        <a:gd name="connsiteY3" fmla="*/ 73857 h 74002"/>
                        <a:gd name="connsiteX4" fmla="*/ 153829 w 153828"/>
                        <a:gd name="connsiteY4" fmla="*/ 0 h 7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28" h="74002">
                          <a:moveTo>
                            <a:pt x="153829" y="0"/>
                          </a:moveTo>
                          <a:cubicBezTo>
                            <a:pt x="136179" y="24479"/>
                            <a:pt x="112766" y="74562"/>
                            <a:pt x="80343" y="63751"/>
                          </a:cubicBezTo>
                          <a:cubicBezTo>
                            <a:pt x="47920" y="52940"/>
                            <a:pt x="0" y="1429"/>
                            <a:pt x="0" y="1429"/>
                          </a:cubicBezTo>
                          <a:cubicBezTo>
                            <a:pt x="0" y="1429"/>
                            <a:pt x="51568" y="71247"/>
                            <a:pt x="85392" y="73857"/>
                          </a:cubicBezTo>
                          <a:cubicBezTo>
                            <a:pt x="136922" y="77810"/>
                            <a:pt x="153829" y="0"/>
                            <a:pt x="153829" y="0"/>
                          </a:cubicBezTo>
                          <a:close/>
                        </a:path>
                      </a:pathLst>
                    </a:custGeom>
                    <a:solidFill>
                      <a:srgbClr val="EBAD86"/>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84C7775-0F77-AB50-48B8-36F717050FE6}"/>
                        </a:ext>
                      </a:extLst>
                    </p:cNvPr>
                    <p:cNvSpPr/>
                    <p:nvPr/>
                  </p:nvSpPr>
                  <p:spPr>
                    <a:xfrm>
                      <a:off x="7919541" y="3399567"/>
                      <a:ext cx="31223" cy="32661"/>
                    </a:xfrm>
                    <a:custGeom>
                      <a:avLst/>
                      <a:gdLst>
                        <a:gd name="connsiteX0" fmla="*/ 31223 w 31223"/>
                        <a:gd name="connsiteY0" fmla="*/ 1438 h 32661"/>
                        <a:gd name="connsiteX1" fmla="*/ 26384 w 31223"/>
                        <a:gd name="connsiteY1" fmla="*/ 32661 h 32661"/>
                        <a:gd name="connsiteX2" fmla="*/ 0 w 31223"/>
                        <a:gd name="connsiteY2" fmla="*/ 30261 h 32661"/>
                        <a:gd name="connsiteX3" fmla="*/ 6239 w 31223"/>
                        <a:gd name="connsiteY3" fmla="*/ 0 h 32661"/>
                        <a:gd name="connsiteX4" fmla="*/ 31223 w 31223"/>
                        <a:gd name="connsiteY4" fmla="*/ 1438 h 3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 h="32661">
                          <a:moveTo>
                            <a:pt x="31223" y="1438"/>
                          </a:moveTo>
                          <a:cubicBezTo>
                            <a:pt x="31223" y="2877"/>
                            <a:pt x="24003" y="23536"/>
                            <a:pt x="26384" y="32661"/>
                          </a:cubicBezTo>
                          <a:cubicBezTo>
                            <a:pt x="5248" y="31699"/>
                            <a:pt x="0" y="30261"/>
                            <a:pt x="0" y="30261"/>
                          </a:cubicBezTo>
                          <a:cubicBezTo>
                            <a:pt x="0" y="30261"/>
                            <a:pt x="1429" y="9611"/>
                            <a:pt x="6239" y="0"/>
                          </a:cubicBezTo>
                          <a:cubicBezTo>
                            <a:pt x="22108" y="1924"/>
                            <a:pt x="31223" y="1438"/>
                            <a:pt x="31223" y="1438"/>
                          </a:cubicBezTo>
                          <a:close/>
                        </a:path>
                      </a:pathLst>
                    </a:custGeom>
                    <a:solidFill>
                      <a:srgbClr val="FCC7A5"/>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FEA638AE-F319-7E54-37E4-4F2CEFCEE23E}"/>
                        </a:ext>
                      </a:extLst>
                    </p:cNvPr>
                    <p:cNvSpPr/>
                    <p:nvPr/>
                  </p:nvSpPr>
                  <p:spPr>
                    <a:xfrm>
                      <a:off x="7920236" y="3399576"/>
                      <a:ext cx="30518" cy="26594"/>
                    </a:xfrm>
                    <a:custGeom>
                      <a:avLst/>
                      <a:gdLst>
                        <a:gd name="connsiteX0" fmla="*/ 5534 w 30518"/>
                        <a:gd name="connsiteY0" fmla="*/ 0 h 26594"/>
                        <a:gd name="connsiteX1" fmla="*/ 30518 w 30518"/>
                        <a:gd name="connsiteY1" fmla="*/ 1429 h 26594"/>
                        <a:gd name="connsiteX2" fmla="*/ 25308 w 30518"/>
                        <a:gd name="connsiteY2" fmla="*/ 25889 h 26594"/>
                        <a:gd name="connsiteX3" fmla="*/ 0 w 30518"/>
                        <a:gd name="connsiteY3" fmla="*/ 23136 h 26594"/>
                        <a:gd name="connsiteX4" fmla="*/ 5534 w 30518"/>
                        <a:gd name="connsiteY4" fmla="*/ 0 h 2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8" h="26594">
                          <a:moveTo>
                            <a:pt x="5534" y="0"/>
                          </a:moveTo>
                          <a:cubicBezTo>
                            <a:pt x="21403" y="1914"/>
                            <a:pt x="30518" y="1429"/>
                            <a:pt x="30518" y="1429"/>
                          </a:cubicBezTo>
                          <a:cubicBezTo>
                            <a:pt x="30518" y="2581"/>
                            <a:pt x="25965" y="15916"/>
                            <a:pt x="25308" y="25889"/>
                          </a:cubicBezTo>
                          <a:cubicBezTo>
                            <a:pt x="15154" y="27889"/>
                            <a:pt x="5448" y="25213"/>
                            <a:pt x="0" y="23136"/>
                          </a:cubicBezTo>
                          <a:cubicBezTo>
                            <a:pt x="857" y="16250"/>
                            <a:pt x="2524" y="5982"/>
                            <a:pt x="5534" y="0"/>
                          </a:cubicBezTo>
                          <a:close/>
                        </a:path>
                      </a:pathLst>
                    </a:custGeom>
                    <a:solidFill>
                      <a:srgbClr val="EBAD86"/>
                    </a:solidFill>
                    <a:ln w="9525" cap="flat">
                      <a:noFill/>
                      <a:prstDash val="solid"/>
                      <a:miter/>
                    </a:ln>
                  </p:spPr>
                  <p:txBody>
                    <a:bodyPr rtlCol="0" anchor="ctr"/>
                    <a:lstStyle/>
                    <a:p>
                      <a:endParaRPr lang="en-US"/>
                    </a:p>
                  </p:txBody>
                </p:sp>
              </p:grpSp>
              <p:grpSp>
                <p:nvGrpSpPr>
                  <p:cNvPr id="83" name="Graphic 10">
                    <a:extLst>
                      <a:ext uri="{FF2B5EF4-FFF2-40B4-BE49-F238E27FC236}">
                        <a16:creationId xmlns:a16="http://schemas.microsoft.com/office/drawing/2014/main" id="{4E358D42-D0A4-CFE3-00C0-8C69C09EBC45}"/>
                      </a:ext>
                    </a:extLst>
                  </p:cNvPr>
                  <p:cNvGrpSpPr/>
                  <p:nvPr/>
                </p:nvGrpSpPr>
                <p:grpSpPr>
                  <a:xfrm>
                    <a:off x="7693682" y="2772174"/>
                    <a:ext cx="648386" cy="639692"/>
                    <a:chOff x="7693682" y="2772174"/>
                    <a:chExt cx="648386" cy="639692"/>
                  </a:xfrm>
                </p:grpSpPr>
                <p:grpSp>
                  <p:nvGrpSpPr>
                    <p:cNvPr id="84" name="Graphic 10">
                      <a:extLst>
                        <a:ext uri="{FF2B5EF4-FFF2-40B4-BE49-F238E27FC236}">
                          <a16:creationId xmlns:a16="http://schemas.microsoft.com/office/drawing/2014/main" id="{577CED85-A211-564A-77BA-DD0AFA973D27}"/>
                        </a:ext>
                      </a:extLst>
                    </p:cNvPr>
                    <p:cNvGrpSpPr/>
                    <p:nvPr/>
                  </p:nvGrpSpPr>
                  <p:grpSpPr>
                    <a:xfrm>
                      <a:off x="7693682" y="2772174"/>
                      <a:ext cx="648386" cy="639692"/>
                      <a:chOff x="7693682" y="2772174"/>
                      <a:chExt cx="648386" cy="639692"/>
                    </a:xfrm>
                  </p:grpSpPr>
                  <p:grpSp>
                    <p:nvGrpSpPr>
                      <p:cNvPr id="85" name="Graphic 10">
                        <a:extLst>
                          <a:ext uri="{FF2B5EF4-FFF2-40B4-BE49-F238E27FC236}">
                            <a16:creationId xmlns:a16="http://schemas.microsoft.com/office/drawing/2014/main" id="{F6F85617-8301-F569-0227-DC29DE0A7F6A}"/>
                          </a:ext>
                        </a:extLst>
                      </p:cNvPr>
                      <p:cNvGrpSpPr/>
                      <p:nvPr/>
                    </p:nvGrpSpPr>
                    <p:grpSpPr>
                      <a:xfrm>
                        <a:off x="7727809" y="2929939"/>
                        <a:ext cx="483645" cy="481927"/>
                        <a:chOff x="7727809" y="2929939"/>
                        <a:chExt cx="483645" cy="481927"/>
                      </a:xfrm>
                    </p:grpSpPr>
                    <p:grpSp>
                      <p:nvGrpSpPr>
                        <p:cNvPr id="86" name="Graphic 10">
                          <a:extLst>
                            <a:ext uri="{FF2B5EF4-FFF2-40B4-BE49-F238E27FC236}">
                              <a16:creationId xmlns:a16="http://schemas.microsoft.com/office/drawing/2014/main" id="{7C068181-2326-6D6D-92A8-BE97BB9E2B01}"/>
                            </a:ext>
                          </a:extLst>
                        </p:cNvPr>
                        <p:cNvGrpSpPr/>
                        <p:nvPr/>
                      </p:nvGrpSpPr>
                      <p:grpSpPr>
                        <a:xfrm>
                          <a:off x="7727809" y="2929939"/>
                          <a:ext cx="483645" cy="481927"/>
                          <a:chOff x="7727809" y="2929939"/>
                          <a:chExt cx="483645" cy="481927"/>
                        </a:xfrm>
                      </p:grpSpPr>
                      <p:sp>
                        <p:nvSpPr>
                          <p:cNvPr id="87" name="Freeform: Shape 86">
                            <a:extLst>
                              <a:ext uri="{FF2B5EF4-FFF2-40B4-BE49-F238E27FC236}">
                                <a16:creationId xmlns:a16="http://schemas.microsoft.com/office/drawing/2014/main" id="{4B571471-B1B7-C6FA-4ECB-17373350C322}"/>
                              </a:ext>
                            </a:extLst>
                          </p:cNvPr>
                          <p:cNvSpPr/>
                          <p:nvPr/>
                        </p:nvSpPr>
                        <p:spPr>
                          <a:xfrm>
                            <a:off x="7727809" y="2929939"/>
                            <a:ext cx="483645" cy="481927"/>
                          </a:xfrm>
                          <a:custGeom>
                            <a:avLst/>
                            <a:gdLst>
                              <a:gd name="connsiteX0" fmla="*/ 24273 w 483645"/>
                              <a:gd name="connsiteY0" fmla="*/ 133090 h 481927"/>
                              <a:gd name="connsiteX1" fmla="*/ 135421 w 483645"/>
                              <a:gd name="connsiteY1" fmla="*/ 459960 h 481927"/>
                              <a:gd name="connsiteX2" fmla="*/ 468967 w 483645"/>
                              <a:gd name="connsiteY2" fmla="*/ 299025 h 481927"/>
                              <a:gd name="connsiteX3" fmla="*/ 314710 w 483645"/>
                              <a:gd name="connsiteY3" fmla="*/ 13266 h 481927"/>
                              <a:gd name="connsiteX4" fmla="*/ 24273 w 483645"/>
                              <a:gd name="connsiteY4" fmla="*/ 133090 h 481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645" h="481927">
                                <a:moveTo>
                                  <a:pt x="24273" y="133090"/>
                                </a:moveTo>
                                <a:cubicBezTo>
                                  <a:pt x="-6426" y="194793"/>
                                  <a:pt x="-38601" y="389284"/>
                                  <a:pt x="135421" y="459960"/>
                                </a:cubicBezTo>
                                <a:cubicBezTo>
                                  <a:pt x="308433" y="530226"/>
                                  <a:pt x="424199" y="419888"/>
                                  <a:pt x="468967" y="299025"/>
                                </a:cubicBezTo>
                                <a:cubicBezTo>
                                  <a:pt x="522964" y="153198"/>
                                  <a:pt x="418141" y="42917"/>
                                  <a:pt x="314710" y="13266"/>
                                </a:cubicBezTo>
                                <a:cubicBezTo>
                                  <a:pt x="153318" y="-33054"/>
                                  <a:pt x="65307" y="50385"/>
                                  <a:pt x="24273" y="133090"/>
                                </a:cubicBezTo>
                                <a:close/>
                              </a:path>
                            </a:pathLst>
                          </a:custGeom>
                          <a:solidFill>
                            <a:srgbClr val="FCC7A5"/>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08363F6-6790-3DB0-E3F1-38E6B125C262}"/>
                              </a:ext>
                            </a:extLst>
                          </p:cNvPr>
                          <p:cNvSpPr/>
                          <p:nvPr/>
                        </p:nvSpPr>
                        <p:spPr>
                          <a:xfrm>
                            <a:off x="7748023" y="3174181"/>
                            <a:ext cx="82184" cy="73146"/>
                          </a:xfrm>
                          <a:custGeom>
                            <a:avLst/>
                            <a:gdLst>
                              <a:gd name="connsiteX0" fmla="*/ 81802 w 82184"/>
                              <a:gd name="connsiteY0" fmla="*/ 53851 h 73146"/>
                              <a:gd name="connsiteX1" fmla="*/ 30072 w 82184"/>
                              <a:gd name="connsiteY1" fmla="*/ 69091 h 73146"/>
                              <a:gd name="connsiteX2" fmla="*/ 1021 w 82184"/>
                              <a:gd name="connsiteY2" fmla="*/ 18722 h 73146"/>
                              <a:gd name="connsiteX3" fmla="*/ 50818 w 82184"/>
                              <a:gd name="connsiteY3" fmla="*/ 11921 h 73146"/>
                              <a:gd name="connsiteX4" fmla="*/ 81802 w 82184"/>
                              <a:gd name="connsiteY4" fmla="*/ 53851 h 73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4" h="73146">
                                <a:moveTo>
                                  <a:pt x="81802" y="53851"/>
                                </a:moveTo>
                                <a:cubicBezTo>
                                  <a:pt x="79040" y="69995"/>
                                  <a:pt x="53589" y="78816"/>
                                  <a:pt x="30072" y="69091"/>
                                </a:cubicBezTo>
                                <a:cubicBezTo>
                                  <a:pt x="6574" y="59375"/>
                                  <a:pt x="-3398" y="37801"/>
                                  <a:pt x="1021" y="18722"/>
                                </a:cubicBezTo>
                                <a:cubicBezTo>
                                  <a:pt x="5088" y="1330"/>
                                  <a:pt x="29444" y="-9615"/>
                                  <a:pt x="50818" y="11921"/>
                                </a:cubicBezTo>
                                <a:cubicBezTo>
                                  <a:pt x="70801" y="32029"/>
                                  <a:pt x="84698" y="37096"/>
                                  <a:pt x="81802" y="53851"/>
                                </a:cubicBezTo>
                                <a:close/>
                              </a:path>
                            </a:pathLst>
                          </a:custGeom>
                          <a:solidFill>
                            <a:srgbClr val="F9B09B"/>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9C1667C-7866-4982-73B5-AE57371DC921}"/>
                              </a:ext>
                            </a:extLst>
                          </p:cNvPr>
                          <p:cNvSpPr/>
                          <p:nvPr/>
                        </p:nvSpPr>
                        <p:spPr>
                          <a:xfrm>
                            <a:off x="7759850" y="3187256"/>
                            <a:ext cx="9951" cy="7852"/>
                          </a:xfrm>
                          <a:custGeom>
                            <a:avLst/>
                            <a:gdLst>
                              <a:gd name="connsiteX0" fmla="*/ 9882 w 9951"/>
                              <a:gd name="connsiteY0" fmla="*/ 4942 h 7852"/>
                              <a:gd name="connsiteX1" fmla="*/ 4195 w 9951"/>
                              <a:gd name="connsiteY1" fmla="*/ 7724 h 7852"/>
                              <a:gd name="connsiteX2" fmla="*/ 71 w 9951"/>
                              <a:gd name="connsiteY2" fmla="*/ 2913 h 7852"/>
                              <a:gd name="connsiteX3" fmla="*/ 5758 w 9951"/>
                              <a:gd name="connsiteY3" fmla="*/ 132 h 7852"/>
                              <a:gd name="connsiteX4" fmla="*/ 9882 w 9951"/>
                              <a:gd name="connsiteY4" fmla="*/ 4942 h 7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1" h="7852">
                                <a:moveTo>
                                  <a:pt x="9882" y="4942"/>
                                </a:moveTo>
                                <a:cubicBezTo>
                                  <a:pt x="9453" y="7047"/>
                                  <a:pt x="6920" y="8267"/>
                                  <a:pt x="4195" y="7724"/>
                                </a:cubicBezTo>
                                <a:cubicBezTo>
                                  <a:pt x="1481" y="7162"/>
                                  <a:pt x="-396" y="5018"/>
                                  <a:pt x="71" y="2913"/>
                                </a:cubicBezTo>
                                <a:cubicBezTo>
                                  <a:pt x="481" y="808"/>
                                  <a:pt x="3024" y="-420"/>
                                  <a:pt x="5758" y="132"/>
                                </a:cubicBezTo>
                                <a:cubicBezTo>
                                  <a:pt x="8491" y="675"/>
                                  <a:pt x="10339" y="2847"/>
                                  <a:pt x="9882" y="4942"/>
                                </a:cubicBezTo>
                                <a:close/>
                              </a:path>
                            </a:pathLst>
                          </a:custGeom>
                          <a:solidFill>
                            <a:srgbClr val="FDD9C2"/>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2425064-37D5-B352-7809-DC9CC2A0D519}"/>
                              </a:ext>
                            </a:extLst>
                          </p:cNvPr>
                          <p:cNvSpPr/>
                          <p:nvPr/>
                        </p:nvSpPr>
                        <p:spPr>
                          <a:xfrm>
                            <a:off x="7901867" y="3199372"/>
                            <a:ext cx="11697" cy="7936"/>
                          </a:xfrm>
                          <a:custGeom>
                            <a:avLst/>
                            <a:gdLst>
                              <a:gd name="connsiteX0" fmla="*/ 11645 w 11697"/>
                              <a:gd name="connsiteY0" fmla="*/ 5142 h 7936"/>
                              <a:gd name="connsiteX1" fmla="*/ 5063 w 11697"/>
                              <a:gd name="connsiteY1" fmla="*/ 7752 h 7936"/>
                              <a:gd name="connsiteX2" fmla="*/ 63 w 11697"/>
                              <a:gd name="connsiteY2" fmla="*/ 2780 h 7936"/>
                              <a:gd name="connsiteX3" fmla="*/ 6625 w 11697"/>
                              <a:gd name="connsiteY3" fmla="*/ 189 h 7936"/>
                              <a:gd name="connsiteX4" fmla="*/ 11645 w 11697"/>
                              <a:gd name="connsiteY4" fmla="*/ 5142 h 7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7" h="7936">
                                <a:moveTo>
                                  <a:pt x="11645" y="5142"/>
                                </a:moveTo>
                                <a:cubicBezTo>
                                  <a:pt x="11216" y="7256"/>
                                  <a:pt x="8273" y="8409"/>
                                  <a:pt x="5063" y="7752"/>
                                </a:cubicBezTo>
                                <a:cubicBezTo>
                                  <a:pt x="1873" y="7114"/>
                                  <a:pt x="-413" y="4866"/>
                                  <a:pt x="63" y="2780"/>
                                </a:cubicBezTo>
                                <a:cubicBezTo>
                                  <a:pt x="472" y="675"/>
                                  <a:pt x="3425" y="-478"/>
                                  <a:pt x="6625" y="189"/>
                                </a:cubicBezTo>
                                <a:cubicBezTo>
                                  <a:pt x="9845" y="818"/>
                                  <a:pt x="12074" y="3065"/>
                                  <a:pt x="11645" y="5142"/>
                                </a:cubicBezTo>
                                <a:close/>
                              </a:path>
                            </a:pathLst>
                          </a:custGeom>
                          <a:solidFill>
                            <a:srgbClr val="FDD9C2"/>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4286C2A-34C6-D202-FD4E-863433BDF227}"/>
                              </a:ext>
                            </a:extLst>
                          </p:cNvPr>
                          <p:cNvSpPr/>
                          <p:nvPr/>
                        </p:nvSpPr>
                        <p:spPr>
                          <a:xfrm>
                            <a:off x="7995914" y="3255865"/>
                            <a:ext cx="103924" cy="65667"/>
                          </a:xfrm>
                          <a:custGeom>
                            <a:avLst/>
                            <a:gdLst>
                              <a:gd name="connsiteX0" fmla="*/ 102954 w 103924"/>
                              <a:gd name="connsiteY0" fmla="*/ 36041 h 65667"/>
                              <a:gd name="connsiteX1" fmla="*/ 44785 w 103924"/>
                              <a:gd name="connsiteY1" fmla="*/ 64807 h 65667"/>
                              <a:gd name="connsiteX2" fmla="*/ 1894 w 103924"/>
                              <a:gd name="connsiteY2" fmla="*/ 15067 h 65667"/>
                              <a:gd name="connsiteX3" fmla="*/ 58358 w 103924"/>
                              <a:gd name="connsiteY3" fmla="*/ 894 h 65667"/>
                              <a:gd name="connsiteX4" fmla="*/ 102954 w 103924"/>
                              <a:gd name="connsiteY4" fmla="*/ 36041 h 65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4" h="65667">
                                <a:moveTo>
                                  <a:pt x="102954" y="36041"/>
                                </a:moveTo>
                                <a:cubicBezTo>
                                  <a:pt x="97639" y="57815"/>
                                  <a:pt x="73674" y="68969"/>
                                  <a:pt x="44785" y="64807"/>
                                </a:cubicBezTo>
                                <a:cubicBezTo>
                                  <a:pt x="16924" y="60758"/>
                                  <a:pt x="-7022" y="34517"/>
                                  <a:pt x="1894" y="15067"/>
                                </a:cubicBezTo>
                                <a:cubicBezTo>
                                  <a:pt x="10428" y="-3430"/>
                                  <a:pt x="24144" y="6295"/>
                                  <a:pt x="58358" y="894"/>
                                </a:cubicBezTo>
                                <a:cubicBezTo>
                                  <a:pt x="91448" y="-4354"/>
                                  <a:pt x="108279" y="14305"/>
                                  <a:pt x="102954" y="36041"/>
                                </a:cubicBezTo>
                                <a:close/>
                              </a:path>
                            </a:pathLst>
                          </a:custGeom>
                          <a:solidFill>
                            <a:srgbClr val="F9B09B"/>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9D7198-D3AB-A601-179C-F11E55F08D25}"/>
                              </a:ext>
                            </a:extLst>
                          </p:cNvPr>
                          <p:cNvSpPr/>
                          <p:nvPr/>
                        </p:nvSpPr>
                        <p:spPr>
                          <a:xfrm>
                            <a:off x="8072204" y="3271897"/>
                            <a:ext cx="9478" cy="7531"/>
                          </a:xfrm>
                          <a:custGeom>
                            <a:avLst/>
                            <a:gdLst>
                              <a:gd name="connsiteX0" fmla="*/ 9396 w 9478"/>
                              <a:gd name="connsiteY0" fmla="*/ 4883 h 7531"/>
                              <a:gd name="connsiteX1" fmla="*/ 3862 w 9478"/>
                              <a:gd name="connsiteY1" fmla="*/ 7359 h 7531"/>
                              <a:gd name="connsiteX2" fmla="*/ 80 w 9478"/>
                              <a:gd name="connsiteY2" fmla="*/ 2644 h 7531"/>
                              <a:gd name="connsiteX3" fmla="*/ 5595 w 9478"/>
                              <a:gd name="connsiteY3" fmla="*/ 168 h 7531"/>
                              <a:gd name="connsiteX4" fmla="*/ 9396 w 9478"/>
                              <a:gd name="connsiteY4" fmla="*/ 4883 h 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8" h="7531">
                                <a:moveTo>
                                  <a:pt x="9396" y="4883"/>
                                </a:moveTo>
                                <a:cubicBezTo>
                                  <a:pt x="8919" y="6883"/>
                                  <a:pt x="6452" y="7978"/>
                                  <a:pt x="3862" y="7359"/>
                                </a:cubicBezTo>
                                <a:cubicBezTo>
                                  <a:pt x="1299" y="6711"/>
                                  <a:pt x="-396" y="4625"/>
                                  <a:pt x="80" y="2644"/>
                                </a:cubicBezTo>
                                <a:cubicBezTo>
                                  <a:pt x="576" y="663"/>
                                  <a:pt x="3043" y="-442"/>
                                  <a:pt x="5595" y="168"/>
                                </a:cubicBezTo>
                                <a:cubicBezTo>
                                  <a:pt x="8177" y="796"/>
                                  <a:pt x="9881" y="2901"/>
                                  <a:pt x="9396" y="4883"/>
                                </a:cubicBezTo>
                                <a:close/>
                              </a:path>
                            </a:pathLst>
                          </a:custGeom>
                          <a:solidFill>
                            <a:srgbClr val="FDD9C2"/>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3C86DD4-FE49-7041-9B2A-45352E41147A}"/>
                              </a:ext>
                            </a:extLst>
                          </p:cNvPr>
                          <p:cNvSpPr/>
                          <p:nvPr/>
                        </p:nvSpPr>
                        <p:spPr>
                          <a:xfrm>
                            <a:off x="7808570" y="3064757"/>
                            <a:ext cx="48022" cy="26359"/>
                          </a:xfrm>
                          <a:custGeom>
                            <a:avLst/>
                            <a:gdLst>
                              <a:gd name="connsiteX0" fmla="*/ 24484 w 48022"/>
                              <a:gd name="connsiteY0" fmla="*/ 825 h 26359"/>
                              <a:gd name="connsiteX1" fmla="*/ 37600 w 48022"/>
                              <a:gd name="connsiteY1" fmla="*/ 22866 h 26359"/>
                              <a:gd name="connsiteX2" fmla="*/ 1024 w 48022"/>
                              <a:gd name="connsiteY2" fmla="*/ 25981 h 26359"/>
                              <a:gd name="connsiteX3" fmla="*/ 24484 w 48022"/>
                              <a:gd name="connsiteY3" fmla="*/ 825 h 26359"/>
                            </a:gdLst>
                            <a:ahLst/>
                            <a:cxnLst>
                              <a:cxn ang="0">
                                <a:pos x="connsiteX0" y="connsiteY0"/>
                              </a:cxn>
                              <a:cxn ang="0">
                                <a:pos x="connsiteX1" y="connsiteY1"/>
                              </a:cxn>
                              <a:cxn ang="0">
                                <a:pos x="connsiteX2" y="connsiteY2"/>
                              </a:cxn>
                              <a:cxn ang="0">
                                <a:pos x="connsiteX3" y="connsiteY3"/>
                              </a:cxn>
                            </a:cxnLst>
                            <a:rect l="l" t="t" r="r" b="b"/>
                            <a:pathLst>
                              <a:path w="48022" h="26359">
                                <a:moveTo>
                                  <a:pt x="24484" y="825"/>
                                </a:moveTo>
                                <a:cubicBezTo>
                                  <a:pt x="50887" y="-5194"/>
                                  <a:pt x="54811" y="23714"/>
                                  <a:pt x="37600" y="22866"/>
                                </a:cubicBezTo>
                                <a:cubicBezTo>
                                  <a:pt x="19093" y="21942"/>
                                  <a:pt x="3215" y="27886"/>
                                  <a:pt x="1024" y="25981"/>
                                </a:cubicBezTo>
                                <a:cubicBezTo>
                                  <a:pt x="-3881" y="21790"/>
                                  <a:pt x="9644" y="4188"/>
                                  <a:pt x="24484" y="825"/>
                                </a:cubicBezTo>
                                <a:close/>
                              </a:path>
                            </a:pathLst>
                          </a:custGeom>
                          <a:solidFill>
                            <a:srgbClr val="3E281B"/>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E5312CB-A8A5-CFEA-8617-B729DD2C5F00}"/>
                              </a:ext>
                            </a:extLst>
                          </p:cNvPr>
                          <p:cNvSpPr/>
                          <p:nvPr/>
                        </p:nvSpPr>
                        <p:spPr>
                          <a:xfrm>
                            <a:off x="8041562" y="3114618"/>
                            <a:ext cx="40635" cy="38912"/>
                          </a:xfrm>
                          <a:custGeom>
                            <a:avLst/>
                            <a:gdLst>
                              <a:gd name="connsiteX0" fmla="*/ 27817 w 40635"/>
                              <a:gd name="connsiteY0" fmla="*/ 5962 h 38912"/>
                              <a:gd name="connsiteX1" fmla="*/ 6348 w 40635"/>
                              <a:gd name="connsiteY1" fmla="*/ 19963 h 38912"/>
                              <a:gd name="connsiteX2" fmla="*/ 37809 w 40635"/>
                              <a:gd name="connsiteY2" fmla="*/ 38880 h 38912"/>
                              <a:gd name="connsiteX3" fmla="*/ 27817 w 40635"/>
                              <a:gd name="connsiteY3" fmla="*/ 5962 h 38912"/>
                            </a:gdLst>
                            <a:ahLst/>
                            <a:cxnLst>
                              <a:cxn ang="0">
                                <a:pos x="connsiteX0" y="connsiteY0"/>
                              </a:cxn>
                              <a:cxn ang="0">
                                <a:pos x="connsiteX1" y="connsiteY1"/>
                              </a:cxn>
                              <a:cxn ang="0">
                                <a:pos x="connsiteX2" y="connsiteY2"/>
                              </a:cxn>
                              <a:cxn ang="0">
                                <a:pos x="connsiteX3" y="connsiteY3"/>
                              </a:cxn>
                            </a:cxnLst>
                            <a:rect l="l" t="t" r="r" b="b"/>
                            <a:pathLst>
                              <a:path w="40635" h="38912">
                                <a:moveTo>
                                  <a:pt x="27817" y="5962"/>
                                </a:moveTo>
                                <a:cubicBezTo>
                                  <a:pt x="6786" y="-11069"/>
                                  <a:pt x="-9482" y="13105"/>
                                  <a:pt x="6348" y="19963"/>
                                </a:cubicBezTo>
                                <a:cubicBezTo>
                                  <a:pt x="23379" y="27288"/>
                                  <a:pt x="34971" y="39623"/>
                                  <a:pt x="37809" y="38880"/>
                                </a:cubicBezTo>
                                <a:cubicBezTo>
                                  <a:pt x="44038" y="37280"/>
                                  <a:pt x="39647" y="15506"/>
                                  <a:pt x="27817" y="5962"/>
                                </a:cubicBezTo>
                                <a:close/>
                              </a:path>
                            </a:pathLst>
                          </a:custGeom>
                          <a:solidFill>
                            <a:srgbClr val="3E281B"/>
                          </a:solidFill>
                          <a:ln w="9525" cap="flat">
                            <a:noFill/>
                            <a:prstDash val="solid"/>
                            <a:miter/>
                          </a:ln>
                        </p:spPr>
                        <p:txBody>
                          <a:bodyPr rtlCol="0" anchor="ctr"/>
                          <a:lstStyle/>
                          <a:p>
                            <a:endParaRPr lang="en-US"/>
                          </a:p>
                        </p:txBody>
                      </p:sp>
                    </p:grpSp>
                    <p:grpSp>
                      <p:nvGrpSpPr>
                        <p:cNvPr id="95" name="Graphic 10">
                          <a:extLst>
                            <a:ext uri="{FF2B5EF4-FFF2-40B4-BE49-F238E27FC236}">
                              <a16:creationId xmlns:a16="http://schemas.microsoft.com/office/drawing/2014/main" id="{B2D18C26-8D8D-96C6-D092-EF41ACE14105}"/>
                            </a:ext>
                          </a:extLst>
                        </p:cNvPr>
                        <p:cNvGrpSpPr/>
                        <p:nvPr/>
                      </p:nvGrpSpPr>
                      <p:grpSpPr>
                        <a:xfrm>
                          <a:off x="7851180" y="3242633"/>
                          <a:ext cx="118462" cy="113549"/>
                          <a:chOff x="7851180" y="3242633"/>
                          <a:chExt cx="118462" cy="113549"/>
                        </a:xfrm>
                      </p:grpSpPr>
                      <p:sp>
                        <p:nvSpPr>
                          <p:cNvPr id="96" name="Freeform: Shape 95">
                            <a:extLst>
                              <a:ext uri="{FF2B5EF4-FFF2-40B4-BE49-F238E27FC236}">
                                <a16:creationId xmlns:a16="http://schemas.microsoft.com/office/drawing/2014/main" id="{3FC544D7-4E26-5FC5-D11E-4A56D6B9395D}"/>
                              </a:ext>
                            </a:extLst>
                          </p:cNvPr>
                          <p:cNvSpPr/>
                          <p:nvPr/>
                        </p:nvSpPr>
                        <p:spPr>
                          <a:xfrm>
                            <a:off x="7851180" y="3242633"/>
                            <a:ext cx="118462" cy="113549"/>
                          </a:xfrm>
                          <a:custGeom>
                            <a:avLst/>
                            <a:gdLst>
                              <a:gd name="connsiteX0" fmla="*/ 2848 w 118462"/>
                              <a:gd name="connsiteY0" fmla="*/ 0 h 113549"/>
                              <a:gd name="connsiteX1" fmla="*/ 49902 w 118462"/>
                              <a:gd name="connsiteY1" fmla="*/ 111700 h 113549"/>
                              <a:gd name="connsiteX2" fmla="*/ 118463 w 118462"/>
                              <a:gd name="connsiteY2" fmla="*/ 31585 h 113549"/>
                              <a:gd name="connsiteX3" fmla="*/ 2848 w 118462"/>
                              <a:gd name="connsiteY3" fmla="*/ 0 h 113549"/>
                            </a:gdLst>
                            <a:ahLst/>
                            <a:cxnLst>
                              <a:cxn ang="0">
                                <a:pos x="connsiteX0" y="connsiteY0"/>
                              </a:cxn>
                              <a:cxn ang="0">
                                <a:pos x="connsiteX1" y="connsiteY1"/>
                              </a:cxn>
                              <a:cxn ang="0">
                                <a:pos x="connsiteX2" y="connsiteY2"/>
                              </a:cxn>
                              <a:cxn ang="0">
                                <a:pos x="connsiteX3" y="connsiteY3"/>
                              </a:cxn>
                            </a:cxnLst>
                            <a:rect l="l" t="t" r="r" b="b"/>
                            <a:pathLst>
                              <a:path w="118462" h="113549">
                                <a:moveTo>
                                  <a:pt x="2848" y="0"/>
                                </a:moveTo>
                                <a:cubicBezTo>
                                  <a:pt x="2848" y="0"/>
                                  <a:pt x="-17364" y="95393"/>
                                  <a:pt x="49902" y="111700"/>
                                </a:cubicBezTo>
                                <a:cubicBezTo>
                                  <a:pt x="117138" y="127968"/>
                                  <a:pt x="118463" y="31585"/>
                                  <a:pt x="118463" y="31585"/>
                                </a:cubicBezTo>
                                <a:cubicBezTo>
                                  <a:pt x="118463" y="31585"/>
                                  <a:pt x="67266" y="38786"/>
                                  <a:pt x="2848" y="0"/>
                                </a:cubicBezTo>
                                <a:close/>
                              </a:path>
                            </a:pathLst>
                          </a:custGeom>
                          <a:solidFill>
                            <a:srgbClr val="4C1F1C"/>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8512D5D-CDE6-BAB1-8CCB-8922CAC8D6C8}"/>
                              </a:ext>
                            </a:extLst>
                          </p:cNvPr>
                          <p:cNvSpPr/>
                          <p:nvPr/>
                        </p:nvSpPr>
                        <p:spPr>
                          <a:xfrm>
                            <a:off x="7915526" y="3268798"/>
                            <a:ext cx="54106" cy="76457"/>
                          </a:xfrm>
                          <a:custGeom>
                            <a:avLst/>
                            <a:gdLst>
                              <a:gd name="connsiteX0" fmla="*/ 81 w 54106"/>
                              <a:gd name="connsiteY0" fmla="*/ 0 h 76457"/>
                              <a:gd name="connsiteX1" fmla="*/ 28827 w 54106"/>
                              <a:gd name="connsiteY1" fmla="*/ 76457 h 76457"/>
                              <a:gd name="connsiteX2" fmla="*/ 54107 w 54106"/>
                              <a:gd name="connsiteY2" fmla="*/ 5429 h 76457"/>
                              <a:gd name="connsiteX3" fmla="*/ 81 w 54106"/>
                              <a:gd name="connsiteY3" fmla="*/ 0 h 76457"/>
                            </a:gdLst>
                            <a:ahLst/>
                            <a:cxnLst>
                              <a:cxn ang="0">
                                <a:pos x="connsiteX0" y="connsiteY0"/>
                              </a:cxn>
                              <a:cxn ang="0">
                                <a:pos x="connsiteX1" y="connsiteY1"/>
                              </a:cxn>
                              <a:cxn ang="0">
                                <a:pos x="connsiteX2" y="connsiteY2"/>
                              </a:cxn>
                              <a:cxn ang="0">
                                <a:pos x="connsiteX3" y="connsiteY3"/>
                              </a:cxn>
                            </a:cxnLst>
                            <a:rect l="l" t="t" r="r" b="b"/>
                            <a:pathLst>
                              <a:path w="54106" h="76457">
                                <a:moveTo>
                                  <a:pt x="81" y="0"/>
                                </a:moveTo>
                                <a:cubicBezTo>
                                  <a:pt x="-662" y="24022"/>
                                  <a:pt x="3310" y="58588"/>
                                  <a:pt x="28827" y="76457"/>
                                </a:cubicBezTo>
                                <a:cubicBezTo>
                                  <a:pt x="53421" y="54178"/>
                                  <a:pt x="54107" y="5429"/>
                                  <a:pt x="54107" y="5429"/>
                                </a:cubicBezTo>
                                <a:cubicBezTo>
                                  <a:pt x="54107" y="5429"/>
                                  <a:pt x="32628" y="8372"/>
                                  <a:pt x="81" y="0"/>
                                </a:cubicBezTo>
                                <a:close/>
                              </a:path>
                            </a:pathLst>
                          </a:custGeom>
                          <a:solidFill>
                            <a:srgbClr val="321614"/>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AD9DED23-D4AB-8C11-9CC5-A5A0B0E07867}"/>
                              </a:ext>
                            </a:extLst>
                          </p:cNvPr>
                          <p:cNvSpPr/>
                          <p:nvPr/>
                        </p:nvSpPr>
                        <p:spPr>
                          <a:xfrm>
                            <a:off x="7863582" y="3304504"/>
                            <a:ext cx="96716" cy="51670"/>
                          </a:xfrm>
                          <a:custGeom>
                            <a:avLst/>
                            <a:gdLst>
                              <a:gd name="connsiteX0" fmla="*/ 0 w 96716"/>
                              <a:gd name="connsiteY0" fmla="*/ 22635 h 51670"/>
                              <a:gd name="connsiteX1" fmla="*/ 37500 w 96716"/>
                              <a:gd name="connsiteY1" fmla="*/ 49829 h 51670"/>
                              <a:gd name="connsiteX2" fmla="*/ 96717 w 96716"/>
                              <a:gd name="connsiteY2" fmla="*/ 16539 h 51670"/>
                              <a:gd name="connsiteX3" fmla="*/ 72866 w 96716"/>
                              <a:gd name="connsiteY3" fmla="*/ 10386 h 51670"/>
                              <a:gd name="connsiteX4" fmla="*/ 0 w 96716"/>
                              <a:gd name="connsiteY4" fmla="*/ 22635 h 5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16" h="51670">
                                <a:moveTo>
                                  <a:pt x="0" y="22635"/>
                                </a:moveTo>
                                <a:cubicBezTo>
                                  <a:pt x="7506" y="35170"/>
                                  <a:pt x="19269" y="45400"/>
                                  <a:pt x="37500" y="49829"/>
                                </a:cubicBezTo>
                                <a:cubicBezTo>
                                  <a:pt x="70771" y="57858"/>
                                  <a:pt x="87878" y="38323"/>
                                  <a:pt x="96717" y="16539"/>
                                </a:cubicBezTo>
                                <a:cubicBezTo>
                                  <a:pt x="94583" y="11929"/>
                                  <a:pt x="84153" y="6157"/>
                                  <a:pt x="72866" y="10386"/>
                                </a:cubicBezTo>
                                <a:cubicBezTo>
                                  <a:pt x="62875" y="-9226"/>
                                  <a:pt x="19040" y="1242"/>
                                  <a:pt x="0" y="22635"/>
                                </a:cubicBezTo>
                                <a:close/>
                              </a:path>
                            </a:pathLst>
                          </a:custGeom>
                          <a:solidFill>
                            <a:srgbClr val="ED756D"/>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409970B-3B16-35F5-7A5D-FF907604EF25}"/>
                              </a:ext>
                            </a:extLst>
                          </p:cNvPr>
                          <p:cNvSpPr/>
                          <p:nvPr/>
                        </p:nvSpPr>
                        <p:spPr>
                          <a:xfrm>
                            <a:off x="7879114" y="3307572"/>
                            <a:ext cx="74037" cy="40270"/>
                          </a:xfrm>
                          <a:custGeom>
                            <a:avLst/>
                            <a:gdLst>
                              <a:gd name="connsiteX0" fmla="*/ 69611 w 74037"/>
                              <a:gd name="connsiteY0" fmla="*/ 10432 h 40270"/>
                              <a:gd name="connsiteX1" fmla="*/ 54990 w 74037"/>
                              <a:gd name="connsiteY1" fmla="*/ 10147 h 40270"/>
                              <a:gd name="connsiteX2" fmla="*/ 39570 w 74037"/>
                              <a:gd name="connsiteY2" fmla="*/ 250 h 40270"/>
                              <a:gd name="connsiteX3" fmla="*/ 12804 w 74037"/>
                              <a:gd name="connsiteY3" fmla="*/ 36226 h 40270"/>
                              <a:gd name="connsiteX4" fmla="*/ 69611 w 74037"/>
                              <a:gd name="connsiteY4" fmla="*/ 10432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37" h="40270">
                                <a:moveTo>
                                  <a:pt x="69611" y="10432"/>
                                </a:moveTo>
                                <a:cubicBezTo>
                                  <a:pt x="64611" y="7870"/>
                                  <a:pt x="57953" y="8642"/>
                                  <a:pt x="54990" y="10147"/>
                                </a:cubicBezTo>
                                <a:cubicBezTo>
                                  <a:pt x="53114" y="6070"/>
                                  <a:pt x="49733" y="1336"/>
                                  <a:pt x="39570" y="250"/>
                                </a:cubicBezTo>
                                <a:cubicBezTo>
                                  <a:pt x="14405" y="-2712"/>
                                  <a:pt x="-18533" y="21300"/>
                                  <a:pt x="12804" y="36226"/>
                                </a:cubicBezTo>
                                <a:cubicBezTo>
                                  <a:pt x="44504" y="51352"/>
                                  <a:pt x="88138" y="19862"/>
                                  <a:pt x="69611" y="10432"/>
                                </a:cubicBezTo>
                                <a:close/>
                              </a:path>
                            </a:pathLst>
                          </a:custGeom>
                          <a:solidFill>
                            <a:srgbClr val="F58F88"/>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E3289EAC-AE1A-C2B5-BB08-D4F1C06A451B}"/>
                              </a:ext>
                            </a:extLst>
                          </p:cNvPr>
                          <p:cNvSpPr/>
                          <p:nvPr/>
                        </p:nvSpPr>
                        <p:spPr>
                          <a:xfrm>
                            <a:off x="7894905" y="3310450"/>
                            <a:ext cx="25175" cy="12515"/>
                          </a:xfrm>
                          <a:custGeom>
                            <a:avLst/>
                            <a:gdLst>
                              <a:gd name="connsiteX0" fmla="*/ 1538 w 25175"/>
                              <a:gd name="connsiteY0" fmla="*/ 5535 h 12515"/>
                              <a:gd name="connsiteX1" fmla="*/ 24322 w 25175"/>
                              <a:gd name="connsiteY1" fmla="*/ 1792 h 12515"/>
                              <a:gd name="connsiteX2" fmla="*/ 8777 w 25175"/>
                              <a:gd name="connsiteY2" fmla="*/ 12479 h 12515"/>
                              <a:gd name="connsiteX3" fmla="*/ 1538 w 25175"/>
                              <a:gd name="connsiteY3" fmla="*/ 5535 h 12515"/>
                            </a:gdLst>
                            <a:ahLst/>
                            <a:cxnLst>
                              <a:cxn ang="0">
                                <a:pos x="connsiteX0" y="connsiteY0"/>
                              </a:cxn>
                              <a:cxn ang="0">
                                <a:pos x="connsiteX1" y="connsiteY1"/>
                              </a:cxn>
                              <a:cxn ang="0">
                                <a:pos x="connsiteX2" y="connsiteY2"/>
                              </a:cxn>
                              <a:cxn ang="0">
                                <a:pos x="connsiteX3" y="connsiteY3"/>
                              </a:cxn>
                            </a:cxnLst>
                            <a:rect l="l" t="t" r="r" b="b"/>
                            <a:pathLst>
                              <a:path w="25175" h="12515">
                                <a:moveTo>
                                  <a:pt x="1538" y="5535"/>
                                </a:moveTo>
                                <a:cubicBezTo>
                                  <a:pt x="7253" y="534"/>
                                  <a:pt x="20855" y="-1923"/>
                                  <a:pt x="24322" y="1792"/>
                                </a:cubicBezTo>
                                <a:cubicBezTo>
                                  <a:pt x="28484" y="6259"/>
                                  <a:pt x="16464" y="12041"/>
                                  <a:pt x="8777" y="12479"/>
                                </a:cubicBezTo>
                                <a:cubicBezTo>
                                  <a:pt x="995" y="12955"/>
                                  <a:pt x="-2148" y="8726"/>
                                  <a:pt x="1538" y="5535"/>
                                </a:cubicBezTo>
                                <a:close/>
                              </a:path>
                            </a:pathLst>
                          </a:custGeom>
                          <a:solidFill>
                            <a:srgbClr val="F8B1AE"/>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E639DA4-5E58-EA55-FF61-50548EC54F41}"/>
                              </a:ext>
                            </a:extLst>
                          </p:cNvPr>
                          <p:cNvSpPr/>
                          <p:nvPr/>
                        </p:nvSpPr>
                        <p:spPr>
                          <a:xfrm>
                            <a:off x="7871631" y="3253072"/>
                            <a:ext cx="78685" cy="36742"/>
                          </a:xfrm>
                          <a:custGeom>
                            <a:avLst/>
                            <a:gdLst>
                              <a:gd name="connsiteX0" fmla="*/ 1733 w 78685"/>
                              <a:gd name="connsiteY0" fmla="*/ 0 h 36742"/>
                              <a:gd name="connsiteX1" fmla="*/ 12239 w 78685"/>
                              <a:gd name="connsiteY1" fmla="*/ 24222 h 36742"/>
                              <a:gd name="connsiteX2" fmla="*/ 55187 w 78685"/>
                              <a:gd name="connsiteY2" fmla="*/ 36557 h 36742"/>
                              <a:gd name="connsiteX3" fmla="*/ 78685 w 78685"/>
                              <a:gd name="connsiteY3" fmla="*/ 21384 h 36742"/>
                              <a:gd name="connsiteX4" fmla="*/ 1733 w 78685"/>
                              <a:gd name="connsiteY4" fmla="*/ 0 h 36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5" h="36742">
                                <a:moveTo>
                                  <a:pt x="1733" y="0"/>
                                </a:moveTo>
                                <a:cubicBezTo>
                                  <a:pt x="-1763" y="9839"/>
                                  <a:pt x="-772" y="17726"/>
                                  <a:pt x="12239" y="24222"/>
                                </a:cubicBezTo>
                                <a:cubicBezTo>
                                  <a:pt x="24355" y="30289"/>
                                  <a:pt x="42443" y="35452"/>
                                  <a:pt x="55187" y="36557"/>
                                </a:cubicBezTo>
                                <a:cubicBezTo>
                                  <a:pt x="70494" y="37900"/>
                                  <a:pt x="78562" y="31871"/>
                                  <a:pt x="78685" y="21384"/>
                                </a:cubicBezTo>
                                <a:cubicBezTo>
                                  <a:pt x="52692" y="18793"/>
                                  <a:pt x="32108" y="14269"/>
                                  <a:pt x="1733" y="0"/>
                                </a:cubicBezTo>
                                <a:close/>
                              </a:path>
                            </a:pathLst>
                          </a:custGeom>
                          <a:solidFill>
                            <a:srgbClr val="FFFFFF"/>
                          </a:solidFill>
                          <a:ln w="9525" cap="flat">
                            <a:noFill/>
                            <a:prstDash val="solid"/>
                            <a:miter/>
                          </a:ln>
                        </p:spPr>
                        <p:txBody>
                          <a:bodyPr rtlCol="0" anchor="ctr"/>
                          <a:lstStyle/>
                          <a:p>
                            <a:endParaRPr lang="en-US"/>
                          </a:p>
                        </p:txBody>
                      </p:sp>
                    </p:grpSp>
                    <p:sp>
                      <p:nvSpPr>
                        <p:cNvPr id="102" name="Freeform: Shape 101">
                          <a:extLst>
                            <a:ext uri="{FF2B5EF4-FFF2-40B4-BE49-F238E27FC236}">
                              <a16:creationId xmlns:a16="http://schemas.microsoft.com/office/drawing/2014/main" id="{E2EEFF70-84E4-653A-46E3-68BC027CB2DE}"/>
                            </a:ext>
                          </a:extLst>
                        </p:cNvPr>
                        <p:cNvSpPr/>
                        <p:nvPr/>
                      </p:nvSpPr>
                      <p:spPr>
                        <a:xfrm>
                          <a:off x="7892806" y="3193536"/>
                          <a:ext cx="33164" cy="36024"/>
                        </a:xfrm>
                        <a:custGeom>
                          <a:avLst/>
                          <a:gdLst>
                            <a:gd name="connsiteX0" fmla="*/ 11114 w 33164"/>
                            <a:gd name="connsiteY0" fmla="*/ 36010 h 36024"/>
                            <a:gd name="connsiteX1" fmla="*/ 12390 w 33164"/>
                            <a:gd name="connsiteY1" fmla="*/ 35391 h 36024"/>
                            <a:gd name="connsiteX2" fmla="*/ 11952 w 33164"/>
                            <a:gd name="connsiteY2" fmla="*/ 33657 h 36024"/>
                            <a:gd name="connsiteX3" fmla="*/ 2970 w 33164"/>
                            <a:gd name="connsiteY3" fmla="*/ 15055 h 36024"/>
                            <a:gd name="connsiteX4" fmla="*/ 15905 w 33164"/>
                            <a:gd name="connsiteY4" fmla="*/ 2548 h 36024"/>
                            <a:gd name="connsiteX5" fmla="*/ 30745 w 33164"/>
                            <a:gd name="connsiteY5" fmla="*/ 17046 h 36024"/>
                            <a:gd name="connsiteX6" fmla="*/ 32326 w 33164"/>
                            <a:gd name="connsiteY6" fmla="*/ 17817 h 36024"/>
                            <a:gd name="connsiteX7" fmla="*/ 33088 w 33164"/>
                            <a:gd name="connsiteY7" fmla="*/ 16217 h 36024"/>
                            <a:gd name="connsiteX8" fmla="*/ 15772 w 33164"/>
                            <a:gd name="connsiteY8" fmla="*/ 25 h 36024"/>
                            <a:gd name="connsiteX9" fmla="*/ 541 w 33164"/>
                            <a:gd name="connsiteY9" fmla="*/ 14483 h 36024"/>
                            <a:gd name="connsiteX10" fmla="*/ 10685 w 33164"/>
                            <a:gd name="connsiteY10" fmla="*/ 35848 h 36024"/>
                            <a:gd name="connsiteX11" fmla="*/ 11114 w 33164"/>
                            <a:gd name="connsiteY11" fmla="*/ 36010 h 3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64" h="36024">
                              <a:moveTo>
                                <a:pt x="11114" y="36010"/>
                              </a:moveTo>
                              <a:cubicBezTo>
                                <a:pt x="11600" y="36086"/>
                                <a:pt x="12133" y="35857"/>
                                <a:pt x="12390" y="35391"/>
                              </a:cubicBezTo>
                              <a:cubicBezTo>
                                <a:pt x="12733" y="34781"/>
                                <a:pt x="12571" y="34029"/>
                                <a:pt x="11952" y="33657"/>
                              </a:cubicBezTo>
                              <a:cubicBezTo>
                                <a:pt x="1322" y="27514"/>
                                <a:pt x="2123" y="18617"/>
                                <a:pt x="2970" y="15055"/>
                              </a:cubicBezTo>
                              <a:cubicBezTo>
                                <a:pt x="4628" y="8235"/>
                                <a:pt x="10162" y="2863"/>
                                <a:pt x="15905" y="2548"/>
                              </a:cubicBezTo>
                              <a:cubicBezTo>
                                <a:pt x="21982" y="2225"/>
                                <a:pt x="27250" y="7368"/>
                                <a:pt x="30745" y="17046"/>
                              </a:cubicBezTo>
                              <a:cubicBezTo>
                                <a:pt x="30945" y="17703"/>
                                <a:pt x="31707" y="18027"/>
                                <a:pt x="32326" y="17817"/>
                              </a:cubicBezTo>
                              <a:cubicBezTo>
                                <a:pt x="32993" y="17598"/>
                                <a:pt x="33327" y="16864"/>
                                <a:pt x="33088" y="16217"/>
                              </a:cubicBezTo>
                              <a:cubicBezTo>
                                <a:pt x="27868" y="1606"/>
                                <a:pt x="19972" y="-252"/>
                                <a:pt x="15772" y="25"/>
                              </a:cubicBezTo>
                              <a:cubicBezTo>
                                <a:pt x="8971" y="386"/>
                                <a:pt x="2427" y="6606"/>
                                <a:pt x="541" y="14483"/>
                              </a:cubicBezTo>
                              <a:cubicBezTo>
                                <a:pt x="-1497" y="22989"/>
                                <a:pt x="2294" y="30981"/>
                                <a:pt x="10685" y="35848"/>
                              </a:cubicBezTo>
                              <a:cubicBezTo>
                                <a:pt x="10838" y="35914"/>
                                <a:pt x="10971" y="35981"/>
                                <a:pt x="11114" y="36010"/>
                              </a:cubicBezTo>
                              <a:close/>
                            </a:path>
                          </a:pathLst>
                        </a:custGeom>
                        <a:solidFill>
                          <a:srgbClr val="CE7755"/>
                        </a:solidFill>
                        <a:ln w="9525" cap="flat">
                          <a:noFill/>
                          <a:prstDash val="solid"/>
                          <a:miter/>
                        </a:ln>
                      </p:spPr>
                      <p:txBody>
                        <a:bodyPr rtlCol="0" anchor="ctr"/>
                        <a:lstStyle/>
                        <a:p>
                          <a:endParaRPr lang="en-US"/>
                        </a:p>
                      </p:txBody>
                    </p:sp>
                    <p:grpSp>
                      <p:nvGrpSpPr>
                        <p:cNvPr id="103" name="Graphic 10">
                          <a:extLst>
                            <a:ext uri="{FF2B5EF4-FFF2-40B4-BE49-F238E27FC236}">
                              <a16:creationId xmlns:a16="http://schemas.microsoft.com/office/drawing/2014/main" id="{D05A76F8-FAD2-2428-880D-E4A0D34364B0}"/>
                            </a:ext>
                          </a:extLst>
                        </p:cNvPr>
                        <p:cNvGrpSpPr/>
                        <p:nvPr/>
                      </p:nvGrpSpPr>
                      <p:grpSpPr>
                        <a:xfrm>
                          <a:off x="7786560" y="3105560"/>
                          <a:ext cx="84175" cy="91586"/>
                          <a:chOff x="7786560" y="3105560"/>
                          <a:chExt cx="84175" cy="91586"/>
                        </a:xfrm>
                      </p:grpSpPr>
                      <p:sp>
                        <p:nvSpPr>
                          <p:cNvPr id="104" name="Freeform: Shape 103">
                            <a:extLst>
                              <a:ext uri="{FF2B5EF4-FFF2-40B4-BE49-F238E27FC236}">
                                <a16:creationId xmlns:a16="http://schemas.microsoft.com/office/drawing/2014/main" id="{4733B781-639F-8918-57BC-60BB658C3E82}"/>
                              </a:ext>
                            </a:extLst>
                          </p:cNvPr>
                          <p:cNvSpPr/>
                          <p:nvPr/>
                        </p:nvSpPr>
                        <p:spPr>
                          <a:xfrm>
                            <a:off x="7790055" y="3105560"/>
                            <a:ext cx="80680" cy="85252"/>
                          </a:xfrm>
                          <a:custGeom>
                            <a:avLst/>
                            <a:gdLst>
                              <a:gd name="connsiteX0" fmla="*/ 80147 w 80680"/>
                              <a:gd name="connsiteY0" fmla="*/ 36479 h 85252"/>
                              <a:gd name="connsiteX1" fmla="*/ 46857 w 80680"/>
                              <a:gd name="connsiteY1" fmla="*/ 84800 h 85252"/>
                              <a:gd name="connsiteX2" fmla="*/ 546 w 80680"/>
                              <a:gd name="connsiteY2" fmla="*/ 48824 h 85252"/>
                              <a:gd name="connsiteX3" fmla="*/ 33798 w 80680"/>
                              <a:gd name="connsiteY3" fmla="*/ 446 h 85252"/>
                              <a:gd name="connsiteX4" fmla="*/ 80147 w 80680"/>
                              <a:gd name="connsiteY4" fmla="*/ 36479 h 8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80" h="85252">
                                <a:moveTo>
                                  <a:pt x="80147" y="36479"/>
                                </a:moveTo>
                                <a:cubicBezTo>
                                  <a:pt x="83737" y="59739"/>
                                  <a:pt x="68850" y="81390"/>
                                  <a:pt x="46857" y="84800"/>
                                </a:cubicBezTo>
                                <a:cubicBezTo>
                                  <a:pt x="24901" y="88200"/>
                                  <a:pt x="4147" y="72074"/>
                                  <a:pt x="546" y="48824"/>
                                </a:cubicBezTo>
                                <a:cubicBezTo>
                                  <a:pt x="-3092" y="25516"/>
                                  <a:pt x="11833" y="3894"/>
                                  <a:pt x="33798" y="446"/>
                                </a:cubicBezTo>
                                <a:cubicBezTo>
                                  <a:pt x="55782" y="-2926"/>
                                  <a:pt x="76508" y="13181"/>
                                  <a:pt x="80147" y="36479"/>
                                </a:cubicBezTo>
                                <a:close/>
                              </a:path>
                            </a:pathLst>
                          </a:custGeom>
                          <a:solidFill>
                            <a:srgbClr val="EBAD86"/>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C8C37E92-F70D-93EE-5B75-657DF4AB7408}"/>
                              </a:ext>
                            </a:extLst>
                          </p:cNvPr>
                          <p:cNvSpPr/>
                          <p:nvPr/>
                        </p:nvSpPr>
                        <p:spPr>
                          <a:xfrm>
                            <a:off x="7800382" y="3176574"/>
                            <a:ext cx="59622" cy="20572"/>
                          </a:xfrm>
                          <a:custGeom>
                            <a:avLst/>
                            <a:gdLst>
                              <a:gd name="connsiteX0" fmla="*/ 48817 w 59622"/>
                              <a:gd name="connsiteY0" fmla="*/ 2965 h 20572"/>
                              <a:gd name="connsiteX1" fmla="*/ 52798 w 59622"/>
                              <a:gd name="connsiteY1" fmla="*/ 17510 h 20572"/>
                              <a:gd name="connsiteX2" fmla="*/ 10831 w 59622"/>
                              <a:gd name="connsiteY2" fmla="*/ 17634 h 20572"/>
                              <a:gd name="connsiteX3" fmla="*/ 6840 w 59622"/>
                              <a:gd name="connsiteY3" fmla="*/ 3079 h 20572"/>
                              <a:gd name="connsiteX4" fmla="*/ 48817 w 59622"/>
                              <a:gd name="connsiteY4" fmla="*/ 2965 h 2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2" h="20572">
                                <a:moveTo>
                                  <a:pt x="48817" y="2965"/>
                                </a:moveTo>
                                <a:cubicBezTo>
                                  <a:pt x="61475" y="6918"/>
                                  <a:pt x="63285" y="13443"/>
                                  <a:pt x="52798" y="17510"/>
                                </a:cubicBezTo>
                                <a:cubicBezTo>
                                  <a:pt x="42292" y="21529"/>
                                  <a:pt x="23480" y="21615"/>
                                  <a:pt x="10831" y="17634"/>
                                </a:cubicBezTo>
                                <a:cubicBezTo>
                                  <a:pt x="-1875" y="13652"/>
                                  <a:pt x="-3657" y="7128"/>
                                  <a:pt x="6840" y="3079"/>
                                </a:cubicBezTo>
                                <a:cubicBezTo>
                                  <a:pt x="17365" y="-988"/>
                                  <a:pt x="36129" y="-1026"/>
                                  <a:pt x="48817" y="2965"/>
                                </a:cubicBezTo>
                                <a:close/>
                              </a:path>
                            </a:pathLst>
                          </a:custGeom>
                          <a:solidFill>
                            <a:srgbClr val="EBAD86"/>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883A1F0-989A-F2A1-E85B-E5065CCF130C}"/>
                              </a:ext>
                            </a:extLst>
                          </p:cNvPr>
                          <p:cNvSpPr/>
                          <p:nvPr/>
                        </p:nvSpPr>
                        <p:spPr>
                          <a:xfrm>
                            <a:off x="7786560" y="3106029"/>
                            <a:ext cx="79751" cy="84261"/>
                          </a:xfrm>
                          <a:custGeom>
                            <a:avLst/>
                            <a:gdLst>
                              <a:gd name="connsiteX0" fmla="*/ 79222 w 79751"/>
                              <a:gd name="connsiteY0" fmla="*/ 36039 h 84261"/>
                              <a:gd name="connsiteX1" fmla="*/ 46342 w 79751"/>
                              <a:gd name="connsiteY1" fmla="*/ 83806 h 84261"/>
                              <a:gd name="connsiteX2" fmla="*/ 536 w 79751"/>
                              <a:gd name="connsiteY2" fmla="*/ 48240 h 84261"/>
                              <a:gd name="connsiteX3" fmla="*/ 33416 w 79751"/>
                              <a:gd name="connsiteY3" fmla="*/ 444 h 84261"/>
                              <a:gd name="connsiteX4" fmla="*/ 79222 w 79751"/>
                              <a:gd name="connsiteY4" fmla="*/ 36039 h 8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51" h="84261">
                                <a:moveTo>
                                  <a:pt x="79222" y="36039"/>
                                </a:moveTo>
                                <a:cubicBezTo>
                                  <a:pt x="82775" y="59060"/>
                                  <a:pt x="68059" y="80444"/>
                                  <a:pt x="46342" y="83806"/>
                                </a:cubicBezTo>
                                <a:cubicBezTo>
                                  <a:pt x="24606" y="87197"/>
                                  <a:pt x="4070" y="71272"/>
                                  <a:pt x="536" y="48240"/>
                                </a:cubicBezTo>
                                <a:cubicBezTo>
                                  <a:pt x="-3045" y="25199"/>
                                  <a:pt x="11699" y="3834"/>
                                  <a:pt x="33416" y="444"/>
                                </a:cubicBezTo>
                                <a:cubicBezTo>
                                  <a:pt x="55152" y="-2900"/>
                                  <a:pt x="75660" y="13017"/>
                                  <a:pt x="79222" y="36039"/>
                                </a:cubicBezTo>
                                <a:close/>
                              </a:path>
                            </a:pathLst>
                          </a:custGeom>
                          <a:solidFill>
                            <a:srgbClr val="FFFFFF"/>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F3601742-7F10-17C4-CE4A-D5EEA0C686D2}"/>
                              </a:ext>
                            </a:extLst>
                          </p:cNvPr>
                          <p:cNvSpPr/>
                          <p:nvPr/>
                        </p:nvSpPr>
                        <p:spPr>
                          <a:xfrm>
                            <a:off x="7799231" y="3132714"/>
                            <a:ext cx="61893" cy="54057"/>
                          </a:xfrm>
                          <a:custGeom>
                            <a:avLst/>
                            <a:gdLst>
                              <a:gd name="connsiteX0" fmla="*/ 61446 w 61893"/>
                              <a:gd name="connsiteY0" fmla="*/ 12554 h 54057"/>
                              <a:gd name="connsiteX1" fmla="*/ 57065 w 61893"/>
                              <a:gd name="connsiteY1" fmla="*/ 0 h 54057"/>
                              <a:gd name="connsiteX2" fmla="*/ 58903 w 61893"/>
                              <a:gd name="connsiteY2" fmla="*/ 7115 h 54057"/>
                              <a:gd name="connsiteX3" fmla="*/ 29975 w 61893"/>
                              <a:gd name="connsiteY3" fmla="*/ 49140 h 54057"/>
                              <a:gd name="connsiteX4" fmla="*/ 0 w 61893"/>
                              <a:gd name="connsiteY4" fmla="*/ 38586 h 54057"/>
                              <a:gd name="connsiteX5" fmla="*/ 33138 w 61893"/>
                              <a:gd name="connsiteY5" fmla="*/ 53683 h 54057"/>
                              <a:gd name="connsiteX6" fmla="*/ 61446 w 61893"/>
                              <a:gd name="connsiteY6" fmla="*/ 12554 h 5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93" h="54057">
                                <a:moveTo>
                                  <a:pt x="61446" y="12554"/>
                                </a:moveTo>
                                <a:cubicBezTo>
                                  <a:pt x="60751" y="8001"/>
                                  <a:pt x="59160" y="3800"/>
                                  <a:pt x="57065" y="0"/>
                                </a:cubicBezTo>
                                <a:cubicBezTo>
                                  <a:pt x="57893" y="2276"/>
                                  <a:pt x="58493" y="4639"/>
                                  <a:pt x="58903" y="7115"/>
                                </a:cubicBezTo>
                                <a:cubicBezTo>
                                  <a:pt x="62027" y="27346"/>
                                  <a:pt x="49092" y="46158"/>
                                  <a:pt x="29975" y="49140"/>
                                </a:cubicBezTo>
                                <a:cubicBezTo>
                                  <a:pt x="18593" y="50902"/>
                                  <a:pt x="7725" y="46558"/>
                                  <a:pt x="0" y="38586"/>
                                </a:cubicBezTo>
                                <a:cubicBezTo>
                                  <a:pt x="7382" y="49387"/>
                                  <a:pt x="19946" y="55702"/>
                                  <a:pt x="33138" y="53683"/>
                                </a:cubicBezTo>
                                <a:cubicBezTo>
                                  <a:pt x="51826" y="50768"/>
                                  <a:pt x="64475" y="32356"/>
                                  <a:pt x="61446" y="12554"/>
                                </a:cubicBezTo>
                                <a:close/>
                              </a:path>
                            </a:pathLst>
                          </a:custGeom>
                          <a:solidFill>
                            <a:srgbClr val="DADBDC"/>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7540ACFB-8152-AB44-E82D-7A20D24D6279}"/>
                              </a:ext>
                            </a:extLst>
                          </p:cNvPr>
                          <p:cNvSpPr/>
                          <p:nvPr/>
                        </p:nvSpPr>
                        <p:spPr>
                          <a:xfrm>
                            <a:off x="7811085" y="3130388"/>
                            <a:ext cx="43306" cy="45571"/>
                          </a:xfrm>
                          <a:custGeom>
                            <a:avLst/>
                            <a:gdLst>
                              <a:gd name="connsiteX0" fmla="*/ 42667 w 43306"/>
                              <a:gd name="connsiteY0" fmla="*/ 27720 h 45571"/>
                              <a:gd name="connsiteX1" fmla="*/ 16454 w 43306"/>
                              <a:gd name="connsiteY1" fmla="*/ 45027 h 45571"/>
                              <a:gd name="connsiteX2" fmla="*/ 643 w 43306"/>
                              <a:gd name="connsiteY2" fmla="*/ 17881 h 45571"/>
                              <a:gd name="connsiteX3" fmla="*/ 26855 w 43306"/>
                              <a:gd name="connsiteY3" fmla="*/ 536 h 45571"/>
                              <a:gd name="connsiteX4" fmla="*/ 42667 w 43306"/>
                              <a:gd name="connsiteY4" fmla="*/ 27720 h 45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06" h="45571">
                                <a:moveTo>
                                  <a:pt x="42667" y="27720"/>
                                </a:moveTo>
                                <a:cubicBezTo>
                                  <a:pt x="39752" y="39979"/>
                                  <a:pt x="28046" y="47751"/>
                                  <a:pt x="16454" y="45027"/>
                                </a:cubicBezTo>
                                <a:cubicBezTo>
                                  <a:pt x="4814" y="42293"/>
                                  <a:pt x="-2234" y="30140"/>
                                  <a:pt x="643" y="17881"/>
                                </a:cubicBezTo>
                                <a:cubicBezTo>
                                  <a:pt x="3519" y="5575"/>
                                  <a:pt x="15244" y="-2160"/>
                                  <a:pt x="26855" y="536"/>
                                </a:cubicBezTo>
                                <a:cubicBezTo>
                                  <a:pt x="38447" y="3260"/>
                                  <a:pt x="45543" y="15433"/>
                                  <a:pt x="42667" y="27720"/>
                                </a:cubicBezTo>
                                <a:close/>
                              </a:path>
                            </a:pathLst>
                          </a:custGeom>
                          <a:solidFill>
                            <a:srgbClr val="8F7B70"/>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3C7E87D-D381-95EF-CE90-88D62300DB59}"/>
                              </a:ext>
                            </a:extLst>
                          </p:cNvPr>
                          <p:cNvSpPr/>
                          <p:nvPr/>
                        </p:nvSpPr>
                        <p:spPr>
                          <a:xfrm>
                            <a:off x="7819457" y="3140378"/>
                            <a:ext cx="25865" cy="27291"/>
                          </a:xfrm>
                          <a:custGeom>
                            <a:avLst/>
                            <a:gdLst>
                              <a:gd name="connsiteX0" fmla="*/ 25475 w 25865"/>
                              <a:gd name="connsiteY0" fmla="*/ 16578 h 27291"/>
                              <a:gd name="connsiteX1" fmla="*/ 9787 w 25865"/>
                              <a:gd name="connsiteY1" fmla="*/ 26979 h 27291"/>
                              <a:gd name="connsiteX2" fmla="*/ 386 w 25865"/>
                              <a:gd name="connsiteY2" fmla="*/ 10691 h 27291"/>
                              <a:gd name="connsiteX3" fmla="*/ 16035 w 25865"/>
                              <a:gd name="connsiteY3" fmla="*/ 319 h 27291"/>
                              <a:gd name="connsiteX4" fmla="*/ 25475 w 25865"/>
                              <a:gd name="connsiteY4" fmla="*/ 16578 h 27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5" h="27291">
                                <a:moveTo>
                                  <a:pt x="25475" y="16578"/>
                                </a:moveTo>
                                <a:cubicBezTo>
                                  <a:pt x="23779" y="23941"/>
                                  <a:pt x="16740" y="28570"/>
                                  <a:pt x="9787" y="26979"/>
                                </a:cubicBezTo>
                                <a:cubicBezTo>
                                  <a:pt x="2881" y="25312"/>
                                  <a:pt x="-1338" y="18073"/>
                                  <a:pt x="386" y="10691"/>
                                </a:cubicBezTo>
                                <a:cubicBezTo>
                                  <a:pt x="2091" y="3357"/>
                                  <a:pt x="9120" y="-1291"/>
                                  <a:pt x="16035" y="319"/>
                                </a:cubicBezTo>
                                <a:cubicBezTo>
                                  <a:pt x="22969" y="1966"/>
                                  <a:pt x="27218" y="9234"/>
                                  <a:pt x="25475" y="16578"/>
                                </a:cubicBezTo>
                                <a:close/>
                              </a:path>
                            </a:pathLst>
                          </a:custGeom>
                          <a:solidFill>
                            <a:srgbClr val="000000"/>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A616CAF-DB36-E502-7EA5-F63E44EED20C}"/>
                              </a:ext>
                            </a:extLst>
                          </p:cNvPr>
                          <p:cNvSpPr/>
                          <p:nvPr/>
                        </p:nvSpPr>
                        <p:spPr>
                          <a:xfrm>
                            <a:off x="7821733" y="3138763"/>
                            <a:ext cx="10922" cy="11562"/>
                          </a:xfrm>
                          <a:custGeom>
                            <a:avLst/>
                            <a:gdLst>
                              <a:gd name="connsiteX0" fmla="*/ 10759 w 10922"/>
                              <a:gd name="connsiteY0" fmla="*/ 7039 h 11562"/>
                              <a:gd name="connsiteX1" fmla="*/ 4148 w 10922"/>
                              <a:gd name="connsiteY1" fmla="*/ 11421 h 11562"/>
                              <a:gd name="connsiteX2" fmla="*/ 167 w 10922"/>
                              <a:gd name="connsiteY2" fmla="*/ 4543 h 11562"/>
                              <a:gd name="connsiteX3" fmla="*/ 6787 w 10922"/>
                              <a:gd name="connsiteY3" fmla="*/ 124 h 11562"/>
                              <a:gd name="connsiteX4" fmla="*/ 10759 w 10922"/>
                              <a:gd name="connsiteY4" fmla="*/ 7039 h 1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2" h="11562">
                                <a:moveTo>
                                  <a:pt x="10759" y="7039"/>
                                </a:moveTo>
                                <a:cubicBezTo>
                                  <a:pt x="10054" y="10144"/>
                                  <a:pt x="7063" y="12125"/>
                                  <a:pt x="4148" y="11421"/>
                                </a:cubicBezTo>
                                <a:cubicBezTo>
                                  <a:pt x="1234" y="10735"/>
                                  <a:pt x="-576" y="7658"/>
                                  <a:pt x="167" y="4543"/>
                                </a:cubicBezTo>
                                <a:cubicBezTo>
                                  <a:pt x="862" y="1429"/>
                                  <a:pt x="3825" y="-524"/>
                                  <a:pt x="6787" y="124"/>
                                </a:cubicBezTo>
                                <a:cubicBezTo>
                                  <a:pt x="9692" y="838"/>
                                  <a:pt x="11492" y="3924"/>
                                  <a:pt x="10759" y="7039"/>
                                </a:cubicBezTo>
                                <a:close/>
                              </a:path>
                            </a:pathLst>
                          </a:custGeom>
                          <a:solidFill>
                            <a:srgbClr val="FFFFFF"/>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A361C41B-9A6B-0608-9DAA-191A873DC2A9}"/>
                              </a:ext>
                            </a:extLst>
                          </p:cNvPr>
                          <p:cNvSpPr/>
                          <p:nvPr/>
                        </p:nvSpPr>
                        <p:spPr>
                          <a:xfrm>
                            <a:off x="7836332" y="3161041"/>
                            <a:ext cx="6651" cy="6991"/>
                          </a:xfrm>
                          <a:custGeom>
                            <a:avLst/>
                            <a:gdLst>
                              <a:gd name="connsiteX0" fmla="*/ 6551 w 6651"/>
                              <a:gd name="connsiteY0" fmla="*/ 4258 h 6991"/>
                              <a:gd name="connsiteX1" fmla="*/ 2522 w 6651"/>
                              <a:gd name="connsiteY1" fmla="*/ 6906 h 6991"/>
                              <a:gd name="connsiteX2" fmla="*/ 93 w 6651"/>
                              <a:gd name="connsiteY2" fmla="*/ 2744 h 6991"/>
                              <a:gd name="connsiteX3" fmla="*/ 4123 w 6651"/>
                              <a:gd name="connsiteY3" fmla="*/ 86 h 6991"/>
                              <a:gd name="connsiteX4" fmla="*/ 6551 w 6651"/>
                              <a:gd name="connsiteY4" fmla="*/ 4258 h 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1" h="6991">
                                <a:moveTo>
                                  <a:pt x="6551" y="4258"/>
                                </a:moveTo>
                                <a:cubicBezTo>
                                  <a:pt x="6094" y="6164"/>
                                  <a:pt x="4323" y="7325"/>
                                  <a:pt x="2522" y="6906"/>
                                </a:cubicBezTo>
                                <a:cubicBezTo>
                                  <a:pt x="751" y="6506"/>
                                  <a:pt x="-335" y="4620"/>
                                  <a:pt x="93" y="2744"/>
                                </a:cubicBezTo>
                                <a:cubicBezTo>
                                  <a:pt x="551" y="867"/>
                                  <a:pt x="2322" y="-342"/>
                                  <a:pt x="4123" y="86"/>
                                </a:cubicBezTo>
                                <a:cubicBezTo>
                                  <a:pt x="5904" y="515"/>
                                  <a:pt x="6999" y="2382"/>
                                  <a:pt x="6551" y="4258"/>
                                </a:cubicBezTo>
                                <a:close/>
                              </a:path>
                            </a:pathLst>
                          </a:custGeom>
                          <a:solidFill>
                            <a:srgbClr val="FFFFFF"/>
                          </a:solidFill>
                          <a:ln w="9525" cap="flat">
                            <a:noFill/>
                            <a:prstDash val="solid"/>
                            <a:miter/>
                          </a:ln>
                        </p:spPr>
                        <p:txBody>
                          <a:bodyPr rtlCol="0" anchor="ctr"/>
                          <a:lstStyle/>
                          <a:p>
                            <a:endParaRPr lang="en-US"/>
                          </a:p>
                        </p:txBody>
                      </p:sp>
                    </p:grpSp>
                    <p:sp>
                      <p:nvSpPr>
                        <p:cNvPr id="112" name="Freeform: Shape 111">
                          <a:extLst>
                            <a:ext uri="{FF2B5EF4-FFF2-40B4-BE49-F238E27FC236}">
                              <a16:creationId xmlns:a16="http://schemas.microsoft.com/office/drawing/2014/main" id="{F93D17AC-AA29-5FC5-6485-8AFC713A9ABB}"/>
                            </a:ext>
                          </a:extLst>
                        </p:cNvPr>
                        <p:cNvSpPr/>
                        <p:nvPr/>
                      </p:nvSpPr>
                      <p:spPr>
                        <a:xfrm>
                          <a:off x="7994774" y="3172767"/>
                          <a:ext cx="67599" cy="54283"/>
                        </a:xfrm>
                        <a:custGeom>
                          <a:avLst/>
                          <a:gdLst>
                            <a:gd name="connsiteX0" fmla="*/ 65281 w 67599"/>
                            <a:gd name="connsiteY0" fmla="*/ 54168 h 54283"/>
                            <a:gd name="connsiteX1" fmla="*/ 67500 w 67599"/>
                            <a:gd name="connsiteY1" fmla="*/ 51549 h 54283"/>
                            <a:gd name="connsiteX2" fmla="*/ 29600 w 67599"/>
                            <a:gd name="connsiteY2" fmla="*/ 76 h 54283"/>
                            <a:gd name="connsiteX3" fmla="*/ 5 w 67599"/>
                            <a:gd name="connsiteY3" fmla="*/ 31870 h 54283"/>
                            <a:gd name="connsiteX4" fmla="*/ 2644 w 67599"/>
                            <a:gd name="connsiteY4" fmla="*/ 35004 h 54283"/>
                            <a:gd name="connsiteX5" fmla="*/ 5749 w 67599"/>
                            <a:gd name="connsiteY5" fmla="*/ 32366 h 54283"/>
                            <a:gd name="connsiteX6" fmla="*/ 29190 w 67599"/>
                            <a:gd name="connsiteY6" fmla="*/ 5800 h 54283"/>
                            <a:gd name="connsiteX7" fmla="*/ 61775 w 67599"/>
                            <a:gd name="connsiteY7" fmla="*/ 51225 h 54283"/>
                            <a:gd name="connsiteX8" fmla="*/ 64452 w 67599"/>
                            <a:gd name="connsiteY8" fmla="*/ 54283 h 54283"/>
                            <a:gd name="connsiteX9" fmla="*/ 65281 w 67599"/>
                            <a:gd name="connsiteY9" fmla="*/ 54168 h 5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599" h="54283">
                              <a:moveTo>
                                <a:pt x="65281" y="54168"/>
                              </a:moveTo>
                              <a:cubicBezTo>
                                <a:pt x="66528" y="53892"/>
                                <a:pt x="67414" y="52835"/>
                                <a:pt x="67500" y="51549"/>
                              </a:cubicBezTo>
                              <a:cubicBezTo>
                                <a:pt x="69186" y="22488"/>
                                <a:pt x="49278" y="1457"/>
                                <a:pt x="29600" y="76"/>
                              </a:cubicBezTo>
                              <a:cubicBezTo>
                                <a:pt x="16627" y="-877"/>
                                <a:pt x="2073" y="7019"/>
                                <a:pt x="5" y="31870"/>
                              </a:cubicBezTo>
                              <a:cubicBezTo>
                                <a:pt x="-90" y="33470"/>
                                <a:pt x="1063" y="34871"/>
                                <a:pt x="2644" y="35004"/>
                              </a:cubicBezTo>
                              <a:cubicBezTo>
                                <a:pt x="4244" y="35137"/>
                                <a:pt x="5606" y="33937"/>
                                <a:pt x="5749" y="32366"/>
                              </a:cubicBezTo>
                              <a:cubicBezTo>
                                <a:pt x="7235" y="14802"/>
                                <a:pt x="15970" y="4867"/>
                                <a:pt x="29190" y="5800"/>
                              </a:cubicBezTo>
                              <a:cubicBezTo>
                                <a:pt x="46116" y="7029"/>
                                <a:pt x="63242" y="25555"/>
                                <a:pt x="61775" y="51225"/>
                              </a:cubicBezTo>
                              <a:cubicBezTo>
                                <a:pt x="61642" y="52787"/>
                                <a:pt x="62871" y="54178"/>
                                <a:pt x="64452" y="54283"/>
                              </a:cubicBezTo>
                              <a:cubicBezTo>
                                <a:pt x="64756" y="54292"/>
                                <a:pt x="65061" y="54235"/>
                                <a:pt x="65281" y="54168"/>
                              </a:cubicBezTo>
                              <a:close/>
                            </a:path>
                          </a:pathLst>
                        </a:custGeom>
                        <a:solidFill>
                          <a:srgbClr val="6B4432"/>
                        </a:solidFill>
                        <a:ln w="9525" cap="flat">
                          <a:noFill/>
                          <a:prstDash val="solid"/>
                          <a:miter/>
                        </a:ln>
                      </p:spPr>
                      <p:txBody>
                        <a:bodyPr rtlCol="0" anchor="ctr"/>
                        <a:lstStyle/>
                        <a:p>
                          <a:endParaRPr lang="en-US"/>
                        </a:p>
                      </p:txBody>
                    </p:sp>
                  </p:grpSp>
                  <p:grpSp>
                    <p:nvGrpSpPr>
                      <p:cNvPr id="113" name="Graphic 10">
                        <a:extLst>
                          <a:ext uri="{FF2B5EF4-FFF2-40B4-BE49-F238E27FC236}">
                            <a16:creationId xmlns:a16="http://schemas.microsoft.com/office/drawing/2014/main" id="{4E19252C-FD3C-3C81-0656-D3A75D142D9B}"/>
                          </a:ext>
                        </a:extLst>
                      </p:cNvPr>
                      <p:cNvGrpSpPr/>
                      <p:nvPr/>
                    </p:nvGrpSpPr>
                    <p:grpSpPr>
                      <a:xfrm>
                        <a:off x="7693682" y="2772174"/>
                        <a:ext cx="648386" cy="541971"/>
                        <a:chOff x="7693682" y="2772174"/>
                        <a:chExt cx="648386" cy="541971"/>
                      </a:xfrm>
                    </p:grpSpPr>
                    <p:sp>
                      <p:nvSpPr>
                        <p:cNvPr id="114" name="Freeform: Shape 113">
                          <a:extLst>
                            <a:ext uri="{FF2B5EF4-FFF2-40B4-BE49-F238E27FC236}">
                              <a16:creationId xmlns:a16="http://schemas.microsoft.com/office/drawing/2014/main" id="{E1440B16-5F5C-F991-8F6B-B2439556BC56}"/>
                            </a:ext>
                          </a:extLst>
                        </p:cNvPr>
                        <p:cNvSpPr/>
                        <p:nvPr/>
                      </p:nvSpPr>
                      <p:spPr>
                        <a:xfrm>
                          <a:off x="7693682" y="2772174"/>
                          <a:ext cx="648386" cy="541971"/>
                        </a:xfrm>
                        <a:custGeom>
                          <a:avLst/>
                          <a:gdLst>
                            <a:gd name="connsiteX0" fmla="*/ 478462 w 648386"/>
                            <a:gd name="connsiteY0" fmla="*/ 538982 h 541971"/>
                            <a:gd name="connsiteX1" fmla="*/ 466328 w 648386"/>
                            <a:gd name="connsiteY1" fmla="*/ 505511 h 541971"/>
                            <a:gd name="connsiteX2" fmla="*/ 462984 w 648386"/>
                            <a:gd name="connsiteY2" fmla="*/ 437560 h 541971"/>
                            <a:gd name="connsiteX3" fmla="*/ 469566 w 648386"/>
                            <a:gd name="connsiteY3" fmla="*/ 403927 h 541971"/>
                            <a:gd name="connsiteX4" fmla="*/ 439362 w 648386"/>
                            <a:gd name="connsiteY4" fmla="*/ 318792 h 541971"/>
                            <a:gd name="connsiteX5" fmla="*/ 398700 w 648386"/>
                            <a:gd name="connsiteY5" fmla="*/ 285321 h 541971"/>
                            <a:gd name="connsiteX6" fmla="*/ 292934 w 648386"/>
                            <a:gd name="connsiteY6" fmla="*/ 222342 h 541971"/>
                            <a:gd name="connsiteX7" fmla="*/ 226974 w 648386"/>
                            <a:gd name="connsiteY7" fmla="*/ 216551 h 541971"/>
                            <a:gd name="connsiteX8" fmla="*/ 146059 w 648386"/>
                            <a:gd name="connsiteY8" fmla="*/ 224771 h 541971"/>
                            <a:gd name="connsiteX9" fmla="*/ 101511 w 648386"/>
                            <a:gd name="connsiteY9" fmla="*/ 243021 h 541971"/>
                            <a:gd name="connsiteX10" fmla="*/ 71450 w 648386"/>
                            <a:gd name="connsiteY10" fmla="*/ 268681 h 541971"/>
                            <a:gd name="connsiteX11" fmla="*/ 38998 w 648386"/>
                            <a:gd name="connsiteY11" fmla="*/ 359550 h 541971"/>
                            <a:gd name="connsiteX12" fmla="*/ 13290 w 648386"/>
                            <a:gd name="connsiteY12" fmla="*/ 289379 h 541971"/>
                            <a:gd name="connsiteX13" fmla="*/ 17633 w 648386"/>
                            <a:gd name="connsiteY13" fmla="*/ 221380 h 541971"/>
                            <a:gd name="connsiteX14" fmla="*/ 35074 w 648386"/>
                            <a:gd name="connsiteY14" fmla="*/ 156439 h 541971"/>
                            <a:gd name="connsiteX15" fmla="*/ 128333 w 648386"/>
                            <a:gd name="connsiteY15" fmla="*/ 48225 h 541971"/>
                            <a:gd name="connsiteX16" fmla="*/ 187121 w 648386"/>
                            <a:gd name="connsiteY16" fmla="*/ 39776 h 541971"/>
                            <a:gd name="connsiteX17" fmla="*/ 336626 w 648386"/>
                            <a:gd name="connsiteY17" fmla="*/ 41767 h 541971"/>
                            <a:gd name="connsiteX18" fmla="*/ 386556 w 648386"/>
                            <a:gd name="connsiteY18" fmla="*/ 41758 h 541971"/>
                            <a:gd name="connsiteX19" fmla="*/ 451154 w 648386"/>
                            <a:gd name="connsiteY19" fmla="*/ 70304 h 541971"/>
                            <a:gd name="connsiteX20" fmla="*/ 570369 w 648386"/>
                            <a:gd name="connsiteY20" fmla="*/ 163801 h 541971"/>
                            <a:gd name="connsiteX21" fmla="*/ 580085 w 648386"/>
                            <a:gd name="connsiteY21" fmla="*/ 190805 h 541971"/>
                            <a:gd name="connsiteX22" fmla="*/ 620795 w 648386"/>
                            <a:gd name="connsiteY22" fmla="*/ 312868 h 541971"/>
                            <a:gd name="connsiteX23" fmla="*/ 583885 w 648386"/>
                            <a:gd name="connsiteY23" fmla="*/ 414433 h 541971"/>
                            <a:gd name="connsiteX24" fmla="*/ 565902 w 648386"/>
                            <a:gd name="connsiteY24" fmla="*/ 440988 h 541971"/>
                            <a:gd name="connsiteX25" fmla="*/ 546614 w 648386"/>
                            <a:gd name="connsiteY25" fmla="*/ 506568 h 541971"/>
                            <a:gd name="connsiteX26" fmla="*/ 497503 w 648386"/>
                            <a:gd name="connsiteY26" fmla="*/ 539439 h 541971"/>
                            <a:gd name="connsiteX27" fmla="*/ 478462 w 648386"/>
                            <a:gd name="connsiteY27" fmla="*/ 538982 h 54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386" h="541971">
                              <a:moveTo>
                                <a:pt x="478462" y="538982"/>
                              </a:moveTo>
                              <a:cubicBezTo>
                                <a:pt x="462918" y="550716"/>
                                <a:pt x="442182" y="517560"/>
                                <a:pt x="466328" y="505511"/>
                              </a:cubicBezTo>
                              <a:cubicBezTo>
                                <a:pt x="429914" y="495471"/>
                                <a:pt x="435962" y="447237"/>
                                <a:pt x="462984" y="437560"/>
                              </a:cubicBezTo>
                              <a:cubicBezTo>
                                <a:pt x="440896" y="430054"/>
                                <a:pt x="446525" y="405689"/>
                                <a:pt x="469566" y="403927"/>
                              </a:cubicBezTo>
                              <a:cubicBezTo>
                                <a:pt x="436009" y="387487"/>
                                <a:pt x="411483" y="343929"/>
                                <a:pt x="439362" y="318792"/>
                              </a:cubicBezTo>
                              <a:cubicBezTo>
                                <a:pt x="407044" y="339366"/>
                                <a:pt x="394414" y="306696"/>
                                <a:pt x="398700" y="285321"/>
                              </a:cubicBezTo>
                              <a:cubicBezTo>
                                <a:pt x="379660" y="308296"/>
                                <a:pt x="279723" y="259452"/>
                                <a:pt x="292934" y="222342"/>
                              </a:cubicBezTo>
                              <a:cubicBezTo>
                                <a:pt x="265779" y="273596"/>
                                <a:pt x="234089" y="238077"/>
                                <a:pt x="226974" y="216551"/>
                              </a:cubicBezTo>
                              <a:cubicBezTo>
                                <a:pt x="226393" y="262233"/>
                                <a:pt x="156032" y="248679"/>
                                <a:pt x="146059" y="224771"/>
                              </a:cubicBezTo>
                              <a:cubicBezTo>
                                <a:pt x="137677" y="265490"/>
                                <a:pt x="107940" y="261347"/>
                                <a:pt x="101511" y="243021"/>
                              </a:cubicBezTo>
                              <a:cubicBezTo>
                                <a:pt x="94205" y="273444"/>
                                <a:pt x="75250" y="272196"/>
                                <a:pt x="71450" y="268681"/>
                              </a:cubicBezTo>
                              <a:cubicBezTo>
                                <a:pt x="56238" y="295694"/>
                                <a:pt x="47266" y="333756"/>
                                <a:pt x="38998" y="359550"/>
                              </a:cubicBezTo>
                              <a:cubicBezTo>
                                <a:pt x="13642" y="363131"/>
                                <a:pt x="-9151" y="311963"/>
                                <a:pt x="13290" y="289379"/>
                              </a:cubicBezTo>
                              <a:cubicBezTo>
                                <a:pt x="-14933" y="259366"/>
                                <a:pt x="9289" y="231943"/>
                                <a:pt x="17633" y="221380"/>
                              </a:cubicBezTo>
                              <a:cubicBezTo>
                                <a:pt x="-2760" y="207140"/>
                                <a:pt x="9013" y="153734"/>
                                <a:pt x="35074" y="156439"/>
                              </a:cubicBezTo>
                              <a:cubicBezTo>
                                <a:pt x="8156" y="109747"/>
                                <a:pt x="63753" y="30137"/>
                                <a:pt x="128333" y="48225"/>
                              </a:cubicBezTo>
                              <a:cubicBezTo>
                                <a:pt x="112036" y="-14821"/>
                                <a:pt x="181101" y="-2457"/>
                                <a:pt x="187121" y="39776"/>
                              </a:cubicBezTo>
                              <a:cubicBezTo>
                                <a:pt x="233689" y="-28185"/>
                                <a:pt x="329158" y="3572"/>
                                <a:pt x="336626" y="41767"/>
                              </a:cubicBezTo>
                              <a:cubicBezTo>
                                <a:pt x="366296" y="-23765"/>
                                <a:pt x="394337" y="26965"/>
                                <a:pt x="386556" y="41758"/>
                              </a:cubicBezTo>
                              <a:cubicBezTo>
                                <a:pt x="423770" y="-26117"/>
                                <a:pt x="491416" y="43291"/>
                                <a:pt x="451154" y="70304"/>
                              </a:cubicBezTo>
                              <a:cubicBezTo>
                                <a:pt x="505875" y="54140"/>
                                <a:pt x="567902" y="117786"/>
                                <a:pt x="570369" y="163801"/>
                              </a:cubicBezTo>
                              <a:cubicBezTo>
                                <a:pt x="610917" y="124330"/>
                                <a:pt x="634035" y="181851"/>
                                <a:pt x="580085" y="190805"/>
                              </a:cubicBezTo>
                              <a:cubicBezTo>
                                <a:pt x="661209" y="210674"/>
                                <a:pt x="663705" y="310058"/>
                                <a:pt x="620795" y="312868"/>
                              </a:cubicBezTo>
                              <a:cubicBezTo>
                                <a:pt x="671172" y="348263"/>
                                <a:pt x="644731" y="446370"/>
                                <a:pt x="583885" y="414433"/>
                              </a:cubicBezTo>
                              <a:cubicBezTo>
                                <a:pt x="595896" y="429168"/>
                                <a:pt x="588324" y="445379"/>
                                <a:pt x="565902" y="440988"/>
                              </a:cubicBezTo>
                              <a:cubicBezTo>
                                <a:pt x="593639" y="466925"/>
                                <a:pt x="566350" y="506530"/>
                                <a:pt x="546614" y="506568"/>
                              </a:cubicBezTo>
                              <a:cubicBezTo>
                                <a:pt x="545766" y="555536"/>
                                <a:pt x="497503" y="539439"/>
                                <a:pt x="497503" y="539439"/>
                              </a:cubicBezTo>
                              <a:cubicBezTo>
                                <a:pt x="497503" y="539439"/>
                                <a:pt x="495388" y="526209"/>
                                <a:pt x="478462" y="538982"/>
                              </a:cubicBezTo>
                              <a:close/>
                            </a:path>
                          </a:pathLst>
                        </a:custGeom>
                        <a:solidFill>
                          <a:srgbClr val="4F3628"/>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D74B46BF-5635-2125-6B9F-E5331D2FE440}"/>
                            </a:ext>
                          </a:extLst>
                        </p:cNvPr>
                        <p:cNvSpPr/>
                        <p:nvPr/>
                      </p:nvSpPr>
                      <p:spPr>
                        <a:xfrm>
                          <a:off x="7711642" y="2910353"/>
                          <a:ext cx="541969" cy="399954"/>
                        </a:xfrm>
                        <a:custGeom>
                          <a:avLst/>
                          <a:gdLst>
                            <a:gd name="connsiteX0" fmla="*/ 4902 w 541969"/>
                            <a:gd name="connsiteY0" fmla="*/ 125092 h 399954"/>
                            <a:gd name="connsiteX1" fmla="*/ 21228 w 541969"/>
                            <a:gd name="connsiteY1" fmla="*/ 59398 h 399954"/>
                            <a:gd name="connsiteX2" fmla="*/ 92656 w 541969"/>
                            <a:gd name="connsiteY2" fmla="*/ 7363 h 399954"/>
                            <a:gd name="connsiteX3" fmla="*/ 182172 w 541969"/>
                            <a:gd name="connsiteY3" fmla="*/ 0 h 399954"/>
                            <a:gd name="connsiteX4" fmla="*/ 291948 w 541969"/>
                            <a:gd name="connsiteY4" fmla="*/ 11068 h 399954"/>
                            <a:gd name="connsiteX5" fmla="*/ 411096 w 541969"/>
                            <a:gd name="connsiteY5" fmla="*/ 65361 h 399954"/>
                            <a:gd name="connsiteX6" fmla="*/ 496983 w 541969"/>
                            <a:gd name="connsiteY6" fmla="*/ 119348 h 399954"/>
                            <a:gd name="connsiteX7" fmla="*/ 518548 w 541969"/>
                            <a:gd name="connsiteY7" fmla="*/ 258452 h 399954"/>
                            <a:gd name="connsiteX8" fmla="*/ 505022 w 541969"/>
                            <a:gd name="connsiteY8" fmla="*/ 302514 h 399954"/>
                            <a:gd name="connsiteX9" fmla="*/ 541969 w 541969"/>
                            <a:gd name="connsiteY9" fmla="*/ 313963 h 399954"/>
                            <a:gd name="connsiteX10" fmla="*/ 514890 w 541969"/>
                            <a:gd name="connsiteY10" fmla="*/ 357616 h 399954"/>
                            <a:gd name="connsiteX11" fmla="*/ 488163 w 541969"/>
                            <a:gd name="connsiteY11" fmla="*/ 397812 h 399954"/>
                            <a:gd name="connsiteX12" fmla="*/ 461807 w 541969"/>
                            <a:gd name="connsiteY12" fmla="*/ 399955 h 399954"/>
                            <a:gd name="connsiteX13" fmla="*/ 474161 w 541969"/>
                            <a:gd name="connsiteY13" fmla="*/ 379819 h 399954"/>
                            <a:gd name="connsiteX14" fmla="*/ 470380 w 541969"/>
                            <a:gd name="connsiteY14" fmla="*/ 302781 h 399954"/>
                            <a:gd name="connsiteX15" fmla="*/ 471666 w 541969"/>
                            <a:gd name="connsiteY15" fmla="*/ 262995 h 399954"/>
                            <a:gd name="connsiteX16" fmla="*/ 450710 w 541969"/>
                            <a:gd name="connsiteY16" fmla="*/ 162782 h 399954"/>
                            <a:gd name="connsiteX17" fmla="*/ 397504 w 541969"/>
                            <a:gd name="connsiteY17" fmla="*/ 130121 h 399954"/>
                            <a:gd name="connsiteX18" fmla="*/ 277565 w 541969"/>
                            <a:gd name="connsiteY18" fmla="*/ 58731 h 399954"/>
                            <a:gd name="connsiteX19" fmla="*/ 202765 w 541969"/>
                            <a:gd name="connsiteY19" fmla="*/ 52130 h 399954"/>
                            <a:gd name="connsiteX20" fmla="*/ 111011 w 541969"/>
                            <a:gd name="connsiteY20" fmla="*/ 61474 h 399954"/>
                            <a:gd name="connsiteX21" fmla="*/ 60528 w 541969"/>
                            <a:gd name="connsiteY21" fmla="*/ 82182 h 399954"/>
                            <a:gd name="connsiteX22" fmla="*/ 37173 w 541969"/>
                            <a:gd name="connsiteY22" fmla="*/ 119129 h 399954"/>
                            <a:gd name="connsiteX23" fmla="*/ 13065 w 541969"/>
                            <a:gd name="connsiteY23" fmla="*/ 206712 h 399954"/>
                            <a:gd name="connsiteX24" fmla="*/ 9370 w 541969"/>
                            <a:gd name="connsiteY24" fmla="*/ 168554 h 399954"/>
                            <a:gd name="connsiteX25" fmla="*/ 4902 w 541969"/>
                            <a:gd name="connsiteY25" fmla="*/ 125092 h 39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1969" h="399954">
                              <a:moveTo>
                                <a:pt x="4902" y="125092"/>
                              </a:moveTo>
                              <a:cubicBezTo>
                                <a:pt x="18780" y="122034"/>
                                <a:pt x="32744" y="88078"/>
                                <a:pt x="21228" y="59398"/>
                              </a:cubicBezTo>
                              <a:cubicBezTo>
                                <a:pt x="30439" y="85744"/>
                                <a:pt x="80636" y="65846"/>
                                <a:pt x="92656" y="7363"/>
                              </a:cubicBezTo>
                              <a:cubicBezTo>
                                <a:pt x="107029" y="41729"/>
                                <a:pt x="181334" y="65656"/>
                                <a:pt x="182172" y="0"/>
                              </a:cubicBezTo>
                              <a:cubicBezTo>
                                <a:pt x="192393" y="30956"/>
                                <a:pt x="252933" y="84687"/>
                                <a:pt x="291948" y="11068"/>
                              </a:cubicBezTo>
                              <a:cubicBezTo>
                                <a:pt x="272945" y="64370"/>
                                <a:pt x="383750" y="98384"/>
                                <a:pt x="411096" y="65361"/>
                              </a:cubicBezTo>
                              <a:cubicBezTo>
                                <a:pt x="404886" y="96098"/>
                                <a:pt x="450587" y="148895"/>
                                <a:pt x="496983" y="119348"/>
                              </a:cubicBezTo>
                              <a:cubicBezTo>
                                <a:pt x="447310" y="191748"/>
                                <a:pt x="496450" y="257556"/>
                                <a:pt x="518548" y="258452"/>
                              </a:cubicBezTo>
                              <a:cubicBezTo>
                                <a:pt x="485429" y="260995"/>
                                <a:pt x="473256" y="291732"/>
                                <a:pt x="505022" y="302514"/>
                              </a:cubicBezTo>
                              <a:cubicBezTo>
                                <a:pt x="479133" y="311763"/>
                                <a:pt x="525701" y="360093"/>
                                <a:pt x="541969" y="313963"/>
                              </a:cubicBezTo>
                              <a:cubicBezTo>
                                <a:pt x="532464" y="348339"/>
                                <a:pt x="527482" y="363084"/>
                                <a:pt x="514890" y="357616"/>
                              </a:cubicBezTo>
                              <a:cubicBezTo>
                                <a:pt x="513661" y="399088"/>
                                <a:pt x="488163" y="397812"/>
                                <a:pt x="488163" y="397812"/>
                              </a:cubicBezTo>
                              <a:cubicBezTo>
                                <a:pt x="488163" y="397812"/>
                                <a:pt x="478295" y="388839"/>
                                <a:pt x="461807" y="399955"/>
                              </a:cubicBezTo>
                              <a:cubicBezTo>
                                <a:pt x="461293" y="392449"/>
                                <a:pt x="464483" y="384639"/>
                                <a:pt x="474161" y="379819"/>
                              </a:cubicBezTo>
                              <a:cubicBezTo>
                                <a:pt x="432880" y="368465"/>
                                <a:pt x="439738" y="313744"/>
                                <a:pt x="470380" y="302781"/>
                              </a:cubicBezTo>
                              <a:cubicBezTo>
                                <a:pt x="445310" y="294275"/>
                                <a:pt x="445529" y="264995"/>
                                <a:pt x="471666" y="262995"/>
                              </a:cubicBezTo>
                              <a:cubicBezTo>
                                <a:pt x="428755" y="228743"/>
                                <a:pt x="425650" y="188471"/>
                                <a:pt x="450710" y="162782"/>
                              </a:cubicBezTo>
                              <a:cubicBezTo>
                                <a:pt x="414096" y="186090"/>
                                <a:pt x="392627" y="154400"/>
                                <a:pt x="397504" y="130121"/>
                              </a:cubicBezTo>
                              <a:cubicBezTo>
                                <a:pt x="375939" y="156191"/>
                                <a:pt x="262573" y="100765"/>
                                <a:pt x="277565" y="58731"/>
                              </a:cubicBezTo>
                              <a:cubicBezTo>
                                <a:pt x="246780" y="116834"/>
                                <a:pt x="210871" y="76552"/>
                                <a:pt x="202765" y="52130"/>
                              </a:cubicBezTo>
                              <a:cubicBezTo>
                                <a:pt x="202108" y="103956"/>
                                <a:pt x="122374" y="88592"/>
                                <a:pt x="111011" y="61474"/>
                              </a:cubicBezTo>
                              <a:cubicBezTo>
                                <a:pt x="101505" y="107652"/>
                                <a:pt x="67786" y="102965"/>
                                <a:pt x="60528" y="82182"/>
                              </a:cubicBezTo>
                              <a:cubicBezTo>
                                <a:pt x="52203" y="116700"/>
                                <a:pt x="41469" y="123111"/>
                                <a:pt x="37173" y="119129"/>
                              </a:cubicBezTo>
                              <a:cubicBezTo>
                                <a:pt x="38221" y="135027"/>
                                <a:pt x="25676" y="159067"/>
                                <a:pt x="13065" y="206712"/>
                              </a:cubicBezTo>
                              <a:cubicBezTo>
                                <a:pt x="2807" y="207454"/>
                                <a:pt x="-8452" y="169821"/>
                                <a:pt x="9370" y="168554"/>
                              </a:cubicBezTo>
                              <a:cubicBezTo>
                                <a:pt x="2416" y="162039"/>
                                <a:pt x="2188" y="151162"/>
                                <a:pt x="4902" y="125092"/>
                              </a:cubicBezTo>
                              <a:close/>
                            </a:path>
                          </a:pathLst>
                        </a:custGeom>
                        <a:solidFill>
                          <a:srgbClr val="3E281B"/>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F23B0013-8FA6-BA87-B095-E2FEAAC9B31A}"/>
                            </a:ext>
                          </a:extLst>
                        </p:cNvPr>
                        <p:cNvSpPr/>
                        <p:nvPr/>
                      </p:nvSpPr>
                      <p:spPr>
                        <a:xfrm>
                          <a:off x="8125024" y="2869503"/>
                          <a:ext cx="63806" cy="58852"/>
                        </a:xfrm>
                        <a:custGeom>
                          <a:avLst/>
                          <a:gdLst>
                            <a:gd name="connsiteX0" fmla="*/ 55645 w 63806"/>
                            <a:gd name="connsiteY0" fmla="*/ 58852 h 58852"/>
                            <a:gd name="connsiteX1" fmla="*/ 0 w 63806"/>
                            <a:gd name="connsiteY1" fmla="*/ 13551 h 58852"/>
                            <a:gd name="connsiteX2" fmla="*/ 55645 w 63806"/>
                            <a:gd name="connsiteY2" fmla="*/ 58852 h 58852"/>
                          </a:gdLst>
                          <a:ahLst/>
                          <a:cxnLst>
                            <a:cxn ang="0">
                              <a:pos x="connsiteX0" y="connsiteY0"/>
                            </a:cxn>
                            <a:cxn ang="0">
                              <a:pos x="connsiteX1" y="connsiteY1"/>
                            </a:cxn>
                            <a:cxn ang="0">
                              <a:pos x="connsiteX2" y="connsiteY2"/>
                            </a:cxn>
                          </a:cxnLst>
                          <a:rect l="l" t="t" r="r" b="b"/>
                          <a:pathLst>
                            <a:path w="63806" h="58852">
                              <a:moveTo>
                                <a:pt x="55645" y="58852"/>
                              </a:moveTo>
                              <a:cubicBezTo>
                                <a:pt x="78010" y="23734"/>
                                <a:pt x="52769" y="-23615"/>
                                <a:pt x="0" y="13551"/>
                              </a:cubicBezTo>
                              <a:cubicBezTo>
                                <a:pt x="57283" y="2864"/>
                                <a:pt x="55645" y="58852"/>
                                <a:pt x="55645" y="58852"/>
                              </a:cubicBezTo>
                              <a:close/>
                            </a:path>
                          </a:pathLst>
                        </a:custGeom>
                        <a:solidFill>
                          <a:srgbClr val="3E281B"/>
                        </a:solid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BD743BB-7FAB-9E21-459B-F4B246BAEFCD}"/>
                            </a:ext>
                          </a:extLst>
                        </p:cNvPr>
                        <p:cNvSpPr/>
                        <p:nvPr/>
                      </p:nvSpPr>
                      <p:spPr>
                        <a:xfrm>
                          <a:off x="7766115" y="2834654"/>
                          <a:ext cx="50423" cy="57582"/>
                        </a:xfrm>
                        <a:custGeom>
                          <a:avLst/>
                          <a:gdLst>
                            <a:gd name="connsiteX0" fmla="*/ 50423 w 50423"/>
                            <a:gd name="connsiteY0" fmla="*/ 32274 h 57582"/>
                            <a:gd name="connsiteX1" fmla="*/ 969 w 50423"/>
                            <a:gd name="connsiteY1" fmla="*/ 57582 h 57582"/>
                            <a:gd name="connsiteX2" fmla="*/ 50423 w 50423"/>
                            <a:gd name="connsiteY2" fmla="*/ 32274 h 57582"/>
                          </a:gdLst>
                          <a:ahLst/>
                          <a:cxnLst>
                            <a:cxn ang="0">
                              <a:pos x="connsiteX0" y="connsiteY0"/>
                            </a:cxn>
                            <a:cxn ang="0">
                              <a:pos x="connsiteX1" y="connsiteY1"/>
                            </a:cxn>
                            <a:cxn ang="0">
                              <a:pos x="connsiteX2" y="connsiteY2"/>
                            </a:cxn>
                          </a:cxnLst>
                          <a:rect l="l" t="t" r="r" b="b"/>
                          <a:pathLst>
                            <a:path w="50423" h="57582">
                              <a:moveTo>
                                <a:pt x="50423" y="32274"/>
                              </a:moveTo>
                              <a:cubicBezTo>
                                <a:pt x="37164" y="-20285"/>
                                <a:pt x="-7070" y="-6397"/>
                                <a:pt x="969" y="57582"/>
                              </a:cubicBezTo>
                              <a:cubicBezTo>
                                <a:pt x="18410" y="2023"/>
                                <a:pt x="50423" y="32274"/>
                                <a:pt x="50423" y="32274"/>
                              </a:cubicBezTo>
                              <a:close/>
                            </a:path>
                          </a:pathLst>
                        </a:custGeom>
                        <a:solidFill>
                          <a:srgbClr val="3E281B"/>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95AB1D6-96C1-1455-B6E2-1295AF0C699D}"/>
                            </a:ext>
                          </a:extLst>
                        </p:cNvPr>
                        <p:cNvSpPr/>
                        <p:nvPr/>
                      </p:nvSpPr>
                      <p:spPr>
                        <a:xfrm>
                          <a:off x="8255497" y="3027325"/>
                          <a:ext cx="51013" cy="47239"/>
                        </a:xfrm>
                        <a:custGeom>
                          <a:avLst/>
                          <a:gdLst>
                            <a:gd name="connsiteX0" fmla="*/ 6534 w 51013"/>
                            <a:gd name="connsiteY0" fmla="*/ 47239 h 47239"/>
                            <a:gd name="connsiteX1" fmla="*/ 0 w 51013"/>
                            <a:gd name="connsiteY1" fmla="*/ 4815 h 47239"/>
                            <a:gd name="connsiteX2" fmla="*/ 6534 w 51013"/>
                            <a:gd name="connsiteY2" fmla="*/ 47239 h 47239"/>
                          </a:gdLst>
                          <a:ahLst/>
                          <a:cxnLst>
                            <a:cxn ang="0">
                              <a:pos x="connsiteX0" y="connsiteY0"/>
                            </a:cxn>
                            <a:cxn ang="0">
                              <a:pos x="connsiteX1" y="connsiteY1"/>
                            </a:cxn>
                            <a:cxn ang="0">
                              <a:pos x="connsiteX2" y="connsiteY2"/>
                            </a:cxn>
                          </a:cxnLst>
                          <a:rect l="l" t="t" r="r" b="b"/>
                          <a:pathLst>
                            <a:path w="51013" h="47239">
                              <a:moveTo>
                                <a:pt x="6534" y="47239"/>
                              </a:moveTo>
                              <a:cubicBezTo>
                                <a:pt x="76952" y="45029"/>
                                <a:pt x="55359" y="-17531"/>
                                <a:pt x="0" y="4815"/>
                              </a:cubicBezTo>
                              <a:cubicBezTo>
                                <a:pt x="54426" y="25655"/>
                                <a:pt x="6534" y="47239"/>
                                <a:pt x="6534" y="47239"/>
                              </a:cubicBezTo>
                              <a:close/>
                            </a:path>
                          </a:pathLst>
                        </a:custGeom>
                        <a:solidFill>
                          <a:srgbClr val="3E281B"/>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E5402CF-6101-D654-8EAC-701D0E9D7907}"/>
                            </a:ext>
                          </a:extLst>
                        </p:cNvPr>
                        <p:cNvSpPr/>
                        <p:nvPr/>
                      </p:nvSpPr>
                      <p:spPr>
                        <a:xfrm>
                          <a:off x="7901455" y="2792282"/>
                          <a:ext cx="46009" cy="49357"/>
                        </a:xfrm>
                        <a:custGeom>
                          <a:avLst/>
                          <a:gdLst>
                            <a:gd name="connsiteX0" fmla="*/ 45813 w 46009"/>
                            <a:gd name="connsiteY0" fmla="*/ 46729 h 49357"/>
                            <a:gd name="connsiteX1" fmla="*/ 2922 w 46009"/>
                            <a:gd name="connsiteY1" fmla="*/ 49358 h 49357"/>
                            <a:gd name="connsiteX2" fmla="*/ 45813 w 46009"/>
                            <a:gd name="connsiteY2" fmla="*/ 46729 h 49357"/>
                          </a:gdLst>
                          <a:ahLst/>
                          <a:cxnLst>
                            <a:cxn ang="0">
                              <a:pos x="connsiteX0" y="connsiteY0"/>
                            </a:cxn>
                            <a:cxn ang="0">
                              <a:pos x="connsiteX1" y="connsiteY1"/>
                            </a:cxn>
                            <a:cxn ang="0">
                              <a:pos x="connsiteX2" y="connsiteY2"/>
                            </a:cxn>
                          </a:cxnLst>
                          <a:rect l="l" t="t" r="r" b="b"/>
                          <a:pathLst>
                            <a:path w="46009" h="49357">
                              <a:moveTo>
                                <a:pt x="45813" y="46729"/>
                              </a:moveTo>
                              <a:cubicBezTo>
                                <a:pt x="49995" y="-23585"/>
                                <a:pt x="-14242" y="-7783"/>
                                <a:pt x="2922" y="49358"/>
                              </a:cubicBezTo>
                              <a:cubicBezTo>
                                <a:pt x="28659" y="-2897"/>
                                <a:pt x="45813" y="46729"/>
                                <a:pt x="45813" y="46729"/>
                              </a:cubicBezTo>
                              <a:close/>
                            </a:path>
                          </a:pathLst>
                        </a:custGeom>
                        <a:solidFill>
                          <a:srgbClr val="3E281B"/>
                        </a:solidFill>
                        <a:ln w="9525" cap="flat">
                          <a:noFill/>
                          <a:prstDash val="solid"/>
                          <a:miter/>
                        </a:ln>
                      </p:spPr>
                      <p:txBody>
                        <a:bodyPr rtlCol="0" anchor="ctr"/>
                        <a:lstStyle/>
                        <a:p>
                          <a:endParaRPr lang="en-US"/>
                        </a:p>
                      </p:txBody>
                    </p:sp>
                  </p:grpSp>
                  <p:grpSp>
                    <p:nvGrpSpPr>
                      <p:cNvPr id="120" name="Graphic 10">
                        <a:extLst>
                          <a:ext uri="{FF2B5EF4-FFF2-40B4-BE49-F238E27FC236}">
                            <a16:creationId xmlns:a16="http://schemas.microsoft.com/office/drawing/2014/main" id="{DE2DF48F-5CFD-AE62-4E55-DE8C5958B38F}"/>
                          </a:ext>
                        </a:extLst>
                      </p:cNvPr>
                      <p:cNvGrpSpPr/>
                      <p:nvPr/>
                    </p:nvGrpSpPr>
                    <p:grpSpPr>
                      <a:xfrm>
                        <a:off x="8124596" y="3238505"/>
                        <a:ext cx="96605" cy="90278"/>
                        <a:chOff x="8124596" y="3238505"/>
                        <a:chExt cx="96605" cy="90278"/>
                      </a:xfrm>
                    </p:grpSpPr>
                    <p:sp>
                      <p:nvSpPr>
                        <p:cNvPr id="121" name="Freeform: Shape 120">
                          <a:extLst>
                            <a:ext uri="{FF2B5EF4-FFF2-40B4-BE49-F238E27FC236}">
                              <a16:creationId xmlns:a16="http://schemas.microsoft.com/office/drawing/2014/main" id="{26D85C6D-17E1-C8DC-F72E-AA22CEBDFCE1}"/>
                            </a:ext>
                          </a:extLst>
                        </p:cNvPr>
                        <p:cNvSpPr/>
                        <p:nvPr/>
                      </p:nvSpPr>
                      <p:spPr>
                        <a:xfrm>
                          <a:off x="8124596" y="3238505"/>
                          <a:ext cx="96605" cy="90278"/>
                        </a:xfrm>
                        <a:custGeom>
                          <a:avLst/>
                          <a:gdLst>
                            <a:gd name="connsiteX0" fmla="*/ 28327 w 96605"/>
                            <a:gd name="connsiteY0" fmla="*/ 15977 h 90278"/>
                            <a:gd name="connsiteX1" fmla="*/ 77962 w 96605"/>
                            <a:gd name="connsiteY1" fmla="*/ 3518 h 90278"/>
                            <a:gd name="connsiteX2" fmla="*/ 65531 w 96605"/>
                            <a:gd name="connsiteY2" fmla="*/ 82528 h 90278"/>
                            <a:gd name="connsiteX3" fmla="*/ 104 w 96605"/>
                            <a:gd name="connsiteY3" fmla="*/ 58515 h 90278"/>
                            <a:gd name="connsiteX4" fmla="*/ 28327 w 96605"/>
                            <a:gd name="connsiteY4" fmla="*/ 15977 h 9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05" h="90278">
                              <a:moveTo>
                                <a:pt x="28327" y="15977"/>
                              </a:moveTo>
                              <a:cubicBezTo>
                                <a:pt x="28327" y="15977"/>
                                <a:pt x="47577" y="-9017"/>
                                <a:pt x="77962" y="3518"/>
                              </a:cubicBezTo>
                              <a:cubicBezTo>
                                <a:pt x="109965" y="16777"/>
                                <a:pt x="97440" y="64783"/>
                                <a:pt x="65531" y="82528"/>
                              </a:cubicBezTo>
                              <a:cubicBezTo>
                                <a:pt x="33604" y="100254"/>
                                <a:pt x="-2182" y="85604"/>
                                <a:pt x="104" y="58515"/>
                              </a:cubicBezTo>
                              <a:lnTo>
                                <a:pt x="28327" y="15977"/>
                              </a:lnTo>
                              <a:close/>
                            </a:path>
                          </a:pathLst>
                        </a:custGeom>
                        <a:solidFill>
                          <a:srgbClr val="FCC7A5"/>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BA33E7F0-A1EE-A54A-141D-241646BBB3C2}"/>
                            </a:ext>
                          </a:extLst>
                        </p:cNvPr>
                        <p:cNvSpPr/>
                        <p:nvPr/>
                      </p:nvSpPr>
                      <p:spPr>
                        <a:xfrm>
                          <a:off x="8124916" y="3239781"/>
                          <a:ext cx="90586" cy="83957"/>
                        </a:xfrm>
                        <a:custGeom>
                          <a:avLst/>
                          <a:gdLst>
                            <a:gd name="connsiteX0" fmla="*/ 73098 w 90586"/>
                            <a:gd name="connsiteY0" fmla="*/ 3252 h 83957"/>
                            <a:gd name="connsiteX1" fmla="*/ 52391 w 90586"/>
                            <a:gd name="connsiteY1" fmla="*/ 337 h 83957"/>
                            <a:gd name="connsiteX2" fmla="*/ 67212 w 90586"/>
                            <a:gd name="connsiteY2" fmla="*/ 2795 h 83957"/>
                            <a:gd name="connsiteX3" fmla="*/ 62344 w 90586"/>
                            <a:gd name="connsiteY3" fmla="*/ 66841 h 83957"/>
                            <a:gd name="connsiteX4" fmla="*/ 98 w 90586"/>
                            <a:gd name="connsiteY4" fmla="*/ 54354 h 83957"/>
                            <a:gd name="connsiteX5" fmla="*/ 61477 w 90586"/>
                            <a:gd name="connsiteY5" fmla="*/ 76775 h 83957"/>
                            <a:gd name="connsiteX6" fmla="*/ 73098 w 90586"/>
                            <a:gd name="connsiteY6" fmla="*/ 3252 h 8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86" h="83957">
                              <a:moveTo>
                                <a:pt x="73098" y="3252"/>
                              </a:moveTo>
                              <a:cubicBezTo>
                                <a:pt x="65345" y="80"/>
                                <a:pt x="58410" y="-482"/>
                                <a:pt x="52391" y="337"/>
                              </a:cubicBezTo>
                              <a:cubicBezTo>
                                <a:pt x="57144" y="-139"/>
                                <a:pt x="62163" y="423"/>
                                <a:pt x="67212" y="2795"/>
                              </a:cubicBezTo>
                              <a:cubicBezTo>
                                <a:pt x="96672" y="16444"/>
                                <a:pt x="82518" y="51725"/>
                                <a:pt x="62344" y="66841"/>
                              </a:cubicBezTo>
                              <a:cubicBezTo>
                                <a:pt x="35017" y="87282"/>
                                <a:pt x="6213" y="76328"/>
                                <a:pt x="98" y="54354"/>
                              </a:cubicBezTo>
                              <a:cubicBezTo>
                                <a:pt x="-2054" y="79576"/>
                                <a:pt x="31559" y="93235"/>
                                <a:pt x="61477" y="76775"/>
                              </a:cubicBezTo>
                              <a:cubicBezTo>
                                <a:pt x="91386" y="60269"/>
                                <a:pt x="103102" y="15577"/>
                                <a:pt x="73098" y="3252"/>
                              </a:cubicBezTo>
                              <a:close/>
                            </a:path>
                          </a:pathLst>
                        </a:custGeom>
                        <a:solidFill>
                          <a:srgbClr val="EBAD86"/>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5F8847F-D6F2-E3CE-79AD-AF79ADA86B49}"/>
                            </a:ext>
                          </a:extLst>
                        </p:cNvPr>
                        <p:cNvSpPr/>
                        <p:nvPr/>
                      </p:nvSpPr>
                      <p:spPr>
                        <a:xfrm>
                          <a:off x="8156691" y="3253299"/>
                          <a:ext cx="44656" cy="55180"/>
                        </a:xfrm>
                        <a:custGeom>
                          <a:avLst/>
                          <a:gdLst>
                            <a:gd name="connsiteX0" fmla="*/ 44657 w 44656"/>
                            <a:gd name="connsiteY0" fmla="*/ 3889 h 55180"/>
                            <a:gd name="connsiteX1" fmla="*/ 3099 w 44656"/>
                            <a:gd name="connsiteY1" fmla="*/ 55180 h 55180"/>
                            <a:gd name="connsiteX2" fmla="*/ 30217 w 44656"/>
                            <a:gd name="connsiteY2" fmla="*/ 38274 h 55180"/>
                            <a:gd name="connsiteX3" fmla="*/ 21615 w 44656"/>
                            <a:gd name="connsiteY3" fmla="*/ 14909 h 55180"/>
                            <a:gd name="connsiteX4" fmla="*/ 44657 w 44656"/>
                            <a:gd name="connsiteY4" fmla="*/ 3889 h 55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6" h="55180">
                              <a:moveTo>
                                <a:pt x="44657" y="3889"/>
                              </a:moveTo>
                              <a:cubicBezTo>
                                <a:pt x="27607" y="-11104"/>
                                <a:pt x="-11189" y="19652"/>
                                <a:pt x="3099" y="55180"/>
                              </a:cubicBezTo>
                              <a:cubicBezTo>
                                <a:pt x="8319" y="20853"/>
                                <a:pt x="24073" y="17004"/>
                                <a:pt x="30217" y="38274"/>
                              </a:cubicBezTo>
                              <a:cubicBezTo>
                                <a:pt x="35360" y="29034"/>
                                <a:pt x="33893" y="20538"/>
                                <a:pt x="21615" y="14909"/>
                              </a:cubicBezTo>
                              <a:cubicBezTo>
                                <a:pt x="29569" y="3346"/>
                                <a:pt x="44657" y="3889"/>
                                <a:pt x="44657" y="3889"/>
                              </a:cubicBezTo>
                              <a:close/>
                            </a:path>
                          </a:pathLst>
                        </a:custGeom>
                        <a:solidFill>
                          <a:srgbClr val="EBAD86"/>
                        </a:solidFill>
                        <a:ln w="9525" cap="flat">
                          <a:noFill/>
                          <a:prstDash val="solid"/>
                          <a:miter/>
                        </a:ln>
                      </p:spPr>
                      <p:txBody>
                        <a:bodyPr rtlCol="0" anchor="ctr"/>
                        <a:lstStyle/>
                        <a:p>
                          <a:endParaRPr lang="en-US"/>
                        </a:p>
                      </p:txBody>
                    </p:sp>
                  </p:grpSp>
                </p:grpSp>
                <p:sp>
                  <p:nvSpPr>
                    <p:cNvPr id="124" name="Freeform: Shape 123">
                      <a:extLst>
                        <a:ext uri="{FF2B5EF4-FFF2-40B4-BE49-F238E27FC236}">
                          <a16:creationId xmlns:a16="http://schemas.microsoft.com/office/drawing/2014/main" id="{ED4DD465-00A2-2834-698F-67B449476512}"/>
                        </a:ext>
                      </a:extLst>
                    </p:cNvPr>
                    <p:cNvSpPr/>
                    <p:nvPr/>
                  </p:nvSpPr>
                  <p:spPr>
                    <a:xfrm>
                      <a:off x="7748653" y="2832840"/>
                      <a:ext cx="136236" cy="106573"/>
                    </a:xfrm>
                    <a:custGeom>
                      <a:avLst/>
                      <a:gdLst>
                        <a:gd name="connsiteX0" fmla="*/ 17307 w 136236"/>
                        <a:gd name="connsiteY0" fmla="*/ 106574 h 106573"/>
                        <a:gd name="connsiteX1" fmla="*/ 136236 w 136236"/>
                        <a:gd name="connsiteY1" fmla="*/ 33679 h 106573"/>
                        <a:gd name="connsiteX2" fmla="*/ 0 w 136236"/>
                        <a:gd name="connsiteY2" fmla="*/ 37032 h 106573"/>
                        <a:gd name="connsiteX3" fmla="*/ 80439 w 136236"/>
                        <a:gd name="connsiteY3" fmla="*/ 18087 h 106573"/>
                        <a:gd name="connsiteX4" fmla="*/ 17307 w 136236"/>
                        <a:gd name="connsiteY4" fmla="*/ 106574 h 10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6" h="106573">
                          <a:moveTo>
                            <a:pt x="17307" y="106574"/>
                          </a:moveTo>
                          <a:cubicBezTo>
                            <a:pt x="17307" y="106574"/>
                            <a:pt x="42034" y="10295"/>
                            <a:pt x="136236" y="33679"/>
                          </a:cubicBezTo>
                          <a:cubicBezTo>
                            <a:pt x="87116" y="-2230"/>
                            <a:pt x="37071" y="-20737"/>
                            <a:pt x="0" y="37032"/>
                          </a:cubicBezTo>
                          <a:cubicBezTo>
                            <a:pt x="28642" y="15905"/>
                            <a:pt x="51026" y="11476"/>
                            <a:pt x="80439" y="18087"/>
                          </a:cubicBezTo>
                          <a:cubicBezTo>
                            <a:pt x="46911" y="33060"/>
                            <a:pt x="20746" y="73855"/>
                            <a:pt x="17307" y="106574"/>
                          </a:cubicBezTo>
                          <a:close/>
                        </a:path>
                      </a:pathLst>
                    </a:custGeom>
                    <a:solidFill>
                      <a:srgbClr val="A5DFF9"/>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9AA80AF-D6A5-561B-70C2-A9D505CD0BCB}"/>
                        </a:ext>
                      </a:extLst>
                    </p:cNvPr>
                    <p:cNvSpPr/>
                    <p:nvPr/>
                  </p:nvSpPr>
                  <p:spPr>
                    <a:xfrm>
                      <a:off x="8163068" y="2936091"/>
                      <a:ext cx="136365" cy="202376"/>
                    </a:xfrm>
                    <a:custGeom>
                      <a:avLst/>
                      <a:gdLst>
                        <a:gd name="connsiteX0" fmla="*/ 44871 w 136365"/>
                        <a:gd name="connsiteY0" fmla="*/ 1361 h 202376"/>
                        <a:gd name="connsiteX1" fmla="*/ 134272 w 136365"/>
                        <a:gd name="connsiteY1" fmla="*/ 149580 h 202376"/>
                        <a:gd name="connsiteX2" fmla="*/ 86885 w 136365"/>
                        <a:gd name="connsiteY2" fmla="*/ 68455 h 202376"/>
                        <a:gd name="connsiteX3" fmla="*/ 116737 w 136365"/>
                        <a:gd name="connsiteY3" fmla="*/ 202377 h 202376"/>
                        <a:gd name="connsiteX4" fmla="*/ 30916 w 136365"/>
                        <a:gd name="connsiteY4" fmla="*/ 75999 h 202376"/>
                        <a:gd name="connsiteX5" fmla="*/ 90733 w 136365"/>
                        <a:gd name="connsiteY5" fmla="*/ 185784 h 202376"/>
                        <a:gd name="connsiteX6" fmla="*/ 3818 w 136365"/>
                        <a:gd name="connsiteY6" fmla="*/ 22526 h 202376"/>
                        <a:gd name="connsiteX7" fmla="*/ 75474 w 136365"/>
                        <a:gd name="connsiteY7" fmla="*/ 82238 h 202376"/>
                        <a:gd name="connsiteX8" fmla="*/ 44871 w 136365"/>
                        <a:gd name="connsiteY8" fmla="*/ 1361 h 20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365" h="202376">
                          <a:moveTo>
                            <a:pt x="44871" y="1361"/>
                          </a:moveTo>
                          <a:cubicBezTo>
                            <a:pt x="61215" y="-11317"/>
                            <a:pt x="151122" y="66626"/>
                            <a:pt x="134272" y="149580"/>
                          </a:cubicBezTo>
                          <a:cubicBezTo>
                            <a:pt x="114527" y="88410"/>
                            <a:pt x="86885" y="68455"/>
                            <a:pt x="86885" y="68455"/>
                          </a:cubicBezTo>
                          <a:cubicBezTo>
                            <a:pt x="86885" y="68455"/>
                            <a:pt x="123147" y="109203"/>
                            <a:pt x="116737" y="202377"/>
                          </a:cubicBezTo>
                          <a:cubicBezTo>
                            <a:pt x="76875" y="102364"/>
                            <a:pt x="30916" y="75999"/>
                            <a:pt x="30916" y="75999"/>
                          </a:cubicBezTo>
                          <a:cubicBezTo>
                            <a:pt x="30916" y="75999"/>
                            <a:pt x="65616" y="147998"/>
                            <a:pt x="90733" y="185784"/>
                          </a:cubicBezTo>
                          <a:cubicBezTo>
                            <a:pt x="17286" y="131072"/>
                            <a:pt x="-11022" y="43519"/>
                            <a:pt x="3818" y="22526"/>
                          </a:cubicBezTo>
                          <a:cubicBezTo>
                            <a:pt x="19144" y="5438"/>
                            <a:pt x="75474" y="82238"/>
                            <a:pt x="75474" y="82238"/>
                          </a:cubicBezTo>
                          <a:cubicBezTo>
                            <a:pt x="75474" y="82238"/>
                            <a:pt x="30774" y="12324"/>
                            <a:pt x="44871" y="1361"/>
                          </a:cubicBezTo>
                          <a:close/>
                        </a:path>
                      </a:pathLst>
                    </a:custGeom>
                    <a:solidFill>
                      <a:srgbClr val="A5DFF9"/>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C61FE75A-A42B-3776-2663-86CB9E6AF384}"/>
                        </a:ext>
                      </a:extLst>
                    </p:cNvPr>
                    <p:cNvSpPr/>
                    <p:nvPr/>
                  </p:nvSpPr>
                  <p:spPr>
                    <a:xfrm>
                      <a:off x="7881213" y="2823948"/>
                      <a:ext cx="300170" cy="118430"/>
                    </a:xfrm>
                    <a:custGeom>
                      <a:avLst/>
                      <a:gdLst>
                        <a:gd name="connsiteX0" fmla="*/ 300171 w 300170"/>
                        <a:gd name="connsiteY0" fmla="*/ 86110 h 118430"/>
                        <a:gd name="connsiteX1" fmla="*/ 100679 w 300170"/>
                        <a:gd name="connsiteY1" fmla="*/ 1861 h 118430"/>
                        <a:gd name="connsiteX2" fmla="*/ 200968 w 300170"/>
                        <a:gd name="connsiteY2" fmla="*/ 29598 h 118430"/>
                        <a:gd name="connsiteX3" fmla="*/ 0 w 300170"/>
                        <a:gd name="connsiteY3" fmla="*/ 59421 h 118430"/>
                        <a:gd name="connsiteX4" fmla="*/ 230581 w 300170"/>
                        <a:gd name="connsiteY4" fmla="*/ 69908 h 118430"/>
                        <a:gd name="connsiteX5" fmla="*/ 102575 w 300170"/>
                        <a:gd name="connsiteY5" fmla="*/ 61888 h 118430"/>
                        <a:gd name="connsiteX6" fmla="*/ 258870 w 300170"/>
                        <a:gd name="connsiteY6" fmla="*/ 89653 h 118430"/>
                        <a:gd name="connsiteX7" fmla="*/ 168783 w 300170"/>
                        <a:gd name="connsiteY7" fmla="*/ 116009 h 118430"/>
                        <a:gd name="connsiteX8" fmla="*/ 291922 w 300170"/>
                        <a:gd name="connsiteY8" fmla="*/ 92930 h 118430"/>
                        <a:gd name="connsiteX9" fmla="*/ 197739 w 300170"/>
                        <a:gd name="connsiteY9" fmla="*/ 39695 h 118430"/>
                        <a:gd name="connsiteX10" fmla="*/ 300171 w 300170"/>
                        <a:gd name="connsiteY10" fmla="*/ 86110 h 11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170" h="118430">
                          <a:moveTo>
                            <a:pt x="300171" y="86110"/>
                          </a:moveTo>
                          <a:cubicBezTo>
                            <a:pt x="277101" y="42705"/>
                            <a:pt x="227371" y="-10683"/>
                            <a:pt x="100679" y="1861"/>
                          </a:cubicBezTo>
                          <a:cubicBezTo>
                            <a:pt x="163649" y="5024"/>
                            <a:pt x="200968" y="29598"/>
                            <a:pt x="200968" y="29598"/>
                          </a:cubicBezTo>
                          <a:cubicBezTo>
                            <a:pt x="200968" y="29598"/>
                            <a:pt x="64989" y="2338"/>
                            <a:pt x="0" y="59421"/>
                          </a:cubicBezTo>
                          <a:cubicBezTo>
                            <a:pt x="53216" y="30027"/>
                            <a:pt x="155334" y="26207"/>
                            <a:pt x="230581" y="69908"/>
                          </a:cubicBezTo>
                          <a:cubicBezTo>
                            <a:pt x="176679" y="73337"/>
                            <a:pt x="102575" y="61888"/>
                            <a:pt x="102575" y="61888"/>
                          </a:cubicBezTo>
                          <a:cubicBezTo>
                            <a:pt x="102575" y="61888"/>
                            <a:pt x="207997" y="109951"/>
                            <a:pt x="258870" y="89653"/>
                          </a:cubicBezTo>
                          <a:cubicBezTo>
                            <a:pt x="217170" y="117419"/>
                            <a:pt x="168783" y="116009"/>
                            <a:pt x="168783" y="116009"/>
                          </a:cubicBezTo>
                          <a:cubicBezTo>
                            <a:pt x="168783" y="116009"/>
                            <a:pt x="253689" y="129468"/>
                            <a:pt x="291922" y="92930"/>
                          </a:cubicBezTo>
                          <a:cubicBezTo>
                            <a:pt x="273101" y="70784"/>
                            <a:pt x="246812" y="51811"/>
                            <a:pt x="197739" y="39695"/>
                          </a:cubicBezTo>
                          <a:cubicBezTo>
                            <a:pt x="245364" y="29446"/>
                            <a:pt x="300171" y="86110"/>
                            <a:pt x="300171" y="86110"/>
                          </a:cubicBezTo>
                          <a:close/>
                        </a:path>
                      </a:pathLst>
                    </a:custGeom>
                    <a:solidFill>
                      <a:srgbClr val="A5DFF9"/>
                    </a:solidFill>
                    <a:ln w="9525" cap="flat">
                      <a:noFill/>
                      <a:prstDash val="solid"/>
                      <a:miter/>
                    </a:ln>
                  </p:spPr>
                  <p:txBody>
                    <a:bodyPr rtlCol="0" anchor="ctr"/>
                    <a:lstStyle/>
                    <a:p>
                      <a:endParaRPr lang="en-US"/>
                    </a:p>
                  </p:txBody>
                </p:sp>
              </p:grpSp>
              <p:sp>
                <p:nvSpPr>
                  <p:cNvPr id="127" name="Freeform: Shape 126">
                    <a:extLst>
                      <a:ext uri="{FF2B5EF4-FFF2-40B4-BE49-F238E27FC236}">
                        <a16:creationId xmlns:a16="http://schemas.microsoft.com/office/drawing/2014/main" id="{9781E331-6E92-ADD7-4008-8EF8E50938FC}"/>
                      </a:ext>
                    </a:extLst>
                  </p:cNvPr>
                  <p:cNvSpPr/>
                  <p:nvPr/>
                </p:nvSpPr>
                <p:spPr>
                  <a:xfrm>
                    <a:off x="7657778" y="3339528"/>
                    <a:ext cx="123606" cy="83308"/>
                  </a:xfrm>
                  <a:custGeom>
                    <a:avLst/>
                    <a:gdLst>
                      <a:gd name="connsiteX0" fmla="*/ 98172 w 123606"/>
                      <a:gd name="connsiteY0" fmla="*/ 44674 h 83308"/>
                      <a:gd name="connsiteX1" fmla="*/ 119793 w 123606"/>
                      <a:gd name="connsiteY1" fmla="*/ 62677 h 83308"/>
                      <a:gd name="connsiteX2" fmla="*/ 92447 w 123606"/>
                      <a:gd name="connsiteY2" fmla="*/ 64848 h 83308"/>
                      <a:gd name="connsiteX3" fmla="*/ 85217 w 123606"/>
                      <a:gd name="connsiteY3" fmla="*/ 81422 h 83308"/>
                      <a:gd name="connsiteX4" fmla="*/ 41250 w 123606"/>
                      <a:gd name="connsiteY4" fmla="*/ 57638 h 83308"/>
                      <a:gd name="connsiteX5" fmla="*/ 59995 w 123606"/>
                      <a:gd name="connsiteY5" fmla="*/ 51151 h 83308"/>
                      <a:gd name="connsiteX6" fmla="*/ 33335 w 123606"/>
                      <a:gd name="connsiteY6" fmla="*/ 31701 h 83308"/>
                      <a:gd name="connsiteX7" fmla="*/ 8817 w 123606"/>
                      <a:gd name="connsiteY7" fmla="*/ 2869 h 83308"/>
                      <a:gd name="connsiteX8" fmla="*/ 98172 w 123606"/>
                      <a:gd name="connsiteY8" fmla="*/ 44674 h 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606" h="83308">
                        <a:moveTo>
                          <a:pt x="98172" y="44674"/>
                        </a:moveTo>
                        <a:cubicBezTo>
                          <a:pt x="112030" y="49294"/>
                          <a:pt x="132052" y="61962"/>
                          <a:pt x="119793" y="62677"/>
                        </a:cubicBezTo>
                        <a:cubicBezTo>
                          <a:pt x="107515" y="63401"/>
                          <a:pt x="84494" y="56190"/>
                          <a:pt x="92447" y="64848"/>
                        </a:cubicBezTo>
                        <a:cubicBezTo>
                          <a:pt x="100343" y="73497"/>
                          <a:pt x="97467" y="88623"/>
                          <a:pt x="85217" y="81422"/>
                        </a:cubicBezTo>
                        <a:cubicBezTo>
                          <a:pt x="72959" y="74212"/>
                          <a:pt x="55709" y="65925"/>
                          <a:pt x="41250" y="57638"/>
                        </a:cubicBezTo>
                        <a:cubicBezTo>
                          <a:pt x="26782" y="49351"/>
                          <a:pt x="40545" y="46827"/>
                          <a:pt x="59995" y="51151"/>
                        </a:cubicBezTo>
                        <a:cubicBezTo>
                          <a:pt x="79455" y="55485"/>
                          <a:pt x="59281" y="42503"/>
                          <a:pt x="33335" y="31701"/>
                        </a:cubicBezTo>
                        <a:cubicBezTo>
                          <a:pt x="7389" y="20890"/>
                          <a:pt x="-12061" y="-9380"/>
                          <a:pt x="8817" y="2869"/>
                        </a:cubicBezTo>
                        <a:cubicBezTo>
                          <a:pt x="29715" y="15128"/>
                          <a:pt x="76550" y="37464"/>
                          <a:pt x="98172" y="44674"/>
                        </a:cubicBezTo>
                        <a:close/>
                      </a:path>
                    </a:pathLst>
                  </a:custGeom>
                  <a:solidFill>
                    <a:srgbClr val="E1F4FD"/>
                  </a:solid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092E44C-D360-F8FB-1E9D-380008B26C9C}"/>
                      </a:ext>
                    </a:extLst>
                  </p:cNvPr>
                  <p:cNvSpPr/>
                  <p:nvPr/>
                </p:nvSpPr>
                <p:spPr>
                  <a:xfrm>
                    <a:off x="8065626" y="3441782"/>
                    <a:ext cx="32661" cy="32689"/>
                  </a:xfrm>
                  <a:custGeom>
                    <a:avLst/>
                    <a:gdLst>
                      <a:gd name="connsiteX0" fmla="*/ 0 w 32661"/>
                      <a:gd name="connsiteY0" fmla="*/ 16335 h 32689"/>
                      <a:gd name="connsiteX1" fmla="*/ 16316 w 32661"/>
                      <a:gd name="connsiteY1" fmla="*/ 32690 h 32689"/>
                      <a:gd name="connsiteX2" fmla="*/ 32661 w 32661"/>
                      <a:gd name="connsiteY2" fmla="*/ 16335 h 32689"/>
                      <a:gd name="connsiteX3" fmla="*/ 16316 w 32661"/>
                      <a:gd name="connsiteY3" fmla="*/ 0 h 32689"/>
                      <a:gd name="connsiteX4" fmla="*/ 0 w 32661"/>
                      <a:gd name="connsiteY4" fmla="*/ 16335 h 32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1" h="32689">
                        <a:moveTo>
                          <a:pt x="0" y="16335"/>
                        </a:moveTo>
                        <a:cubicBezTo>
                          <a:pt x="0" y="25375"/>
                          <a:pt x="7306" y="32690"/>
                          <a:pt x="16316" y="32690"/>
                        </a:cubicBezTo>
                        <a:cubicBezTo>
                          <a:pt x="25327" y="32690"/>
                          <a:pt x="32661" y="25375"/>
                          <a:pt x="32661" y="16335"/>
                        </a:cubicBezTo>
                        <a:cubicBezTo>
                          <a:pt x="32661" y="7334"/>
                          <a:pt x="25327" y="0"/>
                          <a:pt x="16316" y="0"/>
                        </a:cubicBezTo>
                        <a:cubicBezTo>
                          <a:pt x="7315" y="0"/>
                          <a:pt x="0" y="7325"/>
                          <a:pt x="0" y="16335"/>
                        </a:cubicBezTo>
                        <a:close/>
                      </a:path>
                    </a:pathLst>
                  </a:custGeom>
                  <a:solidFill>
                    <a:srgbClr val="E1F4FD"/>
                  </a:solid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8AA9B58-5775-B34D-BFE8-2FDD26446506}"/>
                      </a:ext>
                    </a:extLst>
                  </p:cNvPr>
                  <p:cNvSpPr/>
                  <p:nvPr/>
                </p:nvSpPr>
                <p:spPr>
                  <a:xfrm>
                    <a:off x="7662100" y="3254453"/>
                    <a:ext cx="32670" cy="32661"/>
                  </a:xfrm>
                  <a:custGeom>
                    <a:avLst/>
                    <a:gdLst>
                      <a:gd name="connsiteX0" fmla="*/ 0 w 32670"/>
                      <a:gd name="connsiteY0" fmla="*/ 16336 h 32661"/>
                      <a:gd name="connsiteX1" fmla="*/ 16364 w 32670"/>
                      <a:gd name="connsiteY1" fmla="*/ 32661 h 32661"/>
                      <a:gd name="connsiteX2" fmla="*/ 32671 w 32670"/>
                      <a:gd name="connsiteY2" fmla="*/ 16336 h 32661"/>
                      <a:gd name="connsiteX3" fmla="*/ 16364 w 32670"/>
                      <a:gd name="connsiteY3" fmla="*/ 0 h 32661"/>
                      <a:gd name="connsiteX4" fmla="*/ 0 w 32670"/>
                      <a:gd name="connsiteY4" fmla="*/ 16336 h 3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0" h="32661">
                        <a:moveTo>
                          <a:pt x="0" y="16336"/>
                        </a:moveTo>
                        <a:cubicBezTo>
                          <a:pt x="0" y="25346"/>
                          <a:pt x="7334" y="32661"/>
                          <a:pt x="16364" y="32661"/>
                        </a:cubicBezTo>
                        <a:cubicBezTo>
                          <a:pt x="25355" y="32661"/>
                          <a:pt x="32671" y="25346"/>
                          <a:pt x="32671" y="16336"/>
                        </a:cubicBezTo>
                        <a:cubicBezTo>
                          <a:pt x="32671" y="7315"/>
                          <a:pt x="25355" y="0"/>
                          <a:pt x="16364" y="0"/>
                        </a:cubicBezTo>
                        <a:cubicBezTo>
                          <a:pt x="7325" y="0"/>
                          <a:pt x="0" y="7315"/>
                          <a:pt x="0" y="16336"/>
                        </a:cubicBezTo>
                        <a:close/>
                      </a:path>
                    </a:pathLst>
                  </a:custGeom>
                  <a:solidFill>
                    <a:srgbClr val="E1F4FD"/>
                  </a:solid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1E63AEA-4A67-5C4A-2F5E-6A9A1856FBD9}"/>
                      </a:ext>
                    </a:extLst>
                  </p:cNvPr>
                  <p:cNvSpPr/>
                  <p:nvPr/>
                </p:nvSpPr>
                <p:spPr>
                  <a:xfrm>
                    <a:off x="7742795" y="3714635"/>
                    <a:ext cx="32708" cy="32670"/>
                  </a:xfrm>
                  <a:custGeom>
                    <a:avLst/>
                    <a:gdLst>
                      <a:gd name="connsiteX0" fmla="*/ 0 w 32708"/>
                      <a:gd name="connsiteY0" fmla="*/ 16316 h 32670"/>
                      <a:gd name="connsiteX1" fmla="*/ 16373 w 32708"/>
                      <a:gd name="connsiteY1" fmla="*/ 32671 h 32670"/>
                      <a:gd name="connsiteX2" fmla="*/ 32709 w 32708"/>
                      <a:gd name="connsiteY2" fmla="*/ 16316 h 32670"/>
                      <a:gd name="connsiteX3" fmla="*/ 16373 w 32708"/>
                      <a:gd name="connsiteY3" fmla="*/ 0 h 32670"/>
                      <a:gd name="connsiteX4" fmla="*/ 0 w 32708"/>
                      <a:gd name="connsiteY4" fmla="*/ 16316 h 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08" h="32670">
                        <a:moveTo>
                          <a:pt x="0" y="16316"/>
                        </a:moveTo>
                        <a:cubicBezTo>
                          <a:pt x="0" y="25355"/>
                          <a:pt x="7353" y="32671"/>
                          <a:pt x="16373" y="32671"/>
                        </a:cubicBezTo>
                        <a:cubicBezTo>
                          <a:pt x="25355" y="32671"/>
                          <a:pt x="32709" y="25355"/>
                          <a:pt x="32709" y="16316"/>
                        </a:cubicBezTo>
                        <a:cubicBezTo>
                          <a:pt x="32709" y="7296"/>
                          <a:pt x="25355" y="0"/>
                          <a:pt x="16373" y="0"/>
                        </a:cubicBezTo>
                        <a:cubicBezTo>
                          <a:pt x="7353" y="0"/>
                          <a:pt x="0" y="7296"/>
                          <a:pt x="0" y="16316"/>
                        </a:cubicBezTo>
                        <a:close/>
                      </a:path>
                    </a:pathLst>
                  </a:custGeom>
                  <a:solidFill>
                    <a:srgbClr val="E1F4FD"/>
                  </a:solid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35ECA3F1-50AC-A08F-C3DE-352427D4EB54}"/>
                      </a:ext>
                    </a:extLst>
                  </p:cNvPr>
                  <p:cNvSpPr/>
                  <p:nvPr/>
                </p:nvSpPr>
                <p:spPr>
                  <a:xfrm>
                    <a:off x="8029088" y="3770356"/>
                    <a:ext cx="32661" cy="32670"/>
                  </a:xfrm>
                  <a:custGeom>
                    <a:avLst/>
                    <a:gdLst>
                      <a:gd name="connsiteX0" fmla="*/ 0 w 32661"/>
                      <a:gd name="connsiteY0" fmla="*/ 16335 h 32670"/>
                      <a:gd name="connsiteX1" fmla="*/ 16364 w 32661"/>
                      <a:gd name="connsiteY1" fmla="*/ 32671 h 32670"/>
                      <a:gd name="connsiteX2" fmla="*/ 32661 w 32661"/>
                      <a:gd name="connsiteY2" fmla="*/ 16335 h 32670"/>
                      <a:gd name="connsiteX3" fmla="*/ 16364 w 32661"/>
                      <a:gd name="connsiteY3" fmla="*/ 0 h 32670"/>
                      <a:gd name="connsiteX4" fmla="*/ 0 w 32661"/>
                      <a:gd name="connsiteY4" fmla="*/ 16335 h 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1" h="32670">
                        <a:moveTo>
                          <a:pt x="0" y="16335"/>
                        </a:moveTo>
                        <a:cubicBezTo>
                          <a:pt x="0" y="25355"/>
                          <a:pt x="7334" y="32671"/>
                          <a:pt x="16364" y="32671"/>
                        </a:cubicBezTo>
                        <a:cubicBezTo>
                          <a:pt x="25375" y="32671"/>
                          <a:pt x="32661" y="25355"/>
                          <a:pt x="32661" y="16335"/>
                        </a:cubicBezTo>
                        <a:cubicBezTo>
                          <a:pt x="32661" y="7315"/>
                          <a:pt x="25375" y="0"/>
                          <a:pt x="16364" y="0"/>
                        </a:cubicBezTo>
                        <a:cubicBezTo>
                          <a:pt x="7334" y="0"/>
                          <a:pt x="0" y="7306"/>
                          <a:pt x="0" y="16335"/>
                        </a:cubicBezTo>
                        <a:close/>
                      </a:path>
                    </a:pathLst>
                  </a:custGeom>
                  <a:solidFill>
                    <a:srgbClr val="E1F4FD"/>
                  </a:solid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F99D372-9247-B8C9-0D04-B20EF4B6B36A}"/>
                      </a:ext>
                    </a:extLst>
                  </p:cNvPr>
                  <p:cNvSpPr/>
                  <p:nvPr/>
                </p:nvSpPr>
                <p:spPr>
                  <a:xfrm>
                    <a:off x="8185698" y="3352447"/>
                    <a:ext cx="32661" cy="32661"/>
                  </a:xfrm>
                  <a:custGeom>
                    <a:avLst/>
                    <a:gdLst>
                      <a:gd name="connsiteX0" fmla="*/ 0 w 32661"/>
                      <a:gd name="connsiteY0" fmla="*/ 16335 h 32661"/>
                      <a:gd name="connsiteX1" fmla="*/ 16345 w 32661"/>
                      <a:gd name="connsiteY1" fmla="*/ 32661 h 32661"/>
                      <a:gd name="connsiteX2" fmla="*/ 32661 w 32661"/>
                      <a:gd name="connsiteY2" fmla="*/ 16335 h 32661"/>
                      <a:gd name="connsiteX3" fmla="*/ 16345 w 32661"/>
                      <a:gd name="connsiteY3" fmla="*/ 0 h 32661"/>
                      <a:gd name="connsiteX4" fmla="*/ 0 w 32661"/>
                      <a:gd name="connsiteY4" fmla="*/ 16335 h 3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1" h="32661">
                        <a:moveTo>
                          <a:pt x="0" y="16335"/>
                        </a:moveTo>
                        <a:cubicBezTo>
                          <a:pt x="0" y="25355"/>
                          <a:pt x="7334" y="32661"/>
                          <a:pt x="16345" y="32661"/>
                        </a:cubicBezTo>
                        <a:cubicBezTo>
                          <a:pt x="25375" y="32661"/>
                          <a:pt x="32661" y="25355"/>
                          <a:pt x="32661" y="16335"/>
                        </a:cubicBezTo>
                        <a:cubicBezTo>
                          <a:pt x="32661" y="7315"/>
                          <a:pt x="25375" y="0"/>
                          <a:pt x="16345" y="0"/>
                        </a:cubicBezTo>
                        <a:cubicBezTo>
                          <a:pt x="7325" y="0"/>
                          <a:pt x="0" y="7315"/>
                          <a:pt x="0" y="16335"/>
                        </a:cubicBezTo>
                        <a:close/>
                      </a:path>
                    </a:pathLst>
                  </a:custGeom>
                  <a:solidFill>
                    <a:srgbClr val="E1F4FD"/>
                  </a:solid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0839F9F8-2469-C586-CF02-125D21432F8E}"/>
                      </a:ext>
                    </a:extLst>
                  </p:cNvPr>
                  <p:cNvSpPr/>
                  <p:nvPr/>
                </p:nvSpPr>
                <p:spPr>
                  <a:xfrm>
                    <a:off x="7776933" y="3520086"/>
                    <a:ext cx="16335" cy="16344"/>
                  </a:xfrm>
                  <a:custGeom>
                    <a:avLst/>
                    <a:gdLst>
                      <a:gd name="connsiteX0" fmla="*/ 0 w 16335"/>
                      <a:gd name="connsiteY0" fmla="*/ 8163 h 16344"/>
                      <a:gd name="connsiteX1" fmla="*/ 8182 w 16335"/>
                      <a:gd name="connsiteY1" fmla="*/ 16345 h 16344"/>
                      <a:gd name="connsiteX2" fmla="*/ 16335 w 16335"/>
                      <a:gd name="connsiteY2" fmla="*/ 8163 h 16344"/>
                      <a:gd name="connsiteX3" fmla="*/ 8182 w 16335"/>
                      <a:gd name="connsiteY3" fmla="*/ 0 h 16344"/>
                      <a:gd name="connsiteX4" fmla="*/ 0 w 16335"/>
                      <a:gd name="connsiteY4" fmla="*/ 8163 h 16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5" h="16344">
                        <a:moveTo>
                          <a:pt x="0" y="8163"/>
                        </a:moveTo>
                        <a:cubicBezTo>
                          <a:pt x="0" y="12687"/>
                          <a:pt x="3677" y="16345"/>
                          <a:pt x="8182" y="16345"/>
                        </a:cubicBezTo>
                        <a:cubicBezTo>
                          <a:pt x="12687" y="16345"/>
                          <a:pt x="16335" y="12678"/>
                          <a:pt x="16335" y="8163"/>
                        </a:cubicBezTo>
                        <a:cubicBezTo>
                          <a:pt x="16335" y="3677"/>
                          <a:pt x="12678" y="0"/>
                          <a:pt x="8182" y="0"/>
                        </a:cubicBezTo>
                        <a:cubicBezTo>
                          <a:pt x="3667" y="0"/>
                          <a:pt x="0" y="3677"/>
                          <a:pt x="0" y="8163"/>
                        </a:cubicBezTo>
                        <a:close/>
                      </a:path>
                    </a:pathLst>
                  </a:custGeom>
                  <a:solidFill>
                    <a:srgbClr val="E1F4FD"/>
                  </a:solid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8D54F0C-B7F8-9F00-4423-18D3C5DD8101}"/>
                      </a:ext>
                    </a:extLst>
                  </p:cNvPr>
                  <p:cNvSpPr/>
                  <p:nvPr/>
                </p:nvSpPr>
                <p:spPr>
                  <a:xfrm>
                    <a:off x="7858562" y="3624338"/>
                    <a:ext cx="16335" cy="16325"/>
                  </a:xfrm>
                  <a:custGeom>
                    <a:avLst/>
                    <a:gdLst>
                      <a:gd name="connsiteX0" fmla="*/ 0 w 16335"/>
                      <a:gd name="connsiteY0" fmla="*/ 8144 h 16325"/>
                      <a:gd name="connsiteX1" fmla="*/ 8172 w 16335"/>
                      <a:gd name="connsiteY1" fmla="*/ 16326 h 16325"/>
                      <a:gd name="connsiteX2" fmla="*/ 16335 w 16335"/>
                      <a:gd name="connsiteY2" fmla="*/ 8144 h 16325"/>
                      <a:gd name="connsiteX3" fmla="*/ 8172 w 16335"/>
                      <a:gd name="connsiteY3" fmla="*/ 0 h 16325"/>
                      <a:gd name="connsiteX4" fmla="*/ 0 w 16335"/>
                      <a:gd name="connsiteY4" fmla="*/ 8144 h 1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5" h="16325">
                        <a:moveTo>
                          <a:pt x="0" y="8144"/>
                        </a:moveTo>
                        <a:cubicBezTo>
                          <a:pt x="0" y="12668"/>
                          <a:pt x="3677" y="16326"/>
                          <a:pt x="8172" y="16326"/>
                        </a:cubicBezTo>
                        <a:cubicBezTo>
                          <a:pt x="12668" y="16326"/>
                          <a:pt x="16335" y="12659"/>
                          <a:pt x="16335" y="8144"/>
                        </a:cubicBezTo>
                        <a:cubicBezTo>
                          <a:pt x="16335" y="3639"/>
                          <a:pt x="12659" y="0"/>
                          <a:pt x="8172" y="0"/>
                        </a:cubicBezTo>
                        <a:cubicBezTo>
                          <a:pt x="3677" y="0"/>
                          <a:pt x="0" y="3648"/>
                          <a:pt x="0" y="8144"/>
                        </a:cubicBezTo>
                        <a:close/>
                      </a:path>
                    </a:pathLst>
                  </a:custGeom>
                  <a:solidFill>
                    <a:srgbClr val="E1F4FD"/>
                  </a:solid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AAF7237-E44D-5FA4-0CA2-65B070340946}"/>
                      </a:ext>
                    </a:extLst>
                  </p:cNvPr>
                  <p:cNvSpPr/>
                  <p:nvPr/>
                </p:nvSpPr>
                <p:spPr>
                  <a:xfrm>
                    <a:off x="7831940" y="3553253"/>
                    <a:ext cx="25450" cy="25450"/>
                  </a:xfrm>
                  <a:custGeom>
                    <a:avLst/>
                    <a:gdLst>
                      <a:gd name="connsiteX0" fmla="*/ 0 w 25450"/>
                      <a:gd name="connsiteY0" fmla="*/ 12706 h 25450"/>
                      <a:gd name="connsiteX1" fmla="*/ 12725 w 25450"/>
                      <a:gd name="connsiteY1" fmla="*/ 25451 h 25450"/>
                      <a:gd name="connsiteX2" fmla="*/ 25451 w 25450"/>
                      <a:gd name="connsiteY2" fmla="*/ 12706 h 25450"/>
                      <a:gd name="connsiteX3" fmla="*/ 12725 w 25450"/>
                      <a:gd name="connsiteY3" fmla="*/ 0 h 25450"/>
                      <a:gd name="connsiteX4" fmla="*/ 0 w 25450"/>
                      <a:gd name="connsiteY4" fmla="*/ 12706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0" h="25450">
                        <a:moveTo>
                          <a:pt x="0" y="12706"/>
                        </a:moveTo>
                        <a:cubicBezTo>
                          <a:pt x="0" y="19755"/>
                          <a:pt x="5686" y="25451"/>
                          <a:pt x="12725" y="25451"/>
                        </a:cubicBezTo>
                        <a:cubicBezTo>
                          <a:pt x="19764" y="25451"/>
                          <a:pt x="25451" y="19755"/>
                          <a:pt x="25451" y="12706"/>
                        </a:cubicBezTo>
                        <a:cubicBezTo>
                          <a:pt x="25451" y="5696"/>
                          <a:pt x="19764" y="0"/>
                          <a:pt x="12725" y="0"/>
                        </a:cubicBezTo>
                        <a:cubicBezTo>
                          <a:pt x="5686" y="0"/>
                          <a:pt x="0" y="5696"/>
                          <a:pt x="0" y="12706"/>
                        </a:cubicBezTo>
                        <a:close/>
                      </a:path>
                    </a:pathLst>
                  </a:custGeom>
                  <a:solidFill>
                    <a:srgbClr val="E1F4FD"/>
                  </a:solid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FF576747-3272-04CB-0E91-54A0775A8610}"/>
                      </a:ext>
                    </a:extLst>
                  </p:cNvPr>
                  <p:cNvSpPr/>
                  <p:nvPr/>
                </p:nvSpPr>
                <p:spPr>
                  <a:xfrm>
                    <a:off x="7726850" y="3395090"/>
                    <a:ext cx="12744" cy="12725"/>
                  </a:xfrm>
                  <a:custGeom>
                    <a:avLst/>
                    <a:gdLst>
                      <a:gd name="connsiteX0" fmla="*/ 0 w 12744"/>
                      <a:gd name="connsiteY0" fmla="*/ 6353 h 12725"/>
                      <a:gd name="connsiteX1" fmla="*/ 6372 w 12744"/>
                      <a:gd name="connsiteY1" fmla="*/ 12725 h 12725"/>
                      <a:gd name="connsiteX2" fmla="*/ 12745 w 12744"/>
                      <a:gd name="connsiteY2" fmla="*/ 6353 h 12725"/>
                      <a:gd name="connsiteX3" fmla="*/ 6372 w 12744"/>
                      <a:gd name="connsiteY3" fmla="*/ 0 h 12725"/>
                      <a:gd name="connsiteX4" fmla="*/ 0 w 12744"/>
                      <a:gd name="connsiteY4" fmla="*/ 635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4" h="12725">
                        <a:moveTo>
                          <a:pt x="0" y="6353"/>
                        </a:moveTo>
                        <a:cubicBezTo>
                          <a:pt x="0" y="9877"/>
                          <a:pt x="2867" y="12725"/>
                          <a:pt x="6372" y="12725"/>
                        </a:cubicBezTo>
                        <a:cubicBezTo>
                          <a:pt x="9868" y="12725"/>
                          <a:pt x="12745" y="9877"/>
                          <a:pt x="12745" y="6353"/>
                        </a:cubicBezTo>
                        <a:cubicBezTo>
                          <a:pt x="12745" y="2848"/>
                          <a:pt x="9868" y="0"/>
                          <a:pt x="6372" y="0"/>
                        </a:cubicBezTo>
                        <a:cubicBezTo>
                          <a:pt x="2867" y="0"/>
                          <a:pt x="0" y="2848"/>
                          <a:pt x="0" y="6353"/>
                        </a:cubicBezTo>
                        <a:close/>
                      </a:path>
                    </a:pathLst>
                  </a:custGeom>
                  <a:solidFill>
                    <a:srgbClr val="E1F4FD"/>
                  </a:solid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B663F45B-9E93-D331-2767-4CD74840D9C1}"/>
                      </a:ext>
                    </a:extLst>
                  </p:cNvPr>
                  <p:cNvSpPr/>
                  <p:nvPr/>
                </p:nvSpPr>
                <p:spPr>
                  <a:xfrm>
                    <a:off x="7903139" y="3613822"/>
                    <a:ext cx="9877" cy="9848"/>
                  </a:xfrm>
                  <a:custGeom>
                    <a:avLst/>
                    <a:gdLst>
                      <a:gd name="connsiteX0" fmla="*/ 0 w 9877"/>
                      <a:gd name="connsiteY0" fmla="*/ 4934 h 9848"/>
                      <a:gd name="connsiteX1" fmla="*/ 4953 w 9877"/>
                      <a:gd name="connsiteY1" fmla="*/ 9849 h 9848"/>
                      <a:gd name="connsiteX2" fmla="*/ 9877 w 9877"/>
                      <a:gd name="connsiteY2" fmla="*/ 4934 h 9848"/>
                      <a:gd name="connsiteX3" fmla="*/ 4953 w 9877"/>
                      <a:gd name="connsiteY3" fmla="*/ 0 h 9848"/>
                      <a:gd name="connsiteX4" fmla="*/ 0 w 9877"/>
                      <a:gd name="connsiteY4" fmla="*/ 4934 h 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 h="9848">
                        <a:moveTo>
                          <a:pt x="0" y="4934"/>
                        </a:moveTo>
                        <a:cubicBezTo>
                          <a:pt x="0" y="7649"/>
                          <a:pt x="2200" y="9849"/>
                          <a:pt x="4953" y="9849"/>
                        </a:cubicBezTo>
                        <a:cubicBezTo>
                          <a:pt x="7668" y="9849"/>
                          <a:pt x="9877" y="7658"/>
                          <a:pt x="9877" y="4934"/>
                        </a:cubicBezTo>
                        <a:cubicBezTo>
                          <a:pt x="9877" y="2200"/>
                          <a:pt x="7677" y="0"/>
                          <a:pt x="4953" y="0"/>
                        </a:cubicBezTo>
                        <a:cubicBezTo>
                          <a:pt x="2200" y="0"/>
                          <a:pt x="0" y="2200"/>
                          <a:pt x="0" y="4934"/>
                        </a:cubicBezTo>
                        <a:close/>
                      </a:path>
                    </a:pathLst>
                  </a:custGeom>
                  <a:solidFill>
                    <a:srgbClr val="E1F4FD"/>
                  </a:solid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D8EA260A-35B8-869C-762D-AE845C5E481B}"/>
                      </a:ext>
                    </a:extLst>
                  </p:cNvPr>
                  <p:cNvSpPr/>
                  <p:nvPr/>
                </p:nvSpPr>
                <p:spPr>
                  <a:xfrm>
                    <a:off x="8009771" y="3556844"/>
                    <a:ext cx="9858" cy="9848"/>
                  </a:xfrm>
                  <a:custGeom>
                    <a:avLst/>
                    <a:gdLst>
                      <a:gd name="connsiteX0" fmla="*/ 0 w 9858"/>
                      <a:gd name="connsiteY0" fmla="*/ 4934 h 9848"/>
                      <a:gd name="connsiteX1" fmla="*/ 4934 w 9858"/>
                      <a:gd name="connsiteY1" fmla="*/ 9849 h 9848"/>
                      <a:gd name="connsiteX2" fmla="*/ 9858 w 9858"/>
                      <a:gd name="connsiteY2" fmla="*/ 4934 h 9848"/>
                      <a:gd name="connsiteX3" fmla="*/ 4934 w 9858"/>
                      <a:gd name="connsiteY3" fmla="*/ 0 h 9848"/>
                      <a:gd name="connsiteX4" fmla="*/ 0 w 9858"/>
                      <a:gd name="connsiteY4" fmla="*/ 4934 h 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 h="9848">
                        <a:moveTo>
                          <a:pt x="0" y="4934"/>
                        </a:moveTo>
                        <a:cubicBezTo>
                          <a:pt x="0" y="7649"/>
                          <a:pt x="2229" y="9849"/>
                          <a:pt x="4934" y="9849"/>
                        </a:cubicBezTo>
                        <a:cubicBezTo>
                          <a:pt x="7649" y="9849"/>
                          <a:pt x="9858" y="7658"/>
                          <a:pt x="9858" y="4934"/>
                        </a:cubicBezTo>
                        <a:cubicBezTo>
                          <a:pt x="9858" y="2219"/>
                          <a:pt x="7658" y="0"/>
                          <a:pt x="4934" y="0"/>
                        </a:cubicBezTo>
                        <a:cubicBezTo>
                          <a:pt x="2229" y="0"/>
                          <a:pt x="0" y="2210"/>
                          <a:pt x="0" y="4934"/>
                        </a:cubicBezTo>
                        <a:close/>
                      </a:path>
                    </a:pathLst>
                  </a:custGeom>
                  <a:solidFill>
                    <a:srgbClr val="E1F4FD"/>
                  </a:solid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721C94A-C963-B867-18E2-0C637A235F71}"/>
                      </a:ext>
                    </a:extLst>
                  </p:cNvPr>
                  <p:cNvSpPr/>
                  <p:nvPr/>
                </p:nvSpPr>
                <p:spPr>
                  <a:xfrm>
                    <a:off x="7890538" y="3499427"/>
                    <a:ext cx="12973" cy="12991"/>
                  </a:xfrm>
                  <a:custGeom>
                    <a:avLst/>
                    <a:gdLst>
                      <a:gd name="connsiteX0" fmla="*/ 0 w 12973"/>
                      <a:gd name="connsiteY0" fmla="*/ 6496 h 12991"/>
                      <a:gd name="connsiteX1" fmla="*/ 6477 w 12973"/>
                      <a:gd name="connsiteY1" fmla="*/ 12992 h 12991"/>
                      <a:gd name="connsiteX2" fmla="*/ 12973 w 12973"/>
                      <a:gd name="connsiteY2" fmla="*/ 6496 h 12991"/>
                      <a:gd name="connsiteX3" fmla="*/ 6477 w 12973"/>
                      <a:gd name="connsiteY3" fmla="*/ 0 h 12991"/>
                      <a:gd name="connsiteX4" fmla="*/ 0 w 12973"/>
                      <a:gd name="connsiteY4" fmla="*/ 6496 h 12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3" h="12991">
                        <a:moveTo>
                          <a:pt x="0" y="6496"/>
                        </a:moveTo>
                        <a:cubicBezTo>
                          <a:pt x="0" y="10087"/>
                          <a:pt x="2876" y="12992"/>
                          <a:pt x="6477" y="12992"/>
                        </a:cubicBezTo>
                        <a:cubicBezTo>
                          <a:pt x="10058" y="12992"/>
                          <a:pt x="12973" y="10087"/>
                          <a:pt x="12973" y="6496"/>
                        </a:cubicBezTo>
                        <a:cubicBezTo>
                          <a:pt x="12973" y="2905"/>
                          <a:pt x="10058" y="0"/>
                          <a:pt x="6477" y="0"/>
                        </a:cubicBezTo>
                        <a:cubicBezTo>
                          <a:pt x="2876" y="9"/>
                          <a:pt x="0" y="2905"/>
                          <a:pt x="0" y="6496"/>
                        </a:cubicBezTo>
                        <a:close/>
                      </a:path>
                    </a:pathLst>
                  </a:custGeom>
                  <a:solidFill>
                    <a:srgbClr val="E1F4FD"/>
                  </a:solid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D338FF8B-C2A7-4D64-31BF-ABFA8850F146}"/>
                      </a:ext>
                    </a:extLst>
                  </p:cNvPr>
                  <p:cNvSpPr/>
                  <p:nvPr/>
                </p:nvSpPr>
                <p:spPr>
                  <a:xfrm>
                    <a:off x="7948669" y="3631291"/>
                    <a:ext cx="12982" cy="12973"/>
                  </a:xfrm>
                  <a:custGeom>
                    <a:avLst/>
                    <a:gdLst>
                      <a:gd name="connsiteX0" fmla="*/ 0 w 12982"/>
                      <a:gd name="connsiteY0" fmla="*/ 6496 h 12973"/>
                      <a:gd name="connsiteX1" fmla="*/ 6467 w 12982"/>
                      <a:gd name="connsiteY1" fmla="*/ 12973 h 12973"/>
                      <a:gd name="connsiteX2" fmla="*/ 12982 w 12982"/>
                      <a:gd name="connsiteY2" fmla="*/ 6496 h 12973"/>
                      <a:gd name="connsiteX3" fmla="*/ 6467 w 12982"/>
                      <a:gd name="connsiteY3" fmla="*/ 0 h 12973"/>
                      <a:gd name="connsiteX4" fmla="*/ 0 w 12982"/>
                      <a:gd name="connsiteY4" fmla="*/ 6496 h 12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82" h="12973">
                        <a:moveTo>
                          <a:pt x="0" y="6496"/>
                        </a:moveTo>
                        <a:cubicBezTo>
                          <a:pt x="0" y="10068"/>
                          <a:pt x="2915" y="12973"/>
                          <a:pt x="6467" y="12973"/>
                        </a:cubicBezTo>
                        <a:cubicBezTo>
                          <a:pt x="10068" y="12973"/>
                          <a:pt x="12982" y="10068"/>
                          <a:pt x="12982" y="6496"/>
                        </a:cubicBezTo>
                        <a:cubicBezTo>
                          <a:pt x="12982" y="2905"/>
                          <a:pt x="10068" y="0"/>
                          <a:pt x="6467" y="0"/>
                        </a:cubicBezTo>
                        <a:cubicBezTo>
                          <a:pt x="2905" y="0"/>
                          <a:pt x="0" y="2905"/>
                          <a:pt x="0" y="6496"/>
                        </a:cubicBezTo>
                        <a:close/>
                      </a:path>
                    </a:pathLst>
                  </a:custGeom>
                  <a:solidFill>
                    <a:srgbClr val="E1F4FD"/>
                  </a:solid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6EEDDA2-A3EC-9C3D-9E97-F6E4B56806D1}"/>
                      </a:ext>
                    </a:extLst>
                  </p:cNvPr>
                  <p:cNvSpPr/>
                  <p:nvPr/>
                </p:nvSpPr>
                <p:spPr>
                  <a:xfrm>
                    <a:off x="7882375" y="3697833"/>
                    <a:ext cx="12992" cy="12973"/>
                  </a:xfrm>
                  <a:custGeom>
                    <a:avLst/>
                    <a:gdLst>
                      <a:gd name="connsiteX0" fmla="*/ 0 w 12992"/>
                      <a:gd name="connsiteY0" fmla="*/ 6496 h 12973"/>
                      <a:gd name="connsiteX1" fmla="*/ 6477 w 12992"/>
                      <a:gd name="connsiteY1" fmla="*/ 12973 h 12973"/>
                      <a:gd name="connsiteX2" fmla="*/ 12992 w 12992"/>
                      <a:gd name="connsiteY2" fmla="*/ 6496 h 12973"/>
                      <a:gd name="connsiteX3" fmla="*/ 6477 w 12992"/>
                      <a:gd name="connsiteY3" fmla="*/ 0 h 12973"/>
                      <a:gd name="connsiteX4" fmla="*/ 0 w 12992"/>
                      <a:gd name="connsiteY4" fmla="*/ 6496 h 12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2" h="12973">
                        <a:moveTo>
                          <a:pt x="0" y="6496"/>
                        </a:moveTo>
                        <a:cubicBezTo>
                          <a:pt x="0" y="10049"/>
                          <a:pt x="2896" y="12973"/>
                          <a:pt x="6477" y="12973"/>
                        </a:cubicBezTo>
                        <a:cubicBezTo>
                          <a:pt x="10049" y="12973"/>
                          <a:pt x="12992" y="10049"/>
                          <a:pt x="12992" y="6496"/>
                        </a:cubicBezTo>
                        <a:cubicBezTo>
                          <a:pt x="12992" y="2905"/>
                          <a:pt x="10049" y="0"/>
                          <a:pt x="6477" y="0"/>
                        </a:cubicBezTo>
                        <a:cubicBezTo>
                          <a:pt x="2896" y="10"/>
                          <a:pt x="0" y="2905"/>
                          <a:pt x="0" y="6496"/>
                        </a:cubicBezTo>
                        <a:close/>
                      </a:path>
                    </a:pathLst>
                  </a:custGeom>
                  <a:solidFill>
                    <a:srgbClr val="E1F4FD"/>
                  </a:solid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1BF1EC00-AE3C-2CFE-E53C-934DE2C49F6C}"/>
                      </a:ext>
                    </a:extLst>
                  </p:cNvPr>
                  <p:cNvSpPr/>
                  <p:nvPr/>
                </p:nvSpPr>
                <p:spPr>
                  <a:xfrm>
                    <a:off x="7736556" y="3346217"/>
                    <a:ext cx="16354" cy="16326"/>
                  </a:xfrm>
                  <a:custGeom>
                    <a:avLst/>
                    <a:gdLst>
                      <a:gd name="connsiteX0" fmla="*/ 0 w 16354"/>
                      <a:gd name="connsiteY0" fmla="*/ 8154 h 16326"/>
                      <a:gd name="connsiteX1" fmla="*/ 8191 w 16354"/>
                      <a:gd name="connsiteY1" fmla="*/ 16326 h 16326"/>
                      <a:gd name="connsiteX2" fmla="*/ 16355 w 16354"/>
                      <a:gd name="connsiteY2" fmla="*/ 8154 h 16326"/>
                      <a:gd name="connsiteX3" fmla="*/ 8191 w 16354"/>
                      <a:gd name="connsiteY3" fmla="*/ 0 h 16326"/>
                      <a:gd name="connsiteX4" fmla="*/ 0 w 16354"/>
                      <a:gd name="connsiteY4" fmla="*/ 8154 h 16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4" h="16326">
                        <a:moveTo>
                          <a:pt x="0" y="8154"/>
                        </a:moveTo>
                        <a:cubicBezTo>
                          <a:pt x="0" y="12678"/>
                          <a:pt x="3696" y="16326"/>
                          <a:pt x="8191" y="16326"/>
                        </a:cubicBezTo>
                        <a:cubicBezTo>
                          <a:pt x="12687" y="16326"/>
                          <a:pt x="16355" y="12678"/>
                          <a:pt x="16355" y="8154"/>
                        </a:cubicBezTo>
                        <a:cubicBezTo>
                          <a:pt x="16355" y="3648"/>
                          <a:pt x="12678" y="0"/>
                          <a:pt x="8191" y="0"/>
                        </a:cubicBezTo>
                        <a:cubicBezTo>
                          <a:pt x="3696" y="0"/>
                          <a:pt x="0" y="3639"/>
                          <a:pt x="0" y="8154"/>
                        </a:cubicBezTo>
                        <a:close/>
                      </a:path>
                    </a:pathLst>
                  </a:custGeom>
                  <a:solidFill>
                    <a:srgbClr val="E1F4FD"/>
                  </a:solid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E46764E1-E877-4370-809C-00358EC552B9}"/>
                      </a:ext>
                    </a:extLst>
                  </p:cNvPr>
                  <p:cNvSpPr/>
                  <p:nvPr/>
                </p:nvSpPr>
                <p:spPr>
                  <a:xfrm>
                    <a:off x="8027193" y="3420665"/>
                    <a:ext cx="16335" cy="16306"/>
                  </a:xfrm>
                  <a:custGeom>
                    <a:avLst/>
                    <a:gdLst>
                      <a:gd name="connsiteX0" fmla="*/ 0 w 16335"/>
                      <a:gd name="connsiteY0" fmla="*/ 8163 h 16306"/>
                      <a:gd name="connsiteX1" fmla="*/ 8163 w 16335"/>
                      <a:gd name="connsiteY1" fmla="*/ 16307 h 16306"/>
                      <a:gd name="connsiteX2" fmla="*/ 16335 w 16335"/>
                      <a:gd name="connsiteY2" fmla="*/ 8163 h 16306"/>
                      <a:gd name="connsiteX3" fmla="*/ 8163 w 16335"/>
                      <a:gd name="connsiteY3" fmla="*/ 0 h 16306"/>
                      <a:gd name="connsiteX4" fmla="*/ 0 w 16335"/>
                      <a:gd name="connsiteY4" fmla="*/ 8163 h 16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5" h="16306">
                        <a:moveTo>
                          <a:pt x="0" y="8163"/>
                        </a:moveTo>
                        <a:cubicBezTo>
                          <a:pt x="0" y="12678"/>
                          <a:pt x="3658" y="16307"/>
                          <a:pt x="8163" y="16307"/>
                        </a:cubicBezTo>
                        <a:cubicBezTo>
                          <a:pt x="12706" y="16307"/>
                          <a:pt x="16335" y="12668"/>
                          <a:pt x="16335" y="8163"/>
                        </a:cubicBezTo>
                        <a:cubicBezTo>
                          <a:pt x="16335" y="3638"/>
                          <a:pt x="12697" y="0"/>
                          <a:pt x="8163" y="0"/>
                        </a:cubicBezTo>
                        <a:cubicBezTo>
                          <a:pt x="3658" y="0"/>
                          <a:pt x="0" y="3648"/>
                          <a:pt x="0" y="8163"/>
                        </a:cubicBezTo>
                        <a:close/>
                      </a:path>
                    </a:pathLst>
                  </a:custGeom>
                  <a:solidFill>
                    <a:srgbClr val="E1F4FD"/>
                  </a:solid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DDB8F7F4-49BB-F5AF-9060-F917D6553203}"/>
                      </a:ext>
                    </a:extLst>
                  </p:cNvPr>
                  <p:cNvSpPr/>
                  <p:nvPr/>
                </p:nvSpPr>
                <p:spPr>
                  <a:xfrm>
                    <a:off x="8101650" y="3661342"/>
                    <a:ext cx="16326" cy="16316"/>
                  </a:xfrm>
                  <a:custGeom>
                    <a:avLst/>
                    <a:gdLst>
                      <a:gd name="connsiteX0" fmla="*/ 0 w 16326"/>
                      <a:gd name="connsiteY0" fmla="*/ 8144 h 16316"/>
                      <a:gd name="connsiteX1" fmla="*/ 8163 w 16326"/>
                      <a:gd name="connsiteY1" fmla="*/ 16316 h 16316"/>
                      <a:gd name="connsiteX2" fmla="*/ 16326 w 16326"/>
                      <a:gd name="connsiteY2" fmla="*/ 8144 h 16316"/>
                      <a:gd name="connsiteX3" fmla="*/ 8163 w 16326"/>
                      <a:gd name="connsiteY3" fmla="*/ 0 h 16316"/>
                      <a:gd name="connsiteX4" fmla="*/ 0 w 16326"/>
                      <a:gd name="connsiteY4" fmla="*/ 8144 h 16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6" h="16316">
                        <a:moveTo>
                          <a:pt x="0" y="8144"/>
                        </a:moveTo>
                        <a:cubicBezTo>
                          <a:pt x="0" y="12668"/>
                          <a:pt x="3658" y="16316"/>
                          <a:pt x="8163" y="16316"/>
                        </a:cubicBezTo>
                        <a:cubicBezTo>
                          <a:pt x="12668" y="16316"/>
                          <a:pt x="16326" y="12668"/>
                          <a:pt x="16326" y="8144"/>
                        </a:cubicBezTo>
                        <a:cubicBezTo>
                          <a:pt x="16326" y="3638"/>
                          <a:pt x="12668" y="0"/>
                          <a:pt x="8163" y="0"/>
                        </a:cubicBezTo>
                        <a:cubicBezTo>
                          <a:pt x="3658" y="0"/>
                          <a:pt x="0" y="3638"/>
                          <a:pt x="0" y="8144"/>
                        </a:cubicBezTo>
                        <a:close/>
                      </a:path>
                    </a:pathLst>
                  </a:custGeom>
                  <a:solidFill>
                    <a:srgbClr val="E1F4FD"/>
                  </a:solid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E7864139-DED8-523A-635C-2F7F7133ABB9}"/>
                      </a:ext>
                    </a:extLst>
                  </p:cNvPr>
                  <p:cNvSpPr/>
                  <p:nvPr/>
                </p:nvSpPr>
                <p:spPr>
                  <a:xfrm>
                    <a:off x="8038709" y="3646417"/>
                    <a:ext cx="16354" cy="16354"/>
                  </a:xfrm>
                  <a:custGeom>
                    <a:avLst/>
                    <a:gdLst>
                      <a:gd name="connsiteX0" fmla="*/ 0 w 16354"/>
                      <a:gd name="connsiteY0" fmla="*/ 8182 h 16354"/>
                      <a:gd name="connsiteX1" fmla="*/ 8182 w 16354"/>
                      <a:gd name="connsiteY1" fmla="*/ 16355 h 16354"/>
                      <a:gd name="connsiteX2" fmla="*/ 16354 w 16354"/>
                      <a:gd name="connsiteY2" fmla="*/ 8182 h 16354"/>
                      <a:gd name="connsiteX3" fmla="*/ 8182 w 16354"/>
                      <a:gd name="connsiteY3" fmla="*/ 0 h 16354"/>
                      <a:gd name="connsiteX4" fmla="*/ 0 w 16354"/>
                      <a:gd name="connsiteY4" fmla="*/ 8182 h 1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4" h="16354">
                        <a:moveTo>
                          <a:pt x="0" y="8182"/>
                        </a:moveTo>
                        <a:cubicBezTo>
                          <a:pt x="0" y="12687"/>
                          <a:pt x="3695" y="16355"/>
                          <a:pt x="8182" y="16355"/>
                        </a:cubicBezTo>
                        <a:cubicBezTo>
                          <a:pt x="12725" y="16355"/>
                          <a:pt x="16354" y="12687"/>
                          <a:pt x="16354" y="8182"/>
                        </a:cubicBezTo>
                        <a:cubicBezTo>
                          <a:pt x="16354" y="3677"/>
                          <a:pt x="12716" y="0"/>
                          <a:pt x="8182" y="0"/>
                        </a:cubicBezTo>
                        <a:cubicBezTo>
                          <a:pt x="3695" y="0"/>
                          <a:pt x="0" y="3686"/>
                          <a:pt x="0" y="8182"/>
                        </a:cubicBezTo>
                        <a:close/>
                      </a:path>
                    </a:pathLst>
                  </a:custGeom>
                  <a:solidFill>
                    <a:srgbClr val="E1F4FD"/>
                  </a:solid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98DC614-4CA0-2B50-A2EF-339D7091D040}"/>
                      </a:ext>
                    </a:extLst>
                  </p:cNvPr>
                  <p:cNvSpPr/>
                  <p:nvPr/>
                </p:nvSpPr>
                <p:spPr>
                  <a:xfrm>
                    <a:off x="8071875" y="3906306"/>
                    <a:ext cx="16316" cy="16316"/>
                  </a:xfrm>
                  <a:custGeom>
                    <a:avLst/>
                    <a:gdLst>
                      <a:gd name="connsiteX0" fmla="*/ 0 w 16316"/>
                      <a:gd name="connsiteY0" fmla="*/ 8172 h 16316"/>
                      <a:gd name="connsiteX1" fmla="*/ 8144 w 16316"/>
                      <a:gd name="connsiteY1" fmla="*/ 16316 h 16316"/>
                      <a:gd name="connsiteX2" fmla="*/ 16316 w 16316"/>
                      <a:gd name="connsiteY2" fmla="*/ 8172 h 16316"/>
                      <a:gd name="connsiteX3" fmla="*/ 8144 w 16316"/>
                      <a:gd name="connsiteY3" fmla="*/ 0 h 16316"/>
                      <a:gd name="connsiteX4" fmla="*/ 0 w 16316"/>
                      <a:gd name="connsiteY4" fmla="*/ 8172 h 16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6" h="16316">
                        <a:moveTo>
                          <a:pt x="0" y="8172"/>
                        </a:moveTo>
                        <a:cubicBezTo>
                          <a:pt x="0" y="12678"/>
                          <a:pt x="3638" y="16316"/>
                          <a:pt x="8144" y="16316"/>
                        </a:cubicBezTo>
                        <a:cubicBezTo>
                          <a:pt x="12687" y="16316"/>
                          <a:pt x="16316" y="12668"/>
                          <a:pt x="16316" y="8172"/>
                        </a:cubicBezTo>
                        <a:cubicBezTo>
                          <a:pt x="16316" y="3648"/>
                          <a:pt x="12678" y="0"/>
                          <a:pt x="8144" y="0"/>
                        </a:cubicBezTo>
                        <a:cubicBezTo>
                          <a:pt x="3638" y="0"/>
                          <a:pt x="0" y="3648"/>
                          <a:pt x="0" y="8172"/>
                        </a:cubicBezTo>
                        <a:close/>
                      </a:path>
                    </a:pathLst>
                  </a:custGeom>
                  <a:solidFill>
                    <a:srgbClr val="E1F4FD"/>
                  </a:solid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3F202F2A-28C0-2DE8-2A19-2573F940E6D7}"/>
                      </a:ext>
                    </a:extLst>
                  </p:cNvPr>
                  <p:cNvSpPr/>
                  <p:nvPr/>
                </p:nvSpPr>
                <p:spPr>
                  <a:xfrm>
                    <a:off x="7906130" y="3827020"/>
                    <a:ext cx="16344" cy="16344"/>
                  </a:xfrm>
                  <a:custGeom>
                    <a:avLst/>
                    <a:gdLst>
                      <a:gd name="connsiteX0" fmla="*/ 0 w 16344"/>
                      <a:gd name="connsiteY0" fmla="*/ 8201 h 16344"/>
                      <a:gd name="connsiteX1" fmla="*/ 8163 w 16344"/>
                      <a:gd name="connsiteY1" fmla="*/ 16345 h 16344"/>
                      <a:gd name="connsiteX2" fmla="*/ 16345 w 16344"/>
                      <a:gd name="connsiteY2" fmla="*/ 8201 h 16344"/>
                      <a:gd name="connsiteX3" fmla="*/ 8163 w 16344"/>
                      <a:gd name="connsiteY3" fmla="*/ 0 h 16344"/>
                      <a:gd name="connsiteX4" fmla="*/ 0 w 16344"/>
                      <a:gd name="connsiteY4" fmla="*/ 8201 h 16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 h="16344">
                        <a:moveTo>
                          <a:pt x="0" y="8201"/>
                        </a:moveTo>
                        <a:cubicBezTo>
                          <a:pt x="0" y="12706"/>
                          <a:pt x="3677" y="16345"/>
                          <a:pt x="8163" y="16345"/>
                        </a:cubicBezTo>
                        <a:cubicBezTo>
                          <a:pt x="12706" y="16345"/>
                          <a:pt x="16345" y="12697"/>
                          <a:pt x="16345" y="8201"/>
                        </a:cubicBezTo>
                        <a:cubicBezTo>
                          <a:pt x="16345" y="3677"/>
                          <a:pt x="12697" y="0"/>
                          <a:pt x="8163" y="0"/>
                        </a:cubicBezTo>
                        <a:cubicBezTo>
                          <a:pt x="3677" y="0"/>
                          <a:pt x="0" y="3686"/>
                          <a:pt x="0" y="8201"/>
                        </a:cubicBezTo>
                        <a:close/>
                      </a:path>
                    </a:pathLst>
                  </a:custGeom>
                  <a:solidFill>
                    <a:srgbClr val="E1F4FD"/>
                  </a:solid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7D3FE33-AB9A-BD54-B5CB-83DC31315438}"/>
                      </a:ext>
                    </a:extLst>
                  </p:cNvPr>
                  <p:cNvSpPr/>
                  <p:nvPr/>
                </p:nvSpPr>
                <p:spPr>
                  <a:xfrm>
                    <a:off x="8043042" y="3572931"/>
                    <a:ext cx="16335" cy="16335"/>
                  </a:xfrm>
                  <a:custGeom>
                    <a:avLst/>
                    <a:gdLst>
                      <a:gd name="connsiteX0" fmla="*/ 0 w 16335"/>
                      <a:gd name="connsiteY0" fmla="*/ 8172 h 16335"/>
                      <a:gd name="connsiteX1" fmla="*/ 8153 w 16335"/>
                      <a:gd name="connsiteY1" fmla="*/ 16335 h 16335"/>
                      <a:gd name="connsiteX2" fmla="*/ 16335 w 16335"/>
                      <a:gd name="connsiteY2" fmla="*/ 8172 h 16335"/>
                      <a:gd name="connsiteX3" fmla="*/ 8153 w 16335"/>
                      <a:gd name="connsiteY3" fmla="*/ 0 h 16335"/>
                      <a:gd name="connsiteX4" fmla="*/ 0 w 16335"/>
                      <a:gd name="connsiteY4" fmla="*/ 8172 h 1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5" h="16335">
                        <a:moveTo>
                          <a:pt x="0" y="8172"/>
                        </a:moveTo>
                        <a:cubicBezTo>
                          <a:pt x="0" y="12678"/>
                          <a:pt x="3638" y="16335"/>
                          <a:pt x="8153" y="16335"/>
                        </a:cubicBezTo>
                        <a:cubicBezTo>
                          <a:pt x="12668" y="16335"/>
                          <a:pt x="16335" y="12668"/>
                          <a:pt x="16335" y="8172"/>
                        </a:cubicBezTo>
                        <a:cubicBezTo>
                          <a:pt x="16335" y="3667"/>
                          <a:pt x="12659" y="0"/>
                          <a:pt x="8153" y="0"/>
                        </a:cubicBezTo>
                        <a:cubicBezTo>
                          <a:pt x="3638" y="0"/>
                          <a:pt x="0" y="3667"/>
                          <a:pt x="0" y="8172"/>
                        </a:cubicBezTo>
                        <a:close/>
                      </a:path>
                    </a:pathLst>
                  </a:custGeom>
                  <a:solidFill>
                    <a:srgbClr val="E1F4FD"/>
                  </a:solid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89B9791-9C95-BA0F-9CFA-C0961D3BD1C4}"/>
                      </a:ext>
                    </a:extLst>
                  </p:cNvPr>
                  <p:cNvSpPr/>
                  <p:nvPr/>
                </p:nvSpPr>
                <p:spPr>
                  <a:xfrm>
                    <a:off x="7768913" y="3887409"/>
                    <a:ext cx="9944" cy="9924"/>
                  </a:xfrm>
                  <a:custGeom>
                    <a:avLst/>
                    <a:gdLst>
                      <a:gd name="connsiteX0" fmla="*/ 0 w 9944"/>
                      <a:gd name="connsiteY0" fmla="*/ 4962 h 9924"/>
                      <a:gd name="connsiteX1" fmla="*/ 4982 w 9944"/>
                      <a:gd name="connsiteY1" fmla="*/ 9925 h 9924"/>
                      <a:gd name="connsiteX2" fmla="*/ 9944 w 9944"/>
                      <a:gd name="connsiteY2" fmla="*/ 4962 h 9924"/>
                      <a:gd name="connsiteX3" fmla="*/ 4982 w 9944"/>
                      <a:gd name="connsiteY3" fmla="*/ 0 h 9924"/>
                      <a:gd name="connsiteX4" fmla="*/ 0 w 9944"/>
                      <a:gd name="connsiteY4" fmla="*/ 4962 h 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 h="9924">
                        <a:moveTo>
                          <a:pt x="0" y="4962"/>
                        </a:moveTo>
                        <a:cubicBezTo>
                          <a:pt x="0" y="7715"/>
                          <a:pt x="2210" y="9925"/>
                          <a:pt x="4982" y="9925"/>
                        </a:cubicBezTo>
                        <a:cubicBezTo>
                          <a:pt x="7715" y="9925"/>
                          <a:pt x="9944" y="7715"/>
                          <a:pt x="9944" y="4962"/>
                        </a:cubicBezTo>
                        <a:cubicBezTo>
                          <a:pt x="9944" y="2229"/>
                          <a:pt x="7715" y="0"/>
                          <a:pt x="4982" y="0"/>
                        </a:cubicBezTo>
                        <a:cubicBezTo>
                          <a:pt x="2210" y="0"/>
                          <a:pt x="0" y="2229"/>
                          <a:pt x="0" y="4962"/>
                        </a:cubicBezTo>
                        <a:close/>
                      </a:path>
                    </a:pathLst>
                  </a:custGeom>
                  <a:solidFill>
                    <a:srgbClr val="E1F4FD"/>
                  </a:solid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F7C7A592-914C-F73C-A2C2-BD20A751B1F5}"/>
                      </a:ext>
                    </a:extLst>
                  </p:cNvPr>
                  <p:cNvSpPr/>
                  <p:nvPr/>
                </p:nvSpPr>
                <p:spPr>
                  <a:xfrm>
                    <a:off x="7891404" y="3763479"/>
                    <a:ext cx="9953" cy="9944"/>
                  </a:xfrm>
                  <a:custGeom>
                    <a:avLst/>
                    <a:gdLst>
                      <a:gd name="connsiteX0" fmla="*/ 0 w 9953"/>
                      <a:gd name="connsiteY0" fmla="*/ 4982 h 9944"/>
                      <a:gd name="connsiteX1" fmla="*/ 4982 w 9953"/>
                      <a:gd name="connsiteY1" fmla="*/ 9944 h 9944"/>
                      <a:gd name="connsiteX2" fmla="*/ 9954 w 9953"/>
                      <a:gd name="connsiteY2" fmla="*/ 4982 h 9944"/>
                      <a:gd name="connsiteX3" fmla="*/ 4982 w 9953"/>
                      <a:gd name="connsiteY3" fmla="*/ 0 h 9944"/>
                      <a:gd name="connsiteX4" fmla="*/ 0 w 9953"/>
                      <a:gd name="connsiteY4" fmla="*/ 4982 h 9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 h="9944">
                        <a:moveTo>
                          <a:pt x="0" y="4982"/>
                        </a:moveTo>
                        <a:cubicBezTo>
                          <a:pt x="0" y="7715"/>
                          <a:pt x="2210" y="9944"/>
                          <a:pt x="4982" y="9944"/>
                        </a:cubicBezTo>
                        <a:cubicBezTo>
                          <a:pt x="7734" y="9944"/>
                          <a:pt x="9954" y="7715"/>
                          <a:pt x="9954" y="4982"/>
                        </a:cubicBezTo>
                        <a:cubicBezTo>
                          <a:pt x="9954" y="2210"/>
                          <a:pt x="7734" y="0"/>
                          <a:pt x="4982" y="0"/>
                        </a:cubicBezTo>
                        <a:cubicBezTo>
                          <a:pt x="2210" y="-10"/>
                          <a:pt x="0" y="2210"/>
                          <a:pt x="0" y="4982"/>
                        </a:cubicBezTo>
                        <a:close/>
                      </a:path>
                    </a:pathLst>
                  </a:custGeom>
                  <a:solidFill>
                    <a:srgbClr val="E1F4FD"/>
                  </a:solid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D467BD5-25C4-E3BD-7284-B53DF8059EFC}"/>
                      </a:ext>
                    </a:extLst>
                  </p:cNvPr>
                  <p:cNvSpPr/>
                  <p:nvPr/>
                </p:nvSpPr>
                <p:spPr>
                  <a:xfrm>
                    <a:off x="7626409" y="3389737"/>
                    <a:ext cx="9944" cy="9963"/>
                  </a:xfrm>
                  <a:custGeom>
                    <a:avLst/>
                    <a:gdLst>
                      <a:gd name="connsiteX0" fmla="*/ 0 w 9944"/>
                      <a:gd name="connsiteY0" fmla="*/ 4982 h 9963"/>
                      <a:gd name="connsiteX1" fmla="*/ 4962 w 9944"/>
                      <a:gd name="connsiteY1" fmla="*/ 9963 h 9963"/>
                      <a:gd name="connsiteX2" fmla="*/ 9944 w 9944"/>
                      <a:gd name="connsiteY2" fmla="*/ 4982 h 9963"/>
                      <a:gd name="connsiteX3" fmla="*/ 4962 w 9944"/>
                      <a:gd name="connsiteY3" fmla="*/ 0 h 9963"/>
                      <a:gd name="connsiteX4" fmla="*/ 0 w 9944"/>
                      <a:gd name="connsiteY4" fmla="*/ 4982 h 9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 h="9963">
                        <a:moveTo>
                          <a:pt x="0" y="4982"/>
                        </a:moveTo>
                        <a:cubicBezTo>
                          <a:pt x="0" y="7734"/>
                          <a:pt x="2238" y="9963"/>
                          <a:pt x="4962" y="9963"/>
                        </a:cubicBezTo>
                        <a:cubicBezTo>
                          <a:pt x="7744" y="9963"/>
                          <a:pt x="9944" y="7725"/>
                          <a:pt x="9944" y="4982"/>
                        </a:cubicBezTo>
                        <a:cubicBezTo>
                          <a:pt x="9944" y="2229"/>
                          <a:pt x="7744" y="0"/>
                          <a:pt x="4962" y="0"/>
                        </a:cubicBezTo>
                        <a:cubicBezTo>
                          <a:pt x="2238" y="0"/>
                          <a:pt x="0" y="2229"/>
                          <a:pt x="0" y="4982"/>
                        </a:cubicBezTo>
                        <a:close/>
                      </a:path>
                    </a:pathLst>
                  </a:custGeom>
                  <a:solidFill>
                    <a:srgbClr val="E1F4FD"/>
                  </a:solid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F018B8E-041B-450B-7482-8CE072FAA199}"/>
                      </a:ext>
                    </a:extLst>
                  </p:cNvPr>
                  <p:cNvSpPr/>
                  <p:nvPr/>
                </p:nvSpPr>
                <p:spPr>
                  <a:xfrm>
                    <a:off x="7665928" y="3882732"/>
                    <a:ext cx="32689" cy="32709"/>
                  </a:xfrm>
                  <a:custGeom>
                    <a:avLst/>
                    <a:gdLst>
                      <a:gd name="connsiteX0" fmla="*/ 0 w 32689"/>
                      <a:gd name="connsiteY0" fmla="*/ 16355 h 32709"/>
                      <a:gd name="connsiteX1" fmla="*/ 16364 w 32689"/>
                      <a:gd name="connsiteY1" fmla="*/ 32709 h 32709"/>
                      <a:gd name="connsiteX2" fmla="*/ 32690 w 32689"/>
                      <a:gd name="connsiteY2" fmla="*/ 16355 h 32709"/>
                      <a:gd name="connsiteX3" fmla="*/ 16364 w 32689"/>
                      <a:gd name="connsiteY3" fmla="*/ 0 h 32709"/>
                      <a:gd name="connsiteX4" fmla="*/ 0 w 32689"/>
                      <a:gd name="connsiteY4" fmla="*/ 16355 h 3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89" h="32709">
                        <a:moveTo>
                          <a:pt x="0" y="16355"/>
                        </a:moveTo>
                        <a:cubicBezTo>
                          <a:pt x="0" y="25356"/>
                          <a:pt x="7334" y="32709"/>
                          <a:pt x="16364" y="32709"/>
                        </a:cubicBezTo>
                        <a:cubicBezTo>
                          <a:pt x="25375" y="32709"/>
                          <a:pt x="32690" y="25356"/>
                          <a:pt x="32690" y="16355"/>
                        </a:cubicBezTo>
                        <a:cubicBezTo>
                          <a:pt x="32690" y="7334"/>
                          <a:pt x="25375" y="0"/>
                          <a:pt x="16364" y="0"/>
                        </a:cubicBezTo>
                        <a:cubicBezTo>
                          <a:pt x="7334" y="10"/>
                          <a:pt x="0" y="7334"/>
                          <a:pt x="0" y="16355"/>
                        </a:cubicBezTo>
                        <a:close/>
                      </a:path>
                    </a:pathLst>
                  </a:custGeom>
                  <a:solidFill>
                    <a:srgbClr val="E1F4FD"/>
                  </a:solidFill>
                  <a:ln w="9525" cap="flat">
                    <a:noFill/>
                    <a:prstDash val="solid"/>
                    <a:miter/>
                  </a:ln>
                </p:spPr>
                <p:txBody>
                  <a:bodyPr rtlCol="0" anchor="ctr"/>
                  <a:lstStyle/>
                  <a:p>
                    <a:endParaRPr lang="en-US"/>
                  </a:p>
                </p:txBody>
              </p:sp>
              <p:grpSp>
                <p:nvGrpSpPr>
                  <p:cNvPr id="153" name="Graphic 10">
                    <a:extLst>
                      <a:ext uri="{FF2B5EF4-FFF2-40B4-BE49-F238E27FC236}">
                        <a16:creationId xmlns:a16="http://schemas.microsoft.com/office/drawing/2014/main" id="{7F0B97E9-C5A6-C2F1-EC8D-06C92D3170AA}"/>
                      </a:ext>
                    </a:extLst>
                  </p:cNvPr>
                  <p:cNvGrpSpPr/>
                  <p:nvPr/>
                </p:nvGrpSpPr>
                <p:grpSpPr>
                  <a:xfrm>
                    <a:off x="8083876" y="3520582"/>
                    <a:ext cx="191236" cy="257770"/>
                    <a:chOff x="8083876" y="3520582"/>
                    <a:chExt cx="191236" cy="257770"/>
                  </a:xfrm>
                  <a:solidFill>
                    <a:srgbClr val="E1F4FD"/>
                  </a:solidFill>
                </p:grpSpPr>
                <p:sp>
                  <p:nvSpPr>
                    <p:cNvPr id="154" name="Freeform: Shape 153">
                      <a:extLst>
                        <a:ext uri="{FF2B5EF4-FFF2-40B4-BE49-F238E27FC236}">
                          <a16:creationId xmlns:a16="http://schemas.microsoft.com/office/drawing/2014/main" id="{ABC97B3B-F4B9-737F-364A-1C57C8C9C7D5}"/>
                        </a:ext>
                      </a:extLst>
                    </p:cNvPr>
                    <p:cNvSpPr/>
                    <p:nvPr/>
                  </p:nvSpPr>
                  <p:spPr>
                    <a:xfrm>
                      <a:off x="8083876" y="3520582"/>
                      <a:ext cx="23110" cy="30090"/>
                    </a:xfrm>
                    <a:custGeom>
                      <a:avLst/>
                      <a:gdLst>
                        <a:gd name="connsiteX0" fmla="*/ 0 w 23110"/>
                        <a:gd name="connsiteY0" fmla="*/ 0 h 30090"/>
                        <a:gd name="connsiteX1" fmla="*/ 18260 w 23110"/>
                        <a:gd name="connsiteY1" fmla="*/ 29785 h 30090"/>
                        <a:gd name="connsiteX2" fmla="*/ 0 w 23110"/>
                        <a:gd name="connsiteY2" fmla="*/ 0 h 30090"/>
                      </a:gdLst>
                      <a:ahLst/>
                      <a:cxnLst>
                        <a:cxn ang="0">
                          <a:pos x="connsiteX0" y="connsiteY0"/>
                        </a:cxn>
                        <a:cxn ang="0">
                          <a:pos x="connsiteX1" y="connsiteY1"/>
                        </a:cxn>
                        <a:cxn ang="0">
                          <a:pos x="connsiteX2" y="connsiteY2"/>
                        </a:cxn>
                      </a:cxnLst>
                      <a:rect l="l" t="t" r="r" b="b"/>
                      <a:pathLst>
                        <a:path w="23110" h="30090">
                          <a:moveTo>
                            <a:pt x="0" y="0"/>
                          </a:moveTo>
                          <a:cubicBezTo>
                            <a:pt x="14431" y="6715"/>
                            <a:pt x="31709" y="25937"/>
                            <a:pt x="18260" y="29785"/>
                          </a:cubicBezTo>
                          <a:cubicBezTo>
                            <a:pt x="4791" y="33623"/>
                            <a:pt x="0" y="0"/>
                            <a:pt x="0" y="0"/>
                          </a:cubicBezTo>
                          <a:close/>
                        </a:path>
                      </a:pathLst>
                    </a:custGeom>
                    <a:solidFill>
                      <a:srgbClr val="E1F4FD"/>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1A7984AA-FA21-C7BF-F04F-28BCF1C235C9}"/>
                        </a:ext>
                      </a:extLst>
                    </p:cNvPr>
                    <p:cNvSpPr/>
                    <p:nvPr/>
                  </p:nvSpPr>
                  <p:spPr>
                    <a:xfrm>
                      <a:off x="8252002" y="3525402"/>
                      <a:ext cx="23110" cy="30088"/>
                    </a:xfrm>
                    <a:custGeom>
                      <a:avLst/>
                      <a:gdLst>
                        <a:gd name="connsiteX0" fmla="*/ 0 w 23110"/>
                        <a:gd name="connsiteY0" fmla="*/ 0 h 30088"/>
                        <a:gd name="connsiteX1" fmla="*/ 18260 w 23110"/>
                        <a:gd name="connsiteY1" fmla="*/ 29785 h 30088"/>
                        <a:gd name="connsiteX2" fmla="*/ 0 w 23110"/>
                        <a:gd name="connsiteY2" fmla="*/ 0 h 30088"/>
                      </a:gdLst>
                      <a:ahLst/>
                      <a:cxnLst>
                        <a:cxn ang="0">
                          <a:pos x="connsiteX0" y="connsiteY0"/>
                        </a:cxn>
                        <a:cxn ang="0">
                          <a:pos x="connsiteX1" y="connsiteY1"/>
                        </a:cxn>
                        <a:cxn ang="0">
                          <a:pos x="connsiteX2" y="connsiteY2"/>
                        </a:cxn>
                      </a:cxnLst>
                      <a:rect l="l" t="t" r="r" b="b"/>
                      <a:pathLst>
                        <a:path w="23110" h="30088">
                          <a:moveTo>
                            <a:pt x="0" y="0"/>
                          </a:moveTo>
                          <a:cubicBezTo>
                            <a:pt x="14431" y="6696"/>
                            <a:pt x="31709" y="25918"/>
                            <a:pt x="18260" y="29785"/>
                          </a:cubicBezTo>
                          <a:cubicBezTo>
                            <a:pt x="4820" y="33614"/>
                            <a:pt x="0" y="0"/>
                            <a:pt x="0" y="0"/>
                          </a:cubicBezTo>
                          <a:close/>
                        </a:path>
                      </a:pathLst>
                    </a:custGeom>
                    <a:solidFill>
                      <a:srgbClr val="E1F4FD"/>
                    </a:solid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90E1986F-FE10-BEAC-98F4-0F23587B95B9}"/>
                        </a:ext>
                      </a:extLst>
                    </p:cNvPr>
                    <p:cNvSpPr/>
                    <p:nvPr/>
                  </p:nvSpPr>
                  <p:spPr>
                    <a:xfrm>
                      <a:off x="8181879" y="3748277"/>
                      <a:ext cx="23099" cy="30075"/>
                    </a:xfrm>
                    <a:custGeom>
                      <a:avLst/>
                      <a:gdLst>
                        <a:gd name="connsiteX0" fmla="*/ 0 w 23099"/>
                        <a:gd name="connsiteY0" fmla="*/ 0 h 30075"/>
                        <a:gd name="connsiteX1" fmla="*/ 18260 w 23099"/>
                        <a:gd name="connsiteY1" fmla="*/ 29766 h 30075"/>
                        <a:gd name="connsiteX2" fmla="*/ 0 w 23099"/>
                        <a:gd name="connsiteY2" fmla="*/ 0 h 30075"/>
                      </a:gdLst>
                      <a:ahLst/>
                      <a:cxnLst>
                        <a:cxn ang="0">
                          <a:pos x="connsiteX0" y="connsiteY0"/>
                        </a:cxn>
                        <a:cxn ang="0">
                          <a:pos x="connsiteX1" y="connsiteY1"/>
                        </a:cxn>
                        <a:cxn ang="0">
                          <a:pos x="connsiteX2" y="connsiteY2"/>
                        </a:cxn>
                      </a:cxnLst>
                      <a:rect l="l" t="t" r="r" b="b"/>
                      <a:pathLst>
                        <a:path w="23099" h="30075">
                          <a:moveTo>
                            <a:pt x="0" y="0"/>
                          </a:moveTo>
                          <a:cubicBezTo>
                            <a:pt x="14411" y="6715"/>
                            <a:pt x="31690" y="25937"/>
                            <a:pt x="18260" y="29766"/>
                          </a:cubicBezTo>
                          <a:cubicBezTo>
                            <a:pt x="4810" y="33633"/>
                            <a:pt x="0" y="0"/>
                            <a:pt x="0" y="0"/>
                          </a:cubicBezTo>
                          <a:close/>
                        </a:path>
                      </a:pathLst>
                    </a:custGeom>
                    <a:solidFill>
                      <a:srgbClr val="E1F4FD"/>
                    </a:solidFill>
                    <a:ln w="9525" cap="flat">
                      <a:noFill/>
                      <a:prstDash val="solid"/>
                      <a:miter/>
                    </a:ln>
                  </p:spPr>
                  <p:txBody>
                    <a:bodyPr rtlCol="0" anchor="ctr"/>
                    <a:lstStyle/>
                    <a:p>
                      <a:endParaRPr lang="en-US"/>
                    </a:p>
                  </p:txBody>
                </p:sp>
              </p:grpSp>
              <p:grpSp>
                <p:nvGrpSpPr>
                  <p:cNvPr id="157" name="Graphic 10">
                    <a:extLst>
                      <a:ext uri="{FF2B5EF4-FFF2-40B4-BE49-F238E27FC236}">
                        <a16:creationId xmlns:a16="http://schemas.microsoft.com/office/drawing/2014/main" id="{CD41EEEB-A264-9E31-D167-8B2C27D80AA8}"/>
                      </a:ext>
                    </a:extLst>
                  </p:cNvPr>
                  <p:cNvGrpSpPr/>
                  <p:nvPr/>
                </p:nvGrpSpPr>
                <p:grpSpPr>
                  <a:xfrm>
                    <a:off x="7565094" y="3486949"/>
                    <a:ext cx="127809" cy="301960"/>
                    <a:chOff x="7565094" y="3486949"/>
                    <a:chExt cx="127809" cy="301960"/>
                  </a:xfrm>
                  <a:solidFill>
                    <a:srgbClr val="E1F4FD"/>
                  </a:solidFill>
                </p:grpSpPr>
                <p:sp>
                  <p:nvSpPr>
                    <p:cNvPr id="158" name="Freeform: Shape 157">
                      <a:extLst>
                        <a:ext uri="{FF2B5EF4-FFF2-40B4-BE49-F238E27FC236}">
                          <a16:creationId xmlns:a16="http://schemas.microsoft.com/office/drawing/2014/main" id="{FAEED3D7-354E-C923-BD41-B8DF99DD3532}"/>
                        </a:ext>
                      </a:extLst>
                    </p:cNvPr>
                    <p:cNvSpPr/>
                    <p:nvPr/>
                  </p:nvSpPr>
                  <p:spPr>
                    <a:xfrm>
                      <a:off x="7654428" y="3486949"/>
                      <a:ext cx="23092" cy="30091"/>
                    </a:xfrm>
                    <a:custGeom>
                      <a:avLst/>
                      <a:gdLst>
                        <a:gd name="connsiteX0" fmla="*/ 23092 w 23092"/>
                        <a:gd name="connsiteY0" fmla="*/ 0 h 30091"/>
                        <a:gd name="connsiteX1" fmla="*/ 4852 w 23092"/>
                        <a:gd name="connsiteY1" fmla="*/ 29785 h 30091"/>
                        <a:gd name="connsiteX2" fmla="*/ 23092 w 23092"/>
                        <a:gd name="connsiteY2" fmla="*/ 0 h 30091"/>
                      </a:gdLst>
                      <a:ahLst/>
                      <a:cxnLst>
                        <a:cxn ang="0">
                          <a:pos x="connsiteX0" y="connsiteY0"/>
                        </a:cxn>
                        <a:cxn ang="0">
                          <a:pos x="connsiteX1" y="connsiteY1"/>
                        </a:cxn>
                        <a:cxn ang="0">
                          <a:pos x="connsiteX2" y="connsiteY2"/>
                        </a:cxn>
                      </a:cxnLst>
                      <a:rect l="l" t="t" r="r" b="b"/>
                      <a:pathLst>
                        <a:path w="23092" h="30091">
                          <a:moveTo>
                            <a:pt x="23092" y="0"/>
                          </a:moveTo>
                          <a:cubicBezTo>
                            <a:pt x="8681" y="6734"/>
                            <a:pt x="-8598" y="25955"/>
                            <a:pt x="4852" y="29785"/>
                          </a:cubicBezTo>
                          <a:cubicBezTo>
                            <a:pt x="18301" y="33633"/>
                            <a:pt x="23092" y="0"/>
                            <a:pt x="23092" y="0"/>
                          </a:cubicBezTo>
                          <a:close/>
                        </a:path>
                      </a:pathLst>
                    </a:custGeom>
                    <a:solidFill>
                      <a:srgbClr val="E1F4FD"/>
                    </a:solid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A63E2BAF-18B4-78BD-B2A2-C828EB1E7EFD}"/>
                        </a:ext>
                      </a:extLst>
                    </p:cNvPr>
                    <p:cNvSpPr/>
                    <p:nvPr/>
                  </p:nvSpPr>
                  <p:spPr>
                    <a:xfrm>
                      <a:off x="7669798" y="3646417"/>
                      <a:ext cx="23105" cy="30091"/>
                    </a:xfrm>
                    <a:custGeom>
                      <a:avLst/>
                      <a:gdLst>
                        <a:gd name="connsiteX0" fmla="*/ 23105 w 23105"/>
                        <a:gd name="connsiteY0" fmla="*/ 0 h 30091"/>
                        <a:gd name="connsiteX1" fmla="*/ 4846 w 23105"/>
                        <a:gd name="connsiteY1" fmla="*/ 29785 h 30091"/>
                        <a:gd name="connsiteX2" fmla="*/ 23105 w 23105"/>
                        <a:gd name="connsiteY2" fmla="*/ 0 h 30091"/>
                      </a:gdLst>
                      <a:ahLst/>
                      <a:cxnLst>
                        <a:cxn ang="0">
                          <a:pos x="connsiteX0" y="connsiteY0"/>
                        </a:cxn>
                        <a:cxn ang="0">
                          <a:pos x="connsiteX1" y="connsiteY1"/>
                        </a:cxn>
                        <a:cxn ang="0">
                          <a:pos x="connsiteX2" y="connsiteY2"/>
                        </a:cxn>
                      </a:cxnLst>
                      <a:rect l="l" t="t" r="r" b="b"/>
                      <a:pathLst>
                        <a:path w="23105" h="30091">
                          <a:moveTo>
                            <a:pt x="23105" y="0"/>
                          </a:moveTo>
                          <a:cubicBezTo>
                            <a:pt x="8713" y="6734"/>
                            <a:pt x="-8603" y="25956"/>
                            <a:pt x="4846" y="29785"/>
                          </a:cubicBezTo>
                          <a:cubicBezTo>
                            <a:pt x="18314" y="33633"/>
                            <a:pt x="23105" y="0"/>
                            <a:pt x="23105" y="0"/>
                          </a:cubicBezTo>
                          <a:close/>
                        </a:path>
                      </a:pathLst>
                    </a:custGeom>
                    <a:solidFill>
                      <a:srgbClr val="E1F4FD"/>
                    </a:solid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3170D0F-FC12-E344-D52E-4D216C65BE22}"/>
                        </a:ext>
                      </a:extLst>
                    </p:cNvPr>
                    <p:cNvSpPr/>
                    <p:nvPr/>
                  </p:nvSpPr>
                  <p:spPr>
                    <a:xfrm>
                      <a:off x="7565094" y="3758840"/>
                      <a:ext cx="23092" cy="30069"/>
                    </a:xfrm>
                    <a:custGeom>
                      <a:avLst/>
                      <a:gdLst>
                        <a:gd name="connsiteX0" fmla="*/ 23092 w 23092"/>
                        <a:gd name="connsiteY0" fmla="*/ 0 h 30069"/>
                        <a:gd name="connsiteX1" fmla="*/ 4852 w 23092"/>
                        <a:gd name="connsiteY1" fmla="*/ 29766 h 30069"/>
                        <a:gd name="connsiteX2" fmla="*/ 23092 w 23092"/>
                        <a:gd name="connsiteY2" fmla="*/ 0 h 30069"/>
                      </a:gdLst>
                      <a:ahLst/>
                      <a:cxnLst>
                        <a:cxn ang="0">
                          <a:pos x="connsiteX0" y="connsiteY0"/>
                        </a:cxn>
                        <a:cxn ang="0">
                          <a:pos x="connsiteX1" y="connsiteY1"/>
                        </a:cxn>
                        <a:cxn ang="0">
                          <a:pos x="connsiteX2" y="connsiteY2"/>
                        </a:cxn>
                      </a:cxnLst>
                      <a:rect l="l" t="t" r="r" b="b"/>
                      <a:pathLst>
                        <a:path w="23092" h="30069">
                          <a:moveTo>
                            <a:pt x="23092" y="0"/>
                          </a:moveTo>
                          <a:cubicBezTo>
                            <a:pt x="8681" y="6715"/>
                            <a:pt x="-8598" y="25936"/>
                            <a:pt x="4852" y="29766"/>
                          </a:cubicBezTo>
                          <a:cubicBezTo>
                            <a:pt x="18301" y="33595"/>
                            <a:pt x="23092" y="0"/>
                            <a:pt x="23092" y="0"/>
                          </a:cubicBezTo>
                          <a:close/>
                        </a:path>
                      </a:pathLst>
                    </a:custGeom>
                    <a:solidFill>
                      <a:srgbClr val="E1F4FD"/>
                    </a:solidFill>
                    <a:ln w="9525"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47A2838D-72D6-DE56-F54D-ACDF61584F52}"/>
                      </a:ext>
                    </a:extLst>
                  </p:cNvPr>
                  <p:cNvSpPr/>
                  <p:nvPr/>
                </p:nvSpPr>
                <p:spPr>
                  <a:xfrm>
                    <a:off x="8227313" y="3218439"/>
                    <a:ext cx="21584" cy="45843"/>
                  </a:xfrm>
                  <a:custGeom>
                    <a:avLst/>
                    <a:gdLst>
                      <a:gd name="connsiteX0" fmla="*/ 0 w 21584"/>
                      <a:gd name="connsiteY0" fmla="*/ 0 h 45843"/>
                      <a:gd name="connsiteX1" fmla="*/ 12725 w 21584"/>
                      <a:gd name="connsiteY1" fmla="*/ 45815 h 45843"/>
                      <a:gd name="connsiteX2" fmla="*/ 0 w 21584"/>
                      <a:gd name="connsiteY2" fmla="*/ 0 h 45843"/>
                    </a:gdLst>
                    <a:ahLst/>
                    <a:cxnLst>
                      <a:cxn ang="0">
                        <a:pos x="connsiteX0" y="connsiteY0"/>
                      </a:cxn>
                      <a:cxn ang="0">
                        <a:pos x="connsiteX1" y="connsiteY1"/>
                      </a:cxn>
                      <a:cxn ang="0">
                        <a:pos x="connsiteX2" y="connsiteY2"/>
                      </a:cxn>
                    </a:cxnLst>
                    <a:rect l="l" t="t" r="r" b="b"/>
                    <a:pathLst>
                      <a:path w="21584" h="45843">
                        <a:moveTo>
                          <a:pt x="0" y="0"/>
                        </a:moveTo>
                        <a:cubicBezTo>
                          <a:pt x="22088" y="6715"/>
                          <a:pt x="28794" y="47063"/>
                          <a:pt x="12725" y="45815"/>
                        </a:cubicBezTo>
                        <a:cubicBezTo>
                          <a:pt x="-9678" y="44072"/>
                          <a:pt x="12487" y="14402"/>
                          <a:pt x="0" y="0"/>
                        </a:cubicBezTo>
                        <a:close/>
                      </a:path>
                    </a:pathLst>
                  </a:custGeom>
                  <a:solidFill>
                    <a:srgbClr val="E1F4FD"/>
                  </a:solidFill>
                  <a:ln w="9525" cap="flat">
                    <a:noFill/>
                    <a:prstDash val="solid"/>
                    <a:miter/>
                  </a:ln>
                </p:spPr>
                <p:txBody>
                  <a:bodyPr rtlCol="0" anchor="ctr"/>
                  <a:lstStyle/>
                  <a:p>
                    <a:endParaRPr lang="en-US"/>
                  </a:p>
                </p:txBody>
              </p:sp>
            </p:grpSp>
          </p:grpSp>
        </p:grpSp>
      </p:grpSp>
      <p:grpSp>
        <p:nvGrpSpPr>
          <p:cNvPr id="162" name="Graphic 10">
            <a:extLst>
              <a:ext uri="{FF2B5EF4-FFF2-40B4-BE49-F238E27FC236}">
                <a16:creationId xmlns:a16="http://schemas.microsoft.com/office/drawing/2014/main" id="{F9FE78AE-A012-9FB5-E1D1-BFF11D2071C6}"/>
              </a:ext>
            </a:extLst>
          </p:cNvPr>
          <p:cNvGrpSpPr/>
          <p:nvPr/>
        </p:nvGrpSpPr>
        <p:grpSpPr>
          <a:xfrm>
            <a:off x="238319" y="1994170"/>
            <a:ext cx="3621423" cy="3621423"/>
            <a:chOff x="4094490" y="819576"/>
            <a:chExt cx="2208151" cy="2208151"/>
          </a:xfrm>
        </p:grpSpPr>
        <p:sp>
          <p:nvSpPr>
            <p:cNvPr id="163" name="Freeform: Shape 162">
              <a:extLst>
                <a:ext uri="{FF2B5EF4-FFF2-40B4-BE49-F238E27FC236}">
                  <a16:creationId xmlns:a16="http://schemas.microsoft.com/office/drawing/2014/main" id="{9C581D9A-73ED-2CA1-B3CD-2D4B7CBDAF48}"/>
                </a:ext>
              </a:extLst>
            </p:cNvPr>
            <p:cNvSpPr/>
            <p:nvPr/>
          </p:nvSpPr>
          <p:spPr>
            <a:xfrm rot="-2700000">
              <a:off x="4417866" y="1142953"/>
              <a:ext cx="1561399" cy="1561399"/>
            </a:xfrm>
            <a:custGeom>
              <a:avLst/>
              <a:gdLst>
                <a:gd name="connsiteX0" fmla="*/ 1561399 w 1561399"/>
                <a:gd name="connsiteY0" fmla="*/ 780700 h 1561399"/>
                <a:gd name="connsiteX1" fmla="*/ 780700 w 1561399"/>
                <a:gd name="connsiteY1" fmla="*/ 1561399 h 1561399"/>
                <a:gd name="connsiteX2" fmla="*/ 0 w 1561399"/>
                <a:gd name="connsiteY2" fmla="*/ 780700 h 1561399"/>
                <a:gd name="connsiteX3" fmla="*/ 780700 w 1561399"/>
                <a:gd name="connsiteY3" fmla="*/ 0 h 1561399"/>
                <a:gd name="connsiteX4" fmla="*/ 1561399 w 1561399"/>
                <a:gd name="connsiteY4" fmla="*/ 780700 h 1561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99" h="1561399">
                  <a:moveTo>
                    <a:pt x="1561399" y="780700"/>
                  </a:moveTo>
                  <a:cubicBezTo>
                    <a:pt x="1561399" y="1211868"/>
                    <a:pt x="1211868" y="1561399"/>
                    <a:pt x="780700" y="1561399"/>
                  </a:cubicBezTo>
                  <a:cubicBezTo>
                    <a:pt x="349531" y="1561399"/>
                    <a:pt x="0" y="1211868"/>
                    <a:pt x="0" y="780700"/>
                  </a:cubicBezTo>
                  <a:cubicBezTo>
                    <a:pt x="0" y="349531"/>
                    <a:pt x="349531" y="0"/>
                    <a:pt x="780700" y="0"/>
                  </a:cubicBezTo>
                  <a:cubicBezTo>
                    <a:pt x="1211868" y="0"/>
                    <a:pt x="1561399" y="349531"/>
                    <a:pt x="1561399" y="780700"/>
                  </a:cubicBezTo>
                  <a:close/>
                </a:path>
              </a:pathLst>
            </a:custGeom>
            <a:solidFill>
              <a:srgbClr val="63CAE1"/>
            </a:solidFill>
            <a:ln w="9525" cap="flat">
              <a:noFill/>
              <a:prstDash val="solid"/>
              <a:miter/>
            </a:ln>
          </p:spPr>
          <p:txBody>
            <a:bodyPr rtlCol="0" anchor="ctr"/>
            <a:lstStyle/>
            <a:p>
              <a:endParaRPr lang="en-US"/>
            </a:p>
          </p:txBody>
        </p:sp>
        <p:grpSp>
          <p:nvGrpSpPr>
            <p:cNvPr id="164" name="Graphic 10">
              <a:extLst>
                <a:ext uri="{FF2B5EF4-FFF2-40B4-BE49-F238E27FC236}">
                  <a16:creationId xmlns:a16="http://schemas.microsoft.com/office/drawing/2014/main" id="{AB6F54AF-22AE-EA88-3E89-CA7EDDDB3760}"/>
                </a:ext>
              </a:extLst>
            </p:cNvPr>
            <p:cNvGrpSpPr/>
            <p:nvPr/>
          </p:nvGrpSpPr>
          <p:grpSpPr>
            <a:xfrm>
              <a:off x="4603632" y="1237245"/>
              <a:ext cx="1028309" cy="1309729"/>
              <a:chOff x="4603632" y="1237245"/>
              <a:chExt cx="1028309" cy="1309729"/>
            </a:xfrm>
          </p:grpSpPr>
          <p:grpSp>
            <p:nvGrpSpPr>
              <p:cNvPr id="165" name="Graphic 10">
                <a:extLst>
                  <a:ext uri="{FF2B5EF4-FFF2-40B4-BE49-F238E27FC236}">
                    <a16:creationId xmlns:a16="http://schemas.microsoft.com/office/drawing/2014/main" id="{ABF216EF-1788-781D-B62A-9D4F28A7D545}"/>
                  </a:ext>
                </a:extLst>
              </p:cNvPr>
              <p:cNvGrpSpPr/>
              <p:nvPr/>
            </p:nvGrpSpPr>
            <p:grpSpPr>
              <a:xfrm>
                <a:off x="4752593" y="1237245"/>
                <a:ext cx="879348" cy="1309729"/>
                <a:chOff x="4752593" y="1237245"/>
                <a:chExt cx="879348" cy="1309729"/>
              </a:xfrm>
            </p:grpSpPr>
            <p:grpSp>
              <p:nvGrpSpPr>
                <p:cNvPr id="166" name="Graphic 10">
                  <a:extLst>
                    <a:ext uri="{FF2B5EF4-FFF2-40B4-BE49-F238E27FC236}">
                      <a16:creationId xmlns:a16="http://schemas.microsoft.com/office/drawing/2014/main" id="{95647B83-5BA7-F82B-10AC-C07AE6F6EBC5}"/>
                    </a:ext>
                  </a:extLst>
                </p:cNvPr>
                <p:cNvGrpSpPr/>
                <p:nvPr/>
              </p:nvGrpSpPr>
              <p:grpSpPr>
                <a:xfrm>
                  <a:off x="4752593" y="1237245"/>
                  <a:ext cx="765200" cy="1164273"/>
                  <a:chOff x="4752593" y="1237245"/>
                  <a:chExt cx="765200" cy="1164273"/>
                </a:xfrm>
              </p:grpSpPr>
              <p:sp>
                <p:nvSpPr>
                  <p:cNvPr id="167" name="Freeform: Shape 166">
                    <a:extLst>
                      <a:ext uri="{FF2B5EF4-FFF2-40B4-BE49-F238E27FC236}">
                        <a16:creationId xmlns:a16="http://schemas.microsoft.com/office/drawing/2014/main" id="{C0D7DBF0-F2A2-1C3E-5600-FECEEFE3FEA2}"/>
                      </a:ext>
                    </a:extLst>
                  </p:cNvPr>
                  <p:cNvSpPr/>
                  <p:nvPr/>
                </p:nvSpPr>
                <p:spPr>
                  <a:xfrm>
                    <a:off x="5074529" y="2007667"/>
                    <a:ext cx="314048" cy="393851"/>
                  </a:xfrm>
                  <a:custGeom>
                    <a:avLst/>
                    <a:gdLst>
                      <a:gd name="connsiteX0" fmla="*/ 107833 w 314048"/>
                      <a:gd name="connsiteY0" fmla="*/ 2717 h 393851"/>
                      <a:gd name="connsiteX1" fmla="*/ 0 w 314048"/>
                      <a:gd name="connsiteY1" fmla="*/ 393851 h 393851"/>
                      <a:gd name="connsiteX2" fmla="*/ 314049 w 314048"/>
                      <a:gd name="connsiteY2" fmla="*/ 393851 h 393851"/>
                      <a:gd name="connsiteX3" fmla="*/ 194500 w 314048"/>
                      <a:gd name="connsiteY3" fmla="*/ 1059 h 393851"/>
                      <a:gd name="connsiteX4" fmla="*/ 107833 w 314048"/>
                      <a:gd name="connsiteY4" fmla="*/ 2717 h 39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048" h="393851">
                        <a:moveTo>
                          <a:pt x="107833" y="2717"/>
                        </a:moveTo>
                        <a:cubicBezTo>
                          <a:pt x="77562" y="12737"/>
                          <a:pt x="13402" y="122998"/>
                          <a:pt x="0" y="393851"/>
                        </a:cubicBezTo>
                        <a:cubicBezTo>
                          <a:pt x="94983" y="393851"/>
                          <a:pt x="246993" y="393851"/>
                          <a:pt x="314049" y="393851"/>
                        </a:cubicBezTo>
                        <a:cubicBezTo>
                          <a:pt x="283883" y="201246"/>
                          <a:pt x="279292" y="36788"/>
                          <a:pt x="194500" y="1059"/>
                        </a:cubicBezTo>
                        <a:cubicBezTo>
                          <a:pt x="145532" y="-2065"/>
                          <a:pt x="107833" y="2717"/>
                          <a:pt x="107833" y="2717"/>
                        </a:cubicBezTo>
                        <a:close/>
                      </a:path>
                    </a:pathLst>
                  </a:custGeom>
                  <a:solidFill>
                    <a:srgbClr val="26A58C"/>
                  </a:solidFill>
                  <a:ln w="9525" cap="flat">
                    <a:noFill/>
                    <a:prstDash val="solid"/>
                    <a:miter/>
                  </a:ln>
                </p:spPr>
                <p:txBody>
                  <a:bodyPr rtlCol="0" anchor="ctr"/>
                  <a:lstStyle/>
                  <a:p>
                    <a:endParaRPr lang="en-US"/>
                  </a:p>
                </p:txBody>
              </p:sp>
              <p:grpSp>
                <p:nvGrpSpPr>
                  <p:cNvPr id="168" name="Graphic 10">
                    <a:extLst>
                      <a:ext uri="{FF2B5EF4-FFF2-40B4-BE49-F238E27FC236}">
                        <a16:creationId xmlns:a16="http://schemas.microsoft.com/office/drawing/2014/main" id="{BB96B575-BC8D-3956-0F7D-AAECA4F5ED6F}"/>
                      </a:ext>
                    </a:extLst>
                  </p:cNvPr>
                  <p:cNvGrpSpPr/>
                  <p:nvPr/>
                </p:nvGrpSpPr>
                <p:grpSpPr>
                  <a:xfrm>
                    <a:off x="5088625" y="2204551"/>
                    <a:ext cx="277282" cy="79670"/>
                    <a:chOff x="5088625" y="2204551"/>
                    <a:chExt cx="277282" cy="79670"/>
                  </a:xfrm>
                  <a:solidFill>
                    <a:srgbClr val="1A8D75"/>
                  </a:solidFill>
                </p:grpSpPr>
                <p:sp>
                  <p:nvSpPr>
                    <p:cNvPr id="169" name="Freeform: Shape 168">
                      <a:extLst>
                        <a:ext uri="{FF2B5EF4-FFF2-40B4-BE49-F238E27FC236}">
                          <a16:creationId xmlns:a16="http://schemas.microsoft.com/office/drawing/2014/main" id="{0ECA01E0-D9A3-6122-4568-42B8C23B8D8B}"/>
                        </a:ext>
                      </a:extLst>
                    </p:cNvPr>
                    <p:cNvSpPr/>
                    <p:nvPr/>
                  </p:nvSpPr>
                  <p:spPr>
                    <a:xfrm>
                      <a:off x="5236682" y="2204551"/>
                      <a:ext cx="129225" cy="79670"/>
                    </a:xfrm>
                    <a:custGeom>
                      <a:avLst/>
                      <a:gdLst>
                        <a:gd name="connsiteX0" fmla="*/ 123568 w 129225"/>
                        <a:gd name="connsiteY0" fmla="*/ 0 h 79670"/>
                        <a:gd name="connsiteX1" fmla="*/ 0 w 129225"/>
                        <a:gd name="connsiteY1" fmla="*/ 53426 h 79670"/>
                        <a:gd name="connsiteX2" fmla="*/ 12668 w 129225"/>
                        <a:gd name="connsiteY2" fmla="*/ 79505 h 79670"/>
                        <a:gd name="connsiteX3" fmla="*/ 129226 w 129225"/>
                        <a:gd name="connsiteY3" fmla="*/ 36938 h 79670"/>
                        <a:gd name="connsiteX4" fmla="*/ 123568 w 129225"/>
                        <a:gd name="connsiteY4" fmla="*/ 0 h 79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25" h="79670">
                          <a:moveTo>
                            <a:pt x="123568" y="0"/>
                          </a:moveTo>
                          <a:cubicBezTo>
                            <a:pt x="96774" y="53121"/>
                            <a:pt x="0" y="53426"/>
                            <a:pt x="0" y="53426"/>
                          </a:cubicBezTo>
                          <a:cubicBezTo>
                            <a:pt x="0" y="53426"/>
                            <a:pt x="3362" y="76543"/>
                            <a:pt x="12668" y="79505"/>
                          </a:cubicBezTo>
                          <a:cubicBezTo>
                            <a:pt x="69904" y="81677"/>
                            <a:pt x="106756" y="62141"/>
                            <a:pt x="129226" y="36938"/>
                          </a:cubicBezTo>
                          <a:cubicBezTo>
                            <a:pt x="127387" y="24279"/>
                            <a:pt x="125511" y="11963"/>
                            <a:pt x="123568" y="0"/>
                          </a:cubicBezTo>
                          <a:close/>
                        </a:path>
                      </a:pathLst>
                    </a:custGeom>
                    <a:solidFill>
                      <a:srgbClr val="1A8D75"/>
                    </a:solid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F206F472-E131-B98B-5735-90D8AF7D378B}"/>
                        </a:ext>
                      </a:extLst>
                    </p:cNvPr>
                    <p:cNvSpPr/>
                    <p:nvPr/>
                  </p:nvSpPr>
                  <p:spPr>
                    <a:xfrm>
                      <a:off x="5088625" y="2206408"/>
                      <a:ext cx="110328" cy="76422"/>
                    </a:xfrm>
                    <a:custGeom>
                      <a:avLst/>
                      <a:gdLst>
                        <a:gd name="connsiteX0" fmla="*/ 97650 w 110328"/>
                        <a:gd name="connsiteY0" fmla="*/ 76248 h 76422"/>
                        <a:gd name="connsiteX1" fmla="*/ 110328 w 110328"/>
                        <a:gd name="connsiteY1" fmla="*/ 50178 h 76422"/>
                        <a:gd name="connsiteX2" fmla="*/ 8030 w 110328"/>
                        <a:gd name="connsiteY2" fmla="*/ 0 h 76422"/>
                        <a:gd name="connsiteX3" fmla="*/ 0 w 110328"/>
                        <a:gd name="connsiteY3" fmla="*/ 47082 h 76422"/>
                        <a:gd name="connsiteX4" fmla="*/ 97650 w 110328"/>
                        <a:gd name="connsiteY4" fmla="*/ 76248 h 76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28" h="76422">
                          <a:moveTo>
                            <a:pt x="97650" y="76248"/>
                          </a:moveTo>
                          <a:cubicBezTo>
                            <a:pt x="106975" y="73285"/>
                            <a:pt x="110328" y="50178"/>
                            <a:pt x="110328" y="50178"/>
                          </a:cubicBezTo>
                          <a:cubicBezTo>
                            <a:pt x="110328" y="50178"/>
                            <a:pt x="28184" y="53054"/>
                            <a:pt x="8030" y="0"/>
                          </a:cubicBezTo>
                          <a:cubicBezTo>
                            <a:pt x="5163" y="14745"/>
                            <a:pt x="2476" y="30451"/>
                            <a:pt x="0" y="47082"/>
                          </a:cubicBezTo>
                          <a:cubicBezTo>
                            <a:pt x="18917" y="65361"/>
                            <a:pt x="49511" y="78076"/>
                            <a:pt x="97650" y="76248"/>
                          </a:cubicBezTo>
                          <a:close/>
                        </a:path>
                      </a:pathLst>
                    </a:custGeom>
                    <a:solidFill>
                      <a:srgbClr val="1A8D75"/>
                    </a:solidFill>
                    <a:ln w="9525" cap="flat">
                      <a:noFill/>
                      <a:prstDash val="solid"/>
                      <a:miter/>
                    </a:ln>
                  </p:spPr>
                  <p:txBody>
                    <a:bodyPr rtlCol="0" anchor="ctr"/>
                    <a:lstStyle/>
                    <a:p>
                      <a:endParaRPr lang="en-US"/>
                    </a:p>
                  </p:txBody>
                </p:sp>
              </p:grpSp>
              <p:sp>
                <p:nvSpPr>
                  <p:cNvPr id="171" name="Freeform: Shape 170">
                    <a:extLst>
                      <a:ext uri="{FF2B5EF4-FFF2-40B4-BE49-F238E27FC236}">
                        <a16:creationId xmlns:a16="http://schemas.microsoft.com/office/drawing/2014/main" id="{E2CA175D-0D11-ABA8-05AF-84AC12BBA16A}"/>
                      </a:ext>
                    </a:extLst>
                  </p:cNvPr>
                  <p:cNvSpPr/>
                  <p:nvPr/>
                </p:nvSpPr>
                <p:spPr>
                  <a:xfrm>
                    <a:off x="5187447" y="1959644"/>
                    <a:ext cx="75209" cy="67027"/>
                  </a:xfrm>
                  <a:custGeom>
                    <a:avLst/>
                    <a:gdLst>
                      <a:gd name="connsiteX0" fmla="*/ 21565 w 75209"/>
                      <a:gd name="connsiteY0" fmla="*/ 1429 h 67027"/>
                      <a:gd name="connsiteX1" fmla="*/ 20212 w 75209"/>
                      <a:gd name="connsiteY1" fmla="*/ 44177 h 67027"/>
                      <a:gd name="connsiteX2" fmla="*/ 0 w 75209"/>
                      <a:gd name="connsiteY2" fmla="*/ 49216 h 67027"/>
                      <a:gd name="connsiteX3" fmla="*/ 75209 w 75209"/>
                      <a:gd name="connsiteY3" fmla="*/ 49911 h 67027"/>
                      <a:gd name="connsiteX4" fmla="*/ 56369 w 75209"/>
                      <a:gd name="connsiteY4" fmla="*/ 44177 h 67027"/>
                      <a:gd name="connsiteX5" fmla="*/ 55083 w 75209"/>
                      <a:gd name="connsiteY5" fmla="*/ 0 h 67027"/>
                      <a:gd name="connsiteX6" fmla="*/ 21565 w 75209"/>
                      <a:gd name="connsiteY6" fmla="*/ 1429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09" h="67027">
                        <a:moveTo>
                          <a:pt x="21565" y="1429"/>
                        </a:moveTo>
                        <a:cubicBezTo>
                          <a:pt x="21565" y="1429"/>
                          <a:pt x="20403" y="25222"/>
                          <a:pt x="20212" y="44177"/>
                        </a:cubicBezTo>
                        <a:cubicBezTo>
                          <a:pt x="13097" y="47044"/>
                          <a:pt x="3734" y="47615"/>
                          <a:pt x="0" y="49216"/>
                        </a:cubicBezTo>
                        <a:cubicBezTo>
                          <a:pt x="4267" y="74181"/>
                          <a:pt x="60779" y="71495"/>
                          <a:pt x="75209" y="49911"/>
                        </a:cubicBezTo>
                        <a:cubicBezTo>
                          <a:pt x="68456" y="47615"/>
                          <a:pt x="60608" y="46015"/>
                          <a:pt x="56369" y="44177"/>
                        </a:cubicBezTo>
                        <a:cubicBezTo>
                          <a:pt x="56150" y="28775"/>
                          <a:pt x="55607" y="15926"/>
                          <a:pt x="55083" y="0"/>
                        </a:cubicBezTo>
                        <a:cubicBezTo>
                          <a:pt x="37252" y="1429"/>
                          <a:pt x="21565" y="1429"/>
                          <a:pt x="21565" y="1429"/>
                        </a:cubicBezTo>
                        <a:close/>
                      </a:path>
                    </a:pathLst>
                  </a:custGeom>
                  <a:solidFill>
                    <a:srgbClr val="FCC7A5"/>
                  </a:solid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B81835A6-7134-ACCC-6CD7-05336565A440}"/>
                      </a:ext>
                    </a:extLst>
                  </p:cNvPr>
                  <p:cNvSpPr/>
                  <p:nvPr/>
                </p:nvSpPr>
                <p:spPr>
                  <a:xfrm>
                    <a:off x="5207717" y="1959644"/>
                    <a:ext cx="36023" cy="42849"/>
                  </a:xfrm>
                  <a:custGeom>
                    <a:avLst/>
                    <a:gdLst>
                      <a:gd name="connsiteX0" fmla="*/ 36024 w 36023"/>
                      <a:gd name="connsiteY0" fmla="*/ 39586 h 42849"/>
                      <a:gd name="connsiteX1" fmla="*/ 34823 w 36023"/>
                      <a:gd name="connsiteY1" fmla="*/ 0 h 42849"/>
                      <a:gd name="connsiteX2" fmla="*/ 2419 w 36023"/>
                      <a:gd name="connsiteY2" fmla="*/ 1419 h 42849"/>
                      <a:gd name="connsiteX3" fmla="*/ 2038 w 36023"/>
                      <a:gd name="connsiteY3" fmla="*/ 20003 h 42849"/>
                      <a:gd name="connsiteX4" fmla="*/ 514 w 36023"/>
                      <a:gd name="connsiteY4" fmla="*/ 20555 h 42849"/>
                      <a:gd name="connsiteX5" fmla="*/ 0 w 36023"/>
                      <a:gd name="connsiteY5" fmla="*/ 41091 h 42849"/>
                      <a:gd name="connsiteX6" fmla="*/ 36024 w 36023"/>
                      <a:gd name="connsiteY6" fmla="*/ 39586 h 4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23" h="42849">
                        <a:moveTo>
                          <a:pt x="36024" y="39586"/>
                        </a:moveTo>
                        <a:cubicBezTo>
                          <a:pt x="35776" y="26175"/>
                          <a:pt x="35300" y="14326"/>
                          <a:pt x="34823" y="0"/>
                        </a:cubicBezTo>
                        <a:cubicBezTo>
                          <a:pt x="19764" y="1210"/>
                          <a:pt x="6267" y="1391"/>
                          <a:pt x="2419" y="1419"/>
                        </a:cubicBezTo>
                        <a:cubicBezTo>
                          <a:pt x="2229" y="7506"/>
                          <a:pt x="2067" y="14011"/>
                          <a:pt x="2038" y="20003"/>
                        </a:cubicBezTo>
                        <a:cubicBezTo>
                          <a:pt x="1543" y="20212"/>
                          <a:pt x="1010" y="20364"/>
                          <a:pt x="514" y="20555"/>
                        </a:cubicBezTo>
                        <a:cubicBezTo>
                          <a:pt x="295" y="26965"/>
                          <a:pt x="76" y="34233"/>
                          <a:pt x="0" y="41091"/>
                        </a:cubicBezTo>
                        <a:cubicBezTo>
                          <a:pt x="10735" y="43929"/>
                          <a:pt x="24403" y="43263"/>
                          <a:pt x="36024" y="39586"/>
                        </a:cubicBezTo>
                        <a:close/>
                      </a:path>
                    </a:pathLst>
                  </a:custGeom>
                  <a:solidFill>
                    <a:srgbClr val="EBAD86"/>
                  </a:solid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4A28145E-DB1D-EB68-0B5C-91301B4B4858}"/>
                      </a:ext>
                    </a:extLst>
                  </p:cNvPr>
                  <p:cNvSpPr/>
                  <p:nvPr/>
                </p:nvSpPr>
                <p:spPr>
                  <a:xfrm>
                    <a:off x="5176036" y="2004963"/>
                    <a:ext cx="100012" cy="36881"/>
                  </a:xfrm>
                  <a:custGeom>
                    <a:avLst/>
                    <a:gdLst>
                      <a:gd name="connsiteX0" fmla="*/ 22984 w 100012"/>
                      <a:gd name="connsiteY0" fmla="*/ 1048 h 36881"/>
                      <a:gd name="connsiteX1" fmla="*/ 77267 w 100012"/>
                      <a:gd name="connsiteY1" fmla="*/ 1296 h 36881"/>
                      <a:gd name="connsiteX2" fmla="*/ 100013 w 100012"/>
                      <a:gd name="connsiteY2" fmla="*/ 6916 h 36881"/>
                      <a:gd name="connsiteX3" fmla="*/ 49740 w 100012"/>
                      <a:gd name="connsiteY3" fmla="*/ 36881 h 36881"/>
                      <a:gd name="connsiteX4" fmla="*/ 0 w 100012"/>
                      <a:gd name="connsiteY4" fmla="*/ 8525 h 36881"/>
                      <a:gd name="connsiteX5" fmla="*/ 22984 w 100012"/>
                      <a:gd name="connsiteY5" fmla="*/ 1048 h 3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2" h="36881">
                        <a:moveTo>
                          <a:pt x="22984" y="1048"/>
                        </a:moveTo>
                        <a:cubicBezTo>
                          <a:pt x="19793" y="13593"/>
                          <a:pt x="62303" y="29909"/>
                          <a:pt x="77267" y="1296"/>
                        </a:cubicBezTo>
                        <a:cubicBezTo>
                          <a:pt x="91459" y="-3590"/>
                          <a:pt x="100013" y="6916"/>
                          <a:pt x="100013" y="6916"/>
                        </a:cubicBezTo>
                        <a:cubicBezTo>
                          <a:pt x="100013" y="6916"/>
                          <a:pt x="91450" y="36881"/>
                          <a:pt x="49740" y="36881"/>
                        </a:cubicBezTo>
                        <a:cubicBezTo>
                          <a:pt x="5267" y="36881"/>
                          <a:pt x="0" y="8525"/>
                          <a:pt x="0" y="8525"/>
                        </a:cubicBezTo>
                        <a:cubicBezTo>
                          <a:pt x="0" y="8525"/>
                          <a:pt x="8296" y="-1371"/>
                          <a:pt x="22984" y="1048"/>
                        </a:cubicBezTo>
                        <a:close/>
                      </a:path>
                    </a:pathLst>
                  </a:custGeom>
                  <a:solidFill>
                    <a:srgbClr val="FFFFFF"/>
                  </a:solidFill>
                  <a:ln w="9525" cap="flat">
                    <a:noFill/>
                    <a:prstDash val="solid"/>
                    <a:miter/>
                  </a:ln>
                </p:spPr>
                <p:txBody>
                  <a:bodyPr rtlCol="0" anchor="ctr"/>
                  <a:lstStyle/>
                  <a:p>
                    <a:endParaRPr lang="en-US"/>
                  </a:p>
                </p:txBody>
              </p:sp>
              <p:grpSp>
                <p:nvGrpSpPr>
                  <p:cNvPr id="174" name="Graphic 10">
                    <a:extLst>
                      <a:ext uri="{FF2B5EF4-FFF2-40B4-BE49-F238E27FC236}">
                        <a16:creationId xmlns:a16="http://schemas.microsoft.com/office/drawing/2014/main" id="{963441F1-CCEA-3DC1-251C-118F5BA6F40A}"/>
                      </a:ext>
                    </a:extLst>
                  </p:cNvPr>
                  <p:cNvGrpSpPr/>
                  <p:nvPr/>
                </p:nvGrpSpPr>
                <p:grpSpPr>
                  <a:xfrm>
                    <a:off x="5023998" y="2013479"/>
                    <a:ext cx="407584" cy="163991"/>
                    <a:chOff x="5023998" y="2013479"/>
                    <a:chExt cx="407584" cy="163991"/>
                  </a:xfrm>
                </p:grpSpPr>
                <p:grpSp>
                  <p:nvGrpSpPr>
                    <p:cNvPr id="175" name="Graphic 10">
                      <a:extLst>
                        <a:ext uri="{FF2B5EF4-FFF2-40B4-BE49-F238E27FC236}">
                          <a16:creationId xmlns:a16="http://schemas.microsoft.com/office/drawing/2014/main" id="{6491417B-D653-405E-4CC3-03086268163D}"/>
                        </a:ext>
                      </a:extLst>
                    </p:cNvPr>
                    <p:cNvGrpSpPr/>
                    <p:nvPr/>
                  </p:nvGrpSpPr>
                  <p:grpSpPr>
                    <a:xfrm>
                      <a:off x="5023998" y="2014403"/>
                      <a:ext cx="150952" cy="163068"/>
                      <a:chOff x="5023998" y="2014403"/>
                      <a:chExt cx="150952" cy="163068"/>
                    </a:xfrm>
                  </p:grpSpPr>
                  <p:sp>
                    <p:nvSpPr>
                      <p:cNvPr id="176" name="Freeform: Shape 175">
                        <a:extLst>
                          <a:ext uri="{FF2B5EF4-FFF2-40B4-BE49-F238E27FC236}">
                            <a16:creationId xmlns:a16="http://schemas.microsoft.com/office/drawing/2014/main" id="{FFDFEFED-2FC6-A1E9-B7C0-2B6ED51775EF}"/>
                          </a:ext>
                        </a:extLst>
                      </p:cNvPr>
                      <p:cNvSpPr/>
                      <p:nvPr/>
                    </p:nvSpPr>
                    <p:spPr>
                      <a:xfrm>
                        <a:off x="5023998" y="2014403"/>
                        <a:ext cx="150952" cy="163068"/>
                      </a:xfrm>
                      <a:custGeom>
                        <a:avLst/>
                        <a:gdLst>
                          <a:gd name="connsiteX0" fmla="*/ 150952 w 150952"/>
                          <a:gd name="connsiteY0" fmla="*/ 0 h 163068"/>
                          <a:gd name="connsiteX1" fmla="*/ 0 w 150952"/>
                          <a:gd name="connsiteY1" fmla="*/ 132550 h 163068"/>
                          <a:gd name="connsiteX2" fmla="*/ 73323 w 150952"/>
                          <a:gd name="connsiteY2" fmla="*/ 163068 h 163068"/>
                          <a:gd name="connsiteX3" fmla="*/ 110747 w 150952"/>
                          <a:gd name="connsiteY3" fmla="*/ 86963 h 163068"/>
                          <a:gd name="connsiteX4" fmla="*/ 150952 w 150952"/>
                          <a:gd name="connsiteY4" fmla="*/ 0 h 16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52" h="163068">
                            <a:moveTo>
                              <a:pt x="150952" y="0"/>
                            </a:moveTo>
                            <a:cubicBezTo>
                              <a:pt x="122892" y="10116"/>
                              <a:pt x="38957" y="41967"/>
                              <a:pt x="0" y="132550"/>
                            </a:cubicBezTo>
                            <a:cubicBezTo>
                              <a:pt x="30147" y="160582"/>
                              <a:pt x="73323" y="163068"/>
                              <a:pt x="73323" y="163068"/>
                            </a:cubicBezTo>
                            <a:cubicBezTo>
                              <a:pt x="73323" y="163068"/>
                              <a:pt x="102299" y="116824"/>
                              <a:pt x="110747" y="86963"/>
                            </a:cubicBezTo>
                            <a:lnTo>
                              <a:pt x="150952" y="0"/>
                            </a:lnTo>
                            <a:close/>
                          </a:path>
                        </a:pathLst>
                      </a:custGeom>
                      <a:solidFill>
                        <a:srgbClr val="26A58C"/>
                      </a:solid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CB2E15D-21FB-7996-9006-8D354128E8AA}"/>
                          </a:ext>
                        </a:extLst>
                      </p:cNvPr>
                      <p:cNvSpPr/>
                      <p:nvPr/>
                    </p:nvSpPr>
                    <p:spPr>
                      <a:xfrm>
                        <a:off x="5028294" y="2072249"/>
                        <a:ext cx="90582" cy="97545"/>
                      </a:xfrm>
                      <a:custGeom>
                        <a:avLst/>
                        <a:gdLst>
                          <a:gd name="connsiteX0" fmla="*/ 0 w 90582"/>
                          <a:gd name="connsiteY0" fmla="*/ 74524 h 97545"/>
                          <a:gd name="connsiteX1" fmla="*/ 90583 w 90582"/>
                          <a:gd name="connsiteY1" fmla="*/ 0 h 97545"/>
                          <a:gd name="connsiteX2" fmla="*/ 68571 w 90582"/>
                          <a:gd name="connsiteY2" fmla="*/ 97546 h 97545"/>
                          <a:gd name="connsiteX3" fmla="*/ 0 w 90582"/>
                          <a:gd name="connsiteY3" fmla="*/ 74524 h 97545"/>
                        </a:gdLst>
                        <a:ahLst/>
                        <a:cxnLst>
                          <a:cxn ang="0">
                            <a:pos x="connsiteX0" y="connsiteY0"/>
                          </a:cxn>
                          <a:cxn ang="0">
                            <a:pos x="connsiteX1" y="connsiteY1"/>
                          </a:cxn>
                          <a:cxn ang="0">
                            <a:pos x="connsiteX2" y="connsiteY2"/>
                          </a:cxn>
                          <a:cxn ang="0">
                            <a:pos x="connsiteX3" y="connsiteY3"/>
                          </a:cxn>
                        </a:cxnLst>
                        <a:rect l="l" t="t" r="r" b="b"/>
                        <a:pathLst>
                          <a:path w="90582" h="97545">
                            <a:moveTo>
                              <a:pt x="0" y="74524"/>
                            </a:moveTo>
                            <a:cubicBezTo>
                              <a:pt x="0" y="74524"/>
                              <a:pt x="69018" y="105223"/>
                              <a:pt x="90583" y="0"/>
                            </a:cubicBezTo>
                            <a:cubicBezTo>
                              <a:pt x="87468" y="48120"/>
                              <a:pt x="77381" y="82544"/>
                              <a:pt x="68571" y="97546"/>
                            </a:cubicBezTo>
                            <a:cubicBezTo>
                              <a:pt x="35462" y="95469"/>
                              <a:pt x="0" y="74524"/>
                              <a:pt x="0" y="74524"/>
                            </a:cubicBezTo>
                            <a:close/>
                          </a:path>
                        </a:pathLst>
                      </a:custGeom>
                      <a:solidFill>
                        <a:srgbClr val="1A8D75"/>
                      </a:solidFill>
                      <a:ln w="9525" cap="flat">
                        <a:noFill/>
                        <a:prstDash val="solid"/>
                        <a:miter/>
                      </a:ln>
                    </p:spPr>
                    <p:txBody>
                      <a:bodyPr rtlCol="0" anchor="ctr"/>
                      <a:lstStyle/>
                      <a:p>
                        <a:endParaRPr lang="en-US"/>
                      </a:p>
                    </p:txBody>
                  </p:sp>
                </p:grpSp>
                <p:grpSp>
                  <p:nvGrpSpPr>
                    <p:cNvPr id="178" name="Graphic 10">
                      <a:extLst>
                        <a:ext uri="{FF2B5EF4-FFF2-40B4-BE49-F238E27FC236}">
                          <a16:creationId xmlns:a16="http://schemas.microsoft.com/office/drawing/2014/main" id="{6D163254-11F3-227E-DC99-0F741C80BAAD}"/>
                        </a:ext>
                      </a:extLst>
                    </p:cNvPr>
                    <p:cNvGrpSpPr/>
                    <p:nvPr/>
                  </p:nvGrpSpPr>
                  <p:grpSpPr>
                    <a:xfrm>
                      <a:off x="5277278" y="2013479"/>
                      <a:ext cx="154304" cy="161229"/>
                      <a:chOff x="5277278" y="2013479"/>
                      <a:chExt cx="154304" cy="161229"/>
                    </a:xfrm>
                  </p:grpSpPr>
                  <p:sp>
                    <p:nvSpPr>
                      <p:cNvPr id="179" name="Freeform: Shape 178">
                        <a:extLst>
                          <a:ext uri="{FF2B5EF4-FFF2-40B4-BE49-F238E27FC236}">
                            <a16:creationId xmlns:a16="http://schemas.microsoft.com/office/drawing/2014/main" id="{3E82E478-94AD-AD0D-9944-A9F95126D3B5}"/>
                          </a:ext>
                        </a:extLst>
                      </p:cNvPr>
                      <p:cNvSpPr/>
                      <p:nvPr/>
                    </p:nvSpPr>
                    <p:spPr>
                      <a:xfrm>
                        <a:off x="5277278" y="2013479"/>
                        <a:ext cx="154304" cy="161229"/>
                      </a:xfrm>
                      <a:custGeom>
                        <a:avLst/>
                        <a:gdLst>
                          <a:gd name="connsiteX0" fmla="*/ 0 w 154304"/>
                          <a:gd name="connsiteY0" fmla="*/ 0 h 161229"/>
                          <a:gd name="connsiteX1" fmla="*/ 154305 w 154304"/>
                          <a:gd name="connsiteY1" fmla="*/ 129016 h 161229"/>
                          <a:gd name="connsiteX2" fmla="*/ 81715 w 154304"/>
                          <a:gd name="connsiteY2" fmla="*/ 161230 h 161229"/>
                          <a:gd name="connsiteX3" fmla="*/ 42510 w 154304"/>
                          <a:gd name="connsiteY3" fmla="*/ 86011 h 161229"/>
                          <a:gd name="connsiteX4" fmla="*/ 0 w 154304"/>
                          <a:gd name="connsiteY4" fmla="*/ 0 h 161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4" h="161229">
                            <a:moveTo>
                              <a:pt x="0" y="0"/>
                            </a:moveTo>
                            <a:cubicBezTo>
                              <a:pt x="28261" y="9468"/>
                              <a:pt x="113233" y="39367"/>
                              <a:pt x="154305" y="129016"/>
                            </a:cubicBezTo>
                            <a:cubicBezTo>
                              <a:pt x="124806" y="157734"/>
                              <a:pt x="81715" y="161230"/>
                              <a:pt x="81715" y="161230"/>
                            </a:cubicBezTo>
                            <a:cubicBezTo>
                              <a:pt x="81715" y="161230"/>
                              <a:pt x="69066" y="121063"/>
                              <a:pt x="42510" y="86011"/>
                            </a:cubicBezTo>
                            <a:lnTo>
                              <a:pt x="0" y="0"/>
                            </a:lnTo>
                            <a:close/>
                          </a:path>
                        </a:pathLst>
                      </a:custGeom>
                      <a:solidFill>
                        <a:srgbClr val="26A58C"/>
                      </a:solid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11F61BF7-A1EA-37D1-93A8-BD8FF7DE71BA}"/>
                          </a:ext>
                        </a:extLst>
                      </p:cNvPr>
                      <p:cNvSpPr/>
                      <p:nvPr/>
                    </p:nvSpPr>
                    <p:spPr>
                      <a:xfrm>
                        <a:off x="5327446" y="2067572"/>
                        <a:ext cx="96793" cy="103993"/>
                      </a:xfrm>
                      <a:custGeom>
                        <a:avLst/>
                        <a:gdLst>
                          <a:gd name="connsiteX0" fmla="*/ 96793 w 96793"/>
                          <a:gd name="connsiteY0" fmla="*/ 75067 h 103993"/>
                          <a:gd name="connsiteX1" fmla="*/ 0 w 96793"/>
                          <a:gd name="connsiteY1" fmla="*/ 0 h 103993"/>
                          <a:gd name="connsiteX2" fmla="*/ 38043 w 96793"/>
                          <a:gd name="connsiteY2" fmla="*/ 103994 h 103993"/>
                          <a:gd name="connsiteX3" fmla="*/ 96793 w 96793"/>
                          <a:gd name="connsiteY3" fmla="*/ 75067 h 103993"/>
                        </a:gdLst>
                        <a:ahLst/>
                        <a:cxnLst>
                          <a:cxn ang="0">
                            <a:pos x="connsiteX0" y="connsiteY0"/>
                          </a:cxn>
                          <a:cxn ang="0">
                            <a:pos x="connsiteX1" y="connsiteY1"/>
                          </a:cxn>
                          <a:cxn ang="0">
                            <a:pos x="connsiteX2" y="connsiteY2"/>
                          </a:cxn>
                          <a:cxn ang="0">
                            <a:pos x="connsiteX3" y="connsiteY3"/>
                          </a:cxn>
                        </a:cxnLst>
                        <a:rect l="l" t="t" r="r" b="b"/>
                        <a:pathLst>
                          <a:path w="96793" h="103993">
                            <a:moveTo>
                              <a:pt x="96793" y="75067"/>
                            </a:moveTo>
                            <a:cubicBezTo>
                              <a:pt x="96793" y="75067"/>
                              <a:pt x="27441" y="94707"/>
                              <a:pt x="0" y="0"/>
                            </a:cubicBezTo>
                            <a:cubicBezTo>
                              <a:pt x="7772" y="44006"/>
                              <a:pt x="29242" y="88983"/>
                              <a:pt x="38043" y="103994"/>
                            </a:cubicBezTo>
                            <a:cubicBezTo>
                              <a:pt x="71171" y="101937"/>
                              <a:pt x="96793" y="75067"/>
                              <a:pt x="96793" y="75067"/>
                            </a:cubicBezTo>
                            <a:close/>
                          </a:path>
                        </a:pathLst>
                      </a:custGeom>
                      <a:solidFill>
                        <a:srgbClr val="1A8D75"/>
                      </a:solidFill>
                      <a:ln w="9525" cap="flat">
                        <a:noFill/>
                        <a:prstDash val="solid"/>
                        <a:miter/>
                      </a:ln>
                    </p:spPr>
                    <p:txBody>
                      <a:bodyPr rtlCol="0" anchor="ctr"/>
                      <a:lstStyle/>
                      <a:p>
                        <a:endParaRPr lang="en-US"/>
                      </a:p>
                    </p:txBody>
                  </p:sp>
                </p:grpSp>
              </p:grpSp>
              <p:sp>
                <p:nvSpPr>
                  <p:cNvPr id="181" name="Freeform: Shape 180">
                    <a:extLst>
                      <a:ext uri="{FF2B5EF4-FFF2-40B4-BE49-F238E27FC236}">
                        <a16:creationId xmlns:a16="http://schemas.microsoft.com/office/drawing/2014/main" id="{DEFF09E0-B15E-79E1-6149-05DC03176E8E}"/>
                      </a:ext>
                    </a:extLst>
                  </p:cNvPr>
                  <p:cNvSpPr/>
                  <p:nvPr/>
                </p:nvSpPr>
                <p:spPr>
                  <a:xfrm>
                    <a:off x="5082349" y="2214476"/>
                    <a:ext cx="290579" cy="156771"/>
                  </a:xfrm>
                  <a:custGeom>
                    <a:avLst/>
                    <a:gdLst>
                      <a:gd name="connsiteX0" fmla="*/ 290579 w 290579"/>
                      <a:gd name="connsiteY0" fmla="*/ 156763 h 156771"/>
                      <a:gd name="connsiteX1" fmla="*/ 269910 w 290579"/>
                      <a:gd name="connsiteY1" fmla="*/ 0 h 156771"/>
                      <a:gd name="connsiteX2" fmla="*/ 162011 w 290579"/>
                      <a:gd name="connsiteY2" fmla="*/ 136198 h 156771"/>
                      <a:gd name="connsiteX3" fmla="*/ 17221 w 290579"/>
                      <a:gd name="connsiteY3" fmla="*/ 2248 h 156771"/>
                      <a:gd name="connsiteX4" fmla="*/ 0 w 290579"/>
                      <a:gd name="connsiteY4" fmla="*/ 156772 h 156771"/>
                      <a:gd name="connsiteX5" fmla="*/ 290579 w 290579"/>
                      <a:gd name="connsiteY5" fmla="*/ 156772 h 1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579" h="156771">
                        <a:moveTo>
                          <a:pt x="290579" y="156763"/>
                        </a:moveTo>
                        <a:cubicBezTo>
                          <a:pt x="290170" y="136436"/>
                          <a:pt x="277958" y="63722"/>
                          <a:pt x="269910" y="0"/>
                        </a:cubicBezTo>
                        <a:cubicBezTo>
                          <a:pt x="268395" y="41758"/>
                          <a:pt x="222437" y="132759"/>
                          <a:pt x="162011" y="136198"/>
                        </a:cubicBezTo>
                        <a:cubicBezTo>
                          <a:pt x="81220" y="140846"/>
                          <a:pt x="14154" y="127426"/>
                          <a:pt x="17221" y="2248"/>
                        </a:cubicBezTo>
                        <a:lnTo>
                          <a:pt x="0" y="156772"/>
                        </a:lnTo>
                        <a:lnTo>
                          <a:pt x="290579" y="156772"/>
                        </a:lnTo>
                        <a:close/>
                      </a:path>
                    </a:pathLst>
                  </a:custGeom>
                  <a:solidFill>
                    <a:srgbClr val="1A8D75"/>
                  </a:solidFill>
                  <a:ln w="9525" cap="flat">
                    <a:noFill/>
                    <a:prstDash val="solid"/>
                    <a:miter/>
                  </a:ln>
                </p:spPr>
                <p:txBody>
                  <a:bodyPr rtlCol="0" anchor="ctr"/>
                  <a:lstStyle/>
                  <a:p>
                    <a:endParaRPr lang="en-US"/>
                  </a:p>
                </p:txBody>
              </p:sp>
              <p:grpSp>
                <p:nvGrpSpPr>
                  <p:cNvPr id="182" name="Graphic 10">
                    <a:extLst>
                      <a:ext uri="{FF2B5EF4-FFF2-40B4-BE49-F238E27FC236}">
                        <a16:creationId xmlns:a16="http://schemas.microsoft.com/office/drawing/2014/main" id="{40388AB5-8921-7F50-F090-6BFA1CDCAC01}"/>
                      </a:ext>
                    </a:extLst>
                  </p:cNvPr>
                  <p:cNvGrpSpPr/>
                  <p:nvPr/>
                </p:nvGrpSpPr>
                <p:grpSpPr>
                  <a:xfrm>
                    <a:off x="4752593" y="1237245"/>
                    <a:ext cx="765200" cy="754932"/>
                    <a:chOff x="4752593" y="1237245"/>
                    <a:chExt cx="765200" cy="754932"/>
                  </a:xfrm>
                </p:grpSpPr>
                <p:grpSp>
                  <p:nvGrpSpPr>
                    <p:cNvPr id="183" name="Graphic 10">
                      <a:extLst>
                        <a:ext uri="{FF2B5EF4-FFF2-40B4-BE49-F238E27FC236}">
                          <a16:creationId xmlns:a16="http://schemas.microsoft.com/office/drawing/2014/main" id="{67753A4E-27CE-4D81-C63B-8C2FC0C91B3E}"/>
                        </a:ext>
                      </a:extLst>
                    </p:cNvPr>
                    <p:cNvGrpSpPr/>
                    <p:nvPr/>
                  </p:nvGrpSpPr>
                  <p:grpSpPr>
                    <a:xfrm>
                      <a:off x="4906767" y="1423410"/>
                      <a:ext cx="570750" cy="568767"/>
                      <a:chOff x="4906767" y="1423410"/>
                      <a:chExt cx="570750" cy="568767"/>
                    </a:xfrm>
                  </p:grpSpPr>
                  <p:grpSp>
                    <p:nvGrpSpPr>
                      <p:cNvPr id="184" name="Graphic 10">
                        <a:extLst>
                          <a:ext uri="{FF2B5EF4-FFF2-40B4-BE49-F238E27FC236}">
                            <a16:creationId xmlns:a16="http://schemas.microsoft.com/office/drawing/2014/main" id="{96B23BE3-64EA-053C-8EB1-A124BD0DEA27}"/>
                          </a:ext>
                        </a:extLst>
                      </p:cNvPr>
                      <p:cNvGrpSpPr/>
                      <p:nvPr/>
                    </p:nvGrpSpPr>
                    <p:grpSpPr>
                      <a:xfrm>
                        <a:off x="4906767" y="1423410"/>
                        <a:ext cx="570750" cy="568767"/>
                        <a:chOff x="4906767" y="1423410"/>
                        <a:chExt cx="570750" cy="568767"/>
                      </a:xfrm>
                    </p:grpSpPr>
                    <p:sp>
                      <p:nvSpPr>
                        <p:cNvPr id="185" name="Freeform: Shape 184">
                          <a:extLst>
                            <a:ext uri="{FF2B5EF4-FFF2-40B4-BE49-F238E27FC236}">
                              <a16:creationId xmlns:a16="http://schemas.microsoft.com/office/drawing/2014/main" id="{E6C6C4D5-B663-86CB-6DB9-C23F7E72BB19}"/>
                            </a:ext>
                          </a:extLst>
                        </p:cNvPr>
                        <p:cNvSpPr/>
                        <p:nvPr/>
                      </p:nvSpPr>
                      <p:spPr>
                        <a:xfrm>
                          <a:off x="4906767" y="1423410"/>
                          <a:ext cx="570750" cy="568767"/>
                        </a:xfrm>
                        <a:custGeom>
                          <a:avLst/>
                          <a:gdLst>
                            <a:gd name="connsiteX0" fmla="*/ 542132 w 570750"/>
                            <a:gd name="connsiteY0" fmla="*/ 157072 h 568767"/>
                            <a:gd name="connsiteX1" fmla="*/ 410954 w 570750"/>
                            <a:gd name="connsiteY1" fmla="*/ 542844 h 568767"/>
                            <a:gd name="connsiteX2" fmla="*/ 17324 w 570750"/>
                            <a:gd name="connsiteY2" fmla="*/ 352897 h 568767"/>
                            <a:gd name="connsiteX3" fmla="*/ 199337 w 570750"/>
                            <a:gd name="connsiteY3" fmla="*/ 15655 h 568767"/>
                            <a:gd name="connsiteX4" fmla="*/ 542132 w 570750"/>
                            <a:gd name="connsiteY4" fmla="*/ 157072 h 56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750" h="568767">
                              <a:moveTo>
                                <a:pt x="542132" y="157072"/>
                              </a:moveTo>
                              <a:cubicBezTo>
                                <a:pt x="578318" y="229900"/>
                                <a:pt x="616304" y="459434"/>
                                <a:pt x="410954" y="542844"/>
                              </a:cubicBezTo>
                              <a:cubicBezTo>
                                <a:pt x="206748" y="625769"/>
                                <a:pt x="70149" y="495534"/>
                                <a:pt x="17324" y="352897"/>
                              </a:cubicBezTo>
                              <a:cubicBezTo>
                                <a:pt x="-46399" y="180818"/>
                                <a:pt x="77293" y="50668"/>
                                <a:pt x="199337" y="15655"/>
                              </a:cubicBezTo>
                              <a:cubicBezTo>
                                <a:pt x="389847" y="-39009"/>
                                <a:pt x="493669" y="59470"/>
                                <a:pt x="542132" y="157072"/>
                              </a:cubicBezTo>
                              <a:close/>
                            </a:path>
                          </a:pathLst>
                        </a:custGeom>
                        <a:solidFill>
                          <a:srgbClr val="FCC7A5"/>
                        </a:solid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BD7C7A7A-A4E1-9152-DDDF-B2548884B59A}"/>
                            </a:ext>
                          </a:extLst>
                        </p:cNvPr>
                        <p:cNvSpPr/>
                        <p:nvPr/>
                      </p:nvSpPr>
                      <p:spPr>
                        <a:xfrm>
                          <a:off x="5356667" y="1711650"/>
                          <a:ext cx="96985" cy="86322"/>
                        </a:xfrm>
                        <a:custGeom>
                          <a:avLst/>
                          <a:gdLst>
                            <a:gd name="connsiteX0" fmla="*/ 449 w 96985"/>
                            <a:gd name="connsiteY0" fmla="*/ 63552 h 86322"/>
                            <a:gd name="connsiteX1" fmla="*/ 61494 w 96985"/>
                            <a:gd name="connsiteY1" fmla="*/ 81516 h 86322"/>
                            <a:gd name="connsiteX2" fmla="*/ 95766 w 96985"/>
                            <a:gd name="connsiteY2" fmla="*/ 22099 h 86322"/>
                            <a:gd name="connsiteX3" fmla="*/ 37025 w 96985"/>
                            <a:gd name="connsiteY3" fmla="*/ 14069 h 86322"/>
                            <a:gd name="connsiteX4" fmla="*/ 449 w 96985"/>
                            <a:gd name="connsiteY4" fmla="*/ 63552 h 86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85" h="86322">
                              <a:moveTo>
                                <a:pt x="449" y="63552"/>
                              </a:moveTo>
                              <a:cubicBezTo>
                                <a:pt x="3697" y="82621"/>
                                <a:pt x="33758" y="93022"/>
                                <a:pt x="61494" y="81516"/>
                              </a:cubicBezTo>
                              <a:cubicBezTo>
                                <a:pt x="89231" y="70076"/>
                                <a:pt x="101023" y="44607"/>
                                <a:pt x="95766" y="22099"/>
                              </a:cubicBezTo>
                              <a:cubicBezTo>
                                <a:pt x="90984" y="1563"/>
                                <a:pt x="62247" y="-11343"/>
                                <a:pt x="37025" y="14069"/>
                              </a:cubicBezTo>
                              <a:cubicBezTo>
                                <a:pt x="13431" y="37796"/>
                                <a:pt x="-2961" y="43778"/>
                                <a:pt x="449" y="63552"/>
                              </a:cubicBezTo>
                              <a:close/>
                            </a:path>
                          </a:pathLst>
                        </a:custGeom>
                        <a:solidFill>
                          <a:srgbClr val="F9B09B"/>
                        </a:solid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657483C5-E3BD-8058-7EE7-72DA2BC85F93}"/>
                            </a:ext>
                          </a:extLst>
                        </p:cNvPr>
                        <p:cNvSpPr/>
                        <p:nvPr/>
                      </p:nvSpPr>
                      <p:spPr>
                        <a:xfrm>
                          <a:off x="5427952" y="1727093"/>
                          <a:ext cx="11773" cy="9265"/>
                        </a:xfrm>
                        <a:custGeom>
                          <a:avLst/>
                          <a:gdLst>
                            <a:gd name="connsiteX0" fmla="*/ 77 w 11773"/>
                            <a:gd name="connsiteY0" fmla="*/ 5828 h 9265"/>
                            <a:gd name="connsiteX1" fmla="*/ 6812 w 11773"/>
                            <a:gd name="connsiteY1" fmla="*/ 9114 h 9265"/>
                            <a:gd name="connsiteX2" fmla="*/ 11698 w 11773"/>
                            <a:gd name="connsiteY2" fmla="*/ 3446 h 9265"/>
                            <a:gd name="connsiteX3" fmla="*/ 4973 w 11773"/>
                            <a:gd name="connsiteY3" fmla="*/ 160 h 9265"/>
                            <a:gd name="connsiteX4" fmla="*/ 77 w 11773"/>
                            <a:gd name="connsiteY4" fmla="*/ 5828 h 9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3" h="9265">
                              <a:moveTo>
                                <a:pt x="77" y="5828"/>
                              </a:moveTo>
                              <a:cubicBezTo>
                                <a:pt x="592" y="8333"/>
                                <a:pt x="3611" y="9752"/>
                                <a:pt x="6812" y="9114"/>
                              </a:cubicBezTo>
                              <a:cubicBezTo>
                                <a:pt x="10031" y="8447"/>
                                <a:pt x="12212" y="5923"/>
                                <a:pt x="11698" y="3446"/>
                              </a:cubicBezTo>
                              <a:cubicBezTo>
                                <a:pt x="11203" y="970"/>
                                <a:pt x="8183" y="-507"/>
                                <a:pt x="4973" y="160"/>
                              </a:cubicBezTo>
                              <a:cubicBezTo>
                                <a:pt x="1744" y="789"/>
                                <a:pt x="-446" y="3351"/>
                                <a:pt x="77" y="5828"/>
                              </a:cubicBezTo>
                              <a:close/>
                            </a:path>
                          </a:pathLst>
                        </a:custGeom>
                        <a:solidFill>
                          <a:srgbClr val="FDD9C2"/>
                        </a:solid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EE745540-7EA2-CADA-DBF3-372FBE5DA98D}"/>
                            </a:ext>
                          </a:extLst>
                        </p:cNvPr>
                        <p:cNvSpPr/>
                        <p:nvPr/>
                      </p:nvSpPr>
                      <p:spPr>
                        <a:xfrm>
                          <a:off x="5258297" y="1741384"/>
                          <a:ext cx="13828" cy="9370"/>
                        </a:xfrm>
                        <a:custGeom>
                          <a:avLst/>
                          <a:gdLst>
                            <a:gd name="connsiteX0" fmla="*/ 64 w 13828"/>
                            <a:gd name="connsiteY0" fmla="*/ 6072 h 9370"/>
                            <a:gd name="connsiteX1" fmla="*/ 7855 w 13828"/>
                            <a:gd name="connsiteY1" fmla="*/ 9158 h 9370"/>
                            <a:gd name="connsiteX2" fmla="*/ 13761 w 13828"/>
                            <a:gd name="connsiteY2" fmla="*/ 3281 h 9370"/>
                            <a:gd name="connsiteX3" fmla="*/ 5988 w 13828"/>
                            <a:gd name="connsiteY3" fmla="*/ 214 h 9370"/>
                            <a:gd name="connsiteX4" fmla="*/ 64 w 13828"/>
                            <a:gd name="connsiteY4" fmla="*/ 6072 h 9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8" h="9370">
                              <a:moveTo>
                                <a:pt x="64" y="6072"/>
                              </a:moveTo>
                              <a:cubicBezTo>
                                <a:pt x="578" y="8577"/>
                                <a:pt x="4055" y="9920"/>
                                <a:pt x="7855" y="9158"/>
                              </a:cubicBezTo>
                              <a:cubicBezTo>
                                <a:pt x="11608" y="8405"/>
                                <a:pt x="14294" y="5738"/>
                                <a:pt x="13761" y="3281"/>
                              </a:cubicBezTo>
                              <a:cubicBezTo>
                                <a:pt x="13256" y="785"/>
                                <a:pt x="9770" y="-548"/>
                                <a:pt x="5988" y="214"/>
                              </a:cubicBezTo>
                              <a:cubicBezTo>
                                <a:pt x="2207" y="976"/>
                                <a:pt x="-451" y="3614"/>
                                <a:pt x="64" y="6072"/>
                              </a:cubicBezTo>
                              <a:close/>
                            </a:path>
                          </a:pathLst>
                        </a:custGeom>
                        <a:solidFill>
                          <a:srgbClr val="FDD9C2"/>
                        </a:solid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62F5C6B7-C821-875E-4DFA-EBF95C6057C2}"/>
                            </a:ext>
                          </a:extLst>
                        </p:cNvPr>
                        <p:cNvSpPr/>
                        <p:nvPr/>
                      </p:nvSpPr>
                      <p:spPr>
                        <a:xfrm>
                          <a:off x="5038473" y="1808059"/>
                          <a:ext cx="122642" cy="77500"/>
                        </a:xfrm>
                        <a:custGeom>
                          <a:avLst/>
                          <a:gdLst>
                            <a:gd name="connsiteX0" fmla="*/ 1137 w 122642"/>
                            <a:gd name="connsiteY0" fmla="*/ 42524 h 77500"/>
                            <a:gd name="connsiteX1" fmla="*/ 69783 w 122642"/>
                            <a:gd name="connsiteY1" fmla="*/ 76480 h 77500"/>
                            <a:gd name="connsiteX2" fmla="*/ 120399 w 122642"/>
                            <a:gd name="connsiteY2" fmla="*/ 17778 h 77500"/>
                            <a:gd name="connsiteX3" fmla="*/ 53781 w 122642"/>
                            <a:gd name="connsiteY3" fmla="*/ 1052 h 77500"/>
                            <a:gd name="connsiteX4" fmla="*/ 1137 w 122642"/>
                            <a:gd name="connsiteY4" fmla="*/ 42524 h 7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2" h="77500">
                              <a:moveTo>
                                <a:pt x="1137" y="42524"/>
                              </a:moveTo>
                              <a:cubicBezTo>
                                <a:pt x="7395" y="68241"/>
                                <a:pt x="35684" y="81405"/>
                                <a:pt x="69783" y="76480"/>
                              </a:cubicBezTo>
                              <a:cubicBezTo>
                                <a:pt x="102673" y="71708"/>
                                <a:pt x="130943" y="40742"/>
                                <a:pt x="120399" y="17778"/>
                              </a:cubicBezTo>
                              <a:cubicBezTo>
                                <a:pt x="110350" y="-4044"/>
                                <a:pt x="94158" y="7424"/>
                                <a:pt x="53781" y="1052"/>
                              </a:cubicBezTo>
                              <a:cubicBezTo>
                                <a:pt x="14738" y="-5130"/>
                                <a:pt x="-5121" y="16873"/>
                                <a:pt x="1137" y="42524"/>
                              </a:cubicBezTo>
                              <a:close/>
                            </a:path>
                          </a:pathLst>
                        </a:custGeom>
                        <a:solidFill>
                          <a:srgbClr val="F9B09B"/>
                        </a:solid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A7290543-58AD-A3B4-715A-5C9A4E5C78BA}"/>
                            </a:ext>
                          </a:extLst>
                        </p:cNvPr>
                        <p:cNvSpPr/>
                        <p:nvPr/>
                      </p:nvSpPr>
                      <p:spPr>
                        <a:xfrm>
                          <a:off x="5059894" y="1826983"/>
                          <a:ext cx="11188" cy="8874"/>
                        </a:xfrm>
                        <a:custGeom>
                          <a:avLst/>
                          <a:gdLst>
                            <a:gd name="connsiteX0" fmla="*/ 100 w 11188"/>
                            <a:gd name="connsiteY0" fmla="*/ 5750 h 8874"/>
                            <a:gd name="connsiteX1" fmla="*/ 6634 w 11188"/>
                            <a:gd name="connsiteY1" fmla="*/ 8674 h 8874"/>
                            <a:gd name="connsiteX2" fmla="*/ 11092 w 11188"/>
                            <a:gd name="connsiteY2" fmla="*/ 3112 h 8874"/>
                            <a:gd name="connsiteX3" fmla="*/ 4557 w 11188"/>
                            <a:gd name="connsiteY3" fmla="*/ 197 h 8874"/>
                            <a:gd name="connsiteX4" fmla="*/ 100 w 11188"/>
                            <a:gd name="connsiteY4" fmla="*/ 5750 h 8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8" h="8874">
                              <a:moveTo>
                                <a:pt x="100" y="5750"/>
                              </a:moveTo>
                              <a:cubicBezTo>
                                <a:pt x="671" y="8103"/>
                                <a:pt x="3586" y="9398"/>
                                <a:pt x="6634" y="8674"/>
                              </a:cubicBezTo>
                              <a:cubicBezTo>
                                <a:pt x="9653" y="7922"/>
                                <a:pt x="11663" y="5445"/>
                                <a:pt x="11092" y="3112"/>
                              </a:cubicBezTo>
                              <a:cubicBezTo>
                                <a:pt x="10511" y="769"/>
                                <a:pt x="7605" y="-517"/>
                                <a:pt x="4557" y="197"/>
                              </a:cubicBezTo>
                              <a:cubicBezTo>
                                <a:pt x="1538" y="911"/>
                                <a:pt x="-481" y="3417"/>
                                <a:pt x="100" y="5750"/>
                              </a:cubicBezTo>
                              <a:close/>
                            </a:path>
                          </a:pathLst>
                        </a:custGeom>
                        <a:solidFill>
                          <a:srgbClr val="FDD9C2"/>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BD0A9174-17B1-A846-EFF7-75C690CD466C}"/>
                            </a:ext>
                          </a:extLst>
                        </p:cNvPr>
                        <p:cNvSpPr/>
                        <p:nvPr/>
                      </p:nvSpPr>
                      <p:spPr>
                        <a:xfrm>
                          <a:off x="5325544" y="1582518"/>
                          <a:ext cx="56677" cy="31113"/>
                        </a:xfrm>
                        <a:custGeom>
                          <a:avLst/>
                          <a:gdLst>
                            <a:gd name="connsiteX0" fmla="*/ 27762 w 56677"/>
                            <a:gd name="connsiteY0" fmla="*/ 974 h 31113"/>
                            <a:gd name="connsiteX1" fmla="*/ 12303 w 56677"/>
                            <a:gd name="connsiteY1" fmla="*/ 26977 h 31113"/>
                            <a:gd name="connsiteX2" fmla="*/ 55480 w 56677"/>
                            <a:gd name="connsiteY2" fmla="*/ 30664 h 31113"/>
                            <a:gd name="connsiteX3" fmla="*/ 27762 w 56677"/>
                            <a:gd name="connsiteY3" fmla="*/ 974 h 31113"/>
                          </a:gdLst>
                          <a:ahLst/>
                          <a:cxnLst>
                            <a:cxn ang="0">
                              <a:pos x="connsiteX0" y="connsiteY0"/>
                            </a:cxn>
                            <a:cxn ang="0">
                              <a:pos x="connsiteX1" y="connsiteY1"/>
                            </a:cxn>
                            <a:cxn ang="0">
                              <a:pos x="connsiteX2" y="connsiteY2"/>
                            </a:cxn>
                            <a:cxn ang="0">
                              <a:pos x="connsiteX3" y="connsiteY3"/>
                            </a:cxn>
                          </a:cxnLst>
                          <a:rect l="l" t="t" r="r" b="b"/>
                          <a:pathLst>
                            <a:path w="56677" h="31113">
                              <a:moveTo>
                                <a:pt x="27762" y="974"/>
                              </a:moveTo>
                              <a:cubicBezTo>
                                <a:pt x="-3375" y="-6131"/>
                                <a:pt x="-8014" y="27997"/>
                                <a:pt x="12303" y="26977"/>
                              </a:cubicBezTo>
                              <a:cubicBezTo>
                                <a:pt x="34163" y="25892"/>
                                <a:pt x="52851" y="32921"/>
                                <a:pt x="55480" y="30664"/>
                              </a:cubicBezTo>
                              <a:cubicBezTo>
                                <a:pt x="61243" y="25730"/>
                                <a:pt x="45260" y="4946"/>
                                <a:pt x="27762" y="974"/>
                              </a:cubicBezTo>
                              <a:close/>
                            </a:path>
                          </a:pathLst>
                        </a:custGeom>
                        <a:solidFill>
                          <a:srgbClr val="3E281B"/>
                        </a:solid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82C1F470-C2B1-977D-7D6E-843F124786A7}"/>
                            </a:ext>
                          </a:extLst>
                        </p:cNvPr>
                        <p:cNvSpPr/>
                        <p:nvPr/>
                      </p:nvSpPr>
                      <p:spPr>
                        <a:xfrm>
                          <a:off x="5059294" y="1641368"/>
                          <a:ext cx="47957" cy="45917"/>
                        </a:xfrm>
                        <a:custGeom>
                          <a:avLst/>
                          <a:gdLst>
                            <a:gd name="connsiteX0" fmla="*/ 15120 w 47957"/>
                            <a:gd name="connsiteY0" fmla="*/ 7027 h 45917"/>
                            <a:gd name="connsiteX1" fmla="*/ 40457 w 47957"/>
                            <a:gd name="connsiteY1" fmla="*/ 23563 h 45917"/>
                            <a:gd name="connsiteX2" fmla="*/ 3348 w 47957"/>
                            <a:gd name="connsiteY2" fmla="*/ 45880 h 45917"/>
                            <a:gd name="connsiteX3" fmla="*/ 15120 w 47957"/>
                            <a:gd name="connsiteY3" fmla="*/ 7027 h 45917"/>
                          </a:gdLst>
                          <a:ahLst/>
                          <a:cxnLst>
                            <a:cxn ang="0">
                              <a:pos x="connsiteX0" y="connsiteY0"/>
                            </a:cxn>
                            <a:cxn ang="0">
                              <a:pos x="connsiteX1" y="connsiteY1"/>
                            </a:cxn>
                            <a:cxn ang="0">
                              <a:pos x="connsiteX2" y="connsiteY2"/>
                            </a:cxn>
                            <a:cxn ang="0">
                              <a:pos x="connsiteX3" y="connsiteY3"/>
                            </a:cxn>
                          </a:cxnLst>
                          <a:rect l="l" t="t" r="r" b="b"/>
                          <a:pathLst>
                            <a:path w="47957" h="45917">
                              <a:moveTo>
                                <a:pt x="15120" y="7027"/>
                              </a:moveTo>
                              <a:cubicBezTo>
                                <a:pt x="39952" y="-13061"/>
                                <a:pt x="59155" y="15485"/>
                                <a:pt x="40457" y="23563"/>
                              </a:cubicBezTo>
                              <a:cubicBezTo>
                                <a:pt x="20359" y="32202"/>
                                <a:pt x="6691" y="46756"/>
                                <a:pt x="3348" y="45880"/>
                              </a:cubicBezTo>
                              <a:cubicBezTo>
                                <a:pt x="-4025" y="43984"/>
                                <a:pt x="1166" y="18295"/>
                                <a:pt x="15120" y="7027"/>
                              </a:cubicBezTo>
                              <a:close/>
                            </a:path>
                          </a:pathLst>
                        </a:custGeom>
                        <a:solidFill>
                          <a:srgbClr val="3E281B"/>
                        </a:solidFill>
                        <a:ln w="9525" cap="flat">
                          <a:noFill/>
                          <a:prstDash val="solid"/>
                          <a:miter/>
                        </a:ln>
                      </p:spPr>
                      <p:txBody>
                        <a:bodyPr rtlCol="0" anchor="ctr"/>
                        <a:lstStyle/>
                        <a:p>
                          <a:endParaRPr lang="en-US"/>
                        </a:p>
                      </p:txBody>
                    </p:sp>
                  </p:grpSp>
                  <p:grpSp>
                    <p:nvGrpSpPr>
                      <p:cNvPr id="193" name="Graphic 10">
                        <a:extLst>
                          <a:ext uri="{FF2B5EF4-FFF2-40B4-BE49-F238E27FC236}">
                            <a16:creationId xmlns:a16="http://schemas.microsoft.com/office/drawing/2014/main" id="{13BE52F0-F794-4B11-B591-DADF61D3754E}"/>
                          </a:ext>
                        </a:extLst>
                      </p:cNvPr>
                      <p:cNvGrpSpPr/>
                      <p:nvPr/>
                    </p:nvGrpSpPr>
                    <p:grpSpPr>
                      <a:xfrm>
                        <a:off x="5192134" y="1792452"/>
                        <a:ext cx="139789" cy="133994"/>
                        <a:chOff x="5192134" y="1792452"/>
                        <a:chExt cx="139789" cy="133994"/>
                      </a:xfrm>
                    </p:grpSpPr>
                    <p:sp>
                      <p:nvSpPr>
                        <p:cNvPr id="194" name="Freeform: Shape 193">
                          <a:extLst>
                            <a:ext uri="{FF2B5EF4-FFF2-40B4-BE49-F238E27FC236}">
                              <a16:creationId xmlns:a16="http://schemas.microsoft.com/office/drawing/2014/main" id="{8735C6D2-1F6E-163B-0AFB-45CE94FBD740}"/>
                            </a:ext>
                          </a:extLst>
                        </p:cNvPr>
                        <p:cNvSpPr/>
                        <p:nvPr/>
                      </p:nvSpPr>
                      <p:spPr>
                        <a:xfrm>
                          <a:off x="5192134" y="1792452"/>
                          <a:ext cx="139789" cy="133994"/>
                        </a:xfrm>
                        <a:custGeom>
                          <a:avLst/>
                          <a:gdLst>
                            <a:gd name="connsiteX0" fmla="*/ 136427 w 139789"/>
                            <a:gd name="connsiteY0" fmla="*/ 0 h 133994"/>
                            <a:gd name="connsiteX1" fmla="*/ 80905 w 139789"/>
                            <a:gd name="connsiteY1" fmla="*/ 131817 h 133994"/>
                            <a:gd name="connsiteX2" fmla="*/ 0 w 139789"/>
                            <a:gd name="connsiteY2" fmla="*/ 37271 h 133994"/>
                            <a:gd name="connsiteX3" fmla="*/ 136427 w 139789"/>
                            <a:gd name="connsiteY3" fmla="*/ 0 h 133994"/>
                          </a:gdLst>
                          <a:ahLst/>
                          <a:cxnLst>
                            <a:cxn ang="0">
                              <a:pos x="connsiteX0" y="connsiteY0"/>
                            </a:cxn>
                            <a:cxn ang="0">
                              <a:pos x="connsiteX1" y="connsiteY1"/>
                            </a:cxn>
                            <a:cxn ang="0">
                              <a:pos x="connsiteX2" y="connsiteY2"/>
                            </a:cxn>
                            <a:cxn ang="0">
                              <a:pos x="connsiteX3" y="connsiteY3"/>
                            </a:cxn>
                          </a:cxnLst>
                          <a:rect l="l" t="t" r="r" b="b"/>
                          <a:pathLst>
                            <a:path w="139789" h="133994">
                              <a:moveTo>
                                <a:pt x="136427" y="0"/>
                              </a:moveTo>
                              <a:cubicBezTo>
                                <a:pt x="136427" y="0"/>
                                <a:pt x="160287" y="112586"/>
                                <a:pt x="80905" y="131817"/>
                              </a:cubicBezTo>
                              <a:cubicBezTo>
                                <a:pt x="1562" y="150990"/>
                                <a:pt x="0" y="37271"/>
                                <a:pt x="0" y="37271"/>
                              </a:cubicBezTo>
                              <a:cubicBezTo>
                                <a:pt x="0" y="37271"/>
                                <a:pt x="60417" y="45758"/>
                                <a:pt x="136427" y="0"/>
                              </a:cubicBezTo>
                              <a:close/>
                            </a:path>
                          </a:pathLst>
                        </a:custGeom>
                        <a:solidFill>
                          <a:srgbClr val="4C1F1C"/>
                        </a:solid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35C0690-385C-A423-7CF3-CBA2D694B126}"/>
                            </a:ext>
                          </a:extLst>
                        </p:cNvPr>
                        <p:cNvSpPr/>
                        <p:nvPr/>
                      </p:nvSpPr>
                      <p:spPr>
                        <a:xfrm>
                          <a:off x="5192134" y="1823322"/>
                          <a:ext cx="63865" cy="90211"/>
                        </a:xfrm>
                        <a:custGeom>
                          <a:avLst/>
                          <a:gdLst>
                            <a:gd name="connsiteX0" fmla="*/ 63770 w 63865"/>
                            <a:gd name="connsiteY0" fmla="*/ 0 h 90211"/>
                            <a:gd name="connsiteX1" fmla="*/ 29823 w 63865"/>
                            <a:gd name="connsiteY1" fmla="*/ 90211 h 90211"/>
                            <a:gd name="connsiteX2" fmla="*/ 0 w 63865"/>
                            <a:gd name="connsiteY2" fmla="*/ 6401 h 90211"/>
                            <a:gd name="connsiteX3" fmla="*/ 63770 w 63865"/>
                            <a:gd name="connsiteY3" fmla="*/ 0 h 90211"/>
                          </a:gdLst>
                          <a:ahLst/>
                          <a:cxnLst>
                            <a:cxn ang="0">
                              <a:pos x="connsiteX0" y="connsiteY0"/>
                            </a:cxn>
                            <a:cxn ang="0">
                              <a:pos x="connsiteX1" y="connsiteY1"/>
                            </a:cxn>
                            <a:cxn ang="0">
                              <a:pos x="connsiteX2" y="connsiteY2"/>
                            </a:cxn>
                            <a:cxn ang="0">
                              <a:pos x="connsiteX3" y="connsiteY3"/>
                            </a:cxn>
                          </a:cxnLst>
                          <a:rect l="l" t="t" r="r" b="b"/>
                          <a:pathLst>
                            <a:path w="63865" h="90211">
                              <a:moveTo>
                                <a:pt x="63770" y="0"/>
                              </a:moveTo>
                              <a:cubicBezTo>
                                <a:pt x="64646" y="28356"/>
                                <a:pt x="59960" y="69132"/>
                                <a:pt x="29823" y="90211"/>
                              </a:cubicBezTo>
                              <a:cubicBezTo>
                                <a:pt x="810" y="63932"/>
                                <a:pt x="0" y="6401"/>
                                <a:pt x="0" y="6401"/>
                              </a:cubicBezTo>
                              <a:cubicBezTo>
                                <a:pt x="0" y="6401"/>
                                <a:pt x="25356" y="9877"/>
                                <a:pt x="63770" y="0"/>
                              </a:cubicBezTo>
                              <a:close/>
                            </a:path>
                          </a:pathLst>
                        </a:custGeom>
                        <a:solidFill>
                          <a:srgbClr val="321614"/>
                        </a:solid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77C1C215-26C6-6608-054C-71E3BF3E458A}"/>
                            </a:ext>
                          </a:extLst>
                        </p:cNvPr>
                        <p:cNvSpPr/>
                        <p:nvPr/>
                      </p:nvSpPr>
                      <p:spPr>
                        <a:xfrm>
                          <a:off x="5203173" y="1865454"/>
                          <a:ext cx="114109" cy="60977"/>
                        </a:xfrm>
                        <a:custGeom>
                          <a:avLst/>
                          <a:gdLst>
                            <a:gd name="connsiteX0" fmla="*/ 114109 w 114109"/>
                            <a:gd name="connsiteY0" fmla="*/ 26705 h 60977"/>
                            <a:gd name="connsiteX1" fmla="*/ 69866 w 114109"/>
                            <a:gd name="connsiteY1" fmla="*/ 58804 h 60977"/>
                            <a:gd name="connsiteX2" fmla="*/ 0 w 114109"/>
                            <a:gd name="connsiteY2" fmla="*/ 19523 h 60977"/>
                            <a:gd name="connsiteX3" fmla="*/ 28137 w 114109"/>
                            <a:gd name="connsiteY3" fmla="*/ 12246 h 60977"/>
                            <a:gd name="connsiteX4" fmla="*/ 114109 w 114109"/>
                            <a:gd name="connsiteY4" fmla="*/ 26705 h 6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9" h="60977">
                              <a:moveTo>
                                <a:pt x="114109" y="26705"/>
                              </a:moveTo>
                              <a:cubicBezTo>
                                <a:pt x="105242" y="41507"/>
                                <a:pt x="91373" y="53547"/>
                                <a:pt x="69866" y="58804"/>
                              </a:cubicBezTo>
                              <a:cubicBezTo>
                                <a:pt x="30604" y="68282"/>
                                <a:pt x="10430" y="45222"/>
                                <a:pt x="0" y="19523"/>
                              </a:cubicBezTo>
                              <a:cubicBezTo>
                                <a:pt x="2515" y="14075"/>
                                <a:pt x="14840" y="7274"/>
                                <a:pt x="28137" y="12246"/>
                              </a:cubicBezTo>
                              <a:cubicBezTo>
                                <a:pt x="39910" y="-10881"/>
                                <a:pt x="91659" y="1464"/>
                                <a:pt x="114109" y="26705"/>
                              </a:cubicBezTo>
                              <a:close/>
                            </a:path>
                          </a:pathLst>
                        </a:custGeom>
                        <a:solidFill>
                          <a:srgbClr val="ED756D"/>
                        </a:solid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0A16A794-9022-ABD2-FEDF-028FBA9825A1}"/>
                            </a:ext>
                          </a:extLst>
                        </p:cNvPr>
                        <p:cNvSpPr/>
                        <p:nvPr/>
                      </p:nvSpPr>
                      <p:spPr>
                        <a:xfrm>
                          <a:off x="5211583" y="1869080"/>
                          <a:ext cx="87394" cy="47531"/>
                        </a:xfrm>
                        <a:custGeom>
                          <a:avLst/>
                          <a:gdLst>
                            <a:gd name="connsiteX0" fmla="*/ 5230 w 87394"/>
                            <a:gd name="connsiteY0" fmla="*/ 12306 h 47531"/>
                            <a:gd name="connsiteX1" fmla="*/ 22498 w 87394"/>
                            <a:gd name="connsiteY1" fmla="*/ 11982 h 47531"/>
                            <a:gd name="connsiteX2" fmla="*/ 40691 w 87394"/>
                            <a:gd name="connsiteY2" fmla="*/ 295 h 47531"/>
                            <a:gd name="connsiteX3" fmla="*/ 72276 w 87394"/>
                            <a:gd name="connsiteY3" fmla="*/ 42767 h 47531"/>
                            <a:gd name="connsiteX4" fmla="*/ 5230 w 87394"/>
                            <a:gd name="connsiteY4" fmla="*/ 12306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94" h="47531">
                              <a:moveTo>
                                <a:pt x="5230" y="12306"/>
                              </a:moveTo>
                              <a:cubicBezTo>
                                <a:pt x="11135" y="9296"/>
                                <a:pt x="18974" y="10211"/>
                                <a:pt x="22498" y="11982"/>
                              </a:cubicBezTo>
                              <a:cubicBezTo>
                                <a:pt x="24718" y="7163"/>
                                <a:pt x="28690" y="1572"/>
                                <a:pt x="40691" y="295"/>
                              </a:cubicBezTo>
                              <a:cubicBezTo>
                                <a:pt x="70400" y="-3200"/>
                                <a:pt x="109271" y="25146"/>
                                <a:pt x="72276" y="42767"/>
                              </a:cubicBezTo>
                              <a:cubicBezTo>
                                <a:pt x="34852" y="60598"/>
                                <a:pt x="-16649" y="23441"/>
                                <a:pt x="5230" y="12306"/>
                              </a:cubicBezTo>
                              <a:close/>
                            </a:path>
                          </a:pathLst>
                        </a:custGeom>
                        <a:solidFill>
                          <a:srgbClr val="F58F88"/>
                        </a:solid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AE4D6ECE-C03B-FF36-63A2-746BBC1F21C0}"/>
                            </a:ext>
                          </a:extLst>
                        </p:cNvPr>
                        <p:cNvSpPr/>
                        <p:nvPr/>
                      </p:nvSpPr>
                      <p:spPr>
                        <a:xfrm>
                          <a:off x="5250623" y="1872473"/>
                          <a:ext cx="29707" cy="14782"/>
                        </a:xfrm>
                        <a:custGeom>
                          <a:avLst/>
                          <a:gdLst>
                            <a:gd name="connsiteX0" fmla="*/ 27893 w 29707"/>
                            <a:gd name="connsiteY0" fmla="*/ 6542 h 14782"/>
                            <a:gd name="connsiteX1" fmla="*/ 1004 w 29707"/>
                            <a:gd name="connsiteY1" fmla="*/ 2122 h 14782"/>
                            <a:gd name="connsiteX2" fmla="*/ 19359 w 29707"/>
                            <a:gd name="connsiteY2" fmla="*/ 14743 h 14782"/>
                            <a:gd name="connsiteX3" fmla="*/ 27893 w 29707"/>
                            <a:gd name="connsiteY3" fmla="*/ 6542 h 14782"/>
                          </a:gdLst>
                          <a:ahLst/>
                          <a:cxnLst>
                            <a:cxn ang="0">
                              <a:pos x="connsiteX0" y="connsiteY0"/>
                            </a:cxn>
                            <a:cxn ang="0">
                              <a:pos x="connsiteX1" y="connsiteY1"/>
                            </a:cxn>
                            <a:cxn ang="0">
                              <a:pos x="connsiteX2" y="connsiteY2"/>
                            </a:cxn>
                            <a:cxn ang="0">
                              <a:pos x="connsiteX3" y="connsiteY3"/>
                            </a:cxn>
                          </a:cxnLst>
                          <a:rect l="l" t="t" r="r" b="b"/>
                          <a:pathLst>
                            <a:path w="29707" h="14782">
                              <a:moveTo>
                                <a:pt x="27893" y="6542"/>
                              </a:moveTo>
                              <a:cubicBezTo>
                                <a:pt x="21121" y="636"/>
                                <a:pt x="5090" y="-2278"/>
                                <a:pt x="1004" y="2122"/>
                              </a:cubicBezTo>
                              <a:cubicBezTo>
                                <a:pt x="-3902" y="7380"/>
                                <a:pt x="10291" y="14219"/>
                                <a:pt x="19359" y="14743"/>
                              </a:cubicBezTo>
                              <a:cubicBezTo>
                                <a:pt x="28521" y="15276"/>
                                <a:pt x="32246" y="10314"/>
                                <a:pt x="27893" y="6542"/>
                              </a:cubicBezTo>
                              <a:close/>
                            </a:path>
                          </a:pathLst>
                        </a:custGeom>
                        <a:solidFill>
                          <a:srgbClr val="F8B1AE"/>
                        </a:solid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8377945B-52DF-3396-CC99-DB90F1FD6373}"/>
                            </a:ext>
                          </a:extLst>
                        </p:cNvPr>
                        <p:cNvSpPr/>
                        <p:nvPr/>
                      </p:nvSpPr>
                      <p:spPr>
                        <a:xfrm>
                          <a:off x="5214937" y="1804758"/>
                          <a:ext cx="92874" cy="43371"/>
                        </a:xfrm>
                        <a:custGeom>
                          <a:avLst/>
                          <a:gdLst>
                            <a:gd name="connsiteX0" fmla="*/ 90811 w 92874"/>
                            <a:gd name="connsiteY0" fmla="*/ 0 h 43371"/>
                            <a:gd name="connsiteX1" fmla="*/ 78419 w 92874"/>
                            <a:gd name="connsiteY1" fmla="*/ 28613 h 43371"/>
                            <a:gd name="connsiteX2" fmla="*/ 27737 w 92874"/>
                            <a:gd name="connsiteY2" fmla="*/ 43148 h 43371"/>
                            <a:gd name="connsiteX3" fmla="*/ 0 w 92874"/>
                            <a:gd name="connsiteY3" fmla="*/ 25260 h 43371"/>
                            <a:gd name="connsiteX4" fmla="*/ 90811 w 92874"/>
                            <a:gd name="connsiteY4" fmla="*/ 0 h 4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4" h="43371">
                              <a:moveTo>
                                <a:pt x="90811" y="0"/>
                              </a:moveTo>
                              <a:cubicBezTo>
                                <a:pt x="94974" y="11640"/>
                                <a:pt x="93774" y="20946"/>
                                <a:pt x="78419" y="28613"/>
                              </a:cubicBezTo>
                              <a:cubicBezTo>
                                <a:pt x="64141" y="35766"/>
                                <a:pt x="42786" y="41862"/>
                                <a:pt x="27737" y="43148"/>
                              </a:cubicBezTo>
                              <a:cubicBezTo>
                                <a:pt x="9677" y="44749"/>
                                <a:pt x="124" y="37624"/>
                                <a:pt x="0" y="25260"/>
                              </a:cubicBezTo>
                              <a:cubicBezTo>
                                <a:pt x="30651" y="22193"/>
                                <a:pt x="54969" y="16850"/>
                                <a:pt x="90811" y="0"/>
                              </a:cubicBezTo>
                              <a:close/>
                            </a:path>
                          </a:pathLst>
                        </a:custGeom>
                        <a:solidFill>
                          <a:srgbClr val="FFFFFF"/>
                        </a:solidFill>
                        <a:ln w="9525" cap="flat">
                          <a:noFill/>
                          <a:prstDash val="solid"/>
                          <a:miter/>
                        </a:ln>
                      </p:spPr>
                      <p:txBody>
                        <a:bodyPr rtlCol="0" anchor="ctr"/>
                        <a:lstStyle/>
                        <a:p>
                          <a:endParaRPr lang="en-US"/>
                        </a:p>
                      </p:txBody>
                    </p:sp>
                  </p:grpSp>
                  <p:sp>
                    <p:nvSpPr>
                      <p:cNvPr id="200" name="Freeform: Shape 199">
                        <a:extLst>
                          <a:ext uri="{FF2B5EF4-FFF2-40B4-BE49-F238E27FC236}">
                            <a16:creationId xmlns:a16="http://schemas.microsoft.com/office/drawing/2014/main" id="{B2D192E1-E864-2BF7-7F0F-48A9B8C64140}"/>
                          </a:ext>
                        </a:extLst>
                      </p:cNvPr>
                      <p:cNvSpPr/>
                      <p:nvPr/>
                    </p:nvSpPr>
                    <p:spPr>
                      <a:xfrm>
                        <a:off x="5243685" y="1734528"/>
                        <a:ext cx="39143" cy="42491"/>
                      </a:xfrm>
                      <a:custGeom>
                        <a:avLst/>
                        <a:gdLst>
                          <a:gd name="connsiteX0" fmla="*/ 25992 w 39143"/>
                          <a:gd name="connsiteY0" fmla="*/ 42474 h 42491"/>
                          <a:gd name="connsiteX1" fmla="*/ 24487 w 39143"/>
                          <a:gd name="connsiteY1" fmla="*/ 41740 h 42491"/>
                          <a:gd name="connsiteX2" fmla="*/ 25030 w 39143"/>
                          <a:gd name="connsiteY2" fmla="*/ 39702 h 42491"/>
                          <a:gd name="connsiteX3" fmla="*/ 35631 w 39143"/>
                          <a:gd name="connsiteY3" fmla="*/ 17766 h 42491"/>
                          <a:gd name="connsiteX4" fmla="*/ 20363 w 39143"/>
                          <a:gd name="connsiteY4" fmla="*/ 2983 h 42491"/>
                          <a:gd name="connsiteX5" fmla="*/ 2875 w 39143"/>
                          <a:gd name="connsiteY5" fmla="*/ 20109 h 42491"/>
                          <a:gd name="connsiteX6" fmla="*/ 989 w 39143"/>
                          <a:gd name="connsiteY6" fmla="*/ 21014 h 42491"/>
                          <a:gd name="connsiteX7" fmla="*/ 93 w 39143"/>
                          <a:gd name="connsiteY7" fmla="*/ 19118 h 42491"/>
                          <a:gd name="connsiteX8" fmla="*/ 20515 w 39143"/>
                          <a:gd name="connsiteY8" fmla="*/ 30 h 42491"/>
                          <a:gd name="connsiteX9" fmla="*/ 38508 w 39143"/>
                          <a:gd name="connsiteY9" fmla="*/ 17070 h 42491"/>
                          <a:gd name="connsiteX10" fmla="*/ 26516 w 39143"/>
                          <a:gd name="connsiteY10" fmla="*/ 42264 h 42491"/>
                          <a:gd name="connsiteX11" fmla="*/ 25992 w 39143"/>
                          <a:gd name="connsiteY11" fmla="*/ 42474 h 4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3" h="42491">
                            <a:moveTo>
                              <a:pt x="25992" y="42474"/>
                            </a:moveTo>
                            <a:cubicBezTo>
                              <a:pt x="25411" y="42569"/>
                              <a:pt x="24801" y="42274"/>
                              <a:pt x="24487" y="41740"/>
                            </a:cubicBezTo>
                            <a:cubicBezTo>
                              <a:pt x="24087" y="41016"/>
                              <a:pt x="24315" y="40130"/>
                              <a:pt x="25030" y="39702"/>
                            </a:cubicBezTo>
                            <a:cubicBezTo>
                              <a:pt x="37593" y="32453"/>
                              <a:pt x="36622" y="21966"/>
                              <a:pt x="35631" y="17766"/>
                            </a:cubicBezTo>
                            <a:cubicBezTo>
                              <a:pt x="33688" y="9727"/>
                              <a:pt x="27116" y="3373"/>
                              <a:pt x="20363" y="2983"/>
                            </a:cubicBezTo>
                            <a:cubicBezTo>
                              <a:pt x="13181" y="2611"/>
                              <a:pt x="6980" y="8679"/>
                              <a:pt x="2875" y="20109"/>
                            </a:cubicBezTo>
                            <a:cubicBezTo>
                              <a:pt x="2608" y="20880"/>
                              <a:pt x="1732" y="21271"/>
                              <a:pt x="989" y="21014"/>
                            </a:cubicBezTo>
                            <a:cubicBezTo>
                              <a:pt x="198" y="20757"/>
                              <a:pt x="-192" y="19890"/>
                              <a:pt x="93" y="19118"/>
                            </a:cubicBezTo>
                            <a:cubicBezTo>
                              <a:pt x="6256" y="1878"/>
                              <a:pt x="15543" y="-303"/>
                              <a:pt x="20515" y="30"/>
                            </a:cubicBezTo>
                            <a:cubicBezTo>
                              <a:pt x="28554" y="449"/>
                              <a:pt x="36288" y="7783"/>
                              <a:pt x="38508" y="17070"/>
                            </a:cubicBezTo>
                            <a:cubicBezTo>
                              <a:pt x="40908" y="27119"/>
                              <a:pt x="36431" y="36549"/>
                              <a:pt x="26516" y="42264"/>
                            </a:cubicBezTo>
                            <a:cubicBezTo>
                              <a:pt x="26335" y="42359"/>
                              <a:pt x="26163" y="42445"/>
                              <a:pt x="25992" y="42474"/>
                            </a:cubicBezTo>
                            <a:close/>
                          </a:path>
                        </a:pathLst>
                      </a:custGeom>
                      <a:solidFill>
                        <a:srgbClr val="CE7755"/>
                      </a:solidFill>
                      <a:ln w="9525" cap="flat">
                        <a:noFill/>
                        <a:prstDash val="solid"/>
                        <a:miter/>
                      </a:ln>
                    </p:spPr>
                    <p:txBody>
                      <a:bodyPr rtlCol="0" anchor="ctr"/>
                      <a:lstStyle/>
                      <a:p>
                        <a:endParaRPr lang="en-US"/>
                      </a:p>
                    </p:txBody>
                  </p:sp>
                  <p:grpSp>
                    <p:nvGrpSpPr>
                      <p:cNvPr id="201" name="Graphic 10">
                        <a:extLst>
                          <a:ext uri="{FF2B5EF4-FFF2-40B4-BE49-F238E27FC236}">
                            <a16:creationId xmlns:a16="http://schemas.microsoft.com/office/drawing/2014/main" id="{164593C0-1DF8-5A71-A683-2A1D80676561}"/>
                          </a:ext>
                        </a:extLst>
                      </p:cNvPr>
                      <p:cNvGrpSpPr/>
                      <p:nvPr/>
                    </p:nvGrpSpPr>
                    <p:grpSpPr>
                      <a:xfrm>
                        <a:off x="5070683" y="1681981"/>
                        <a:ext cx="105457" cy="109597"/>
                        <a:chOff x="5070683" y="1681981"/>
                        <a:chExt cx="105457" cy="109597"/>
                      </a:xfrm>
                    </p:grpSpPr>
                    <p:sp>
                      <p:nvSpPr>
                        <p:cNvPr id="202" name="Freeform: Shape 201">
                          <a:extLst>
                            <a:ext uri="{FF2B5EF4-FFF2-40B4-BE49-F238E27FC236}">
                              <a16:creationId xmlns:a16="http://schemas.microsoft.com/office/drawing/2014/main" id="{8880330E-2EFD-F97A-A609-9E09A0735144}"/>
                            </a:ext>
                          </a:extLst>
                        </p:cNvPr>
                        <p:cNvSpPr/>
                        <p:nvPr/>
                      </p:nvSpPr>
                      <p:spPr>
                        <a:xfrm>
                          <a:off x="5070683" y="1683565"/>
                          <a:ext cx="104604" cy="103734"/>
                        </a:xfrm>
                        <a:custGeom>
                          <a:avLst/>
                          <a:gdLst>
                            <a:gd name="connsiteX0" fmla="*/ 85370 w 104604"/>
                            <a:gd name="connsiteY0" fmla="*/ 13627 h 103734"/>
                            <a:gd name="connsiteX1" fmla="*/ 92809 w 104604"/>
                            <a:gd name="connsiteY1" fmla="*/ 86903 h 103734"/>
                            <a:gd name="connsiteX2" fmla="*/ 19219 w 104604"/>
                            <a:gd name="connsiteY2" fmla="*/ 90132 h 103734"/>
                            <a:gd name="connsiteX3" fmla="*/ 11789 w 104604"/>
                            <a:gd name="connsiteY3" fmla="*/ 16856 h 103734"/>
                            <a:gd name="connsiteX4" fmla="*/ 85370 w 104604"/>
                            <a:gd name="connsiteY4" fmla="*/ 13627 h 10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04" h="103734">
                              <a:moveTo>
                                <a:pt x="85370" y="13627"/>
                              </a:moveTo>
                              <a:cubicBezTo>
                                <a:pt x="107754" y="32972"/>
                                <a:pt x="111088" y="65748"/>
                                <a:pt x="92809" y="86903"/>
                              </a:cubicBezTo>
                              <a:cubicBezTo>
                                <a:pt x="74569" y="108010"/>
                                <a:pt x="41622" y="109467"/>
                                <a:pt x="19219" y="90132"/>
                              </a:cubicBezTo>
                              <a:cubicBezTo>
                                <a:pt x="-3146" y="70786"/>
                                <a:pt x="-6480" y="37944"/>
                                <a:pt x="11789" y="16856"/>
                              </a:cubicBezTo>
                              <a:cubicBezTo>
                                <a:pt x="30058" y="-4299"/>
                                <a:pt x="63005" y="-5728"/>
                                <a:pt x="85370" y="13627"/>
                              </a:cubicBezTo>
                              <a:close/>
                            </a:path>
                          </a:pathLst>
                        </a:custGeom>
                        <a:solidFill>
                          <a:srgbClr val="EBAD86"/>
                        </a:solid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34F5B278-A94A-3980-C340-01D0CF1F777D}"/>
                            </a:ext>
                          </a:extLst>
                        </p:cNvPr>
                        <p:cNvSpPr/>
                        <p:nvPr/>
                      </p:nvSpPr>
                      <p:spPr>
                        <a:xfrm>
                          <a:off x="5087137" y="1765593"/>
                          <a:ext cx="75317" cy="25985"/>
                        </a:xfrm>
                        <a:custGeom>
                          <a:avLst/>
                          <a:gdLst>
                            <a:gd name="connsiteX0" fmla="*/ 13661 w 75317"/>
                            <a:gd name="connsiteY0" fmla="*/ 3741 h 25985"/>
                            <a:gd name="connsiteX1" fmla="*/ 8623 w 75317"/>
                            <a:gd name="connsiteY1" fmla="*/ 22086 h 25985"/>
                            <a:gd name="connsiteX2" fmla="*/ 61658 w 75317"/>
                            <a:gd name="connsiteY2" fmla="*/ 22296 h 25985"/>
                            <a:gd name="connsiteX3" fmla="*/ 66706 w 75317"/>
                            <a:gd name="connsiteY3" fmla="*/ 3846 h 25985"/>
                            <a:gd name="connsiteX4" fmla="*/ 13661 w 75317"/>
                            <a:gd name="connsiteY4" fmla="*/ 3741 h 2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7" h="25985">
                              <a:moveTo>
                                <a:pt x="13661" y="3741"/>
                              </a:moveTo>
                              <a:cubicBezTo>
                                <a:pt x="-2369" y="8742"/>
                                <a:pt x="-4608" y="16952"/>
                                <a:pt x="8623" y="22086"/>
                              </a:cubicBezTo>
                              <a:cubicBezTo>
                                <a:pt x="21910" y="27192"/>
                                <a:pt x="45665" y="27306"/>
                                <a:pt x="61658" y="22296"/>
                              </a:cubicBezTo>
                              <a:cubicBezTo>
                                <a:pt x="77688" y="17248"/>
                                <a:pt x="79917" y="9018"/>
                                <a:pt x="66706" y="3846"/>
                              </a:cubicBezTo>
                              <a:cubicBezTo>
                                <a:pt x="53419" y="-1250"/>
                                <a:pt x="29711" y="-1279"/>
                                <a:pt x="13661" y="3741"/>
                              </a:cubicBezTo>
                              <a:close/>
                            </a:path>
                          </a:pathLst>
                        </a:custGeom>
                        <a:solidFill>
                          <a:srgbClr val="EBAD86"/>
                        </a:solid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761742F0-85B5-755D-D6D6-D556971B1F9E}"/>
                            </a:ext>
                          </a:extLst>
                        </p:cNvPr>
                        <p:cNvSpPr/>
                        <p:nvPr/>
                      </p:nvSpPr>
                      <p:spPr>
                        <a:xfrm>
                          <a:off x="5074201" y="1681981"/>
                          <a:ext cx="101939" cy="101075"/>
                        </a:xfrm>
                        <a:custGeom>
                          <a:avLst/>
                          <a:gdLst>
                            <a:gd name="connsiteX0" fmla="*/ 83195 w 101939"/>
                            <a:gd name="connsiteY0" fmla="*/ 13268 h 101075"/>
                            <a:gd name="connsiteX1" fmla="*/ 90453 w 101939"/>
                            <a:gd name="connsiteY1" fmla="*/ 84686 h 101075"/>
                            <a:gd name="connsiteX2" fmla="*/ 18749 w 101939"/>
                            <a:gd name="connsiteY2" fmla="*/ 87801 h 101075"/>
                            <a:gd name="connsiteX3" fmla="*/ 11491 w 101939"/>
                            <a:gd name="connsiteY3" fmla="*/ 16420 h 101075"/>
                            <a:gd name="connsiteX4" fmla="*/ 83195 w 101939"/>
                            <a:gd name="connsiteY4" fmla="*/ 13268 h 10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39" h="101075">
                              <a:moveTo>
                                <a:pt x="83195" y="13268"/>
                              </a:moveTo>
                              <a:cubicBezTo>
                                <a:pt x="105007" y="32118"/>
                                <a:pt x="108255" y="64093"/>
                                <a:pt x="90453" y="84686"/>
                              </a:cubicBezTo>
                              <a:cubicBezTo>
                                <a:pt x="72679" y="105270"/>
                                <a:pt x="40571" y="106641"/>
                                <a:pt x="18749" y="87801"/>
                              </a:cubicBezTo>
                              <a:cubicBezTo>
                                <a:pt x="-3063" y="68932"/>
                                <a:pt x="-6321" y="36975"/>
                                <a:pt x="11491" y="16420"/>
                              </a:cubicBezTo>
                              <a:cubicBezTo>
                                <a:pt x="29264" y="-4182"/>
                                <a:pt x="61402" y="-5582"/>
                                <a:pt x="83195" y="13268"/>
                              </a:cubicBezTo>
                              <a:close/>
                            </a:path>
                          </a:pathLst>
                        </a:custGeom>
                        <a:solidFill>
                          <a:srgbClr val="FFFFFF"/>
                        </a:solid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0C2D2CCB-CFA0-6D46-FA1E-6915728BF1F8}"/>
                            </a:ext>
                          </a:extLst>
                        </p:cNvPr>
                        <p:cNvSpPr/>
                        <p:nvPr/>
                      </p:nvSpPr>
                      <p:spPr>
                        <a:xfrm>
                          <a:off x="5080777" y="1722443"/>
                          <a:ext cx="90182" cy="57770"/>
                        </a:xfrm>
                        <a:custGeom>
                          <a:avLst/>
                          <a:gdLst>
                            <a:gd name="connsiteX0" fmla="*/ 1267 w 90182"/>
                            <a:gd name="connsiteY0" fmla="*/ 0 h 57770"/>
                            <a:gd name="connsiteX1" fmla="*/ 17783 w 90182"/>
                            <a:gd name="connsiteY1" fmla="*/ 37433 h 57770"/>
                            <a:gd name="connsiteX2" fmla="*/ 81305 w 90182"/>
                            <a:gd name="connsiteY2" fmla="*/ 34642 h 57770"/>
                            <a:gd name="connsiteX3" fmla="*/ 90182 w 90182"/>
                            <a:gd name="connsiteY3" fmla="*/ 17364 h 57770"/>
                            <a:gd name="connsiteX4" fmla="*/ 80096 w 90182"/>
                            <a:gd name="connsiteY4" fmla="*/ 43244 h 57770"/>
                            <a:gd name="connsiteX5" fmla="*/ 16573 w 90182"/>
                            <a:gd name="connsiteY5" fmla="*/ 46015 h 57770"/>
                            <a:gd name="connsiteX6" fmla="*/ 1267 w 90182"/>
                            <a:gd name="connsiteY6" fmla="*/ 0 h 5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82" h="57770">
                              <a:moveTo>
                                <a:pt x="1267" y="0"/>
                              </a:moveTo>
                              <a:cubicBezTo>
                                <a:pt x="714" y="13545"/>
                                <a:pt x="6343" y="27527"/>
                                <a:pt x="17783" y="37433"/>
                              </a:cubicBezTo>
                              <a:cubicBezTo>
                                <a:pt x="37119" y="54150"/>
                                <a:pt x="65560" y="52892"/>
                                <a:pt x="81305" y="34642"/>
                              </a:cubicBezTo>
                              <a:cubicBezTo>
                                <a:pt x="85734" y="29527"/>
                                <a:pt x="88649" y="23622"/>
                                <a:pt x="90182" y="17364"/>
                              </a:cubicBezTo>
                              <a:cubicBezTo>
                                <a:pt x="89801" y="26718"/>
                                <a:pt x="86515" y="35795"/>
                                <a:pt x="80096" y="43244"/>
                              </a:cubicBezTo>
                              <a:cubicBezTo>
                                <a:pt x="64351" y="61474"/>
                                <a:pt x="35890" y="62713"/>
                                <a:pt x="16573" y="46015"/>
                              </a:cubicBezTo>
                              <a:cubicBezTo>
                                <a:pt x="2667" y="34004"/>
                                <a:pt x="-2686" y="15964"/>
                                <a:pt x="1267" y="0"/>
                              </a:cubicBezTo>
                              <a:close/>
                            </a:path>
                          </a:pathLst>
                        </a:custGeom>
                        <a:solidFill>
                          <a:srgbClr val="DADBDC"/>
                        </a:solid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46D9ED44-57F6-07CD-1338-A5143C548193}"/>
                            </a:ext>
                          </a:extLst>
                        </p:cNvPr>
                        <p:cNvSpPr/>
                        <p:nvPr/>
                      </p:nvSpPr>
                      <p:spPr>
                        <a:xfrm>
                          <a:off x="5101670" y="1720820"/>
                          <a:ext cx="53565" cy="56393"/>
                        </a:xfrm>
                        <a:custGeom>
                          <a:avLst/>
                          <a:gdLst>
                            <a:gd name="connsiteX0" fmla="*/ 52773 w 53565"/>
                            <a:gd name="connsiteY0" fmla="*/ 22092 h 56393"/>
                            <a:gd name="connsiteX1" fmla="*/ 33228 w 53565"/>
                            <a:gd name="connsiteY1" fmla="*/ 55725 h 56393"/>
                            <a:gd name="connsiteX2" fmla="*/ 796 w 53565"/>
                            <a:gd name="connsiteY2" fmla="*/ 34303 h 56393"/>
                            <a:gd name="connsiteX3" fmla="*/ 20341 w 53565"/>
                            <a:gd name="connsiteY3" fmla="*/ 671 h 56393"/>
                            <a:gd name="connsiteX4" fmla="*/ 52773 w 53565"/>
                            <a:gd name="connsiteY4" fmla="*/ 22092 h 56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65" h="56393">
                              <a:moveTo>
                                <a:pt x="52773" y="22092"/>
                              </a:moveTo>
                              <a:cubicBezTo>
                                <a:pt x="56326" y="37323"/>
                                <a:pt x="47601" y="52391"/>
                                <a:pt x="33228" y="55725"/>
                              </a:cubicBezTo>
                              <a:cubicBezTo>
                                <a:pt x="18865" y="59078"/>
                                <a:pt x="4348" y="49496"/>
                                <a:pt x="796" y="34303"/>
                              </a:cubicBezTo>
                              <a:cubicBezTo>
                                <a:pt x="-2767" y="19063"/>
                                <a:pt x="5968" y="4052"/>
                                <a:pt x="20341" y="671"/>
                              </a:cubicBezTo>
                              <a:cubicBezTo>
                                <a:pt x="34714" y="-2692"/>
                                <a:pt x="49211" y="6919"/>
                                <a:pt x="52773" y="22092"/>
                              </a:cubicBezTo>
                              <a:close/>
                            </a:path>
                          </a:pathLst>
                        </a:custGeom>
                        <a:solidFill>
                          <a:srgbClr val="8F7B70"/>
                        </a:solid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E4A065E0-6081-E2B0-281E-6E9F9995CA89}"/>
                            </a:ext>
                          </a:extLst>
                        </p:cNvPr>
                        <p:cNvSpPr/>
                        <p:nvPr/>
                      </p:nvSpPr>
                      <p:spPr>
                        <a:xfrm>
                          <a:off x="5114031" y="1737942"/>
                          <a:ext cx="33159" cy="34925"/>
                        </a:xfrm>
                        <a:custGeom>
                          <a:avLst/>
                          <a:gdLst>
                            <a:gd name="connsiteX0" fmla="*/ 32668 w 33159"/>
                            <a:gd name="connsiteY0" fmla="*/ 13704 h 34925"/>
                            <a:gd name="connsiteX1" fmla="*/ 20572 w 33159"/>
                            <a:gd name="connsiteY1" fmla="*/ 34507 h 34925"/>
                            <a:gd name="connsiteX2" fmla="*/ 493 w 33159"/>
                            <a:gd name="connsiteY2" fmla="*/ 21239 h 34925"/>
                            <a:gd name="connsiteX3" fmla="*/ 12599 w 33159"/>
                            <a:gd name="connsiteY3" fmla="*/ 417 h 34925"/>
                            <a:gd name="connsiteX4" fmla="*/ 32668 w 33159"/>
                            <a:gd name="connsiteY4" fmla="*/ 13704 h 34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9" h="34925">
                              <a:moveTo>
                                <a:pt x="32668" y="13704"/>
                              </a:moveTo>
                              <a:cubicBezTo>
                                <a:pt x="34869" y="23106"/>
                                <a:pt x="29468" y="32402"/>
                                <a:pt x="20572" y="34507"/>
                              </a:cubicBezTo>
                              <a:cubicBezTo>
                                <a:pt x="11675" y="36602"/>
                                <a:pt x="2712" y="30630"/>
                                <a:pt x="493" y="21239"/>
                              </a:cubicBezTo>
                              <a:cubicBezTo>
                                <a:pt x="-1717" y="11799"/>
                                <a:pt x="3712" y="2474"/>
                                <a:pt x="12599" y="417"/>
                              </a:cubicBezTo>
                              <a:cubicBezTo>
                                <a:pt x="21457" y="-1669"/>
                                <a:pt x="30449" y="4275"/>
                                <a:pt x="32668" y="13704"/>
                              </a:cubicBezTo>
                              <a:close/>
                            </a:path>
                          </a:pathLst>
                        </a:custGeom>
                        <a:solidFill>
                          <a:srgbClr val="000000"/>
                        </a:solid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A0A86505-F256-564E-BB78-57CE57C3E0C1}"/>
                            </a:ext>
                          </a:extLst>
                        </p:cNvPr>
                        <p:cNvSpPr/>
                        <p:nvPr/>
                      </p:nvSpPr>
                      <p:spPr>
                        <a:xfrm>
                          <a:off x="5131797" y="1736052"/>
                          <a:ext cx="13604" cy="14309"/>
                        </a:xfrm>
                        <a:custGeom>
                          <a:avLst/>
                          <a:gdLst>
                            <a:gd name="connsiteX0" fmla="*/ 13416 w 13604"/>
                            <a:gd name="connsiteY0" fmla="*/ 5631 h 14309"/>
                            <a:gd name="connsiteX1" fmla="*/ 8416 w 13604"/>
                            <a:gd name="connsiteY1" fmla="*/ 14137 h 14309"/>
                            <a:gd name="connsiteX2" fmla="*/ 196 w 13604"/>
                            <a:gd name="connsiteY2" fmla="*/ 8708 h 14309"/>
                            <a:gd name="connsiteX3" fmla="*/ 5168 w 13604"/>
                            <a:gd name="connsiteY3" fmla="*/ 174 h 14309"/>
                            <a:gd name="connsiteX4" fmla="*/ 13416 w 13604"/>
                            <a:gd name="connsiteY4" fmla="*/ 5631 h 1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4" h="14309">
                              <a:moveTo>
                                <a:pt x="13416" y="5631"/>
                              </a:moveTo>
                              <a:cubicBezTo>
                                <a:pt x="14283" y="9480"/>
                                <a:pt x="12083" y="13309"/>
                                <a:pt x="8416" y="14137"/>
                              </a:cubicBezTo>
                              <a:cubicBezTo>
                                <a:pt x="4796" y="14994"/>
                                <a:pt x="1091" y="12575"/>
                                <a:pt x="196" y="8708"/>
                              </a:cubicBezTo>
                              <a:cubicBezTo>
                                <a:pt x="-690" y="4850"/>
                                <a:pt x="1510" y="1031"/>
                                <a:pt x="5168" y="174"/>
                              </a:cubicBezTo>
                              <a:cubicBezTo>
                                <a:pt x="8806" y="-693"/>
                                <a:pt x="12483" y="1774"/>
                                <a:pt x="13416" y="5631"/>
                              </a:cubicBezTo>
                              <a:close/>
                            </a:path>
                          </a:pathLst>
                        </a:custGeom>
                        <a:solidFill>
                          <a:srgbClr val="FFFFFF"/>
                        </a:solid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2C5879E7-16C8-7F50-4BBC-1248175B3EBD}"/>
                            </a:ext>
                          </a:extLst>
                        </p:cNvPr>
                        <p:cNvSpPr/>
                        <p:nvPr/>
                      </p:nvSpPr>
                      <p:spPr>
                        <a:xfrm>
                          <a:off x="5119893" y="1766050"/>
                          <a:ext cx="8234" cy="8662"/>
                        </a:xfrm>
                        <a:custGeom>
                          <a:avLst/>
                          <a:gdLst>
                            <a:gd name="connsiteX0" fmla="*/ 8118 w 8234"/>
                            <a:gd name="connsiteY0" fmla="*/ 3380 h 8662"/>
                            <a:gd name="connsiteX1" fmla="*/ 5118 w 8234"/>
                            <a:gd name="connsiteY1" fmla="*/ 8562 h 8662"/>
                            <a:gd name="connsiteX2" fmla="*/ 127 w 8234"/>
                            <a:gd name="connsiteY2" fmla="*/ 5247 h 8662"/>
                            <a:gd name="connsiteX3" fmla="*/ 3127 w 8234"/>
                            <a:gd name="connsiteY3" fmla="*/ 113 h 8662"/>
                            <a:gd name="connsiteX4" fmla="*/ 8118 w 8234"/>
                            <a:gd name="connsiteY4" fmla="*/ 3380 h 8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4" h="8662">
                              <a:moveTo>
                                <a:pt x="8118" y="3380"/>
                              </a:moveTo>
                              <a:cubicBezTo>
                                <a:pt x="8652" y="5733"/>
                                <a:pt x="7309" y="8038"/>
                                <a:pt x="5118" y="8562"/>
                              </a:cubicBezTo>
                              <a:cubicBezTo>
                                <a:pt x="2899" y="9076"/>
                                <a:pt x="679" y="7571"/>
                                <a:pt x="127" y="5247"/>
                              </a:cubicBezTo>
                              <a:cubicBezTo>
                                <a:pt x="-435" y="2932"/>
                                <a:pt x="927" y="618"/>
                                <a:pt x="3127" y="113"/>
                              </a:cubicBezTo>
                              <a:cubicBezTo>
                                <a:pt x="5337" y="-430"/>
                                <a:pt x="7566" y="1037"/>
                                <a:pt x="8118" y="3380"/>
                              </a:cubicBezTo>
                              <a:close/>
                            </a:path>
                          </a:pathLst>
                        </a:custGeom>
                        <a:solidFill>
                          <a:srgbClr val="FFFFFF"/>
                        </a:solidFill>
                        <a:ln w="9525" cap="flat">
                          <a:noFill/>
                          <a:prstDash val="solid"/>
                          <a:miter/>
                        </a:ln>
                      </p:spPr>
                      <p:txBody>
                        <a:bodyPr rtlCol="0" anchor="ctr"/>
                        <a:lstStyle/>
                        <a:p>
                          <a:endParaRPr lang="en-US"/>
                        </a:p>
                      </p:txBody>
                    </p:sp>
                  </p:grpSp>
                  <p:grpSp>
                    <p:nvGrpSpPr>
                      <p:cNvPr id="210" name="Graphic 10">
                        <a:extLst>
                          <a:ext uri="{FF2B5EF4-FFF2-40B4-BE49-F238E27FC236}">
                            <a16:creationId xmlns:a16="http://schemas.microsoft.com/office/drawing/2014/main" id="{0E9AAE79-6262-F957-0B12-5FBF06292D64}"/>
                          </a:ext>
                        </a:extLst>
                      </p:cNvPr>
                      <p:cNvGrpSpPr/>
                      <p:nvPr/>
                    </p:nvGrpSpPr>
                    <p:grpSpPr>
                      <a:xfrm>
                        <a:off x="5308858" y="1630676"/>
                        <a:ext cx="99324" cy="108082"/>
                        <a:chOff x="5308858" y="1630676"/>
                        <a:chExt cx="99324" cy="108082"/>
                      </a:xfrm>
                    </p:grpSpPr>
                    <p:sp>
                      <p:nvSpPr>
                        <p:cNvPr id="211" name="Freeform: Shape 210">
                          <a:extLst>
                            <a:ext uri="{FF2B5EF4-FFF2-40B4-BE49-F238E27FC236}">
                              <a16:creationId xmlns:a16="http://schemas.microsoft.com/office/drawing/2014/main" id="{A9E8068B-20C3-0525-95A1-DE31C4BFF485}"/>
                            </a:ext>
                          </a:extLst>
                        </p:cNvPr>
                        <p:cNvSpPr/>
                        <p:nvPr/>
                      </p:nvSpPr>
                      <p:spPr>
                        <a:xfrm>
                          <a:off x="5308858" y="1630676"/>
                          <a:ext cx="95221" cy="100608"/>
                        </a:xfrm>
                        <a:custGeom>
                          <a:avLst/>
                          <a:gdLst>
                            <a:gd name="connsiteX0" fmla="*/ 633 w 95221"/>
                            <a:gd name="connsiteY0" fmla="*/ 43037 h 100608"/>
                            <a:gd name="connsiteX1" fmla="*/ 39924 w 95221"/>
                            <a:gd name="connsiteY1" fmla="*/ 100073 h 100608"/>
                            <a:gd name="connsiteX2" fmla="*/ 94578 w 95221"/>
                            <a:gd name="connsiteY2" fmla="*/ 57620 h 100608"/>
                            <a:gd name="connsiteX3" fmla="*/ 55335 w 95221"/>
                            <a:gd name="connsiteY3" fmla="*/ 527 h 100608"/>
                            <a:gd name="connsiteX4" fmla="*/ 633 w 95221"/>
                            <a:gd name="connsiteY4" fmla="*/ 43037 h 10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1" h="100608">
                              <a:moveTo>
                                <a:pt x="633" y="43037"/>
                              </a:moveTo>
                              <a:cubicBezTo>
                                <a:pt x="-3615" y="70516"/>
                                <a:pt x="13959" y="96053"/>
                                <a:pt x="39924" y="100073"/>
                              </a:cubicBezTo>
                              <a:cubicBezTo>
                                <a:pt x="65841" y="104092"/>
                                <a:pt x="90330" y="85052"/>
                                <a:pt x="94578" y="57620"/>
                              </a:cubicBezTo>
                              <a:cubicBezTo>
                                <a:pt x="98865" y="30092"/>
                                <a:pt x="81272" y="4584"/>
                                <a:pt x="55335" y="527"/>
                              </a:cubicBezTo>
                              <a:cubicBezTo>
                                <a:pt x="29370" y="-3455"/>
                                <a:pt x="4910" y="15567"/>
                                <a:pt x="633" y="43037"/>
                              </a:cubicBezTo>
                              <a:close/>
                            </a:path>
                          </a:pathLst>
                        </a:custGeom>
                        <a:solidFill>
                          <a:srgbClr val="EBAD86"/>
                        </a:solid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CFA7416-B0B1-9239-827B-32A044B58693}"/>
                            </a:ext>
                          </a:extLst>
                        </p:cNvPr>
                        <p:cNvSpPr/>
                        <p:nvPr/>
                      </p:nvSpPr>
                      <p:spPr>
                        <a:xfrm>
                          <a:off x="5321497" y="1714482"/>
                          <a:ext cx="70370" cy="24276"/>
                        </a:xfrm>
                        <a:custGeom>
                          <a:avLst/>
                          <a:gdLst>
                            <a:gd name="connsiteX0" fmla="*/ 12768 w 70370"/>
                            <a:gd name="connsiteY0" fmla="*/ 3503 h 24276"/>
                            <a:gd name="connsiteX1" fmla="*/ 8073 w 70370"/>
                            <a:gd name="connsiteY1" fmla="*/ 20667 h 24276"/>
                            <a:gd name="connsiteX2" fmla="*/ 57603 w 70370"/>
                            <a:gd name="connsiteY2" fmla="*/ 20791 h 24276"/>
                            <a:gd name="connsiteX3" fmla="*/ 62298 w 70370"/>
                            <a:gd name="connsiteY3" fmla="*/ 3627 h 24276"/>
                            <a:gd name="connsiteX4" fmla="*/ 12768 w 70370"/>
                            <a:gd name="connsiteY4" fmla="*/ 3503 h 2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0" h="24276">
                              <a:moveTo>
                                <a:pt x="12768" y="3503"/>
                              </a:moveTo>
                              <a:cubicBezTo>
                                <a:pt x="-2205" y="8180"/>
                                <a:pt x="-4319" y="15867"/>
                                <a:pt x="8073" y="20667"/>
                              </a:cubicBezTo>
                              <a:cubicBezTo>
                                <a:pt x="20474" y="25411"/>
                                <a:pt x="42658" y="25506"/>
                                <a:pt x="57603" y="20791"/>
                              </a:cubicBezTo>
                              <a:cubicBezTo>
                                <a:pt x="72585" y="16105"/>
                                <a:pt x="74681" y="8418"/>
                                <a:pt x="62298" y="3627"/>
                              </a:cubicBezTo>
                              <a:cubicBezTo>
                                <a:pt x="49887" y="-1164"/>
                                <a:pt x="27761" y="-1212"/>
                                <a:pt x="12768" y="3503"/>
                              </a:cubicBezTo>
                              <a:close/>
                            </a:path>
                          </a:pathLst>
                        </a:custGeom>
                        <a:solidFill>
                          <a:srgbClr val="EBAD86"/>
                        </a:solid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EB808011-8785-D38D-0AF8-B5789623EF92}"/>
                            </a:ext>
                          </a:extLst>
                        </p:cNvPr>
                        <p:cNvSpPr/>
                        <p:nvPr/>
                      </p:nvSpPr>
                      <p:spPr>
                        <a:xfrm>
                          <a:off x="5314082" y="1631221"/>
                          <a:ext cx="94100" cy="99441"/>
                        </a:xfrm>
                        <a:custGeom>
                          <a:avLst/>
                          <a:gdLst>
                            <a:gd name="connsiteX0" fmla="*/ 629 w 94100"/>
                            <a:gd name="connsiteY0" fmla="*/ 42530 h 99441"/>
                            <a:gd name="connsiteX1" fmla="*/ 39424 w 94100"/>
                            <a:gd name="connsiteY1" fmla="*/ 98909 h 99441"/>
                            <a:gd name="connsiteX2" fmla="*/ 93469 w 94100"/>
                            <a:gd name="connsiteY2" fmla="*/ 56932 h 99441"/>
                            <a:gd name="connsiteX3" fmla="*/ 54674 w 94100"/>
                            <a:gd name="connsiteY3" fmla="*/ 525 h 99441"/>
                            <a:gd name="connsiteX4" fmla="*/ 629 w 94100"/>
                            <a:gd name="connsiteY4" fmla="*/ 42530 h 9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0" h="99441">
                              <a:moveTo>
                                <a:pt x="629" y="42530"/>
                              </a:moveTo>
                              <a:cubicBezTo>
                                <a:pt x="-3581" y="69705"/>
                                <a:pt x="13792" y="94937"/>
                                <a:pt x="39424" y="98909"/>
                              </a:cubicBezTo>
                              <a:cubicBezTo>
                                <a:pt x="65065" y="102890"/>
                                <a:pt x="89297" y="84107"/>
                                <a:pt x="93469" y="56932"/>
                              </a:cubicBezTo>
                              <a:cubicBezTo>
                                <a:pt x="97688" y="29748"/>
                                <a:pt x="80305" y="4516"/>
                                <a:pt x="54674" y="525"/>
                              </a:cubicBezTo>
                              <a:cubicBezTo>
                                <a:pt x="29032" y="-3428"/>
                                <a:pt x="4829" y="15365"/>
                                <a:pt x="629" y="42530"/>
                              </a:cubicBezTo>
                              <a:close/>
                            </a:path>
                          </a:pathLst>
                        </a:custGeom>
                        <a:solidFill>
                          <a:srgbClr val="FFFFFF"/>
                        </a:solid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EED89E59-4893-A334-8969-81D18B1A938F}"/>
                            </a:ext>
                          </a:extLst>
                        </p:cNvPr>
                        <p:cNvSpPr/>
                        <p:nvPr/>
                      </p:nvSpPr>
                      <p:spPr>
                        <a:xfrm>
                          <a:off x="5320190" y="1662721"/>
                          <a:ext cx="73035" cy="63787"/>
                        </a:xfrm>
                        <a:custGeom>
                          <a:avLst/>
                          <a:gdLst>
                            <a:gd name="connsiteX0" fmla="*/ 531 w 73035"/>
                            <a:gd name="connsiteY0" fmla="*/ 14821 h 63787"/>
                            <a:gd name="connsiteX1" fmla="*/ 5684 w 73035"/>
                            <a:gd name="connsiteY1" fmla="*/ 0 h 63787"/>
                            <a:gd name="connsiteX2" fmla="*/ 3512 w 73035"/>
                            <a:gd name="connsiteY2" fmla="*/ 8401 h 63787"/>
                            <a:gd name="connsiteX3" fmla="*/ 37679 w 73035"/>
                            <a:gd name="connsiteY3" fmla="*/ 57979 h 63787"/>
                            <a:gd name="connsiteX4" fmla="*/ 73035 w 73035"/>
                            <a:gd name="connsiteY4" fmla="*/ 45529 h 63787"/>
                            <a:gd name="connsiteX5" fmla="*/ 33935 w 73035"/>
                            <a:gd name="connsiteY5" fmla="*/ 63341 h 63787"/>
                            <a:gd name="connsiteX6" fmla="*/ 531 w 73035"/>
                            <a:gd name="connsiteY6" fmla="*/ 14821 h 6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35" h="63787">
                              <a:moveTo>
                                <a:pt x="531" y="14821"/>
                              </a:moveTo>
                              <a:cubicBezTo>
                                <a:pt x="1360" y="9439"/>
                                <a:pt x="3208" y="4486"/>
                                <a:pt x="5684" y="0"/>
                              </a:cubicBezTo>
                              <a:cubicBezTo>
                                <a:pt x="4722" y="2696"/>
                                <a:pt x="3998" y="5477"/>
                                <a:pt x="3512" y="8401"/>
                              </a:cubicBezTo>
                              <a:cubicBezTo>
                                <a:pt x="-145" y="32271"/>
                                <a:pt x="15133" y="54454"/>
                                <a:pt x="37679" y="57979"/>
                              </a:cubicBezTo>
                              <a:cubicBezTo>
                                <a:pt x="51099" y="60065"/>
                                <a:pt x="63939" y="54940"/>
                                <a:pt x="73035" y="45529"/>
                              </a:cubicBezTo>
                              <a:cubicBezTo>
                                <a:pt x="64330" y="58274"/>
                                <a:pt x="49480" y="65742"/>
                                <a:pt x="33935" y="63341"/>
                              </a:cubicBezTo>
                              <a:cubicBezTo>
                                <a:pt x="11856" y="59903"/>
                                <a:pt x="-3050" y="38176"/>
                                <a:pt x="531" y="14821"/>
                              </a:cubicBezTo>
                              <a:close/>
                            </a:path>
                          </a:pathLst>
                        </a:custGeom>
                        <a:solidFill>
                          <a:srgbClr val="DADBDC"/>
                        </a:solid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F4338623-B1FF-883A-1BD0-3BC77CCF3943}"/>
                            </a:ext>
                          </a:extLst>
                        </p:cNvPr>
                        <p:cNvSpPr/>
                        <p:nvPr/>
                      </p:nvSpPr>
                      <p:spPr>
                        <a:xfrm>
                          <a:off x="5331914" y="1671962"/>
                          <a:ext cx="51094" cy="53769"/>
                        </a:xfrm>
                        <a:custGeom>
                          <a:avLst/>
                          <a:gdLst>
                            <a:gd name="connsiteX0" fmla="*/ 751 w 51094"/>
                            <a:gd name="connsiteY0" fmla="*/ 32708 h 53769"/>
                            <a:gd name="connsiteX1" fmla="*/ 31679 w 51094"/>
                            <a:gd name="connsiteY1" fmla="*/ 53129 h 53769"/>
                            <a:gd name="connsiteX2" fmla="*/ 50338 w 51094"/>
                            <a:gd name="connsiteY2" fmla="*/ 21087 h 53769"/>
                            <a:gd name="connsiteX3" fmla="*/ 19392 w 51094"/>
                            <a:gd name="connsiteY3" fmla="*/ 637 h 53769"/>
                            <a:gd name="connsiteX4" fmla="*/ 751 w 51094"/>
                            <a:gd name="connsiteY4" fmla="*/ 32708 h 5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94" h="53769">
                              <a:moveTo>
                                <a:pt x="751" y="32708"/>
                              </a:moveTo>
                              <a:cubicBezTo>
                                <a:pt x="4161" y="47167"/>
                                <a:pt x="18001" y="56339"/>
                                <a:pt x="31679" y="53129"/>
                              </a:cubicBezTo>
                              <a:cubicBezTo>
                                <a:pt x="45395" y="49910"/>
                                <a:pt x="53729" y="35575"/>
                                <a:pt x="50338" y="21087"/>
                              </a:cubicBezTo>
                              <a:cubicBezTo>
                                <a:pt x="46967" y="6552"/>
                                <a:pt x="33098" y="-2554"/>
                                <a:pt x="19392" y="637"/>
                              </a:cubicBezTo>
                              <a:cubicBezTo>
                                <a:pt x="5723" y="3837"/>
                                <a:pt x="-2630" y="18182"/>
                                <a:pt x="751" y="32708"/>
                              </a:cubicBezTo>
                              <a:close/>
                            </a:path>
                          </a:pathLst>
                        </a:custGeom>
                        <a:solidFill>
                          <a:srgbClr val="8F7B70"/>
                        </a:solid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19490E2A-BDF9-3A48-64EF-9C783EEFAC06}"/>
                            </a:ext>
                          </a:extLst>
                        </p:cNvPr>
                        <p:cNvSpPr/>
                        <p:nvPr/>
                      </p:nvSpPr>
                      <p:spPr>
                        <a:xfrm>
                          <a:off x="5341554" y="1689940"/>
                          <a:ext cx="30571" cy="32211"/>
                        </a:xfrm>
                        <a:custGeom>
                          <a:avLst/>
                          <a:gdLst>
                            <a:gd name="connsiteX0" fmla="*/ 455 w 30571"/>
                            <a:gd name="connsiteY0" fmla="*/ 19577 h 32211"/>
                            <a:gd name="connsiteX1" fmla="*/ 18991 w 30571"/>
                            <a:gd name="connsiteY1" fmla="*/ 31845 h 32211"/>
                            <a:gd name="connsiteX2" fmla="*/ 30116 w 30571"/>
                            <a:gd name="connsiteY2" fmla="*/ 12634 h 32211"/>
                            <a:gd name="connsiteX3" fmla="*/ 11628 w 30571"/>
                            <a:gd name="connsiteY3" fmla="*/ 375 h 32211"/>
                            <a:gd name="connsiteX4" fmla="*/ 455 w 30571"/>
                            <a:gd name="connsiteY4" fmla="*/ 19577 h 3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1" h="32211">
                              <a:moveTo>
                                <a:pt x="455" y="19577"/>
                              </a:moveTo>
                              <a:cubicBezTo>
                                <a:pt x="2503" y="28255"/>
                                <a:pt x="10780" y="33712"/>
                                <a:pt x="18991" y="31845"/>
                              </a:cubicBezTo>
                              <a:cubicBezTo>
                                <a:pt x="27163" y="29893"/>
                                <a:pt x="32154" y="21320"/>
                                <a:pt x="30116" y="12634"/>
                              </a:cubicBezTo>
                              <a:cubicBezTo>
                                <a:pt x="28087" y="3956"/>
                                <a:pt x="19781" y="-1521"/>
                                <a:pt x="11628" y="375"/>
                              </a:cubicBezTo>
                              <a:cubicBezTo>
                                <a:pt x="3417" y="2318"/>
                                <a:pt x="-1583" y="10881"/>
                                <a:pt x="455" y="19577"/>
                              </a:cubicBezTo>
                              <a:close/>
                            </a:path>
                          </a:pathLst>
                        </a:custGeom>
                        <a:solidFill>
                          <a:srgbClr val="000000"/>
                        </a:solid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204A4E57-78E2-6DAE-AA0B-0209D51E012F}"/>
                            </a:ext>
                          </a:extLst>
                        </p:cNvPr>
                        <p:cNvSpPr/>
                        <p:nvPr/>
                      </p:nvSpPr>
                      <p:spPr>
                        <a:xfrm>
                          <a:off x="5356522" y="1688042"/>
                          <a:ext cx="12921" cy="13629"/>
                        </a:xfrm>
                        <a:custGeom>
                          <a:avLst/>
                          <a:gdLst>
                            <a:gd name="connsiteX0" fmla="*/ 194 w 12921"/>
                            <a:gd name="connsiteY0" fmla="*/ 8283 h 13629"/>
                            <a:gd name="connsiteX1" fmla="*/ 8014 w 12921"/>
                            <a:gd name="connsiteY1" fmla="*/ 13465 h 13629"/>
                            <a:gd name="connsiteX2" fmla="*/ 12729 w 12921"/>
                            <a:gd name="connsiteY2" fmla="*/ 5359 h 13629"/>
                            <a:gd name="connsiteX3" fmla="*/ 4909 w 12921"/>
                            <a:gd name="connsiteY3" fmla="*/ 149 h 13629"/>
                            <a:gd name="connsiteX4" fmla="*/ 194 w 12921"/>
                            <a:gd name="connsiteY4" fmla="*/ 8283 h 1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 h="13629">
                              <a:moveTo>
                                <a:pt x="194" y="8283"/>
                              </a:moveTo>
                              <a:cubicBezTo>
                                <a:pt x="1051" y="11979"/>
                                <a:pt x="4566" y="14284"/>
                                <a:pt x="8014" y="13465"/>
                              </a:cubicBezTo>
                              <a:cubicBezTo>
                                <a:pt x="11452" y="12655"/>
                                <a:pt x="13596" y="9016"/>
                                <a:pt x="12729" y="5359"/>
                              </a:cubicBezTo>
                              <a:cubicBezTo>
                                <a:pt x="11862" y="1682"/>
                                <a:pt x="8395" y="-623"/>
                                <a:pt x="4909" y="149"/>
                              </a:cubicBezTo>
                              <a:cubicBezTo>
                                <a:pt x="1451" y="987"/>
                                <a:pt x="-673" y="4616"/>
                                <a:pt x="194" y="8283"/>
                              </a:cubicBezTo>
                              <a:close/>
                            </a:path>
                          </a:pathLst>
                        </a:custGeom>
                        <a:solidFill>
                          <a:srgbClr val="FFFFFF"/>
                        </a:solid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2AE40C3A-2506-3C86-1B90-7EA5FB78BBC0}"/>
                            </a:ext>
                          </a:extLst>
                        </p:cNvPr>
                        <p:cNvSpPr/>
                        <p:nvPr/>
                      </p:nvSpPr>
                      <p:spPr>
                        <a:xfrm>
                          <a:off x="5344348" y="1714327"/>
                          <a:ext cx="7836" cy="8248"/>
                        </a:xfrm>
                        <a:custGeom>
                          <a:avLst/>
                          <a:gdLst>
                            <a:gd name="connsiteX0" fmla="*/ 128 w 7836"/>
                            <a:gd name="connsiteY0" fmla="*/ 5020 h 8248"/>
                            <a:gd name="connsiteX1" fmla="*/ 4872 w 7836"/>
                            <a:gd name="connsiteY1" fmla="*/ 8154 h 8248"/>
                            <a:gd name="connsiteX2" fmla="*/ 7720 w 7836"/>
                            <a:gd name="connsiteY2" fmla="*/ 3229 h 8248"/>
                            <a:gd name="connsiteX3" fmla="*/ 2986 w 7836"/>
                            <a:gd name="connsiteY3" fmla="*/ 105 h 8248"/>
                            <a:gd name="connsiteX4" fmla="*/ 128 w 7836"/>
                            <a:gd name="connsiteY4" fmla="*/ 5020 h 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6" h="8248">
                              <a:moveTo>
                                <a:pt x="128" y="5020"/>
                              </a:moveTo>
                              <a:cubicBezTo>
                                <a:pt x="633" y="7268"/>
                                <a:pt x="2757" y="8630"/>
                                <a:pt x="4872" y="8154"/>
                              </a:cubicBezTo>
                              <a:cubicBezTo>
                                <a:pt x="6958" y="7658"/>
                                <a:pt x="8243" y="5439"/>
                                <a:pt x="7720" y="3229"/>
                              </a:cubicBezTo>
                              <a:cubicBezTo>
                                <a:pt x="7196" y="1019"/>
                                <a:pt x="5072" y="-409"/>
                                <a:pt x="2986" y="105"/>
                              </a:cubicBezTo>
                              <a:cubicBezTo>
                                <a:pt x="862" y="600"/>
                                <a:pt x="-424" y="2791"/>
                                <a:pt x="128" y="5020"/>
                              </a:cubicBezTo>
                              <a:close/>
                            </a:path>
                          </a:pathLst>
                        </a:custGeom>
                        <a:solidFill>
                          <a:srgbClr val="FFFFFF"/>
                        </a:solidFill>
                        <a:ln w="9525" cap="flat">
                          <a:noFill/>
                          <a:prstDash val="solid"/>
                          <a:miter/>
                        </a:ln>
                      </p:spPr>
                      <p:txBody>
                        <a:bodyPr rtlCol="0" anchor="ctr"/>
                        <a:lstStyle/>
                        <a:p>
                          <a:endParaRPr lang="en-US"/>
                        </a:p>
                      </p:txBody>
                    </p:sp>
                  </p:grpSp>
                </p:grpSp>
                <p:grpSp>
                  <p:nvGrpSpPr>
                    <p:cNvPr id="219" name="Graphic 10">
                      <a:extLst>
                        <a:ext uri="{FF2B5EF4-FFF2-40B4-BE49-F238E27FC236}">
                          <a16:creationId xmlns:a16="http://schemas.microsoft.com/office/drawing/2014/main" id="{EF40FEA5-D6DF-B2C4-FAC1-DE01139182CB}"/>
                        </a:ext>
                      </a:extLst>
                    </p:cNvPr>
                    <p:cNvGrpSpPr/>
                    <p:nvPr/>
                  </p:nvGrpSpPr>
                  <p:grpSpPr>
                    <a:xfrm>
                      <a:off x="4752593" y="1237245"/>
                      <a:ext cx="765200" cy="639588"/>
                      <a:chOff x="4752593" y="1237245"/>
                      <a:chExt cx="765200" cy="639588"/>
                    </a:xfrm>
                  </p:grpSpPr>
                  <p:sp>
                    <p:nvSpPr>
                      <p:cNvPr id="220" name="Freeform: Shape 219">
                        <a:extLst>
                          <a:ext uri="{FF2B5EF4-FFF2-40B4-BE49-F238E27FC236}">
                            <a16:creationId xmlns:a16="http://schemas.microsoft.com/office/drawing/2014/main" id="{30568376-4F6E-0D18-2656-1627D4BDFBAA}"/>
                          </a:ext>
                        </a:extLst>
                      </p:cNvPr>
                      <p:cNvSpPr/>
                      <p:nvPr/>
                    </p:nvSpPr>
                    <p:spPr>
                      <a:xfrm>
                        <a:off x="4752593" y="1237245"/>
                        <a:ext cx="765200" cy="639588"/>
                      </a:xfrm>
                      <a:custGeom>
                        <a:avLst/>
                        <a:gdLst>
                          <a:gd name="connsiteX0" fmla="*/ 200559 w 765200"/>
                          <a:gd name="connsiteY0" fmla="*/ 636064 h 639588"/>
                          <a:gd name="connsiteX1" fmla="*/ 214903 w 765200"/>
                          <a:gd name="connsiteY1" fmla="*/ 596574 h 639588"/>
                          <a:gd name="connsiteX2" fmla="*/ 218828 w 765200"/>
                          <a:gd name="connsiteY2" fmla="*/ 516392 h 639588"/>
                          <a:gd name="connsiteX3" fmla="*/ 211036 w 765200"/>
                          <a:gd name="connsiteY3" fmla="*/ 476692 h 639588"/>
                          <a:gd name="connsiteX4" fmla="*/ 246707 w 765200"/>
                          <a:gd name="connsiteY4" fmla="*/ 376213 h 639588"/>
                          <a:gd name="connsiteX5" fmla="*/ 294675 w 765200"/>
                          <a:gd name="connsiteY5" fmla="*/ 336703 h 639588"/>
                          <a:gd name="connsiteX6" fmla="*/ 419481 w 765200"/>
                          <a:gd name="connsiteY6" fmla="*/ 262389 h 639588"/>
                          <a:gd name="connsiteX7" fmla="*/ 497310 w 765200"/>
                          <a:gd name="connsiteY7" fmla="*/ 255550 h 639588"/>
                          <a:gd name="connsiteX8" fmla="*/ 592817 w 765200"/>
                          <a:gd name="connsiteY8" fmla="*/ 265266 h 639588"/>
                          <a:gd name="connsiteX9" fmla="*/ 645376 w 765200"/>
                          <a:gd name="connsiteY9" fmla="*/ 286811 h 639588"/>
                          <a:gd name="connsiteX10" fmla="*/ 680885 w 765200"/>
                          <a:gd name="connsiteY10" fmla="*/ 317091 h 639588"/>
                          <a:gd name="connsiteX11" fmla="*/ 719185 w 765200"/>
                          <a:gd name="connsiteY11" fmla="*/ 424323 h 639588"/>
                          <a:gd name="connsiteX12" fmla="*/ 749513 w 765200"/>
                          <a:gd name="connsiteY12" fmla="*/ 341532 h 639588"/>
                          <a:gd name="connsiteX13" fmla="*/ 744379 w 765200"/>
                          <a:gd name="connsiteY13" fmla="*/ 261284 h 639588"/>
                          <a:gd name="connsiteX14" fmla="*/ 723805 w 765200"/>
                          <a:gd name="connsiteY14" fmla="*/ 184636 h 639588"/>
                          <a:gd name="connsiteX15" fmla="*/ 613744 w 765200"/>
                          <a:gd name="connsiteY15" fmla="*/ 56935 h 639588"/>
                          <a:gd name="connsiteX16" fmla="*/ 544373 w 765200"/>
                          <a:gd name="connsiteY16" fmla="*/ 46933 h 639588"/>
                          <a:gd name="connsiteX17" fmla="*/ 367922 w 765200"/>
                          <a:gd name="connsiteY17" fmla="*/ 49296 h 639588"/>
                          <a:gd name="connsiteX18" fmla="*/ 309010 w 765200"/>
                          <a:gd name="connsiteY18" fmla="*/ 49286 h 639588"/>
                          <a:gd name="connsiteX19" fmla="*/ 232753 w 765200"/>
                          <a:gd name="connsiteY19" fmla="*/ 82967 h 639588"/>
                          <a:gd name="connsiteX20" fmla="*/ 92040 w 765200"/>
                          <a:gd name="connsiteY20" fmla="*/ 193304 h 639588"/>
                          <a:gd name="connsiteX21" fmla="*/ 80620 w 765200"/>
                          <a:gd name="connsiteY21" fmla="*/ 225165 h 639588"/>
                          <a:gd name="connsiteX22" fmla="*/ 32576 w 765200"/>
                          <a:gd name="connsiteY22" fmla="*/ 369231 h 639588"/>
                          <a:gd name="connsiteX23" fmla="*/ 76095 w 765200"/>
                          <a:gd name="connsiteY23" fmla="*/ 489074 h 639588"/>
                          <a:gd name="connsiteX24" fmla="*/ 97346 w 765200"/>
                          <a:gd name="connsiteY24" fmla="*/ 520421 h 639588"/>
                          <a:gd name="connsiteX25" fmla="*/ 120120 w 765200"/>
                          <a:gd name="connsiteY25" fmla="*/ 597802 h 639588"/>
                          <a:gd name="connsiteX26" fmla="*/ 178070 w 765200"/>
                          <a:gd name="connsiteY26" fmla="*/ 636598 h 639588"/>
                          <a:gd name="connsiteX27" fmla="*/ 200559 w 765200"/>
                          <a:gd name="connsiteY27" fmla="*/ 636064 h 6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5200" h="639588">
                            <a:moveTo>
                              <a:pt x="200559" y="636064"/>
                            </a:moveTo>
                            <a:cubicBezTo>
                              <a:pt x="218866" y="649914"/>
                              <a:pt x="243354" y="610804"/>
                              <a:pt x="214903" y="596574"/>
                            </a:cubicBezTo>
                            <a:cubicBezTo>
                              <a:pt x="257842" y="584724"/>
                              <a:pt x="250698" y="527813"/>
                              <a:pt x="218828" y="516392"/>
                            </a:cubicBezTo>
                            <a:cubicBezTo>
                              <a:pt x="244907" y="507553"/>
                              <a:pt x="238239" y="478787"/>
                              <a:pt x="211036" y="476692"/>
                            </a:cubicBezTo>
                            <a:cubicBezTo>
                              <a:pt x="250650" y="457299"/>
                              <a:pt x="279587" y="405893"/>
                              <a:pt x="246707" y="376213"/>
                            </a:cubicBezTo>
                            <a:cubicBezTo>
                              <a:pt x="284817" y="400473"/>
                              <a:pt x="299733" y="361944"/>
                              <a:pt x="294675" y="336703"/>
                            </a:cubicBezTo>
                            <a:cubicBezTo>
                              <a:pt x="317125" y="363830"/>
                              <a:pt x="435083" y="306185"/>
                              <a:pt x="419481" y="262389"/>
                            </a:cubicBezTo>
                            <a:cubicBezTo>
                              <a:pt x="451542" y="322863"/>
                              <a:pt x="488928" y="280953"/>
                              <a:pt x="497310" y="255550"/>
                            </a:cubicBezTo>
                            <a:cubicBezTo>
                              <a:pt x="498015" y="309452"/>
                              <a:pt x="581044" y="293479"/>
                              <a:pt x="592817" y="265266"/>
                            </a:cubicBezTo>
                            <a:cubicBezTo>
                              <a:pt x="602704" y="313329"/>
                              <a:pt x="637794" y="308423"/>
                              <a:pt x="645376" y="286811"/>
                            </a:cubicBezTo>
                            <a:cubicBezTo>
                              <a:pt x="654025" y="322711"/>
                              <a:pt x="676399" y="321234"/>
                              <a:pt x="680885" y="317091"/>
                            </a:cubicBezTo>
                            <a:cubicBezTo>
                              <a:pt x="698821" y="348971"/>
                              <a:pt x="709413" y="393901"/>
                              <a:pt x="719185" y="424323"/>
                            </a:cubicBezTo>
                            <a:cubicBezTo>
                              <a:pt x="749103" y="428553"/>
                              <a:pt x="776030" y="368174"/>
                              <a:pt x="749513" y="341532"/>
                            </a:cubicBezTo>
                            <a:cubicBezTo>
                              <a:pt x="782822" y="306109"/>
                              <a:pt x="754247" y="273752"/>
                              <a:pt x="744379" y="261284"/>
                            </a:cubicBezTo>
                            <a:cubicBezTo>
                              <a:pt x="768448" y="244472"/>
                              <a:pt x="754571" y="181436"/>
                              <a:pt x="723805" y="184636"/>
                            </a:cubicBezTo>
                            <a:cubicBezTo>
                              <a:pt x="755552" y="129515"/>
                              <a:pt x="689953" y="35570"/>
                              <a:pt x="613744" y="56935"/>
                            </a:cubicBezTo>
                            <a:cubicBezTo>
                              <a:pt x="633003" y="-17484"/>
                              <a:pt x="551479" y="-2892"/>
                              <a:pt x="544373" y="46933"/>
                            </a:cubicBezTo>
                            <a:cubicBezTo>
                              <a:pt x="489433" y="-33258"/>
                              <a:pt x="376742" y="4214"/>
                              <a:pt x="367922" y="49296"/>
                            </a:cubicBezTo>
                            <a:cubicBezTo>
                              <a:pt x="332899" y="-28047"/>
                              <a:pt x="299838" y="31836"/>
                              <a:pt x="309010" y="49286"/>
                            </a:cubicBezTo>
                            <a:cubicBezTo>
                              <a:pt x="265090" y="-30838"/>
                              <a:pt x="185233" y="51096"/>
                              <a:pt x="232753" y="82967"/>
                            </a:cubicBezTo>
                            <a:cubicBezTo>
                              <a:pt x="168173" y="63907"/>
                              <a:pt x="94955" y="139002"/>
                              <a:pt x="92040" y="193304"/>
                            </a:cubicBezTo>
                            <a:cubicBezTo>
                              <a:pt x="44225" y="146717"/>
                              <a:pt x="16926" y="214593"/>
                              <a:pt x="80620" y="225165"/>
                            </a:cubicBezTo>
                            <a:cubicBezTo>
                              <a:pt x="-15145" y="248616"/>
                              <a:pt x="-18078" y="365897"/>
                              <a:pt x="32576" y="369231"/>
                            </a:cubicBezTo>
                            <a:cubicBezTo>
                              <a:pt x="-26927" y="410988"/>
                              <a:pt x="4324" y="526774"/>
                              <a:pt x="76095" y="489074"/>
                            </a:cubicBezTo>
                            <a:cubicBezTo>
                              <a:pt x="61932" y="506477"/>
                              <a:pt x="70885" y="525603"/>
                              <a:pt x="97346" y="520421"/>
                            </a:cubicBezTo>
                            <a:cubicBezTo>
                              <a:pt x="64580" y="551035"/>
                              <a:pt x="96812" y="597764"/>
                              <a:pt x="120120" y="597802"/>
                            </a:cubicBezTo>
                            <a:cubicBezTo>
                              <a:pt x="121101" y="655600"/>
                              <a:pt x="178070" y="636598"/>
                              <a:pt x="178070" y="636598"/>
                            </a:cubicBezTo>
                            <a:cubicBezTo>
                              <a:pt x="178070" y="636598"/>
                              <a:pt x="180594" y="620986"/>
                              <a:pt x="200559" y="636064"/>
                            </a:cubicBezTo>
                            <a:close/>
                          </a:path>
                        </a:pathLst>
                      </a:custGeom>
                      <a:solidFill>
                        <a:srgbClr val="4F3628"/>
                      </a:solid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EE58410-DB75-D561-BFD9-CA05F67A4506}"/>
                          </a:ext>
                        </a:extLst>
                      </p:cNvPr>
                      <p:cNvSpPr/>
                      <p:nvPr/>
                    </p:nvSpPr>
                    <p:spPr>
                      <a:xfrm>
                        <a:off x="4857035" y="1400288"/>
                        <a:ext cx="639567" cy="472001"/>
                      </a:xfrm>
                      <a:custGeom>
                        <a:avLst/>
                        <a:gdLst>
                          <a:gd name="connsiteX0" fmla="*/ 633803 w 639567"/>
                          <a:gd name="connsiteY0" fmla="*/ 147657 h 472001"/>
                          <a:gd name="connsiteX1" fmla="*/ 614534 w 639567"/>
                          <a:gd name="connsiteY1" fmla="*/ 70085 h 472001"/>
                          <a:gd name="connsiteX2" fmla="*/ 530209 w 639567"/>
                          <a:gd name="connsiteY2" fmla="*/ 8687 h 472001"/>
                          <a:gd name="connsiteX3" fmla="*/ 424586 w 639567"/>
                          <a:gd name="connsiteY3" fmla="*/ 0 h 472001"/>
                          <a:gd name="connsiteX4" fmla="*/ 295037 w 639567"/>
                          <a:gd name="connsiteY4" fmla="*/ 13059 h 472001"/>
                          <a:gd name="connsiteX5" fmla="*/ 154429 w 639567"/>
                          <a:gd name="connsiteY5" fmla="*/ 77133 h 472001"/>
                          <a:gd name="connsiteX6" fmla="*/ 53064 w 639567"/>
                          <a:gd name="connsiteY6" fmla="*/ 140875 h 472001"/>
                          <a:gd name="connsiteX7" fmla="*/ 27622 w 639567"/>
                          <a:gd name="connsiteY7" fmla="*/ 305019 h 472001"/>
                          <a:gd name="connsiteX8" fmla="*/ 43605 w 639567"/>
                          <a:gd name="connsiteY8" fmla="*/ 357016 h 472001"/>
                          <a:gd name="connsiteX9" fmla="*/ 0 w 639567"/>
                          <a:gd name="connsiteY9" fmla="*/ 370532 h 472001"/>
                          <a:gd name="connsiteX10" fmla="*/ 31947 w 639567"/>
                          <a:gd name="connsiteY10" fmla="*/ 422034 h 472001"/>
                          <a:gd name="connsiteX11" fmla="*/ 63475 w 639567"/>
                          <a:gd name="connsiteY11" fmla="*/ 469478 h 472001"/>
                          <a:gd name="connsiteX12" fmla="*/ 94583 w 639567"/>
                          <a:gd name="connsiteY12" fmla="*/ 472002 h 472001"/>
                          <a:gd name="connsiteX13" fmla="*/ 79991 w 639567"/>
                          <a:gd name="connsiteY13" fmla="*/ 448227 h 472001"/>
                          <a:gd name="connsiteX14" fmla="*/ 84487 w 639567"/>
                          <a:gd name="connsiteY14" fmla="*/ 357330 h 472001"/>
                          <a:gd name="connsiteX15" fmla="*/ 82944 w 639567"/>
                          <a:gd name="connsiteY15" fmla="*/ 310363 h 472001"/>
                          <a:gd name="connsiteX16" fmla="*/ 107671 w 639567"/>
                          <a:gd name="connsiteY16" fmla="*/ 192100 h 472001"/>
                          <a:gd name="connsiteX17" fmla="*/ 170478 w 639567"/>
                          <a:gd name="connsiteY17" fmla="*/ 153562 h 472001"/>
                          <a:gd name="connsiteX18" fmla="*/ 312010 w 639567"/>
                          <a:gd name="connsiteY18" fmla="*/ 69294 h 472001"/>
                          <a:gd name="connsiteX19" fmla="*/ 400279 w 639567"/>
                          <a:gd name="connsiteY19" fmla="*/ 61512 h 472001"/>
                          <a:gd name="connsiteX20" fmla="*/ 508568 w 639567"/>
                          <a:gd name="connsiteY20" fmla="*/ 72542 h 472001"/>
                          <a:gd name="connsiteX21" fmla="*/ 568157 w 639567"/>
                          <a:gd name="connsiteY21" fmla="*/ 96974 h 472001"/>
                          <a:gd name="connsiteX22" fmla="*/ 595703 w 639567"/>
                          <a:gd name="connsiteY22" fmla="*/ 140580 h 472001"/>
                          <a:gd name="connsiteX23" fmla="*/ 624164 w 639567"/>
                          <a:gd name="connsiteY23" fmla="*/ 243945 h 472001"/>
                          <a:gd name="connsiteX24" fmla="*/ 628526 w 639567"/>
                          <a:gd name="connsiteY24" fmla="*/ 198930 h 472001"/>
                          <a:gd name="connsiteX25" fmla="*/ 633803 w 639567"/>
                          <a:gd name="connsiteY25" fmla="*/ 147657 h 4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9567" h="472001">
                            <a:moveTo>
                              <a:pt x="633803" y="147657"/>
                            </a:moveTo>
                            <a:cubicBezTo>
                              <a:pt x="617420" y="144037"/>
                              <a:pt x="600932" y="103965"/>
                              <a:pt x="614534" y="70085"/>
                            </a:cubicBezTo>
                            <a:cubicBezTo>
                              <a:pt x="603647" y="101175"/>
                              <a:pt x="544411" y="77714"/>
                              <a:pt x="530209" y="8687"/>
                            </a:cubicBezTo>
                            <a:cubicBezTo>
                              <a:pt x="513274" y="49235"/>
                              <a:pt x="425587" y="77476"/>
                              <a:pt x="424586" y="0"/>
                            </a:cubicBezTo>
                            <a:cubicBezTo>
                              <a:pt x="412537" y="36519"/>
                              <a:pt x="341071" y="99946"/>
                              <a:pt x="295037" y="13059"/>
                            </a:cubicBezTo>
                            <a:cubicBezTo>
                              <a:pt x="317440" y="75962"/>
                              <a:pt x="186671" y="116100"/>
                              <a:pt x="154429" y="77133"/>
                            </a:cubicBezTo>
                            <a:cubicBezTo>
                              <a:pt x="161734" y="113424"/>
                              <a:pt x="107794" y="175727"/>
                              <a:pt x="53064" y="140875"/>
                            </a:cubicBezTo>
                            <a:cubicBezTo>
                              <a:pt x="111652" y="226314"/>
                              <a:pt x="53673" y="303952"/>
                              <a:pt x="27622" y="305019"/>
                            </a:cubicBezTo>
                            <a:cubicBezTo>
                              <a:pt x="66703" y="308029"/>
                              <a:pt x="81067" y="344291"/>
                              <a:pt x="43605" y="357016"/>
                            </a:cubicBezTo>
                            <a:cubicBezTo>
                              <a:pt x="74124" y="367941"/>
                              <a:pt x="19164" y="424986"/>
                              <a:pt x="0" y="370532"/>
                            </a:cubicBezTo>
                            <a:cubicBezTo>
                              <a:pt x="11182" y="411099"/>
                              <a:pt x="17069" y="428482"/>
                              <a:pt x="31947" y="422034"/>
                            </a:cubicBezTo>
                            <a:cubicBezTo>
                              <a:pt x="33366" y="470973"/>
                              <a:pt x="63475" y="469478"/>
                              <a:pt x="63475" y="469478"/>
                            </a:cubicBezTo>
                            <a:cubicBezTo>
                              <a:pt x="63475" y="469478"/>
                              <a:pt x="75124" y="458886"/>
                              <a:pt x="94583" y="472002"/>
                            </a:cubicBezTo>
                            <a:cubicBezTo>
                              <a:pt x="95212" y="463144"/>
                              <a:pt x="91411" y="453942"/>
                              <a:pt x="79991" y="448227"/>
                            </a:cubicBezTo>
                            <a:cubicBezTo>
                              <a:pt x="128711" y="434845"/>
                              <a:pt x="120615" y="370256"/>
                              <a:pt x="84487" y="357330"/>
                            </a:cubicBezTo>
                            <a:cubicBezTo>
                              <a:pt x="114052" y="347282"/>
                              <a:pt x="113805" y="312725"/>
                              <a:pt x="82944" y="310363"/>
                            </a:cubicBezTo>
                            <a:cubicBezTo>
                              <a:pt x="133579" y="269938"/>
                              <a:pt x="137265" y="222418"/>
                              <a:pt x="107671" y="192100"/>
                            </a:cubicBezTo>
                            <a:cubicBezTo>
                              <a:pt x="150886" y="219608"/>
                              <a:pt x="176241" y="182185"/>
                              <a:pt x="170478" y="153562"/>
                            </a:cubicBezTo>
                            <a:cubicBezTo>
                              <a:pt x="195920" y="184328"/>
                              <a:pt x="329689" y="118920"/>
                              <a:pt x="312010" y="69294"/>
                            </a:cubicBezTo>
                            <a:cubicBezTo>
                              <a:pt x="348348" y="137884"/>
                              <a:pt x="390735" y="90335"/>
                              <a:pt x="400279" y="61512"/>
                            </a:cubicBezTo>
                            <a:cubicBezTo>
                              <a:pt x="401069" y="122672"/>
                              <a:pt x="495186" y="104546"/>
                              <a:pt x="508568" y="72542"/>
                            </a:cubicBezTo>
                            <a:cubicBezTo>
                              <a:pt x="519779" y="127054"/>
                              <a:pt x="559575" y="121520"/>
                              <a:pt x="568157" y="96974"/>
                            </a:cubicBezTo>
                            <a:cubicBezTo>
                              <a:pt x="577987" y="137684"/>
                              <a:pt x="590626" y="145266"/>
                              <a:pt x="595703" y="140580"/>
                            </a:cubicBezTo>
                            <a:cubicBezTo>
                              <a:pt x="594474" y="159353"/>
                              <a:pt x="609267" y="187719"/>
                              <a:pt x="624164" y="243945"/>
                            </a:cubicBezTo>
                            <a:cubicBezTo>
                              <a:pt x="636260" y="244831"/>
                              <a:pt x="649529" y="200425"/>
                              <a:pt x="628526" y="198930"/>
                            </a:cubicBezTo>
                            <a:cubicBezTo>
                              <a:pt x="636708" y="191233"/>
                              <a:pt x="636994" y="178403"/>
                              <a:pt x="633803" y="147657"/>
                            </a:cubicBezTo>
                            <a:close/>
                          </a:path>
                        </a:pathLst>
                      </a:custGeom>
                      <a:solidFill>
                        <a:srgbClr val="3E281B"/>
                      </a:solid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E91AF92A-7072-9A33-C867-4E12461FDDF4}"/>
                          </a:ext>
                        </a:extLst>
                      </p:cNvPr>
                      <p:cNvSpPr/>
                      <p:nvPr/>
                    </p:nvSpPr>
                    <p:spPr>
                      <a:xfrm>
                        <a:off x="4933450" y="1352106"/>
                        <a:ext cx="75269" cy="69442"/>
                      </a:xfrm>
                      <a:custGeom>
                        <a:avLst/>
                        <a:gdLst>
                          <a:gd name="connsiteX0" fmla="*/ 9643 w 75269"/>
                          <a:gd name="connsiteY0" fmla="*/ 69443 h 69442"/>
                          <a:gd name="connsiteX1" fmla="*/ 75270 w 75269"/>
                          <a:gd name="connsiteY1" fmla="*/ 15988 h 69442"/>
                          <a:gd name="connsiteX2" fmla="*/ 9643 w 75269"/>
                          <a:gd name="connsiteY2" fmla="*/ 69443 h 69442"/>
                        </a:gdLst>
                        <a:ahLst/>
                        <a:cxnLst>
                          <a:cxn ang="0">
                            <a:pos x="connsiteX0" y="connsiteY0"/>
                          </a:cxn>
                          <a:cxn ang="0">
                            <a:pos x="connsiteX1" y="connsiteY1"/>
                          </a:cxn>
                          <a:cxn ang="0">
                            <a:pos x="connsiteX2" y="connsiteY2"/>
                          </a:cxn>
                        </a:cxnLst>
                        <a:rect l="l" t="t" r="r" b="b"/>
                        <a:pathLst>
                          <a:path w="75269" h="69442">
                            <a:moveTo>
                              <a:pt x="9643" y="69443"/>
                            </a:moveTo>
                            <a:cubicBezTo>
                              <a:pt x="-16770" y="28009"/>
                              <a:pt x="13024" y="-27865"/>
                              <a:pt x="75270" y="15988"/>
                            </a:cubicBezTo>
                            <a:cubicBezTo>
                              <a:pt x="7680" y="3368"/>
                              <a:pt x="9643" y="69443"/>
                              <a:pt x="9643" y="69443"/>
                            </a:cubicBezTo>
                            <a:close/>
                          </a:path>
                        </a:pathLst>
                      </a:custGeom>
                      <a:solidFill>
                        <a:srgbClr val="3E281B"/>
                      </a:solid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C71C64FD-0013-42AC-1952-8F41184E7ED7}"/>
                          </a:ext>
                        </a:extLst>
                      </p:cNvPr>
                      <p:cNvSpPr/>
                      <p:nvPr/>
                    </p:nvSpPr>
                    <p:spPr>
                      <a:xfrm>
                        <a:off x="5372823" y="1310968"/>
                        <a:ext cx="59493" cy="67964"/>
                      </a:xfrm>
                      <a:custGeom>
                        <a:avLst/>
                        <a:gdLst>
                          <a:gd name="connsiteX0" fmla="*/ 0 w 59493"/>
                          <a:gd name="connsiteY0" fmla="*/ 38076 h 67964"/>
                          <a:gd name="connsiteX1" fmla="*/ 58350 w 59493"/>
                          <a:gd name="connsiteY1" fmla="*/ 67965 h 67964"/>
                          <a:gd name="connsiteX2" fmla="*/ 0 w 59493"/>
                          <a:gd name="connsiteY2" fmla="*/ 38076 h 67964"/>
                        </a:gdLst>
                        <a:ahLst/>
                        <a:cxnLst>
                          <a:cxn ang="0">
                            <a:pos x="connsiteX0" y="connsiteY0"/>
                          </a:cxn>
                          <a:cxn ang="0">
                            <a:pos x="connsiteX1" y="connsiteY1"/>
                          </a:cxn>
                          <a:cxn ang="0">
                            <a:pos x="connsiteX2" y="connsiteY2"/>
                          </a:cxn>
                        </a:cxnLst>
                        <a:rect l="l" t="t" r="r" b="b"/>
                        <a:pathLst>
                          <a:path w="59493" h="67964">
                            <a:moveTo>
                              <a:pt x="0" y="38076"/>
                            </a:moveTo>
                            <a:cubicBezTo>
                              <a:pt x="15649" y="-23942"/>
                              <a:pt x="67837" y="-7540"/>
                              <a:pt x="58350" y="67965"/>
                            </a:cubicBezTo>
                            <a:cubicBezTo>
                              <a:pt x="37748" y="2385"/>
                              <a:pt x="0" y="38076"/>
                              <a:pt x="0" y="38076"/>
                            </a:cubicBezTo>
                            <a:close/>
                          </a:path>
                        </a:pathLst>
                      </a:custGeom>
                      <a:solidFill>
                        <a:srgbClr val="3E281B"/>
                      </a:solid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50CF78F7-061A-83B7-2157-9A167D7A72FC}"/>
                          </a:ext>
                        </a:extLst>
                      </p:cNvPr>
                      <p:cNvSpPr/>
                      <p:nvPr/>
                    </p:nvSpPr>
                    <p:spPr>
                      <a:xfrm>
                        <a:off x="4794560" y="1538359"/>
                        <a:ext cx="60207" cy="55734"/>
                      </a:xfrm>
                      <a:custGeom>
                        <a:avLst/>
                        <a:gdLst>
                          <a:gd name="connsiteX0" fmla="*/ 52502 w 60207"/>
                          <a:gd name="connsiteY0" fmla="*/ 55735 h 55734"/>
                          <a:gd name="connsiteX1" fmla="*/ 60207 w 60207"/>
                          <a:gd name="connsiteY1" fmla="*/ 5681 h 55734"/>
                          <a:gd name="connsiteX2" fmla="*/ 52502 w 60207"/>
                          <a:gd name="connsiteY2" fmla="*/ 55735 h 55734"/>
                        </a:gdLst>
                        <a:ahLst/>
                        <a:cxnLst>
                          <a:cxn ang="0">
                            <a:pos x="connsiteX0" y="connsiteY0"/>
                          </a:cxn>
                          <a:cxn ang="0">
                            <a:pos x="connsiteX1" y="connsiteY1"/>
                          </a:cxn>
                          <a:cxn ang="0">
                            <a:pos x="connsiteX2" y="connsiteY2"/>
                          </a:cxn>
                        </a:cxnLst>
                        <a:rect l="l" t="t" r="r" b="b"/>
                        <a:pathLst>
                          <a:path w="60207" h="55734">
                            <a:moveTo>
                              <a:pt x="52502" y="55735"/>
                            </a:moveTo>
                            <a:cubicBezTo>
                              <a:pt x="-30604" y="53134"/>
                              <a:pt x="-5144" y="-20685"/>
                              <a:pt x="60207" y="5681"/>
                            </a:cubicBezTo>
                            <a:cubicBezTo>
                              <a:pt x="-4010" y="30265"/>
                              <a:pt x="52502" y="55735"/>
                              <a:pt x="52502" y="55735"/>
                            </a:cubicBezTo>
                            <a:close/>
                          </a:path>
                        </a:pathLst>
                      </a:custGeom>
                      <a:solidFill>
                        <a:srgbClr val="3E281B"/>
                      </a:solid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4887CDF8-3E3A-61FC-A07E-CF4D10D977CF}"/>
                          </a:ext>
                        </a:extLst>
                      </p:cNvPr>
                      <p:cNvSpPr/>
                      <p:nvPr/>
                    </p:nvSpPr>
                    <p:spPr>
                      <a:xfrm>
                        <a:off x="5218312" y="1260957"/>
                        <a:ext cx="54266" cy="58245"/>
                      </a:xfrm>
                      <a:custGeom>
                        <a:avLst/>
                        <a:gdLst>
                          <a:gd name="connsiteX0" fmla="*/ 234 w 54266"/>
                          <a:gd name="connsiteY0" fmla="*/ 55159 h 58245"/>
                          <a:gd name="connsiteX1" fmla="*/ 50812 w 54266"/>
                          <a:gd name="connsiteY1" fmla="*/ 58245 h 58245"/>
                          <a:gd name="connsiteX2" fmla="*/ 234 w 54266"/>
                          <a:gd name="connsiteY2" fmla="*/ 55159 h 58245"/>
                        </a:gdLst>
                        <a:ahLst/>
                        <a:cxnLst>
                          <a:cxn ang="0">
                            <a:pos x="connsiteX0" y="connsiteY0"/>
                          </a:cxn>
                          <a:cxn ang="0">
                            <a:pos x="connsiteX1" y="connsiteY1"/>
                          </a:cxn>
                          <a:cxn ang="0">
                            <a:pos x="connsiteX2" y="connsiteY2"/>
                          </a:cxn>
                        </a:cxnLst>
                        <a:rect l="l" t="t" r="r" b="b"/>
                        <a:pathLst>
                          <a:path w="54266" h="58245">
                            <a:moveTo>
                              <a:pt x="234" y="55159"/>
                            </a:moveTo>
                            <a:cubicBezTo>
                              <a:pt x="-4728" y="-27832"/>
                              <a:pt x="71090" y="-9192"/>
                              <a:pt x="50812" y="58245"/>
                            </a:cubicBezTo>
                            <a:cubicBezTo>
                              <a:pt x="20446" y="-3410"/>
                              <a:pt x="234" y="55159"/>
                              <a:pt x="234" y="55159"/>
                            </a:cubicBezTo>
                            <a:close/>
                          </a:path>
                        </a:pathLst>
                      </a:custGeom>
                      <a:solidFill>
                        <a:srgbClr val="3E281B"/>
                      </a:solidFill>
                      <a:ln w="9525" cap="flat">
                        <a:noFill/>
                        <a:prstDash val="solid"/>
                        <a:miter/>
                      </a:ln>
                    </p:spPr>
                    <p:txBody>
                      <a:bodyPr rtlCol="0" anchor="ctr"/>
                      <a:lstStyle/>
                      <a:p>
                        <a:endParaRPr lang="en-US"/>
                      </a:p>
                    </p:txBody>
                  </p:sp>
                </p:grpSp>
                <p:grpSp>
                  <p:nvGrpSpPr>
                    <p:cNvPr id="226" name="Graphic 10">
                      <a:extLst>
                        <a:ext uri="{FF2B5EF4-FFF2-40B4-BE49-F238E27FC236}">
                          <a16:creationId xmlns:a16="http://schemas.microsoft.com/office/drawing/2014/main" id="{7AD11DA9-42D8-2C50-4CEC-7F12D331A1C9}"/>
                        </a:ext>
                      </a:extLst>
                    </p:cNvPr>
                    <p:cNvGrpSpPr/>
                    <p:nvPr/>
                  </p:nvGrpSpPr>
                  <p:grpSpPr>
                    <a:xfrm>
                      <a:off x="4895244" y="1787576"/>
                      <a:ext cx="114011" cy="106533"/>
                      <a:chOff x="4895244" y="1787576"/>
                      <a:chExt cx="114011" cy="106533"/>
                    </a:xfrm>
                  </p:grpSpPr>
                  <p:sp>
                    <p:nvSpPr>
                      <p:cNvPr id="227" name="Freeform: Shape 226">
                        <a:extLst>
                          <a:ext uri="{FF2B5EF4-FFF2-40B4-BE49-F238E27FC236}">
                            <a16:creationId xmlns:a16="http://schemas.microsoft.com/office/drawing/2014/main" id="{5309A892-FB22-C347-F03D-E703DA41D3DD}"/>
                          </a:ext>
                        </a:extLst>
                      </p:cNvPr>
                      <p:cNvSpPr/>
                      <p:nvPr/>
                    </p:nvSpPr>
                    <p:spPr>
                      <a:xfrm>
                        <a:off x="4895244" y="1787576"/>
                        <a:ext cx="114011" cy="106533"/>
                      </a:xfrm>
                      <a:custGeom>
                        <a:avLst/>
                        <a:gdLst>
                          <a:gd name="connsiteX0" fmla="*/ 80577 w 114011"/>
                          <a:gd name="connsiteY0" fmla="*/ 18849 h 106533"/>
                          <a:gd name="connsiteX1" fmla="*/ 21999 w 114011"/>
                          <a:gd name="connsiteY1" fmla="*/ 4152 h 106533"/>
                          <a:gd name="connsiteX2" fmla="*/ 36686 w 114011"/>
                          <a:gd name="connsiteY2" fmla="*/ 97402 h 106533"/>
                          <a:gd name="connsiteX3" fmla="*/ 113886 w 114011"/>
                          <a:gd name="connsiteY3" fmla="*/ 69027 h 106533"/>
                          <a:gd name="connsiteX4" fmla="*/ 80577 w 114011"/>
                          <a:gd name="connsiteY4" fmla="*/ 18849 h 106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1" h="106533">
                            <a:moveTo>
                              <a:pt x="80577" y="18849"/>
                            </a:moveTo>
                            <a:cubicBezTo>
                              <a:pt x="80577" y="18849"/>
                              <a:pt x="57832" y="-10641"/>
                              <a:pt x="21999" y="4152"/>
                            </a:cubicBezTo>
                            <a:cubicBezTo>
                              <a:pt x="-15768" y="19792"/>
                              <a:pt x="-985" y="76456"/>
                              <a:pt x="36686" y="97402"/>
                            </a:cubicBezTo>
                            <a:cubicBezTo>
                              <a:pt x="74338" y="118299"/>
                              <a:pt x="116610" y="101012"/>
                              <a:pt x="113886" y="69027"/>
                            </a:cubicBezTo>
                            <a:lnTo>
                              <a:pt x="80577" y="18849"/>
                            </a:lnTo>
                            <a:close/>
                          </a:path>
                        </a:pathLst>
                      </a:custGeom>
                      <a:solidFill>
                        <a:srgbClr val="FCC7A5"/>
                      </a:solid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B69ADA-0522-B2DB-E3BE-9E87D3CE8FDA}"/>
                          </a:ext>
                        </a:extLst>
                      </p:cNvPr>
                      <p:cNvSpPr/>
                      <p:nvPr/>
                    </p:nvSpPr>
                    <p:spPr>
                      <a:xfrm>
                        <a:off x="4901979" y="1789063"/>
                        <a:ext cx="106896" cy="99108"/>
                      </a:xfrm>
                      <a:custGeom>
                        <a:avLst/>
                        <a:gdLst>
                          <a:gd name="connsiteX0" fmla="*/ 20645 w 106896"/>
                          <a:gd name="connsiteY0" fmla="*/ 3837 h 99108"/>
                          <a:gd name="connsiteX1" fmla="*/ 45057 w 106896"/>
                          <a:gd name="connsiteY1" fmla="*/ 408 h 99108"/>
                          <a:gd name="connsiteX2" fmla="*/ 27569 w 106896"/>
                          <a:gd name="connsiteY2" fmla="*/ 3313 h 99108"/>
                          <a:gd name="connsiteX3" fmla="*/ 33332 w 106896"/>
                          <a:gd name="connsiteY3" fmla="*/ 78875 h 99108"/>
                          <a:gd name="connsiteX4" fmla="*/ 106779 w 106896"/>
                          <a:gd name="connsiteY4" fmla="*/ 64168 h 99108"/>
                          <a:gd name="connsiteX5" fmla="*/ 34351 w 106896"/>
                          <a:gd name="connsiteY5" fmla="*/ 90638 h 99108"/>
                          <a:gd name="connsiteX6" fmla="*/ 20645 w 106896"/>
                          <a:gd name="connsiteY6" fmla="*/ 3837 h 9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896" h="99108">
                            <a:moveTo>
                              <a:pt x="20645" y="3837"/>
                            </a:moveTo>
                            <a:cubicBezTo>
                              <a:pt x="29760" y="84"/>
                              <a:pt x="37942" y="-573"/>
                              <a:pt x="45057" y="408"/>
                            </a:cubicBezTo>
                            <a:cubicBezTo>
                              <a:pt x="39457" y="-145"/>
                              <a:pt x="33532" y="513"/>
                              <a:pt x="27569" y="3313"/>
                            </a:cubicBezTo>
                            <a:cubicBezTo>
                              <a:pt x="-7168" y="19420"/>
                              <a:pt x="9510" y="61072"/>
                              <a:pt x="33332" y="78875"/>
                            </a:cubicBezTo>
                            <a:cubicBezTo>
                              <a:pt x="65574" y="103049"/>
                              <a:pt x="99569" y="90105"/>
                              <a:pt x="106779" y="64168"/>
                            </a:cubicBezTo>
                            <a:cubicBezTo>
                              <a:pt x="109332" y="93943"/>
                              <a:pt x="69670" y="110050"/>
                              <a:pt x="34351" y="90638"/>
                            </a:cubicBezTo>
                            <a:cubicBezTo>
                              <a:pt x="-948" y="71140"/>
                              <a:pt x="-14769" y="18400"/>
                              <a:pt x="20645" y="3837"/>
                            </a:cubicBezTo>
                            <a:close/>
                          </a:path>
                        </a:pathLst>
                      </a:custGeom>
                      <a:solidFill>
                        <a:srgbClr val="EBAD86"/>
                      </a:solid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D1509B8A-DFD0-222C-26B4-2C0F6384435A}"/>
                          </a:ext>
                        </a:extLst>
                      </p:cNvPr>
                      <p:cNvSpPr/>
                      <p:nvPr/>
                    </p:nvSpPr>
                    <p:spPr>
                      <a:xfrm>
                        <a:off x="4918661" y="1805031"/>
                        <a:ext cx="52710" cy="65125"/>
                      </a:xfrm>
                      <a:custGeom>
                        <a:avLst/>
                        <a:gdLst>
                          <a:gd name="connsiteX0" fmla="*/ 0 w 52710"/>
                          <a:gd name="connsiteY0" fmla="*/ 4594 h 65125"/>
                          <a:gd name="connsiteX1" fmla="*/ 49054 w 52710"/>
                          <a:gd name="connsiteY1" fmla="*/ 65126 h 65125"/>
                          <a:gd name="connsiteX2" fmla="*/ 17088 w 52710"/>
                          <a:gd name="connsiteY2" fmla="*/ 45190 h 65125"/>
                          <a:gd name="connsiteX3" fmla="*/ 27203 w 52710"/>
                          <a:gd name="connsiteY3" fmla="*/ 17586 h 65125"/>
                          <a:gd name="connsiteX4" fmla="*/ 0 w 52710"/>
                          <a:gd name="connsiteY4" fmla="*/ 4594 h 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0" h="65125">
                            <a:moveTo>
                              <a:pt x="0" y="4594"/>
                            </a:moveTo>
                            <a:cubicBezTo>
                              <a:pt x="20136" y="-13113"/>
                              <a:pt x="65913" y="23196"/>
                              <a:pt x="49054" y="65126"/>
                            </a:cubicBezTo>
                            <a:cubicBezTo>
                              <a:pt x="42901" y="24606"/>
                              <a:pt x="24298" y="20072"/>
                              <a:pt x="17088" y="45190"/>
                            </a:cubicBezTo>
                            <a:cubicBezTo>
                              <a:pt x="10992" y="34274"/>
                              <a:pt x="12706" y="24263"/>
                              <a:pt x="27203" y="17586"/>
                            </a:cubicBezTo>
                            <a:cubicBezTo>
                              <a:pt x="17821" y="3956"/>
                              <a:pt x="0" y="4594"/>
                              <a:pt x="0" y="4594"/>
                            </a:cubicBezTo>
                            <a:close/>
                          </a:path>
                        </a:pathLst>
                      </a:custGeom>
                      <a:solidFill>
                        <a:srgbClr val="EBAD86"/>
                      </a:solidFill>
                      <a:ln w="9525" cap="flat">
                        <a:noFill/>
                        <a:prstDash val="solid"/>
                        <a:miter/>
                      </a:ln>
                    </p:spPr>
                    <p:txBody>
                      <a:bodyPr rtlCol="0" anchor="ctr"/>
                      <a:lstStyle/>
                      <a:p>
                        <a:endParaRPr lang="en-US"/>
                      </a:p>
                    </p:txBody>
                  </p:sp>
                </p:grpSp>
              </p:grpSp>
            </p:grpSp>
            <p:grpSp>
              <p:nvGrpSpPr>
                <p:cNvPr id="230" name="Graphic 10">
                  <a:extLst>
                    <a:ext uri="{FF2B5EF4-FFF2-40B4-BE49-F238E27FC236}">
                      <a16:creationId xmlns:a16="http://schemas.microsoft.com/office/drawing/2014/main" id="{84F50E9E-E899-8DF2-CE5C-10AAC159489C}"/>
                    </a:ext>
                  </a:extLst>
                </p:cNvPr>
                <p:cNvGrpSpPr/>
                <p:nvPr/>
              </p:nvGrpSpPr>
              <p:grpSpPr>
                <a:xfrm>
                  <a:off x="4784664" y="2363504"/>
                  <a:ext cx="847277" cy="183470"/>
                  <a:chOff x="4784664" y="2363504"/>
                  <a:chExt cx="847277" cy="183470"/>
                </a:xfrm>
              </p:grpSpPr>
              <p:sp>
                <p:nvSpPr>
                  <p:cNvPr id="231" name="Freeform: Shape 230">
                    <a:extLst>
                      <a:ext uri="{FF2B5EF4-FFF2-40B4-BE49-F238E27FC236}">
                        <a16:creationId xmlns:a16="http://schemas.microsoft.com/office/drawing/2014/main" id="{FE256A11-D793-35B0-C4BC-B1D10E434779}"/>
                      </a:ext>
                    </a:extLst>
                  </p:cNvPr>
                  <p:cNvSpPr/>
                  <p:nvPr/>
                </p:nvSpPr>
                <p:spPr>
                  <a:xfrm>
                    <a:off x="4820678" y="2460516"/>
                    <a:ext cx="775163" cy="86458"/>
                  </a:xfrm>
                  <a:custGeom>
                    <a:avLst/>
                    <a:gdLst>
                      <a:gd name="connsiteX0" fmla="*/ 0 w 775163"/>
                      <a:gd name="connsiteY0" fmla="*/ 0 h 86458"/>
                      <a:gd name="connsiteX1" fmla="*/ 5896 w 775163"/>
                      <a:gd name="connsiteY1" fmla="*/ 86458 h 86458"/>
                      <a:gd name="connsiteX2" fmla="*/ 766010 w 775163"/>
                      <a:gd name="connsiteY2" fmla="*/ 86458 h 86458"/>
                      <a:gd name="connsiteX3" fmla="*/ 775164 w 775163"/>
                      <a:gd name="connsiteY3" fmla="*/ 857 h 86458"/>
                    </a:gdLst>
                    <a:ahLst/>
                    <a:cxnLst>
                      <a:cxn ang="0">
                        <a:pos x="connsiteX0" y="connsiteY0"/>
                      </a:cxn>
                      <a:cxn ang="0">
                        <a:pos x="connsiteX1" y="connsiteY1"/>
                      </a:cxn>
                      <a:cxn ang="0">
                        <a:pos x="connsiteX2" y="connsiteY2"/>
                      </a:cxn>
                      <a:cxn ang="0">
                        <a:pos x="connsiteX3" y="connsiteY3"/>
                      </a:cxn>
                    </a:cxnLst>
                    <a:rect l="l" t="t" r="r" b="b"/>
                    <a:pathLst>
                      <a:path w="775163" h="86458">
                        <a:moveTo>
                          <a:pt x="0" y="0"/>
                        </a:moveTo>
                        <a:lnTo>
                          <a:pt x="5896" y="86458"/>
                        </a:lnTo>
                        <a:lnTo>
                          <a:pt x="766010" y="86458"/>
                        </a:lnTo>
                        <a:lnTo>
                          <a:pt x="775164" y="857"/>
                        </a:lnTo>
                        <a:close/>
                      </a:path>
                    </a:pathLst>
                  </a:custGeom>
                  <a:solidFill>
                    <a:srgbClr val="E6E7E8"/>
                  </a:solid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CCB755A-ED0E-13A1-1A91-26868832DF71}"/>
                      </a:ext>
                    </a:extLst>
                  </p:cNvPr>
                  <p:cNvSpPr/>
                  <p:nvPr/>
                </p:nvSpPr>
                <p:spPr>
                  <a:xfrm>
                    <a:off x="4820678" y="2460516"/>
                    <a:ext cx="775163" cy="15163"/>
                  </a:xfrm>
                  <a:custGeom>
                    <a:avLst/>
                    <a:gdLst>
                      <a:gd name="connsiteX0" fmla="*/ 773011 w 775163"/>
                      <a:gd name="connsiteY0" fmla="*/ 15164 h 15163"/>
                      <a:gd name="connsiteX1" fmla="*/ 775164 w 775163"/>
                      <a:gd name="connsiteY1" fmla="*/ 857 h 15163"/>
                      <a:gd name="connsiteX2" fmla="*/ 0 w 775163"/>
                      <a:gd name="connsiteY2" fmla="*/ 0 h 15163"/>
                      <a:gd name="connsiteX3" fmla="*/ 1362 w 775163"/>
                      <a:gd name="connsiteY3" fmla="*/ 14307 h 15163"/>
                    </a:gdLst>
                    <a:ahLst/>
                    <a:cxnLst>
                      <a:cxn ang="0">
                        <a:pos x="connsiteX0" y="connsiteY0"/>
                      </a:cxn>
                      <a:cxn ang="0">
                        <a:pos x="connsiteX1" y="connsiteY1"/>
                      </a:cxn>
                      <a:cxn ang="0">
                        <a:pos x="connsiteX2" y="connsiteY2"/>
                      </a:cxn>
                      <a:cxn ang="0">
                        <a:pos x="connsiteX3" y="connsiteY3"/>
                      </a:cxn>
                    </a:cxnLst>
                    <a:rect l="l" t="t" r="r" b="b"/>
                    <a:pathLst>
                      <a:path w="775163" h="15163">
                        <a:moveTo>
                          <a:pt x="773011" y="15164"/>
                        </a:moveTo>
                        <a:lnTo>
                          <a:pt x="775164" y="857"/>
                        </a:lnTo>
                        <a:lnTo>
                          <a:pt x="0" y="0"/>
                        </a:lnTo>
                        <a:lnTo>
                          <a:pt x="1362" y="14307"/>
                        </a:lnTo>
                        <a:close/>
                      </a:path>
                    </a:pathLst>
                  </a:custGeom>
                  <a:solidFill>
                    <a:srgbClr val="C2C4C6"/>
                  </a:solid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77922829-4771-ABBA-B9C2-63D79E36E70D}"/>
                      </a:ext>
                    </a:extLst>
                  </p:cNvPr>
                  <p:cNvSpPr/>
                  <p:nvPr/>
                </p:nvSpPr>
                <p:spPr>
                  <a:xfrm>
                    <a:off x="4784664" y="2363504"/>
                    <a:ext cx="847277" cy="66751"/>
                  </a:xfrm>
                  <a:custGeom>
                    <a:avLst/>
                    <a:gdLst>
                      <a:gd name="connsiteX0" fmla="*/ 737502 w 847277"/>
                      <a:gd name="connsiteY0" fmla="*/ 0 h 66751"/>
                      <a:gd name="connsiteX1" fmla="*/ 112443 w 847277"/>
                      <a:gd name="connsiteY1" fmla="*/ 0 h 66751"/>
                      <a:gd name="connsiteX2" fmla="*/ 0 w 847277"/>
                      <a:gd name="connsiteY2" fmla="*/ 66751 h 66751"/>
                      <a:gd name="connsiteX3" fmla="*/ 847277 w 847277"/>
                      <a:gd name="connsiteY3" fmla="*/ 66751 h 66751"/>
                    </a:gdLst>
                    <a:ahLst/>
                    <a:cxnLst>
                      <a:cxn ang="0">
                        <a:pos x="connsiteX0" y="connsiteY0"/>
                      </a:cxn>
                      <a:cxn ang="0">
                        <a:pos x="connsiteX1" y="connsiteY1"/>
                      </a:cxn>
                      <a:cxn ang="0">
                        <a:pos x="connsiteX2" y="connsiteY2"/>
                      </a:cxn>
                      <a:cxn ang="0">
                        <a:pos x="connsiteX3" y="connsiteY3"/>
                      </a:cxn>
                    </a:cxnLst>
                    <a:rect l="l" t="t" r="r" b="b"/>
                    <a:pathLst>
                      <a:path w="847277" h="66751">
                        <a:moveTo>
                          <a:pt x="737502" y="0"/>
                        </a:moveTo>
                        <a:lnTo>
                          <a:pt x="112443" y="0"/>
                        </a:lnTo>
                        <a:lnTo>
                          <a:pt x="0" y="66751"/>
                        </a:lnTo>
                        <a:lnTo>
                          <a:pt x="847277" y="66751"/>
                        </a:lnTo>
                        <a:close/>
                      </a:path>
                    </a:pathLst>
                  </a:custGeom>
                  <a:solidFill>
                    <a:srgbClr val="E4E5E6"/>
                  </a:solid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9D0E5EAC-6B07-A4BA-7ACC-97E943151A2E}"/>
                      </a:ext>
                    </a:extLst>
                  </p:cNvPr>
                  <p:cNvSpPr/>
                  <p:nvPr/>
                </p:nvSpPr>
                <p:spPr>
                  <a:xfrm>
                    <a:off x="4856997" y="2370152"/>
                    <a:ext cx="700982" cy="41262"/>
                  </a:xfrm>
                  <a:custGeom>
                    <a:avLst/>
                    <a:gdLst>
                      <a:gd name="connsiteX0" fmla="*/ 639461 w 700982"/>
                      <a:gd name="connsiteY0" fmla="*/ 0 h 41262"/>
                      <a:gd name="connsiteX1" fmla="*/ 63236 w 700982"/>
                      <a:gd name="connsiteY1" fmla="*/ 0 h 41262"/>
                      <a:gd name="connsiteX2" fmla="*/ 0 w 700982"/>
                      <a:gd name="connsiteY2" fmla="*/ 41262 h 41262"/>
                      <a:gd name="connsiteX3" fmla="*/ 700983 w 700982"/>
                      <a:gd name="connsiteY3" fmla="*/ 41262 h 41262"/>
                    </a:gdLst>
                    <a:ahLst/>
                    <a:cxnLst>
                      <a:cxn ang="0">
                        <a:pos x="connsiteX0" y="connsiteY0"/>
                      </a:cxn>
                      <a:cxn ang="0">
                        <a:pos x="connsiteX1" y="connsiteY1"/>
                      </a:cxn>
                      <a:cxn ang="0">
                        <a:pos x="connsiteX2" y="connsiteY2"/>
                      </a:cxn>
                      <a:cxn ang="0">
                        <a:pos x="connsiteX3" y="connsiteY3"/>
                      </a:cxn>
                    </a:cxnLst>
                    <a:rect l="l" t="t" r="r" b="b"/>
                    <a:pathLst>
                      <a:path w="700982" h="41262">
                        <a:moveTo>
                          <a:pt x="639461" y="0"/>
                        </a:moveTo>
                        <a:lnTo>
                          <a:pt x="63236" y="0"/>
                        </a:lnTo>
                        <a:lnTo>
                          <a:pt x="0" y="41262"/>
                        </a:lnTo>
                        <a:lnTo>
                          <a:pt x="700983" y="41262"/>
                        </a:lnTo>
                        <a:close/>
                      </a:path>
                    </a:pathLst>
                  </a:custGeom>
                  <a:solidFill>
                    <a:srgbClr val="636466"/>
                  </a:solid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BF4E2ED9-BBD2-A312-D77F-1B9024D985C6}"/>
                      </a:ext>
                    </a:extLst>
                  </p:cNvPr>
                  <p:cNvSpPr/>
                  <p:nvPr/>
                </p:nvSpPr>
                <p:spPr>
                  <a:xfrm>
                    <a:off x="4920233" y="2370152"/>
                    <a:ext cx="577757" cy="41262"/>
                  </a:xfrm>
                  <a:custGeom>
                    <a:avLst/>
                    <a:gdLst>
                      <a:gd name="connsiteX0" fmla="*/ 576224 w 577757"/>
                      <a:gd name="connsiteY0" fmla="*/ 0 h 41262"/>
                      <a:gd name="connsiteX1" fmla="*/ 0 w 577757"/>
                      <a:gd name="connsiteY1" fmla="*/ 0 h 41262"/>
                      <a:gd name="connsiteX2" fmla="*/ 29 w 577757"/>
                      <a:gd name="connsiteY2" fmla="*/ 41262 h 41262"/>
                      <a:gd name="connsiteX3" fmla="*/ 577758 w 577757"/>
                      <a:gd name="connsiteY3" fmla="*/ 41262 h 41262"/>
                    </a:gdLst>
                    <a:ahLst/>
                    <a:cxnLst>
                      <a:cxn ang="0">
                        <a:pos x="connsiteX0" y="connsiteY0"/>
                      </a:cxn>
                      <a:cxn ang="0">
                        <a:pos x="connsiteX1" y="connsiteY1"/>
                      </a:cxn>
                      <a:cxn ang="0">
                        <a:pos x="connsiteX2" y="connsiteY2"/>
                      </a:cxn>
                      <a:cxn ang="0">
                        <a:pos x="connsiteX3" y="connsiteY3"/>
                      </a:cxn>
                    </a:cxnLst>
                    <a:rect l="l" t="t" r="r" b="b"/>
                    <a:pathLst>
                      <a:path w="577757" h="41262">
                        <a:moveTo>
                          <a:pt x="576224" y="0"/>
                        </a:moveTo>
                        <a:lnTo>
                          <a:pt x="0" y="0"/>
                        </a:lnTo>
                        <a:lnTo>
                          <a:pt x="29" y="41262"/>
                        </a:lnTo>
                        <a:lnTo>
                          <a:pt x="577758" y="41262"/>
                        </a:lnTo>
                        <a:close/>
                      </a:path>
                    </a:pathLst>
                  </a:custGeom>
                  <a:solidFill>
                    <a:srgbClr val="999B9E"/>
                  </a:solid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7FB197F1-7906-F0F0-4CDA-E4FB11142D6C}"/>
                      </a:ext>
                    </a:extLst>
                  </p:cNvPr>
                  <p:cNvSpPr/>
                  <p:nvPr/>
                </p:nvSpPr>
                <p:spPr>
                  <a:xfrm>
                    <a:off x="4784664" y="2430255"/>
                    <a:ext cx="847277" cy="34375"/>
                  </a:xfrm>
                  <a:custGeom>
                    <a:avLst/>
                    <a:gdLst>
                      <a:gd name="connsiteX0" fmla="*/ 839695 w 847277"/>
                      <a:gd name="connsiteY0" fmla="*/ 34376 h 34375"/>
                      <a:gd name="connsiteX1" fmla="*/ 5544 w 847277"/>
                      <a:gd name="connsiteY1" fmla="*/ 34376 h 34375"/>
                      <a:gd name="connsiteX2" fmla="*/ 0 w 847277"/>
                      <a:gd name="connsiteY2" fmla="*/ 0 h 34375"/>
                      <a:gd name="connsiteX3" fmla="*/ 847277 w 847277"/>
                      <a:gd name="connsiteY3" fmla="*/ 0 h 34375"/>
                    </a:gdLst>
                    <a:ahLst/>
                    <a:cxnLst>
                      <a:cxn ang="0">
                        <a:pos x="connsiteX0" y="connsiteY0"/>
                      </a:cxn>
                      <a:cxn ang="0">
                        <a:pos x="connsiteX1" y="connsiteY1"/>
                      </a:cxn>
                      <a:cxn ang="0">
                        <a:pos x="connsiteX2" y="connsiteY2"/>
                      </a:cxn>
                      <a:cxn ang="0">
                        <a:pos x="connsiteX3" y="connsiteY3"/>
                      </a:cxn>
                    </a:cxnLst>
                    <a:rect l="l" t="t" r="r" b="b"/>
                    <a:pathLst>
                      <a:path w="847277" h="34375">
                        <a:moveTo>
                          <a:pt x="839695" y="34376"/>
                        </a:moveTo>
                        <a:lnTo>
                          <a:pt x="5544" y="34376"/>
                        </a:lnTo>
                        <a:lnTo>
                          <a:pt x="0" y="0"/>
                        </a:lnTo>
                        <a:lnTo>
                          <a:pt x="847277" y="0"/>
                        </a:lnTo>
                        <a:close/>
                      </a:path>
                    </a:pathLst>
                  </a:custGeom>
                  <a:solidFill>
                    <a:srgbClr val="F1F2F2"/>
                  </a:solid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75DA99E0-6D18-A948-9E40-81C6C9275FA0}"/>
                      </a:ext>
                    </a:extLst>
                  </p:cNvPr>
                  <p:cNvSpPr/>
                  <p:nvPr/>
                </p:nvSpPr>
                <p:spPr>
                  <a:xfrm>
                    <a:off x="4784664" y="2430255"/>
                    <a:ext cx="847277" cy="5448"/>
                  </a:xfrm>
                  <a:custGeom>
                    <a:avLst/>
                    <a:gdLst>
                      <a:gd name="connsiteX0" fmla="*/ 424815 w 847277"/>
                      <a:gd name="connsiteY0" fmla="*/ 5448 h 5448"/>
                      <a:gd name="connsiteX1" fmla="*/ 0 w 847277"/>
                      <a:gd name="connsiteY1" fmla="*/ 0 h 5448"/>
                      <a:gd name="connsiteX2" fmla="*/ 847277 w 847277"/>
                      <a:gd name="connsiteY2" fmla="*/ 0 h 5448"/>
                      <a:gd name="connsiteX3" fmla="*/ 424815 w 847277"/>
                      <a:gd name="connsiteY3" fmla="*/ 5448 h 5448"/>
                    </a:gdLst>
                    <a:ahLst/>
                    <a:cxnLst>
                      <a:cxn ang="0">
                        <a:pos x="connsiteX0" y="connsiteY0"/>
                      </a:cxn>
                      <a:cxn ang="0">
                        <a:pos x="connsiteX1" y="connsiteY1"/>
                      </a:cxn>
                      <a:cxn ang="0">
                        <a:pos x="connsiteX2" y="connsiteY2"/>
                      </a:cxn>
                      <a:cxn ang="0">
                        <a:pos x="connsiteX3" y="connsiteY3"/>
                      </a:cxn>
                    </a:cxnLst>
                    <a:rect l="l" t="t" r="r" b="b"/>
                    <a:pathLst>
                      <a:path w="847277" h="5448">
                        <a:moveTo>
                          <a:pt x="424815" y="5448"/>
                        </a:moveTo>
                        <a:cubicBezTo>
                          <a:pt x="304238" y="5448"/>
                          <a:pt x="0" y="0"/>
                          <a:pt x="0" y="0"/>
                        </a:cubicBezTo>
                        <a:lnTo>
                          <a:pt x="847277" y="0"/>
                        </a:lnTo>
                        <a:cubicBezTo>
                          <a:pt x="847277" y="0"/>
                          <a:pt x="544430" y="5429"/>
                          <a:pt x="424815" y="5448"/>
                        </a:cubicBezTo>
                        <a:close/>
                      </a:path>
                    </a:pathLst>
                  </a:custGeom>
                  <a:solidFill>
                    <a:srgbClr val="FFFFFF"/>
                  </a:solidFill>
                  <a:ln w="9525" cap="flat">
                    <a:noFill/>
                    <a:prstDash val="solid"/>
                    <a:miter/>
                  </a:ln>
                </p:spPr>
                <p:txBody>
                  <a:bodyPr rtlCol="0" anchor="ctr"/>
                  <a:lstStyle/>
                  <a:p>
                    <a:endParaRPr lang="en-US"/>
                  </a:p>
                </p:txBody>
              </p:sp>
            </p:grpSp>
            <p:grpSp>
              <p:nvGrpSpPr>
                <p:cNvPr id="238" name="Graphic 10">
                  <a:extLst>
                    <a:ext uri="{FF2B5EF4-FFF2-40B4-BE49-F238E27FC236}">
                      <a16:creationId xmlns:a16="http://schemas.microsoft.com/office/drawing/2014/main" id="{3939A05A-A99B-65EE-F814-191590B8B2E7}"/>
                    </a:ext>
                  </a:extLst>
                </p:cNvPr>
                <p:cNvGrpSpPr/>
                <p:nvPr/>
              </p:nvGrpSpPr>
              <p:grpSpPr>
                <a:xfrm>
                  <a:off x="5020322" y="2136523"/>
                  <a:ext cx="417156" cy="199588"/>
                  <a:chOff x="5020322" y="2136523"/>
                  <a:chExt cx="417156" cy="199588"/>
                </a:xfrm>
              </p:grpSpPr>
              <p:sp>
                <p:nvSpPr>
                  <p:cNvPr id="239" name="Freeform: Shape 238">
                    <a:extLst>
                      <a:ext uri="{FF2B5EF4-FFF2-40B4-BE49-F238E27FC236}">
                        <a16:creationId xmlns:a16="http://schemas.microsoft.com/office/drawing/2014/main" id="{069E3268-E713-3004-FE40-CE463F7356C2}"/>
                      </a:ext>
                    </a:extLst>
                  </p:cNvPr>
                  <p:cNvSpPr/>
                  <p:nvPr/>
                </p:nvSpPr>
                <p:spPr>
                  <a:xfrm>
                    <a:off x="5060657" y="2168384"/>
                    <a:ext cx="138297" cy="127858"/>
                  </a:xfrm>
                  <a:custGeom>
                    <a:avLst/>
                    <a:gdLst>
                      <a:gd name="connsiteX0" fmla="*/ 3947 w 138297"/>
                      <a:gd name="connsiteY0" fmla="*/ 0 h 127858"/>
                      <a:gd name="connsiteX1" fmla="*/ 125619 w 138297"/>
                      <a:gd name="connsiteY1" fmla="*/ 127683 h 127858"/>
                      <a:gd name="connsiteX2" fmla="*/ 138297 w 138297"/>
                      <a:gd name="connsiteY2" fmla="*/ 101613 h 127858"/>
                      <a:gd name="connsiteX3" fmla="*/ 33427 w 138297"/>
                      <a:gd name="connsiteY3" fmla="*/ 6563 h 127858"/>
                      <a:gd name="connsiteX4" fmla="*/ 3947 w 138297"/>
                      <a:gd name="connsiteY4" fmla="*/ 0 h 12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7" h="127858">
                        <a:moveTo>
                          <a:pt x="3947" y="0"/>
                        </a:moveTo>
                        <a:cubicBezTo>
                          <a:pt x="-6492" y="30166"/>
                          <a:pt x="-5302" y="132664"/>
                          <a:pt x="125619" y="127683"/>
                        </a:cubicBezTo>
                        <a:cubicBezTo>
                          <a:pt x="134944" y="124701"/>
                          <a:pt x="138297" y="101613"/>
                          <a:pt x="138297" y="101613"/>
                        </a:cubicBezTo>
                        <a:cubicBezTo>
                          <a:pt x="138297" y="101613"/>
                          <a:pt x="15063" y="105918"/>
                          <a:pt x="33427" y="6563"/>
                        </a:cubicBezTo>
                        <a:cubicBezTo>
                          <a:pt x="20159" y="4191"/>
                          <a:pt x="13034" y="2781"/>
                          <a:pt x="3947" y="0"/>
                        </a:cubicBezTo>
                        <a:close/>
                      </a:path>
                    </a:pathLst>
                  </a:custGeom>
                  <a:solidFill>
                    <a:srgbClr val="FCC7A5"/>
                  </a:solid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D8DCDC6A-5FB5-5387-D324-1CA6DE69E5C2}"/>
                      </a:ext>
                    </a:extLst>
                  </p:cNvPr>
                  <p:cNvSpPr/>
                  <p:nvPr/>
                </p:nvSpPr>
                <p:spPr>
                  <a:xfrm>
                    <a:off x="5064089" y="2169080"/>
                    <a:ext cx="27755" cy="27898"/>
                  </a:xfrm>
                  <a:custGeom>
                    <a:avLst/>
                    <a:gdLst>
                      <a:gd name="connsiteX0" fmla="*/ 26080 w 27755"/>
                      <a:gd name="connsiteY0" fmla="*/ 27899 h 27898"/>
                      <a:gd name="connsiteX1" fmla="*/ 27756 w 27755"/>
                      <a:gd name="connsiteY1" fmla="*/ 5734 h 27898"/>
                      <a:gd name="connsiteX2" fmla="*/ 2896 w 27755"/>
                      <a:gd name="connsiteY2" fmla="*/ 0 h 27898"/>
                      <a:gd name="connsiteX3" fmla="*/ 0 w 27755"/>
                      <a:gd name="connsiteY3" fmla="*/ 23412 h 27898"/>
                      <a:gd name="connsiteX4" fmla="*/ 26080 w 27755"/>
                      <a:gd name="connsiteY4" fmla="*/ 27899 h 2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5" h="27898">
                        <a:moveTo>
                          <a:pt x="26080" y="27899"/>
                        </a:moveTo>
                        <a:cubicBezTo>
                          <a:pt x="24222" y="15602"/>
                          <a:pt x="27242" y="7810"/>
                          <a:pt x="27756" y="5734"/>
                        </a:cubicBezTo>
                        <a:cubicBezTo>
                          <a:pt x="12525" y="2524"/>
                          <a:pt x="2896" y="0"/>
                          <a:pt x="2896" y="0"/>
                        </a:cubicBezTo>
                        <a:cubicBezTo>
                          <a:pt x="2896" y="0"/>
                          <a:pt x="1134" y="11125"/>
                          <a:pt x="0" y="23412"/>
                        </a:cubicBezTo>
                        <a:cubicBezTo>
                          <a:pt x="7772" y="8934"/>
                          <a:pt x="24794" y="19412"/>
                          <a:pt x="26080" y="27899"/>
                        </a:cubicBezTo>
                        <a:close/>
                      </a:path>
                    </a:pathLst>
                  </a:custGeom>
                  <a:solidFill>
                    <a:srgbClr val="EBAD86"/>
                  </a:solid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B705571A-E6E3-B154-3D61-B26580960D96}"/>
                      </a:ext>
                    </a:extLst>
                  </p:cNvPr>
                  <p:cNvSpPr/>
                  <p:nvPr/>
                </p:nvSpPr>
                <p:spPr>
                  <a:xfrm>
                    <a:off x="5130678" y="2262920"/>
                    <a:ext cx="28298" cy="26451"/>
                  </a:xfrm>
                  <a:custGeom>
                    <a:avLst/>
                    <a:gdLst>
                      <a:gd name="connsiteX0" fmla="*/ 0 w 28298"/>
                      <a:gd name="connsiteY0" fmla="*/ 24489 h 26451"/>
                      <a:gd name="connsiteX1" fmla="*/ 22908 w 28298"/>
                      <a:gd name="connsiteY1" fmla="*/ 26451 h 26451"/>
                      <a:gd name="connsiteX2" fmla="*/ 28299 w 28298"/>
                      <a:gd name="connsiteY2" fmla="*/ 3905 h 26451"/>
                      <a:gd name="connsiteX3" fmla="*/ 5029 w 28298"/>
                      <a:gd name="connsiteY3" fmla="*/ 0 h 26451"/>
                      <a:gd name="connsiteX4" fmla="*/ 0 w 28298"/>
                      <a:gd name="connsiteY4" fmla="*/ 24489 h 2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8" h="26451">
                        <a:moveTo>
                          <a:pt x="0" y="24489"/>
                        </a:moveTo>
                        <a:cubicBezTo>
                          <a:pt x="13678" y="26727"/>
                          <a:pt x="20860" y="25841"/>
                          <a:pt x="22908" y="26451"/>
                        </a:cubicBezTo>
                        <a:cubicBezTo>
                          <a:pt x="26775" y="11354"/>
                          <a:pt x="28299" y="3905"/>
                          <a:pt x="28299" y="3905"/>
                        </a:cubicBezTo>
                        <a:cubicBezTo>
                          <a:pt x="28299" y="3905"/>
                          <a:pt x="17269" y="1648"/>
                          <a:pt x="5029" y="0"/>
                        </a:cubicBezTo>
                        <a:cubicBezTo>
                          <a:pt x="19174" y="8391"/>
                          <a:pt x="8468" y="25880"/>
                          <a:pt x="0" y="24489"/>
                        </a:cubicBezTo>
                        <a:close/>
                      </a:path>
                    </a:pathLst>
                  </a:custGeom>
                  <a:solidFill>
                    <a:srgbClr val="EBAD86"/>
                  </a:solidFill>
                  <a:ln w="9525" cap="flat">
                    <a:noFill/>
                    <a:prstDash val="solid"/>
                    <a:miter/>
                  </a:ln>
                </p:spPr>
                <p:txBody>
                  <a:bodyPr rtlCol="0" anchor="ctr"/>
                  <a:lstStyle/>
                  <a:p>
                    <a:endParaRPr lang="en-US"/>
                  </a:p>
                </p:txBody>
              </p:sp>
              <p:grpSp>
                <p:nvGrpSpPr>
                  <p:cNvPr id="242" name="Graphic 10">
                    <a:extLst>
                      <a:ext uri="{FF2B5EF4-FFF2-40B4-BE49-F238E27FC236}">
                        <a16:creationId xmlns:a16="http://schemas.microsoft.com/office/drawing/2014/main" id="{20C77391-14B8-0C8D-7154-52BA6DDBB0BF}"/>
                      </a:ext>
                    </a:extLst>
                  </p:cNvPr>
                  <p:cNvGrpSpPr/>
                  <p:nvPr/>
                </p:nvGrpSpPr>
                <p:grpSpPr>
                  <a:xfrm>
                    <a:off x="5236682" y="2163631"/>
                    <a:ext cx="159538" cy="134000"/>
                    <a:chOff x="5236682" y="2163631"/>
                    <a:chExt cx="159538" cy="134000"/>
                  </a:xfrm>
                </p:grpSpPr>
                <p:sp>
                  <p:nvSpPr>
                    <p:cNvPr id="243" name="Freeform: Shape 242">
                      <a:extLst>
                        <a:ext uri="{FF2B5EF4-FFF2-40B4-BE49-F238E27FC236}">
                          <a16:creationId xmlns:a16="http://schemas.microsoft.com/office/drawing/2014/main" id="{94318052-A30E-591E-56C5-3D2C94C317B8}"/>
                        </a:ext>
                      </a:extLst>
                    </p:cNvPr>
                    <p:cNvSpPr/>
                    <p:nvPr/>
                  </p:nvSpPr>
                  <p:spPr>
                    <a:xfrm>
                      <a:off x="5236682" y="2163631"/>
                      <a:ext cx="159538" cy="134000"/>
                    </a:xfrm>
                    <a:custGeom>
                      <a:avLst/>
                      <a:gdLst>
                        <a:gd name="connsiteX0" fmla="*/ 157382 w 159538"/>
                        <a:gd name="connsiteY0" fmla="*/ 0 h 134000"/>
                        <a:gd name="connsiteX1" fmla="*/ 12668 w 159538"/>
                        <a:gd name="connsiteY1" fmla="*/ 133836 h 134000"/>
                        <a:gd name="connsiteX2" fmla="*/ 0 w 159538"/>
                        <a:gd name="connsiteY2" fmla="*/ 107766 h 134000"/>
                        <a:gd name="connsiteX3" fmla="*/ 128807 w 159538"/>
                        <a:gd name="connsiteY3" fmla="*/ 7925 h 134000"/>
                        <a:gd name="connsiteX4" fmla="*/ 157382 w 159538"/>
                        <a:gd name="connsiteY4" fmla="*/ 0 h 13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38" h="134000">
                          <a:moveTo>
                            <a:pt x="157382" y="0"/>
                          </a:moveTo>
                          <a:cubicBezTo>
                            <a:pt x="167821" y="30166"/>
                            <a:pt x="143608" y="138808"/>
                            <a:pt x="12668" y="133836"/>
                          </a:cubicBezTo>
                          <a:cubicBezTo>
                            <a:pt x="3362" y="130845"/>
                            <a:pt x="0" y="107766"/>
                            <a:pt x="0" y="107766"/>
                          </a:cubicBezTo>
                          <a:cubicBezTo>
                            <a:pt x="0" y="107766"/>
                            <a:pt x="147171" y="107261"/>
                            <a:pt x="128807" y="7925"/>
                          </a:cubicBezTo>
                          <a:cubicBezTo>
                            <a:pt x="142075" y="5534"/>
                            <a:pt x="150971" y="2515"/>
                            <a:pt x="157382" y="0"/>
                          </a:cubicBezTo>
                          <a:close/>
                        </a:path>
                      </a:pathLst>
                    </a:custGeom>
                    <a:solidFill>
                      <a:srgbClr val="FCC7A5"/>
                    </a:solid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E7E4D692-35F9-E701-2A50-A58DF7C34C21}"/>
                        </a:ext>
                      </a:extLst>
                    </p:cNvPr>
                    <p:cNvSpPr/>
                    <p:nvPr/>
                  </p:nvSpPr>
                  <p:spPr>
                    <a:xfrm>
                      <a:off x="5368556" y="2164022"/>
                      <a:ext cx="25910" cy="29222"/>
                    </a:xfrm>
                    <a:custGeom>
                      <a:avLst/>
                      <a:gdLst>
                        <a:gd name="connsiteX0" fmla="*/ 25879 w 25910"/>
                        <a:gd name="connsiteY0" fmla="*/ 23641 h 29222"/>
                        <a:gd name="connsiteX1" fmla="*/ 24460 w 25910"/>
                        <a:gd name="connsiteY1" fmla="*/ 0 h 29222"/>
                        <a:gd name="connsiteX2" fmla="*/ 0 w 25910"/>
                        <a:gd name="connsiteY2" fmla="*/ 6953 h 29222"/>
                        <a:gd name="connsiteX3" fmla="*/ 743 w 25910"/>
                        <a:gd name="connsiteY3" fmla="*/ 29223 h 29222"/>
                        <a:gd name="connsiteX4" fmla="*/ 25879 w 25910"/>
                        <a:gd name="connsiteY4" fmla="*/ 23641 h 29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0" h="29222">
                          <a:moveTo>
                            <a:pt x="25879" y="23641"/>
                          </a:moveTo>
                          <a:cubicBezTo>
                            <a:pt x="26127" y="13649"/>
                            <a:pt x="24841" y="2972"/>
                            <a:pt x="24460" y="0"/>
                          </a:cubicBezTo>
                          <a:cubicBezTo>
                            <a:pt x="18659" y="2248"/>
                            <a:pt x="10916" y="4791"/>
                            <a:pt x="0" y="6953"/>
                          </a:cubicBezTo>
                          <a:cubicBezTo>
                            <a:pt x="867" y="10096"/>
                            <a:pt x="2972" y="18202"/>
                            <a:pt x="743" y="29223"/>
                          </a:cubicBezTo>
                          <a:cubicBezTo>
                            <a:pt x="2429" y="20822"/>
                            <a:pt x="18126" y="9163"/>
                            <a:pt x="25879" y="23641"/>
                          </a:cubicBezTo>
                          <a:close/>
                        </a:path>
                      </a:pathLst>
                    </a:custGeom>
                    <a:solidFill>
                      <a:srgbClr val="EBAD86"/>
                    </a:solid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447EDA58-5DCC-5585-6100-B9642E68C16F}"/>
                        </a:ext>
                      </a:extLst>
                    </p:cNvPr>
                    <p:cNvSpPr/>
                    <p:nvPr/>
                  </p:nvSpPr>
                  <p:spPr>
                    <a:xfrm>
                      <a:off x="5263657" y="2267006"/>
                      <a:ext cx="34670" cy="29632"/>
                    </a:xfrm>
                    <a:custGeom>
                      <a:avLst/>
                      <a:gdLst>
                        <a:gd name="connsiteX0" fmla="*/ 24060 w 34670"/>
                        <a:gd name="connsiteY0" fmla="*/ 0 h 29632"/>
                        <a:gd name="connsiteX1" fmla="*/ 0 w 34670"/>
                        <a:gd name="connsiteY1" fmla="*/ 3219 h 29632"/>
                        <a:gd name="connsiteX2" fmla="*/ 5620 w 34670"/>
                        <a:gd name="connsiteY2" fmla="*/ 29632 h 29632"/>
                        <a:gd name="connsiteX3" fmla="*/ 34671 w 34670"/>
                        <a:gd name="connsiteY3" fmla="*/ 24308 h 29632"/>
                        <a:gd name="connsiteX4" fmla="*/ 24060 w 34670"/>
                        <a:gd name="connsiteY4" fmla="*/ 0 h 2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0" h="29632">
                          <a:moveTo>
                            <a:pt x="24060" y="0"/>
                          </a:moveTo>
                          <a:cubicBezTo>
                            <a:pt x="11773" y="2534"/>
                            <a:pt x="2981" y="3077"/>
                            <a:pt x="0" y="3219"/>
                          </a:cubicBezTo>
                          <a:cubicBezTo>
                            <a:pt x="1772" y="9192"/>
                            <a:pt x="4353" y="18564"/>
                            <a:pt x="5620" y="29632"/>
                          </a:cubicBezTo>
                          <a:cubicBezTo>
                            <a:pt x="8839" y="28994"/>
                            <a:pt x="23431" y="24603"/>
                            <a:pt x="34671" y="24308"/>
                          </a:cubicBezTo>
                          <a:cubicBezTo>
                            <a:pt x="23765" y="24594"/>
                            <a:pt x="9001" y="6601"/>
                            <a:pt x="24060" y="0"/>
                          </a:cubicBezTo>
                          <a:close/>
                        </a:path>
                      </a:pathLst>
                    </a:custGeom>
                    <a:solidFill>
                      <a:srgbClr val="EBAD86"/>
                    </a:solidFill>
                    <a:ln w="9525" cap="flat">
                      <a:noFill/>
                      <a:prstDash val="solid"/>
                      <a:miter/>
                    </a:ln>
                  </p:spPr>
                  <p:txBody>
                    <a:bodyPr rtlCol="0" anchor="ctr"/>
                    <a:lstStyle/>
                    <a:p>
                      <a:endParaRPr lang="en-US"/>
                    </a:p>
                  </p:txBody>
                </p:sp>
              </p:grpSp>
              <p:grpSp>
                <p:nvGrpSpPr>
                  <p:cNvPr id="246" name="Graphic 10">
                    <a:extLst>
                      <a:ext uri="{FF2B5EF4-FFF2-40B4-BE49-F238E27FC236}">
                        <a16:creationId xmlns:a16="http://schemas.microsoft.com/office/drawing/2014/main" id="{6F14C13A-E594-F892-8D6A-41C01ACAA84E}"/>
                      </a:ext>
                    </a:extLst>
                  </p:cNvPr>
                  <p:cNvGrpSpPr/>
                  <p:nvPr/>
                </p:nvGrpSpPr>
                <p:grpSpPr>
                  <a:xfrm>
                    <a:off x="5147520" y="2248456"/>
                    <a:ext cx="64302" cy="67505"/>
                    <a:chOff x="5147520" y="2248456"/>
                    <a:chExt cx="64302" cy="67505"/>
                  </a:xfrm>
                </p:grpSpPr>
                <p:sp>
                  <p:nvSpPr>
                    <p:cNvPr id="247" name="Freeform: Shape 246">
                      <a:extLst>
                        <a:ext uri="{FF2B5EF4-FFF2-40B4-BE49-F238E27FC236}">
                          <a16:creationId xmlns:a16="http://schemas.microsoft.com/office/drawing/2014/main" id="{2E9DDD23-3B5D-62FC-C6B2-9F9E270B015B}"/>
                        </a:ext>
                      </a:extLst>
                    </p:cNvPr>
                    <p:cNvSpPr/>
                    <p:nvPr/>
                  </p:nvSpPr>
                  <p:spPr>
                    <a:xfrm>
                      <a:off x="5147520" y="2248456"/>
                      <a:ext cx="64302" cy="67505"/>
                    </a:xfrm>
                    <a:custGeom>
                      <a:avLst/>
                      <a:gdLst>
                        <a:gd name="connsiteX0" fmla="*/ 36851 w 64302"/>
                        <a:gd name="connsiteY0" fmla="*/ 853 h 67505"/>
                        <a:gd name="connsiteX1" fmla="*/ 15467 w 64302"/>
                        <a:gd name="connsiteY1" fmla="*/ 16426 h 67505"/>
                        <a:gd name="connsiteX2" fmla="*/ 6913 w 64302"/>
                        <a:gd name="connsiteY2" fmla="*/ 33305 h 67505"/>
                        <a:gd name="connsiteX3" fmla="*/ 4475 w 64302"/>
                        <a:gd name="connsiteY3" fmla="*/ 49307 h 67505"/>
                        <a:gd name="connsiteX4" fmla="*/ 12638 w 64302"/>
                        <a:gd name="connsiteY4" fmla="*/ 66528 h 67505"/>
                        <a:gd name="connsiteX5" fmla="*/ 37994 w 64302"/>
                        <a:gd name="connsiteY5" fmla="*/ 56574 h 67505"/>
                        <a:gd name="connsiteX6" fmla="*/ 44547 w 64302"/>
                        <a:gd name="connsiteY6" fmla="*/ 40115 h 67505"/>
                        <a:gd name="connsiteX7" fmla="*/ 54948 w 64302"/>
                        <a:gd name="connsiteY7" fmla="*/ 27351 h 67505"/>
                        <a:gd name="connsiteX8" fmla="*/ 36851 w 64302"/>
                        <a:gd name="connsiteY8" fmla="*/ 853 h 6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02" h="67505">
                          <a:moveTo>
                            <a:pt x="36851" y="853"/>
                          </a:moveTo>
                          <a:cubicBezTo>
                            <a:pt x="14353" y="-3452"/>
                            <a:pt x="11104" y="9597"/>
                            <a:pt x="15467" y="16426"/>
                          </a:cubicBezTo>
                          <a:cubicBezTo>
                            <a:pt x="1818" y="17769"/>
                            <a:pt x="3561" y="29209"/>
                            <a:pt x="6913" y="33305"/>
                          </a:cubicBezTo>
                          <a:cubicBezTo>
                            <a:pt x="-2145" y="34591"/>
                            <a:pt x="-1592" y="46030"/>
                            <a:pt x="4475" y="49307"/>
                          </a:cubicBezTo>
                          <a:cubicBezTo>
                            <a:pt x="-2440" y="52831"/>
                            <a:pt x="1694" y="64013"/>
                            <a:pt x="12638" y="66528"/>
                          </a:cubicBezTo>
                          <a:cubicBezTo>
                            <a:pt x="23525" y="69042"/>
                            <a:pt x="41870" y="67042"/>
                            <a:pt x="37994" y="56574"/>
                          </a:cubicBezTo>
                          <a:cubicBezTo>
                            <a:pt x="52233" y="56222"/>
                            <a:pt x="57186" y="45592"/>
                            <a:pt x="44547" y="40115"/>
                          </a:cubicBezTo>
                          <a:cubicBezTo>
                            <a:pt x="58091" y="45316"/>
                            <a:pt x="63301" y="32333"/>
                            <a:pt x="54948" y="27351"/>
                          </a:cubicBezTo>
                          <a:cubicBezTo>
                            <a:pt x="69769" y="29657"/>
                            <a:pt x="69216" y="7044"/>
                            <a:pt x="36851" y="853"/>
                          </a:cubicBezTo>
                          <a:close/>
                        </a:path>
                      </a:pathLst>
                    </a:custGeom>
                    <a:solidFill>
                      <a:srgbClr val="FCC7A5"/>
                    </a:solid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0D480DC7-14A9-E4F8-092B-FEF8ED53BD2F}"/>
                        </a:ext>
                      </a:extLst>
                    </p:cNvPr>
                    <p:cNvSpPr/>
                    <p:nvPr/>
                  </p:nvSpPr>
                  <p:spPr>
                    <a:xfrm>
                      <a:off x="5151243" y="2249575"/>
                      <a:ext cx="55285" cy="65610"/>
                    </a:xfrm>
                    <a:custGeom>
                      <a:avLst/>
                      <a:gdLst>
                        <a:gd name="connsiteX0" fmla="*/ 34223 w 55285"/>
                        <a:gd name="connsiteY0" fmla="*/ 0 h 65610"/>
                        <a:gd name="connsiteX1" fmla="*/ 30461 w 55285"/>
                        <a:gd name="connsiteY1" fmla="*/ 17888 h 65610"/>
                        <a:gd name="connsiteX2" fmla="*/ 18088 w 55285"/>
                        <a:gd name="connsiteY2" fmla="*/ 32366 h 65610"/>
                        <a:gd name="connsiteX3" fmla="*/ 9515 w 55285"/>
                        <a:gd name="connsiteY3" fmla="*/ 49311 h 65610"/>
                        <a:gd name="connsiteX4" fmla="*/ 0 w 55285"/>
                        <a:gd name="connsiteY4" fmla="*/ 60122 h 65610"/>
                        <a:gd name="connsiteX5" fmla="*/ 8915 w 55285"/>
                        <a:gd name="connsiteY5" fmla="*/ 65408 h 65610"/>
                        <a:gd name="connsiteX6" fmla="*/ 9925 w 55285"/>
                        <a:gd name="connsiteY6" fmla="*/ 65608 h 65610"/>
                        <a:gd name="connsiteX7" fmla="*/ 27527 w 55285"/>
                        <a:gd name="connsiteY7" fmla="*/ 54102 h 65610"/>
                        <a:gd name="connsiteX8" fmla="*/ 34442 w 55285"/>
                        <a:gd name="connsiteY8" fmla="*/ 36709 h 65610"/>
                        <a:gd name="connsiteX9" fmla="*/ 45453 w 55285"/>
                        <a:gd name="connsiteY9" fmla="*/ 23184 h 65610"/>
                        <a:gd name="connsiteX10" fmla="*/ 49263 w 55285"/>
                        <a:gd name="connsiteY10" fmla="*/ 5363 h 65610"/>
                        <a:gd name="connsiteX11" fmla="*/ 34223 w 55285"/>
                        <a:gd name="connsiteY11" fmla="*/ 0 h 6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85" h="65610">
                          <a:moveTo>
                            <a:pt x="34223" y="0"/>
                          </a:moveTo>
                          <a:cubicBezTo>
                            <a:pt x="44196" y="8944"/>
                            <a:pt x="41167" y="19536"/>
                            <a:pt x="30461" y="17888"/>
                          </a:cubicBezTo>
                          <a:cubicBezTo>
                            <a:pt x="39272" y="23136"/>
                            <a:pt x="32385" y="37862"/>
                            <a:pt x="18088" y="32366"/>
                          </a:cubicBezTo>
                          <a:cubicBezTo>
                            <a:pt x="31442" y="38138"/>
                            <a:pt x="24555" y="48930"/>
                            <a:pt x="9515" y="49311"/>
                          </a:cubicBezTo>
                          <a:cubicBezTo>
                            <a:pt x="12001" y="56036"/>
                            <a:pt x="6934" y="59246"/>
                            <a:pt x="0" y="60122"/>
                          </a:cubicBezTo>
                          <a:cubicBezTo>
                            <a:pt x="1962" y="62503"/>
                            <a:pt x="4982" y="64513"/>
                            <a:pt x="8915" y="65408"/>
                          </a:cubicBezTo>
                          <a:cubicBezTo>
                            <a:pt x="9230" y="65494"/>
                            <a:pt x="9582" y="65561"/>
                            <a:pt x="9925" y="65608"/>
                          </a:cubicBezTo>
                          <a:cubicBezTo>
                            <a:pt x="20184" y="65713"/>
                            <a:pt x="30651" y="62465"/>
                            <a:pt x="27527" y="54102"/>
                          </a:cubicBezTo>
                          <a:cubicBezTo>
                            <a:pt x="42567" y="53693"/>
                            <a:pt x="47796" y="42453"/>
                            <a:pt x="34442" y="36709"/>
                          </a:cubicBezTo>
                          <a:cubicBezTo>
                            <a:pt x="48759" y="42186"/>
                            <a:pt x="54264" y="28451"/>
                            <a:pt x="45453" y="23184"/>
                          </a:cubicBezTo>
                          <a:cubicBezTo>
                            <a:pt x="56112" y="24870"/>
                            <a:pt x="59179" y="14326"/>
                            <a:pt x="49263" y="5363"/>
                          </a:cubicBezTo>
                          <a:cubicBezTo>
                            <a:pt x="45377" y="3181"/>
                            <a:pt x="40415" y="1276"/>
                            <a:pt x="34223" y="0"/>
                          </a:cubicBezTo>
                          <a:close/>
                        </a:path>
                      </a:pathLst>
                    </a:custGeom>
                    <a:solidFill>
                      <a:srgbClr val="EBAD86"/>
                    </a:solid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A0DD34B1-CA09-C940-0E25-A08CD2E802C9}"/>
                        </a:ext>
                      </a:extLst>
                    </p:cNvPr>
                    <p:cNvSpPr/>
                    <p:nvPr/>
                  </p:nvSpPr>
                  <p:spPr>
                    <a:xfrm>
                      <a:off x="5175693" y="2265625"/>
                      <a:ext cx="27335" cy="10733"/>
                    </a:xfrm>
                    <a:custGeom>
                      <a:avLst/>
                      <a:gdLst>
                        <a:gd name="connsiteX0" fmla="*/ 27042 w 27335"/>
                        <a:gd name="connsiteY0" fmla="*/ 10678 h 10733"/>
                        <a:gd name="connsiteX1" fmla="*/ 26481 w 27335"/>
                        <a:gd name="connsiteY1" fmla="*/ 10668 h 10733"/>
                        <a:gd name="connsiteX2" fmla="*/ 544 w 27335"/>
                        <a:gd name="connsiteY2" fmla="*/ 1114 h 10733"/>
                        <a:gd name="connsiteX3" fmla="*/ 1 w 27335"/>
                        <a:gd name="connsiteY3" fmla="*/ 534 h 10733"/>
                        <a:gd name="connsiteX4" fmla="*/ 573 w 27335"/>
                        <a:gd name="connsiteY4" fmla="*/ 0 h 10733"/>
                        <a:gd name="connsiteX5" fmla="*/ 27071 w 27335"/>
                        <a:gd name="connsiteY5" fmla="*/ 9687 h 10733"/>
                        <a:gd name="connsiteX6" fmla="*/ 27243 w 27335"/>
                        <a:gd name="connsiteY6" fmla="*/ 10459 h 10733"/>
                        <a:gd name="connsiteX7" fmla="*/ 27042 w 27335"/>
                        <a:gd name="connsiteY7" fmla="*/ 10678 h 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35" h="10733">
                          <a:moveTo>
                            <a:pt x="27042" y="10678"/>
                          </a:moveTo>
                          <a:cubicBezTo>
                            <a:pt x="26880" y="10754"/>
                            <a:pt x="26661" y="10754"/>
                            <a:pt x="26481" y="10668"/>
                          </a:cubicBezTo>
                          <a:cubicBezTo>
                            <a:pt x="16555" y="4543"/>
                            <a:pt x="7811" y="1314"/>
                            <a:pt x="544" y="1114"/>
                          </a:cubicBezTo>
                          <a:cubicBezTo>
                            <a:pt x="230" y="1114"/>
                            <a:pt x="-18" y="838"/>
                            <a:pt x="1" y="534"/>
                          </a:cubicBezTo>
                          <a:cubicBezTo>
                            <a:pt x="10" y="229"/>
                            <a:pt x="268" y="0"/>
                            <a:pt x="573" y="0"/>
                          </a:cubicBezTo>
                          <a:cubicBezTo>
                            <a:pt x="8040" y="210"/>
                            <a:pt x="16965" y="3467"/>
                            <a:pt x="27071" y="9687"/>
                          </a:cubicBezTo>
                          <a:cubicBezTo>
                            <a:pt x="27328" y="9858"/>
                            <a:pt x="27423" y="10211"/>
                            <a:pt x="27243" y="10459"/>
                          </a:cubicBezTo>
                          <a:cubicBezTo>
                            <a:pt x="27195" y="10573"/>
                            <a:pt x="27128" y="10630"/>
                            <a:pt x="27042" y="10678"/>
                          </a:cubicBezTo>
                          <a:close/>
                        </a:path>
                      </a:pathLst>
                    </a:custGeom>
                    <a:solidFill>
                      <a:srgbClr val="DE9173"/>
                    </a:solid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C4BD401D-F483-82A9-9C65-59CB41E110B8}"/>
                        </a:ext>
                      </a:extLst>
                    </p:cNvPr>
                    <p:cNvSpPr/>
                    <p:nvPr/>
                  </p:nvSpPr>
                  <p:spPr>
                    <a:xfrm>
                      <a:off x="5165523" y="2281436"/>
                      <a:ext cx="28327" cy="7825"/>
                    </a:xfrm>
                    <a:custGeom>
                      <a:avLst/>
                      <a:gdLst>
                        <a:gd name="connsiteX0" fmla="*/ 28049 w 28327"/>
                        <a:gd name="connsiteY0" fmla="*/ 7754 h 7825"/>
                        <a:gd name="connsiteX1" fmla="*/ 27573 w 28327"/>
                        <a:gd name="connsiteY1" fmla="*/ 7792 h 7825"/>
                        <a:gd name="connsiteX2" fmla="*/ 3617 w 28327"/>
                        <a:gd name="connsiteY2" fmla="*/ 1620 h 7825"/>
                        <a:gd name="connsiteX3" fmla="*/ 455 w 28327"/>
                        <a:gd name="connsiteY3" fmla="*/ 1086 h 7825"/>
                        <a:gd name="connsiteX4" fmla="*/ 7 w 28327"/>
                        <a:gd name="connsiteY4" fmla="*/ 467 h 7825"/>
                        <a:gd name="connsiteX5" fmla="*/ 655 w 28327"/>
                        <a:gd name="connsiteY5" fmla="*/ 10 h 7825"/>
                        <a:gd name="connsiteX6" fmla="*/ 3808 w 28327"/>
                        <a:gd name="connsiteY6" fmla="*/ 515 h 7825"/>
                        <a:gd name="connsiteX7" fmla="*/ 27982 w 28327"/>
                        <a:gd name="connsiteY7" fmla="*/ 6754 h 7825"/>
                        <a:gd name="connsiteX8" fmla="*/ 28287 w 28327"/>
                        <a:gd name="connsiteY8" fmla="*/ 7468 h 7825"/>
                        <a:gd name="connsiteX9" fmla="*/ 28049 w 28327"/>
                        <a:gd name="connsiteY9" fmla="*/ 7754 h 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27" h="7825">
                          <a:moveTo>
                            <a:pt x="28049" y="7754"/>
                          </a:moveTo>
                          <a:cubicBezTo>
                            <a:pt x="27896" y="7830"/>
                            <a:pt x="27725" y="7849"/>
                            <a:pt x="27573" y="7792"/>
                          </a:cubicBezTo>
                          <a:cubicBezTo>
                            <a:pt x="17286" y="3887"/>
                            <a:pt x="10656" y="2782"/>
                            <a:pt x="3617" y="1620"/>
                          </a:cubicBezTo>
                          <a:cubicBezTo>
                            <a:pt x="2579" y="1429"/>
                            <a:pt x="1522" y="1258"/>
                            <a:pt x="455" y="1086"/>
                          </a:cubicBezTo>
                          <a:cubicBezTo>
                            <a:pt x="150" y="1058"/>
                            <a:pt x="-40" y="753"/>
                            <a:pt x="7" y="467"/>
                          </a:cubicBezTo>
                          <a:cubicBezTo>
                            <a:pt x="55" y="143"/>
                            <a:pt x="331" y="-47"/>
                            <a:pt x="655" y="10"/>
                          </a:cubicBezTo>
                          <a:cubicBezTo>
                            <a:pt x="1712" y="172"/>
                            <a:pt x="2760" y="343"/>
                            <a:pt x="3808" y="515"/>
                          </a:cubicBezTo>
                          <a:cubicBezTo>
                            <a:pt x="10894" y="1705"/>
                            <a:pt x="17581" y="2820"/>
                            <a:pt x="27982" y="6754"/>
                          </a:cubicBezTo>
                          <a:cubicBezTo>
                            <a:pt x="28268" y="6849"/>
                            <a:pt x="28401" y="7173"/>
                            <a:pt x="28287" y="7468"/>
                          </a:cubicBezTo>
                          <a:cubicBezTo>
                            <a:pt x="28249" y="7582"/>
                            <a:pt x="28163" y="7687"/>
                            <a:pt x="28049" y="7754"/>
                          </a:cubicBezTo>
                          <a:close/>
                        </a:path>
                      </a:pathLst>
                    </a:custGeom>
                    <a:solidFill>
                      <a:srgbClr val="DE9173"/>
                    </a:solid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6471E4E-2C30-5C80-8A0E-F543DCA02C11}"/>
                        </a:ext>
                      </a:extLst>
                    </p:cNvPr>
                    <p:cNvSpPr/>
                    <p:nvPr/>
                  </p:nvSpPr>
                  <p:spPr>
                    <a:xfrm>
                      <a:off x="5162693" y="2299625"/>
                      <a:ext cx="23370" cy="5982"/>
                    </a:xfrm>
                    <a:custGeom>
                      <a:avLst/>
                      <a:gdLst>
                        <a:gd name="connsiteX0" fmla="*/ 23077 w 23370"/>
                        <a:gd name="connsiteY0" fmla="*/ 5920 h 5982"/>
                        <a:gd name="connsiteX1" fmla="*/ 22715 w 23370"/>
                        <a:gd name="connsiteY1" fmla="*/ 5967 h 5982"/>
                        <a:gd name="connsiteX2" fmla="*/ 418 w 23370"/>
                        <a:gd name="connsiteY2" fmla="*/ 1110 h 5982"/>
                        <a:gd name="connsiteX3" fmla="*/ 17 w 23370"/>
                        <a:gd name="connsiteY3" fmla="*/ 424 h 5982"/>
                        <a:gd name="connsiteX4" fmla="*/ 694 w 23370"/>
                        <a:gd name="connsiteY4" fmla="*/ 14 h 5982"/>
                        <a:gd name="connsiteX5" fmla="*/ 22916 w 23370"/>
                        <a:gd name="connsiteY5" fmla="*/ 4881 h 5982"/>
                        <a:gd name="connsiteX6" fmla="*/ 23363 w 23370"/>
                        <a:gd name="connsiteY6" fmla="*/ 5539 h 5982"/>
                        <a:gd name="connsiteX7" fmla="*/ 23077 w 23370"/>
                        <a:gd name="connsiteY7" fmla="*/ 5920 h 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70" h="5982">
                          <a:moveTo>
                            <a:pt x="23077" y="5920"/>
                          </a:moveTo>
                          <a:cubicBezTo>
                            <a:pt x="22982" y="5967"/>
                            <a:pt x="22839" y="6006"/>
                            <a:pt x="22715" y="5967"/>
                          </a:cubicBezTo>
                          <a:cubicBezTo>
                            <a:pt x="9904" y="3624"/>
                            <a:pt x="503" y="1129"/>
                            <a:pt x="418" y="1110"/>
                          </a:cubicBezTo>
                          <a:cubicBezTo>
                            <a:pt x="122" y="1014"/>
                            <a:pt x="-59" y="719"/>
                            <a:pt x="17" y="424"/>
                          </a:cubicBezTo>
                          <a:cubicBezTo>
                            <a:pt x="122" y="119"/>
                            <a:pt x="408" y="-52"/>
                            <a:pt x="694" y="14"/>
                          </a:cubicBezTo>
                          <a:cubicBezTo>
                            <a:pt x="789" y="43"/>
                            <a:pt x="10162" y="2538"/>
                            <a:pt x="22916" y="4881"/>
                          </a:cubicBezTo>
                          <a:cubicBezTo>
                            <a:pt x="23220" y="4939"/>
                            <a:pt x="23411" y="5234"/>
                            <a:pt x="23363" y="5539"/>
                          </a:cubicBezTo>
                          <a:cubicBezTo>
                            <a:pt x="23335" y="5710"/>
                            <a:pt x="23230" y="5853"/>
                            <a:pt x="23077" y="5920"/>
                          </a:cubicBezTo>
                          <a:close/>
                        </a:path>
                      </a:pathLst>
                    </a:custGeom>
                    <a:solidFill>
                      <a:srgbClr val="DE9173"/>
                    </a:solidFill>
                    <a:ln w="9525" cap="flat">
                      <a:noFill/>
                      <a:prstDash val="solid"/>
                      <a:miter/>
                    </a:ln>
                  </p:spPr>
                  <p:txBody>
                    <a:bodyPr rtlCol="0" anchor="ctr"/>
                    <a:lstStyle/>
                    <a:p>
                      <a:endParaRPr lang="en-US"/>
                    </a:p>
                  </p:txBody>
                </p:sp>
              </p:grpSp>
              <p:grpSp>
                <p:nvGrpSpPr>
                  <p:cNvPr id="252" name="Graphic 10">
                    <a:extLst>
                      <a:ext uri="{FF2B5EF4-FFF2-40B4-BE49-F238E27FC236}">
                        <a16:creationId xmlns:a16="http://schemas.microsoft.com/office/drawing/2014/main" id="{3D24D0CA-2F44-09D9-AA12-F10A3BB1DD73}"/>
                      </a:ext>
                    </a:extLst>
                  </p:cNvPr>
                  <p:cNvGrpSpPr/>
                  <p:nvPr/>
                </p:nvGrpSpPr>
                <p:grpSpPr>
                  <a:xfrm>
                    <a:off x="5226963" y="2263328"/>
                    <a:ext cx="53854" cy="72783"/>
                    <a:chOff x="5226963" y="2263328"/>
                    <a:chExt cx="53854" cy="72783"/>
                  </a:xfrm>
                </p:grpSpPr>
                <p:sp>
                  <p:nvSpPr>
                    <p:cNvPr id="253" name="Freeform: Shape 252">
                      <a:extLst>
                        <a:ext uri="{FF2B5EF4-FFF2-40B4-BE49-F238E27FC236}">
                          <a16:creationId xmlns:a16="http://schemas.microsoft.com/office/drawing/2014/main" id="{CA801450-96FE-485B-604E-88B6F281BDD4}"/>
                        </a:ext>
                      </a:extLst>
                    </p:cNvPr>
                    <p:cNvSpPr/>
                    <p:nvPr/>
                  </p:nvSpPr>
                  <p:spPr>
                    <a:xfrm>
                      <a:off x="5226963" y="2263328"/>
                      <a:ext cx="53854" cy="72758"/>
                    </a:xfrm>
                    <a:custGeom>
                      <a:avLst/>
                      <a:gdLst>
                        <a:gd name="connsiteX0" fmla="*/ 36466 w 53854"/>
                        <a:gd name="connsiteY0" fmla="*/ 2840 h 72758"/>
                        <a:gd name="connsiteX1" fmla="*/ 47753 w 53854"/>
                        <a:gd name="connsiteY1" fmla="*/ 26776 h 72758"/>
                        <a:gd name="connsiteX2" fmla="*/ 47153 w 53854"/>
                        <a:gd name="connsiteY2" fmla="*/ 45673 h 72758"/>
                        <a:gd name="connsiteX3" fmla="*/ 41638 w 53854"/>
                        <a:gd name="connsiteY3" fmla="*/ 60885 h 72758"/>
                        <a:gd name="connsiteX4" fmla="*/ 26226 w 53854"/>
                        <a:gd name="connsiteY4" fmla="*/ 72086 h 72758"/>
                        <a:gd name="connsiteX5" fmla="*/ 8719 w 53854"/>
                        <a:gd name="connsiteY5" fmla="*/ 51198 h 72758"/>
                        <a:gd name="connsiteX6" fmla="*/ 10872 w 53854"/>
                        <a:gd name="connsiteY6" fmla="*/ 33634 h 72758"/>
                        <a:gd name="connsiteX7" fmla="*/ 7862 w 53854"/>
                        <a:gd name="connsiteY7" fmla="*/ 17422 h 72758"/>
                        <a:gd name="connsiteX8" fmla="*/ 36466 w 53854"/>
                        <a:gd name="connsiteY8" fmla="*/ 2840 h 7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54" h="72758">
                          <a:moveTo>
                            <a:pt x="36466" y="2840"/>
                          </a:moveTo>
                          <a:cubicBezTo>
                            <a:pt x="58268" y="9840"/>
                            <a:pt x="54849" y="22842"/>
                            <a:pt x="47753" y="26776"/>
                          </a:cubicBezTo>
                          <a:cubicBezTo>
                            <a:pt x="59088" y="34472"/>
                            <a:pt x="52068" y="43702"/>
                            <a:pt x="47153" y="45673"/>
                          </a:cubicBezTo>
                          <a:cubicBezTo>
                            <a:pt x="54487" y="51141"/>
                            <a:pt x="48515" y="60933"/>
                            <a:pt x="41638" y="60885"/>
                          </a:cubicBezTo>
                          <a:cubicBezTo>
                            <a:pt x="46019" y="67295"/>
                            <a:pt x="37018" y="75115"/>
                            <a:pt x="26226" y="72086"/>
                          </a:cubicBezTo>
                          <a:cubicBezTo>
                            <a:pt x="15444" y="69067"/>
                            <a:pt x="299" y="58523"/>
                            <a:pt x="8719" y="51198"/>
                          </a:cubicBezTo>
                          <a:cubicBezTo>
                            <a:pt x="-3596" y="44054"/>
                            <a:pt x="-2854" y="32358"/>
                            <a:pt x="10872" y="33634"/>
                          </a:cubicBezTo>
                          <a:cubicBezTo>
                            <a:pt x="-3511" y="31691"/>
                            <a:pt x="-1853" y="17803"/>
                            <a:pt x="7862" y="17422"/>
                          </a:cubicBezTo>
                          <a:cubicBezTo>
                            <a:pt x="-6244" y="12355"/>
                            <a:pt x="5062" y="-7238"/>
                            <a:pt x="36466" y="2840"/>
                          </a:cubicBezTo>
                          <a:close/>
                        </a:path>
                      </a:pathLst>
                    </a:custGeom>
                    <a:solidFill>
                      <a:srgbClr val="FCC7A5"/>
                    </a:solid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E453D6AD-96B1-1CAE-8BAF-B85DB2E0C91B}"/>
                        </a:ext>
                      </a:extLst>
                    </p:cNvPr>
                    <p:cNvSpPr/>
                    <p:nvPr/>
                  </p:nvSpPr>
                  <p:spPr>
                    <a:xfrm>
                      <a:off x="5233068" y="2263399"/>
                      <a:ext cx="30474" cy="72712"/>
                    </a:xfrm>
                    <a:custGeom>
                      <a:avLst/>
                      <a:gdLst>
                        <a:gd name="connsiteX0" fmla="*/ 29265 w 30474"/>
                        <a:gd name="connsiteY0" fmla="*/ 2483 h 72712"/>
                        <a:gd name="connsiteX1" fmla="*/ 23988 w 30474"/>
                        <a:gd name="connsiteY1" fmla="*/ 19981 h 72712"/>
                        <a:gd name="connsiteX2" fmla="*/ 27903 w 30474"/>
                        <a:gd name="connsiteY2" fmla="*/ 38650 h 72712"/>
                        <a:gd name="connsiteX3" fmla="*/ 27313 w 30474"/>
                        <a:gd name="connsiteY3" fmla="*/ 57633 h 72712"/>
                        <a:gd name="connsiteX4" fmla="*/ 30475 w 30474"/>
                        <a:gd name="connsiteY4" fmla="*/ 71682 h 72712"/>
                        <a:gd name="connsiteX5" fmla="*/ 20140 w 30474"/>
                        <a:gd name="connsiteY5" fmla="*/ 72035 h 72712"/>
                        <a:gd name="connsiteX6" fmla="*/ 19140 w 30474"/>
                        <a:gd name="connsiteY6" fmla="*/ 71730 h 72712"/>
                        <a:gd name="connsiteX7" fmla="*/ 9206 w 30474"/>
                        <a:gd name="connsiteY7" fmla="*/ 53204 h 72712"/>
                        <a:gd name="connsiteX8" fmla="*/ 11482 w 30474"/>
                        <a:gd name="connsiteY8" fmla="*/ 34602 h 72712"/>
                        <a:gd name="connsiteX9" fmla="*/ 8310 w 30474"/>
                        <a:gd name="connsiteY9" fmla="*/ 17476 h 72712"/>
                        <a:gd name="connsiteX10" fmla="*/ 13492 w 30474"/>
                        <a:gd name="connsiteY10" fmla="*/ 7 h 72712"/>
                        <a:gd name="connsiteX11" fmla="*/ 29265 w 30474"/>
                        <a:gd name="connsiteY11" fmla="*/ 2483 h 7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74" h="72712">
                          <a:moveTo>
                            <a:pt x="29265" y="2483"/>
                          </a:moveTo>
                          <a:cubicBezTo>
                            <a:pt x="16225" y="5579"/>
                            <a:pt x="13806" y="16314"/>
                            <a:pt x="23988" y="19981"/>
                          </a:cubicBezTo>
                          <a:cubicBezTo>
                            <a:pt x="13739" y="20381"/>
                            <a:pt x="12711" y="36611"/>
                            <a:pt x="27903" y="38650"/>
                          </a:cubicBezTo>
                          <a:cubicBezTo>
                            <a:pt x="13406" y="37307"/>
                            <a:pt x="14292" y="50089"/>
                            <a:pt x="27313" y="57633"/>
                          </a:cubicBezTo>
                          <a:cubicBezTo>
                            <a:pt x="21902" y="62319"/>
                            <a:pt x="24808" y="67558"/>
                            <a:pt x="30475" y="71682"/>
                          </a:cubicBezTo>
                          <a:cubicBezTo>
                            <a:pt x="27617" y="72816"/>
                            <a:pt x="23998" y="73130"/>
                            <a:pt x="20140" y="72035"/>
                          </a:cubicBezTo>
                          <a:cubicBezTo>
                            <a:pt x="19816" y="71978"/>
                            <a:pt x="19464" y="71816"/>
                            <a:pt x="19140" y="71730"/>
                          </a:cubicBezTo>
                          <a:cubicBezTo>
                            <a:pt x="10091" y="66910"/>
                            <a:pt x="2452" y="59033"/>
                            <a:pt x="9206" y="53204"/>
                          </a:cubicBezTo>
                          <a:cubicBezTo>
                            <a:pt x="-3796" y="45632"/>
                            <a:pt x="-3015" y="33278"/>
                            <a:pt x="11482" y="34602"/>
                          </a:cubicBezTo>
                          <a:cubicBezTo>
                            <a:pt x="-3710" y="32573"/>
                            <a:pt x="-1958" y="17885"/>
                            <a:pt x="8310" y="17476"/>
                          </a:cubicBezTo>
                          <a:cubicBezTo>
                            <a:pt x="-1863" y="13828"/>
                            <a:pt x="500" y="3083"/>
                            <a:pt x="13492" y="7"/>
                          </a:cubicBezTo>
                          <a:cubicBezTo>
                            <a:pt x="17950" y="-79"/>
                            <a:pt x="23207" y="626"/>
                            <a:pt x="29265" y="2483"/>
                          </a:cubicBezTo>
                          <a:close/>
                        </a:path>
                      </a:pathLst>
                    </a:custGeom>
                    <a:solidFill>
                      <a:srgbClr val="EBAD86"/>
                    </a:solid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58DE96C8-7BAF-3ACE-0C2D-519D0AF83ABD}"/>
                        </a:ext>
                      </a:extLst>
                    </p:cNvPr>
                    <p:cNvSpPr/>
                    <p:nvPr/>
                  </p:nvSpPr>
                  <p:spPr>
                    <a:xfrm>
                      <a:off x="5234280" y="2280057"/>
                      <a:ext cx="28738" cy="5376"/>
                    </a:xfrm>
                    <a:custGeom>
                      <a:avLst/>
                      <a:gdLst>
                        <a:gd name="connsiteX0" fmla="*/ 88 w 28738"/>
                        <a:gd name="connsiteY0" fmla="*/ 999 h 5376"/>
                        <a:gd name="connsiteX1" fmla="*/ 583 w 28738"/>
                        <a:gd name="connsiteY1" fmla="*/ 1256 h 5376"/>
                        <a:gd name="connsiteX2" fmla="*/ 27929 w 28738"/>
                        <a:gd name="connsiteY2" fmla="*/ 5314 h 5376"/>
                        <a:gd name="connsiteX3" fmla="*/ 28672 w 28738"/>
                        <a:gd name="connsiteY3" fmla="*/ 5095 h 5376"/>
                        <a:gd name="connsiteX4" fmla="*/ 28425 w 28738"/>
                        <a:gd name="connsiteY4" fmla="*/ 4342 h 5376"/>
                        <a:gd name="connsiteX5" fmla="*/ 526 w 28738"/>
                        <a:gd name="connsiteY5" fmla="*/ 142 h 5376"/>
                        <a:gd name="connsiteX6" fmla="*/ 2 w 28738"/>
                        <a:gd name="connsiteY6" fmla="*/ 713 h 5376"/>
                        <a:gd name="connsiteX7" fmla="*/ 88 w 28738"/>
                        <a:gd name="connsiteY7" fmla="*/ 999 h 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38" h="5376">
                          <a:moveTo>
                            <a:pt x="88" y="999"/>
                          </a:moveTo>
                          <a:cubicBezTo>
                            <a:pt x="183" y="1170"/>
                            <a:pt x="374" y="1275"/>
                            <a:pt x="583" y="1256"/>
                          </a:cubicBezTo>
                          <a:cubicBezTo>
                            <a:pt x="12242" y="647"/>
                            <a:pt x="21443" y="1990"/>
                            <a:pt x="27929" y="5314"/>
                          </a:cubicBezTo>
                          <a:cubicBezTo>
                            <a:pt x="28206" y="5457"/>
                            <a:pt x="28558" y="5342"/>
                            <a:pt x="28672" y="5095"/>
                          </a:cubicBezTo>
                          <a:cubicBezTo>
                            <a:pt x="28825" y="4809"/>
                            <a:pt x="28701" y="4457"/>
                            <a:pt x="28425" y="4342"/>
                          </a:cubicBezTo>
                          <a:cubicBezTo>
                            <a:pt x="21776" y="932"/>
                            <a:pt x="12375" y="-477"/>
                            <a:pt x="526" y="142"/>
                          </a:cubicBezTo>
                          <a:cubicBezTo>
                            <a:pt x="221" y="151"/>
                            <a:pt x="-26" y="409"/>
                            <a:pt x="2" y="713"/>
                          </a:cubicBezTo>
                          <a:cubicBezTo>
                            <a:pt x="-7" y="818"/>
                            <a:pt x="21" y="932"/>
                            <a:pt x="88" y="999"/>
                          </a:cubicBezTo>
                          <a:close/>
                        </a:path>
                      </a:pathLst>
                    </a:custGeom>
                    <a:solidFill>
                      <a:srgbClr val="DE9173"/>
                    </a:solid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CF64CCC7-1C9A-938B-31EE-4E393F974F44}"/>
                        </a:ext>
                      </a:extLst>
                    </p:cNvPr>
                    <p:cNvSpPr/>
                    <p:nvPr/>
                  </p:nvSpPr>
                  <p:spPr>
                    <a:xfrm>
                      <a:off x="5236153" y="2295902"/>
                      <a:ext cx="28211" cy="8251"/>
                    </a:xfrm>
                    <a:custGeom>
                      <a:avLst/>
                      <a:gdLst>
                        <a:gd name="connsiteX0" fmla="*/ 82 w 28211"/>
                        <a:gd name="connsiteY0" fmla="*/ 851 h 8251"/>
                        <a:gd name="connsiteX1" fmla="*/ 472 w 28211"/>
                        <a:gd name="connsiteY1" fmla="*/ 1117 h 8251"/>
                        <a:gd name="connsiteX2" fmla="*/ 24456 w 28211"/>
                        <a:gd name="connsiteY2" fmla="*/ 7185 h 8251"/>
                        <a:gd name="connsiteX3" fmla="*/ 27485 w 28211"/>
                        <a:gd name="connsiteY3" fmla="*/ 8223 h 8251"/>
                        <a:gd name="connsiteX4" fmla="*/ 28181 w 28211"/>
                        <a:gd name="connsiteY4" fmla="*/ 7880 h 8251"/>
                        <a:gd name="connsiteX5" fmla="*/ 27838 w 28211"/>
                        <a:gd name="connsiteY5" fmla="*/ 7185 h 8251"/>
                        <a:gd name="connsiteX6" fmla="*/ 24818 w 28211"/>
                        <a:gd name="connsiteY6" fmla="*/ 6137 h 8251"/>
                        <a:gd name="connsiteX7" fmla="*/ 634 w 28211"/>
                        <a:gd name="connsiteY7" fmla="*/ 3 h 8251"/>
                        <a:gd name="connsiteX8" fmla="*/ 15 w 28211"/>
                        <a:gd name="connsiteY8" fmla="*/ 479 h 8251"/>
                        <a:gd name="connsiteX9" fmla="*/ 82 w 28211"/>
                        <a:gd name="connsiteY9" fmla="*/ 851 h 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11" h="8251">
                          <a:moveTo>
                            <a:pt x="82" y="851"/>
                          </a:moveTo>
                          <a:cubicBezTo>
                            <a:pt x="158" y="965"/>
                            <a:pt x="301" y="1079"/>
                            <a:pt x="472" y="1117"/>
                          </a:cubicBezTo>
                          <a:cubicBezTo>
                            <a:pt x="11359" y="2603"/>
                            <a:pt x="17722" y="4832"/>
                            <a:pt x="24456" y="7185"/>
                          </a:cubicBezTo>
                          <a:cubicBezTo>
                            <a:pt x="25456" y="7528"/>
                            <a:pt x="26466" y="7880"/>
                            <a:pt x="27485" y="8223"/>
                          </a:cubicBezTo>
                          <a:cubicBezTo>
                            <a:pt x="27771" y="8318"/>
                            <a:pt x="28095" y="8166"/>
                            <a:pt x="28181" y="7880"/>
                          </a:cubicBezTo>
                          <a:cubicBezTo>
                            <a:pt x="28285" y="7585"/>
                            <a:pt x="28114" y="7299"/>
                            <a:pt x="27838" y="7185"/>
                          </a:cubicBezTo>
                          <a:cubicBezTo>
                            <a:pt x="26828" y="6832"/>
                            <a:pt x="25818" y="6470"/>
                            <a:pt x="24818" y="6137"/>
                          </a:cubicBezTo>
                          <a:cubicBezTo>
                            <a:pt x="18036" y="3746"/>
                            <a:pt x="11636" y="1527"/>
                            <a:pt x="634" y="3"/>
                          </a:cubicBezTo>
                          <a:cubicBezTo>
                            <a:pt x="329" y="-26"/>
                            <a:pt x="53" y="165"/>
                            <a:pt x="15" y="479"/>
                          </a:cubicBezTo>
                          <a:cubicBezTo>
                            <a:pt x="-23" y="622"/>
                            <a:pt x="15" y="755"/>
                            <a:pt x="82" y="851"/>
                          </a:cubicBezTo>
                          <a:close/>
                        </a:path>
                      </a:pathLst>
                    </a:custGeom>
                    <a:solidFill>
                      <a:srgbClr val="DE9173"/>
                    </a:solid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32D8572B-F6E8-DC13-CB02-E4B913B722E5}"/>
                        </a:ext>
                      </a:extLst>
                    </p:cNvPr>
                    <p:cNvSpPr/>
                    <p:nvPr/>
                  </p:nvSpPr>
                  <p:spPr>
                    <a:xfrm>
                      <a:off x="5235131" y="2313994"/>
                      <a:ext cx="22974" cy="7515"/>
                    </a:xfrm>
                    <a:custGeom>
                      <a:avLst/>
                      <a:gdLst>
                        <a:gd name="connsiteX0" fmla="*/ 84 w 22974"/>
                        <a:gd name="connsiteY0" fmla="*/ 865 h 7515"/>
                        <a:gd name="connsiteX1" fmla="*/ 380 w 22974"/>
                        <a:gd name="connsiteY1" fmla="*/ 1084 h 7515"/>
                        <a:gd name="connsiteX2" fmla="*/ 22287 w 22974"/>
                        <a:gd name="connsiteY2" fmla="*/ 7504 h 7515"/>
                        <a:gd name="connsiteX3" fmla="*/ 22964 w 22974"/>
                        <a:gd name="connsiteY3" fmla="*/ 7085 h 7515"/>
                        <a:gd name="connsiteX4" fmla="*/ 22544 w 22974"/>
                        <a:gd name="connsiteY4" fmla="*/ 6409 h 7515"/>
                        <a:gd name="connsiteX5" fmla="*/ 704 w 22974"/>
                        <a:gd name="connsiteY5" fmla="*/ 27 h 7515"/>
                        <a:gd name="connsiteX6" fmla="*/ 37 w 22974"/>
                        <a:gd name="connsiteY6" fmla="*/ 389 h 7515"/>
                        <a:gd name="connsiteX7" fmla="*/ 84 w 22974"/>
                        <a:gd name="connsiteY7" fmla="*/ 865 h 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74" h="7515">
                          <a:moveTo>
                            <a:pt x="84" y="865"/>
                          </a:moveTo>
                          <a:cubicBezTo>
                            <a:pt x="151" y="970"/>
                            <a:pt x="256" y="1027"/>
                            <a:pt x="380" y="1084"/>
                          </a:cubicBezTo>
                          <a:cubicBezTo>
                            <a:pt x="12753" y="5171"/>
                            <a:pt x="22183" y="7466"/>
                            <a:pt x="22287" y="7504"/>
                          </a:cubicBezTo>
                          <a:cubicBezTo>
                            <a:pt x="22602" y="7562"/>
                            <a:pt x="22887" y="7390"/>
                            <a:pt x="22964" y="7085"/>
                          </a:cubicBezTo>
                          <a:cubicBezTo>
                            <a:pt x="23021" y="6781"/>
                            <a:pt x="22849" y="6504"/>
                            <a:pt x="22544" y="6409"/>
                          </a:cubicBezTo>
                          <a:cubicBezTo>
                            <a:pt x="22459" y="6390"/>
                            <a:pt x="13048" y="4085"/>
                            <a:pt x="704" y="27"/>
                          </a:cubicBezTo>
                          <a:cubicBezTo>
                            <a:pt x="437" y="-68"/>
                            <a:pt x="103" y="94"/>
                            <a:pt x="37" y="389"/>
                          </a:cubicBezTo>
                          <a:cubicBezTo>
                            <a:pt x="-30" y="542"/>
                            <a:pt x="-1" y="723"/>
                            <a:pt x="84" y="865"/>
                          </a:cubicBezTo>
                          <a:close/>
                        </a:path>
                      </a:pathLst>
                    </a:custGeom>
                    <a:solidFill>
                      <a:srgbClr val="DE9173"/>
                    </a:solidFill>
                    <a:ln w="9525" cap="flat">
                      <a:noFill/>
                      <a:prstDash val="solid"/>
                      <a:miter/>
                    </a:ln>
                  </p:spPr>
                  <p:txBody>
                    <a:bodyPr rtlCol="0" anchor="ctr"/>
                    <a:lstStyle/>
                    <a:p>
                      <a:endParaRPr lang="en-US"/>
                    </a:p>
                  </p:txBody>
                </p:sp>
              </p:grpSp>
              <p:sp>
                <p:nvSpPr>
                  <p:cNvPr id="258" name="Freeform: Shape 257">
                    <a:extLst>
                      <a:ext uri="{FF2B5EF4-FFF2-40B4-BE49-F238E27FC236}">
                        <a16:creationId xmlns:a16="http://schemas.microsoft.com/office/drawing/2014/main" id="{292E3B3D-E22C-6EA0-CFDA-E728058B742A}"/>
                      </a:ext>
                    </a:extLst>
                  </p:cNvPr>
                  <p:cNvSpPr/>
                  <p:nvPr/>
                </p:nvSpPr>
                <p:spPr>
                  <a:xfrm>
                    <a:off x="5020322" y="2136523"/>
                    <a:ext cx="79905" cy="46396"/>
                  </a:xfrm>
                  <a:custGeom>
                    <a:avLst/>
                    <a:gdLst>
                      <a:gd name="connsiteX0" fmla="*/ 6982 w 79905"/>
                      <a:gd name="connsiteY0" fmla="*/ 0 h 46396"/>
                      <a:gd name="connsiteX1" fmla="*/ 79905 w 79905"/>
                      <a:gd name="connsiteY1" fmla="*/ 34090 h 46396"/>
                      <a:gd name="connsiteX2" fmla="*/ 73762 w 79905"/>
                      <a:gd name="connsiteY2" fmla="*/ 46396 h 46396"/>
                      <a:gd name="connsiteX3" fmla="*/ 0 w 79905"/>
                      <a:gd name="connsiteY3" fmla="*/ 14516 h 46396"/>
                      <a:gd name="connsiteX4" fmla="*/ 6982 w 79905"/>
                      <a:gd name="connsiteY4" fmla="*/ 0 h 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05" h="46396">
                        <a:moveTo>
                          <a:pt x="6982" y="0"/>
                        </a:moveTo>
                        <a:cubicBezTo>
                          <a:pt x="6982" y="0"/>
                          <a:pt x="37148" y="22927"/>
                          <a:pt x="79905" y="34090"/>
                        </a:cubicBezTo>
                        <a:cubicBezTo>
                          <a:pt x="78238" y="39110"/>
                          <a:pt x="73762" y="46396"/>
                          <a:pt x="73762" y="46396"/>
                        </a:cubicBezTo>
                        <a:cubicBezTo>
                          <a:pt x="73762" y="46396"/>
                          <a:pt x="39110" y="44158"/>
                          <a:pt x="0" y="14516"/>
                        </a:cubicBezTo>
                        <a:cubicBezTo>
                          <a:pt x="3629" y="7544"/>
                          <a:pt x="6982" y="0"/>
                          <a:pt x="6982" y="0"/>
                        </a:cubicBezTo>
                        <a:close/>
                      </a:path>
                    </a:pathLst>
                  </a:custGeom>
                  <a:solidFill>
                    <a:srgbClr val="FFFFFF"/>
                  </a:solid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F242C27-BC81-D93D-D876-1CBAEF3C00FE}"/>
                      </a:ext>
                    </a:extLst>
                  </p:cNvPr>
                  <p:cNvSpPr/>
                  <p:nvPr/>
                </p:nvSpPr>
                <p:spPr>
                  <a:xfrm>
                    <a:off x="5357002" y="2138762"/>
                    <a:ext cx="80476" cy="43300"/>
                  </a:xfrm>
                  <a:custGeom>
                    <a:avLst/>
                    <a:gdLst>
                      <a:gd name="connsiteX0" fmla="*/ 74609 w 80476"/>
                      <a:gd name="connsiteY0" fmla="*/ 0 h 43300"/>
                      <a:gd name="connsiteX1" fmla="*/ 0 w 80476"/>
                      <a:gd name="connsiteY1" fmla="*/ 30451 h 43300"/>
                      <a:gd name="connsiteX2" fmla="*/ 5591 w 80476"/>
                      <a:gd name="connsiteY2" fmla="*/ 43301 h 43300"/>
                      <a:gd name="connsiteX3" fmla="*/ 80477 w 80476"/>
                      <a:gd name="connsiteY3" fmla="*/ 13697 h 43300"/>
                      <a:gd name="connsiteX4" fmla="*/ 74609 w 80476"/>
                      <a:gd name="connsiteY4" fmla="*/ 0 h 4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76" h="43300">
                        <a:moveTo>
                          <a:pt x="74609" y="0"/>
                        </a:moveTo>
                        <a:cubicBezTo>
                          <a:pt x="74609" y="0"/>
                          <a:pt x="42758" y="19278"/>
                          <a:pt x="0" y="30451"/>
                        </a:cubicBezTo>
                        <a:cubicBezTo>
                          <a:pt x="1676" y="35481"/>
                          <a:pt x="5591" y="43301"/>
                          <a:pt x="5591" y="43301"/>
                        </a:cubicBezTo>
                        <a:cubicBezTo>
                          <a:pt x="5591" y="43301"/>
                          <a:pt x="41348" y="41091"/>
                          <a:pt x="80477" y="13697"/>
                        </a:cubicBezTo>
                        <a:cubicBezTo>
                          <a:pt x="77962" y="6991"/>
                          <a:pt x="74609" y="0"/>
                          <a:pt x="74609" y="0"/>
                        </a:cubicBezTo>
                        <a:close/>
                      </a:path>
                    </a:pathLst>
                  </a:custGeom>
                  <a:solidFill>
                    <a:srgbClr val="FFFFFF"/>
                  </a:solidFill>
                  <a:ln w="9525" cap="flat">
                    <a:noFill/>
                    <a:prstDash val="solid"/>
                    <a:miter/>
                  </a:ln>
                </p:spPr>
                <p:txBody>
                  <a:bodyPr rtlCol="0" anchor="ctr"/>
                  <a:lstStyle/>
                  <a:p>
                    <a:endParaRPr lang="en-US"/>
                  </a:p>
                </p:txBody>
              </p:sp>
            </p:grpSp>
            <p:grpSp>
              <p:nvGrpSpPr>
                <p:cNvPr id="260" name="Graphic 10">
                  <a:extLst>
                    <a:ext uri="{FF2B5EF4-FFF2-40B4-BE49-F238E27FC236}">
                      <a16:creationId xmlns:a16="http://schemas.microsoft.com/office/drawing/2014/main" id="{A649E3B4-65BB-A1F7-62B9-82E0067D23F6}"/>
                    </a:ext>
                  </a:extLst>
                </p:cNvPr>
                <p:cNvGrpSpPr/>
                <p:nvPr/>
              </p:nvGrpSpPr>
              <p:grpSpPr>
                <a:xfrm>
                  <a:off x="5031914" y="2123493"/>
                  <a:ext cx="378837" cy="237551"/>
                  <a:chOff x="5031914" y="2123493"/>
                  <a:chExt cx="378837" cy="237551"/>
                </a:xfrm>
              </p:grpSpPr>
              <p:sp>
                <p:nvSpPr>
                  <p:cNvPr id="261" name="Freeform: Shape 260">
                    <a:extLst>
                      <a:ext uri="{FF2B5EF4-FFF2-40B4-BE49-F238E27FC236}">
                        <a16:creationId xmlns:a16="http://schemas.microsoft.com/office/drawing/2014/main" id="{6BE53C6D-C4A1-E157-64CC-D318768411B8}"/>
                      </a:ext>
                    </a:extLst>
                  </p:cNvPr>
                  <p:cNvSpPr/>
                  <p:nvPr/>
                </p:nvSpPr>
                <p:spPr>
                  <a:xfrm>
                    <a:off x="5114200" y="2208723"/>
                    <a:ext cx="18049" cy="18040"/>
                  </a:xfrm>
                  <a:custGeom>
                    <a:avLst/>
                    <a:gdLst>
                      <a:gd name="connsiteX0" fmla="*/ 18050 w 18049"/>
                      <a:gd name="connsiteY0" fmla="*/ 9020 h 18040"/>
                      <a:gd name="connsiteX1" fmla="*/ 9030 w 18049"/>
                      <a:gd name="connsiteY1" fmla="*/ 18040 h 18040"/>
                      <a:gd name="connsiteX2" fmla="*/ 0 w 18049"/>
                      <a:gd name="connsiteY2" fmla="*/ 9020 h 18040"/>
                      <a:gd name="connsiteX3" fmla="*/ 9030 w 18049"/>
                      <a:gd name="connsiteY3" fmla="*/ 0 h 18040"/>
                      <a:gd name="connsiteX4" fmla="*/ 18050 w 18049"/>
                      <a:gd name="connsiteY4" fmla="*/ 9020 h 1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9" h="18040">
                        <a:moveTo>
                          <a:pt x="18050" y="9020"/>
                        </a:moveTo>
                        <a:cubicBezTo>
                          <a:pt x="18050" y="14011"/>
                          <a:pt x="14011" y="18040"/>
                          <a:pt x="9030" y="18040"/>
                        </a:cubicBezTo>
                        <a:cubicBezTo>
                          <a:pt x="4029" y="18040"/>
                          <a:pt x="0" y="14011"/>
                          <a:pt x="0" y="9020"/>
                        </a:cubicBezTo>
                        <a:cubicBezTo>
                          <a:pt x="0" y="4029"/>
                          <a:pt x="4029" y="0"/>
                          <a:pt x="9030" y="0"/>
                        </a:cubicBezTo>
                        <a:cubicBezTo>
                          <a:pt x="14011" y="0"/>
                          <a:pt x="18050" y="4029"/>
                          <a:pt x="18050" y="9020"/>
                        </a:cubicBezTo>
                        <a:close/>
                      </a:path>
                    </a:pathLst>
                  </a:custGeom>
                  <a:solidFill>
                    <a:srgbClr val="FFFFFF"/>
                  </a:solid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6EDC3F5A-83B1-B1EF-1356-1BBCA9C86928}"/>
                      </a:ext>
                    </a:extLst>
                  </p:cNvPr>
                  <p:cNvSpPr/>
                  <p:nvPr/>
                </p:nvSpPr>
                <p:spPr>
                  <a:xfrm>
                    <a:off x="5350858" y="2331386"/>
                    <a:ext cx="18049" cy="18059"/>
                  </a:xfrm>
                  <a:custGeom>
                    <a:avLst/>
                    <a:gdLst>
                      <a:gd name="connsiteX0" fmla="*/ 18050 w 18049"/>
                      <a:gd name="connsiteY0" fmla="*/ 9039 h 18059"/>
                      <a:gd name="connsiteX1" fmla="*/ 9020 w 18049"/>
                      <a:gd name="connsiteY1" fmla="*/ 18059 h 18059"/>
                      <a:gd name="connsiteX2" fmla="*/ 0 w 18049"/>
                      <a:gd name="connsiteY2" fmla="*/ 9039 h 18059"/>
                      <a:gd name="connsiteX3" fmla="*/ 9020 w 18049"/>
                      <a:gd name="connsiteY3" fmla="*/ 0 h 18059"/>
                      <a:gd name="connsiteX4" fmla="*/ 18050 w 18049"/>
                      <a:gd name="connsiteY4" fmla="*/ 9039 h 18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9" h="18059">
                        <a:moveTo>
                          <a:pt x="18050" y="9039"/>
                        </a:moveTo>
                        <a:cubicBezTo>
                          <a:pt x="18050" y="14011"/>
                          <a:pt x="14002" y="18059"/>
                          <a:pt x="9020" y="18059"/>
                        </a:cubicBezTo>
                        <a:cubicBezTo>
                          <a:pt x="4039" y="18059"/>
                          <a:pt x="0" y="14011"/>
                          <a:pt x="0" y="9039"/>
                        </a:cubicBezTo>
                        <a:cubicBezTo>
                          <a:pt x="0" y="4058"/>
                          <a:pt x="4039" y="0"/>
                          <a:pt x="9020" y="0"/>
                        </a:cubicBezTo>
                        <a:cubicBezTo>
                          <a:pt x="14002" y="10"/>
                          <a:pt x="18050" y="4058"/>
                          <a:pt x="18050" y="9039"/>
                        </a:cubicBezTo>
                        <a:close/>
                      </a:path>
                    </a:pathLst>
                  </a:custGeom>
                  <a:solidFill>
                    <a:srgbClr val="FFFFFF"/>
                  </a:solid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94BF7FD2-9179-4AEC-ABF7-7588E4D5A5FF}"/>
                      </a:ext>
                    </a:extLst>
                  </p:cNvPr>
                  <p:cNvSpPr/>
                  <p:nvPr/>
                </p:nvSpPr>
                <p:spPr>
                  <a:xfrm>
                    <a:off x="5290555" y="2213771"/>
                    <a:ext cx="27689" cy="27689"/>
                  </a:xfrm>
                  <a:custGeom>
                    <a:avLst/>
                    <a:gdLst>
                      <a:gd name="connsiteX0" fmla="*/ 27689 w 27689"/>
                      <a:gd name="connsiteY0" fmla="*/ 13840 h 27689"/>
                      <a:gd name="connsiteX1" fmla="*/ 13830 w 27689"/>
                      <a:gd name="connsiteY1" fmla="*/ 27689 h 27689"/>
                      <a:gd name="connsiteX2" fmla="*/ 0 w 27689"/>
                      <a:gd name="connsiteY2" fmla="*/ 13840 h 27689"/>
                      <a:gd name="connsiteX3" fmla="*/ 13830 w 27689"/>
                      <a:gd name="connsiteY3" fmla="*/ 0 h 27689"/>
                      <a:gd name="connsiteX4" fmla="*/ 27689 w 27689"/>
                      <a:gd name="connsiteY4" fmla="*/ 13840 h 27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9" h="27689">
                        <a:moveTo>
                          <a:pt x="27689" y="13840"/>
                        </a:moveTo>
                        <a:cubicBezTo>
                          <a:pt x="27689" y="21498"/>
                          <a:pt x="21479" y="27689"/>
                          <a:pt x="13830" y="27689"/>
                        </a:cubicBezTo>
                        <a:cubicBezTo>
                          <a:pt x="6191" y="27689"/>
                          <a:pt x="0" y="21498"/>
                          <a:pt x="0" y="13840"/>
                        </a:cubicBezTo>
                        <a:cubicBezTo>
                          <a:pt x="0" y="6182"/>
                          <a:pt x="6191" y="0"/>
                          <a:pt x="13830" y="0"/>
                        </a:cubicBezTo>
                        <a:cubicBezTo>
                          <a:pt x="21469" y="0"/>
                          <a:pt x="27689" y="6172"/>
                          <a:pt x="27689" y="13840"/>
                        </a:cubicBezTo>
                        <a:close/>
                      </a:path>
                    </a:pathLst>
                  </a:custGeom>
                  <a:solidFill>
                    <a:srgbClr val="FFFFFF"/>
                  </a:solid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9E22DA23-0D2E-FE1D-5059-EC8548D4262B}"/>
                      </a:ext>
                    </a:extLst>
                  </p:cNvPr>
                  <p:cNvSpPr/>
                  <p:nvPr/>
                </p:nvSpPr>
                <p:spPr>
                  <a:xfrm>
                    <a:off x="5290565" y="2321775"/>
                    <a:ext cx="11449" cy="11429"/>
                  </a:xfrm>
                  <a:custGeom>
                    <a:avLst/>
                    <a:gdLst>
                      <a:gd name="connsiteX0" fmla="*/ 11449 w 11449"/>
                      <a:gd name="connsiteY0" fmla="*/ 5696 h 11429"/>
                      <a:gd name="connsiteX1" fmla="*/ 5725 w 11449"/>
                      <a:gd name="connsiteY1" fmla="*/ 11430 h 11429"/>
                      <a:gd name="connsiteX2" fmla="*/ 0 w 11449"/>
                      <a:gd name="connsiteY2" fmla="*/ 5696 h 11429"/>
                      <a:gd name="connsiteX3" fmla="*/ 5725 w 11449"/>
                      <a:gd name="connsiteY3" fmla="*/ 0 h 11429"/>
                      <a:gd name="connsiteX4" fmla="*/ 11449 w 11449"/>
                      <a:gd name="connsiteY4" fmla="*/ 5696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9" h="11429">
                        <a:moveTo>
                          <a:pt x="11449" y="5696"/>
                        </a:moveTo>
                        <a:cubicBezTo>
                          <a:pt x="11449" y="8868"/>
                          <a:pt x="8868" y="11430"/>
                          <a:pt x="5725" y="11430"/>
                        </a:cubicBezTo>
                        <a:cubicBezTo>
                          <a:pt x="2562" y="11430"/>
                          <a:pt x="0" y="8858"/>
                          <a:pt x="0" y="5696"/>
                        </a:cubicBezTo>
                        <a:cubicBezTo>
                          <a:pt x="0" y="2562"/>
                          <a:pt x="2562" y="0"/>
                          <a:pt x="5725" y="0"/>
                        </a:cubicBezTo>
                        <a:cubicBezTo>
                          <a:pt x="8868" y="0"/>
                          <a:pt x="11449" y="2562"/>
                          <a:pt x="11449" y="5696"/>
                        </a:cubicBezTo>
                        <a:close/>
                      </a:path>
                    </a:pathLst>
                  </a:custGeom>
                  <a:solidFill>
                    <a:srgbClr val="FFFFFF"/>
                  </a:solid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86529C12-7FAA-FD1F-38E9-51881D3F1ABD}"/>
                      </a:ext>
                    </a:extLst>
                  </p:cNvPr>
                  <p:cNvSpPr/>
                  <p:nvPr/>
                </p:nvSpPr>
                <p:spPr>
                  <a:xfrm>
                    <a:off x="5399302" y="2278522"/>
                    <a:ext cx="11449" cy="11439"/>
                  </a:xfrm>
                  <a:custGeom>
                    <a:avLst/>
                    <a:gdLst>
                      <a:gd name="connsiteX0" fmla="*/ 11449 w 11449"/>
                      <a:gd name="connsiteY0" fmla="*/ 5725 h 11439"/>
                      <a:gd name="connsiteX1" fmla="*/ 5725 w 11449"/>
                      <a:gd name="connsiteY1" fmla="*/ 11440 h 11439"/>
                      <a:gd name="connsiteX2" fmla="*/ 0 w 11449"/>
                      <a:gd name="connsiteY2" fmla="*/ 5725 h 11439"/>
                      <a:gd name="connsiteX3" fmla="*/ 5725 w 11449"/>
                      <a:gd name="connsiteY3" fmla="*/ 0 h 11439"/>
                      <a:gd name="connsiteX4" fmla="*/ 11449 w 11449"/>
                      <a:gd name="connsiteY4" fmla="*/ 5725 h 11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9" h="11439">
                        <a:moveTo>
                          <a:pt x="11449" y="5725"/>
                        </a:moveTo>
                        <a:cubicBezTo>
                          <a:pt x="11449" y="8868"/>
                          <a:pt x="8877" y="11440"/>
                          <a:pt x="5725" y="11440"/>
                        </a:cubicBezTo>
                        <a:cubicBezTo>
                          <a:pt x="2562" y="11440"/>
                          <a:pt x="0" y="8868"/>
                          <a:pt x="0" y="5725"/>
                        </a:cubicBezTo>
                        <a:cubicBezTo>
                          <a:pt x="0" y="2572"/>
                          <a:pt x="2553" y="0"/>
                          <a:pt x="5725" y="0"/>
                        </a:cubicBezTo>
                        <a:cubicBezTo>
                          <a:pt x="8877" y="0"/>
                          <a:pt x="11449" y="2572"/>
                          <a:pt x="11449" y="5725"/>
                        </a:cubicBezTo>
                        <a:close/>
                      </a:path>
                    </a:pathLst>
                  </a:custGeom>
                  <a:solidFill>
                    <a:srgbClr val="A2DEF9"/>
                  </a:solid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F5E62EC7-D5FD-773A-F05E-DDCC29C49776}"/>
                      </a:ext>
                    </a:extLst>
                  </p:cNvPr>
                  <p:cNvSpPr/>
                  <p:nvPr/>
                </p:nvSpPr>
                <p:spPr>
                  <a:xfrm>
                    <a:off x="5268124" y="2209504"/>
                    <a:ext cx="11429" cy="11430"/>
                  </a:xfrm>
                  <a:custGeom>
                    <a:avLst/>
                    <a:gdLst>
                      <a:gd name="connsiteX0" fmla="*/ 11430 w 11429"/>
                      <a:gd name="connsiteY0" fmla="*/ 5715 h 11430"/>
                      <a:gd name="connsiteX1" fmla="*/ 5705 w 11429"/>
                      <a:gd name="connsiteY1" fmla="*/ 11430 h 11430"/>
                      <a:gd name="connsiteX2" fmla="*/ 0 w 11429"/>
                      <a:gd name="connsiteY2" fmla="*/ 5715 h 11430"/>
                      <a:gd name="connsiteX3" fmla="*/ 5705 w 11429"/>
                      <a:gd name="connsiteY3" fmla="*/ 0 h 11430"/>
                      <a:gd name="connsiteX4" fmla="*/ 11430 w 11429"/>
                      <a:gd name="connsiteY4" fmla="*/ 5715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1430">
                        <a:moveTo>
                          <a:pt x="11430" y="5715"/>
                        </a:moveTo>
                        <a:cubicBezTo>
                          <a:pt x="11430" y="8877"/>
                          <a:pt x="8868" y="11430"/>
                          <a:pt x="5705" y="11430"/>
                        </a:cubicBezTo>
                        <a:cubicBezTo>
                          <a:pt x="2553" y="11430"/>
                          <a:pt x="0" y="8877"/>
                          <a:pt x="0" y="5715"/>
                        </a:cubicBezTo>
                        <a:cubicBezTo>
                          <a:pt x="0" y="2553"/>
                          <a:pt x="2553" y="0"/>
                          <a:pt x="5705" y="0"/>
                        </a:cubicBezTo>
                        <a:cubicBezTo>
                          <a:pt x="8868" y="10"/>
                          <a:pt x="11430" y="2562"/>
                          <a:pt x="11430" y="5715"/>
                        </a:cubicBezTo>
                        <a:close/>
                      </a:path>
                    </a:pathLst>
                  </a:custGeom>
                  <a:solidFill>
                    <a:srgbClr val="FFFFFF"/>
                  </a:solid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F61E6E03-E7E1-0E62-0DC6-F9A18AFAB721}"/>
                      </a:ext>
                    </a:extLst>
                  </p:cNvPr>
                  <p:cNvSpPr/>
                  <p:nvPr/>
                </p:nvSpPr>
                <p:spPr>
                  <a:xfrm>
                    <a:off x="5142937" y="2127541"/>
                    <a:ext cx="11458" cy="11429"/>
                  </a:xfrm>
                  <a:custGeom>
                    <a:avLst/>
                    <a:gdLst>
                      <a:gd name="connsiteX0" fmla="*/ 11459 w 11458"/>
                      <a:gd name="connsiteY0" fmla="*/ 5734 h 11429"/>
                      <a:gd name="connsiteX1" fmla="*/ 5725 w 11458"/>
                      <a:gd name="connsiteY1" fmla="*/ 11430 h 11429"/>
                      <a:gd name="connsiteX2" fmla="*/ 0 w 11458"/>
                      <a:gd name="connsiteY2" fmla="*/ 5734 h 11429"/>
                      <a:gd name="connsiteX3" fmla="*/ 5725 w 11458"/>
                      <a:gd name="connsiteY3" fmla="*/ 0 h 11429"/>
                      <a:gd name="connsiteX4" fmla="*/ 11459 w 11458"/>
                      <a:gd name="connsiteY4" fmla="*/ 5734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8" h="11429">
                        <a:moveTo>
                          <a:pt x="11459" y="5734"/>
                        </a:moveTo>
                        <a:cubicBezTo>
                          <a:pt x="11459" y="8877"/>
                          <a:pt x="8887" y="11430"/>
                          <a:pt x="5725" y="11430"/>
                        </a:cubicBezTo>
                        <a:cubicBezTo>
                          <a:pt x="2572" y="11430"/>
                          <a:pt x="0" y="8877"/>
                          <a:pt x="0" y="5734"/>
                        </a:cubicBezTo>
                        <a:cubicBezTo>
                          <a:pt x="0" y="2562"/>
                          <a:pt x="2572" y="0"/>
                          <a:pt x="5725" y="0"/>
                        </a:cubicBezTo>
                        <a:cubicBezTo>
                          <a:pt x="8877" y="0"/>
                          <a:pt x="11459" y="2562"/>
                          <a:pt x="11459" y="5734"/>
                        </a:cubicBezTo>
                        <a:close/>
                      </a:path>
                    </a:pathLst>
                  </a:custGeom>
                  <a:solidFill>
                    <a:srgbClr val="FFFFFF"/>
                  </a:solid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08DB63B4-F1C3-91B9-575B-B365E732741A}"/>
                      </a:ext>
                    </a:extLst>
                  </p:cNvPr>
                  <p:cNvSpPr/>
                  <p:nvPr/>
                </p:nvSpPr>
                <p:spPr>
                  <a:xfrm>
                    <a:off x="5122030" y="2295572"/>
                    <a:ext cx="11439" cy="11439"/>
                  </a:xfrm>
                  <a:custGeom>
                    <a:avLst/>
                    <a:gdLst>
                      <a:gd name="connsiteX0" fmla="*/ 11440 w 11439"/>
                      <a:gd name="connsiteY0" fmla="*/ 5725 h 11439"/>
                      <a:gd name="connsiteX1" fmla="*/ 5715 w 11439"/>
                      <a:gd name="connsiteY1" fmla="*/ 11439 h 11439"/>
                      <a:gd name="connsiteX2" fmla="*/ 0 w 11439"/>
                      <a:gd name="connsiteY2" fmla="*/ 5725 h 11439"/>
                      <a:gd name="connsiteX3" fmla="*/ 5715 w 11439"/>
                      <a:gd name="connsiteY3" fmla="*/ 0 h 11439"/>
                      <a:gd name="connsiteX4" fmla="*/ 11440 w 11439"/>
                      <a:gd name="connsiteY4" fmla="*/ 5725 h 11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9" h="11439">
                        <a:moveTo>
                          <a:pt x="11440" y="5725"/>
                        </a:moveTo>
                        <a:cubicBezTo>
                          <a:pt x="11440" y="8896"/>
                          <a:pt x="8868" y="11439"/>
                          <a:pt x="5715" y="11439"/>
                        </a:cubicBezTo>
                        <a:cubicBezTo>
                          <a:pt x="2553" y="11439"/>
                          <a:pt x="0" y="8887"/>
                          <a:pt x="0" y="5725"/>
                        </a:cubicBezTo>
                        <a:cubicBezTo>
                          <a:pt x="0" y="2591"/>
                          <a:pt x="2562" y="0"/>
                          <a:pt x="5715" y="0"/>
                        </a:cubicBezTo>
                        <a:cubicBezTo>
                          <a:pt x="8868" y="0"/>
                          <a:pt x="11440" y="2591"/>
                          <a:pt x="11440" y="5725"/>
                        </a:cubicBezTo>
                        <a:close/>
                      </a:path>
                    </a:pathLst>
                  </a:custGeom>
                  <a:solidFill>
                    <a:srgbClr val="FFFFFF"/>
                  </a:solid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852759BE-7B02-43C2-3CB4-BAB25444594D}"/>
                      </a:ext>
                    </a:extLst>
                  </p:cNvPr>
                  <p:cNvSpPr/>
                  <p:nvPr/>
                </p:nvSpPr>
                <p:spPr>
                  <a:xfrm>
                    <a:off x="5031914" y="2254957"/>
                    <a:ext cx="11449" cy="11449"/>
                  </a:xfrm>
                  <a:custGeom>
                    <a:avLst/>
                    <a:gdLst>
                      <a:gd name="connsiteX0" fmla="*/ 11449 w 11449"/>
                      <a:gd name="connsiteY0" fmla="*/ 5725 h 11449"/>
                      <a:gd name="connsiteX1" fmla="*/ 5725 w 11449"/>
                      <a:gd name="connsiteY1" fmla="*/ 11449 h 11449"/>
                      <a:gd name="connsiteX2" fmla="*/ 0 w 11449"/>
                      <a:gd name="connsiteY2" fmla="*/ 5725 h 11449"/>
                      <a:gd name="connsiteX3" fmla="*/ 5725 w 11449"/>
                      <a:gd name="connsiteY3" fmla="*/ 0 h 11449"/>
                      <a:gd name="connsiteX4" fmla="*/ 11449 w 11449"/>
                      <a:gd name="connsiteY4" fmla="*/ 5725 h 1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9" h="11449">
                        <a:moveTo>
                          <a:pt x="11449" y="5725"/>
                        </a:moveTo>
                        <a:cubicBezTo>
                          <a:pt x="11449" y="8896"/>
                          <a:pt x="8877" y="11449"/>
                          <a:pt x="5725" y="11449"/>
                        </a:cubicBezTo>
                        <a:cubicBezTo>
                          <a:pt x="2572" y="11449"/>
                          <a:pt x="0" y="8896"/>
                          <a:pt x="0" y="5725"/>
                        </a:cubicBezTo>
                        <a:cubicBezTo>
                          <a:pt x="0" y="2572"/>
                          <a:pt x="2572" y="0"/>
                          <a:pt x="5725" y="0"/>
                        </a:cubicBezTo>
                        <a:cubicBezTo>
                          <a:pt x="8887" y="10"/>
                          <a:pt x="11449" y="2572"/>
                          <a:pt x="11449" y="5725"/>
                        </a:cubicBezTo>
                        <a:close/>
                      </a:path>
                    </a:pathLst>
                  </a:custGeom>
                  <a:solidFill>
                    <a:srgbClr val="A2DEF9"/>
                  </a:solid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170A64A-F7BD-F3D7-C3E2-3044C06ACAEA}"/>
                      </a:ext>
                    </a:extLst>
                  </p:cNvPr>
                  <p:cNvSpPr/>
                  <p:nvPr/>
                </p:nvSpPr>
                <p:spPr>
                  <a:xfrm>
                    <a:off x="5127249" y="2335500"/>
                    <a:ext cx="11439" cy="11429"/>
                  </a:xfrm>
                  <a:custGeom>
                    <a:avLst/>
                    <a:gdLst>
                      <a:gd name="connsiteX0" fmla="*/ 11439 w 11439"/>
                      <a:gd name="connsiteY0" fmla="*/ 5734 h 11429"/>
                      <a:gd name="connsiteX1" fmla="*/ 5725 w 11439"/>
                      <a:gd name="connsiteY1" fmla="*/ 11430 h 11429"/>
                      <a:gd name="connsiteX2" fmla="*/ 0 w 11439"/>
                      <a:gd name="connsiteY2" fmla="*/ 5734 h 11429"/>
                      <a:gd name="connsiteX3" fmla="*/ 5725 w 11439"/>
                      <a:gd name="connsiteY3" fmla="*/ 0 h 11429"/>
                      <a:gd name="connsiteX4" fmla="*/ 11439 w 11439"/>
                      <a:gd name="connsiteY4" fmla="*/ 5734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9" h="11429">
                        <a:moveTo>
                          <a:pt x="11439" y="5734"/>
                        </a:moveTo>
                        <a:cubicBezTo>
                          <a:pt x="11439" y="8868"/>
                          <a:pt x="8877" y="11430"/>
                          <a:pt x="5725" y="11430"/>
                        </a:cubicBezTo>
                        <a:cubicBezTo>
                          <a:pt x="2572" y="11430"/>
                          <a:pt x="0" y="8868"/>
                          <a:pt x="0" y="5734"/>
                        </a:cubicBezTo>
                        <a:cubicBezTo>
                          <a:pt x="0" y="2572"/>
                          <a:pt x="2562" y="0"/>
                          <a:pt x="5725" y="0"/>
                        </a:cubicBezTo>
                        <a:cubicBezTo>
                          <a:pt x="8877" y="9"/>
                          <a:pt x="11439" y="2572"/>
                          <a:pt x="11439" y="5734"/>
                        </a:cubicBezTo>
                        <a:close/>
                      </a:path>
                    </a:pathLst>
                  </a:custGeom>
                  <a:solidFill>
                    <a:srgbClr val="FFFFFF"/>
                  </a:solid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77ED9308-3A6C-125B-BB8C-9461A50E7AA5}"/>
                      </a:ext>
                    </a:extLst>
                  </p:cNvPr>
                  <p:cNvSpPr/>
                  <p:nvPr/>
                </p:nvSpPr>
                <p:spPr>
                  <a:xfrm>
                    <a:off x="5043763" y="2313021"/>
                    <a:ext cx="11458" cy="11449"/>
                  </a:xfrm>
                  <a:custGeom>
                    <a:avLst/>
                    <a:gdLst>
                      <a:gd name="connsiteX0" fmla="*/ 11458 w 11458"/>
                      <a:gd name="connsiteY0" fmla="*/ 5734 h 11449"/>
                      <a:gd name="connsiteX1" fmla="*/ 5734 w 11458"/>
                      <a:gd name="connsiteY1" fmla="*/ 11449 h 11449"/>
                      <a:gd name="connsiteX2" fmla="*/ 0 w 11458"/>
                      <a:gd name="connsiteY2" fmla="*/ 5734 h 11449"/>
                      <a:gd name="connsiteX3" fmla="*/ 5734 w 11458"/>
                      <a:gd name="connsiteY3" fmla="*/ 0 h 11449"/>
                      <a:gd name="connsiteX4" fmla="*/ 11458 w 11458"/>
                      <a:gd name="connsiteY4" fmla="*/ 5734 h 1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8" h="11449">
                        <a:moveTo>
                          <a:pt x="11458" y="5734"/>
                        </a:moveTo>
                        <a:cubicBezTo>
                          <a:pt x="11458" y="8887"/>
                          <a:pt x="8896" y="11449"/>
                          <a:pt x="5734" y="11449"/>
                        </a:cubicBezTo>
                        <a:cubicBezTo>
                          <a:pt x="2572" y="11449"/>
                          <a:pt x="0" y="8877"/>
                          <a:pt x="0" y="5734"/>
                        </a:cubicBezTo>
                        <a:cubicBezTo>
                          <a:pt x="0" y="2581"/>
                          <a:pt x="2572" y="0"/>
                          <a:pt x="5734" y="0"/>
                        </a:cubicBezTo>
                        <a:cubicBezTo>
                          <a:pt x="8896" y="0"/>
                          <a:pt x="11458" y="2581"/>
                          <a:pt x="11458" y="5734"/>
                        </a:cubicBezTo>
                        <a:close/>
                      </a:path>
                    </a:pathLst>
                  </a:custGeom>
                  <a:solidFill>
                    <a:srgbClr val="A2DEF9"/>
                  </a:solid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1A2AB5B-A2D9-1B82-AE61-1D6C8CDF19ED}"/>
                      </a:ext>
                    </a:extLst>
                  </p:cNvPr>
                  <p:cNvSpPr/>
                  <p:nvPr/>
                </p:nvSpPr>
                <p:spPr>
                  <a:xfrm>
                    <a:off x="5085415" y="2298496"/>
                    <a:ext cx="18068" cy="18068"/>
                  </a:xfrm>
                  <a:custGeom>
                    <a:avLst/>
                    <a:gdLst>
                      <a:gd name="connsiteX0" fmla="*/ 18069 w 18068"/>
                      <a:gd name="connsiteY0" fmla="*/ 9020 h 18068"/>
                      <a:gd name="connsiteX1" fmla="*/ 9030 w 18068"/>
                      <a:gd name="connsiteY1" fmla="*/ 18069 h 18068"/>
                      <a:gd name="connsiteX2" fmla="*/ 0 w 18068"/>
                      <a:gd name="connsiteY2" fmla="*/ 9020 h 18068"/>
                      <a:gd name="connsiteX3" fmla="*/ 9030 w 18068"/>
                      <a:gd name="connsiteY3" fmla="*/ 0 h 18068"/>
                      <a:gd name="connsiteX4" fmla="*/ 18069 w 18068"/>
                      <a:gd name="connsiteY4" fmla="*/ 9020 h 1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068">
                        <a:moveTo>
                          <a:pt x="18069" y="9020"/>
                        </a:moveTo>
                        <a:cubicBezTo>
                          <a:pt x="18069" y="14011"/>
                          <a:pt x="14011" y="18069"/>
                          <a:pt x="9030" y="18069"/>
                        </a:cubicBezTo>
                        <a:cubicBezTo>
                          <a:pt x="4039" y="18069"/>
                          <a:pt x="0" y="14011"/>
                          <a:pt x="0" y="9020"/>
                        </a:cubicBezTo>
                        <a:cubicBezTo>
                          <a:pt x="0" y="4048"/>
                          <a:pt x="4029" y="0"/>
                          <a:pt x="9030" y="0"/>
                        </a:cubicBezTo>
                        <a:cubicBezTo>
                          <a:pt x="14011" y="-9"/>
                          <a:pt x="18069" y="4048"/>
                          <a:pt x="18069" y="9020"/>
                        </a:cubicBezTo>
                        <a:close/>
                      </a:path>
                    </a:pathLst>
                  </a:custGeom>
                  <a:solidFill>
                    <a:srgbClr val="FFFFFF"/>
                  </a:solid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41FD612F-365B-4AAA-D9F1-049D9D58EAFC}"/>
                      </a:ext>
                    </a:extLst>
                  </p:cNvPr>
                  <p:cNvSpPr/>
                  <p:nvPr/>
                </p:nvSpPr>
                <p:spPr>
                  <a:xfrm>
                    <a:off x="5142787" y="2205954"/>
                    <a:ext cx="130412" cy="155090"/>
                  </a:xfrm>
                  <a:custGeom>
                    <a:avLst/>
                    <a:gdLst>
                      <a:gd name="connsiteX0" fmla="*/ 17972 w 130412"/>
                      <a:gd name="connsiteY0" fmla="*/ 98047 h 155090"/>
                      <a:gd name="connsiteX1" fmla="*/ 18562 w 130412"/>
                      <a:gd name="connsiteY1" fmla="*/ 83969 h 155090"/>
                      <a:gd name="connsiteX2" fmla="*/ 12038 w 130412"/>
                      <a:gd name="connsiteY2" fmla="*/ 57442 h 155090"/>
                      <a:gd name="connsiteX3" fmla="*/ 12285 w 130412"/>
                      <a:gd name="connsiteY3" fmla="*/ 39869 h 155090"/>
                      <a:gd name="connsiteX4" fmla="*/ 17972 w 130412"/>
                      <a:gd name="connsiteY4" fmla="*/ 22362 h 155090"/>
                      <a:gd name="connsiteX5" fmla="*/ 30078 w 130412"/>
                      <a:gd name="connsiteY5" fmla="*/ 11351 h 155090"/>
                      <a:gd name="connsiteX6" fmla="*/ 55148 w 130412"/>
                      <a:gd name="connsiteY6" fmla="*/ 14932 h 155090"/>
                      <a:gd name="connsiteX7" fmla="*/ 75827 w 130412"/>
                      <a:gd name="connsiteY7" fmla="*/ 18542 h 155090"/>
                      <a:gd name="connsiteX8" fmla="*/ 99220 w 130412"/>
                      <a:gd name="connsiteY8" fmla="*/ 21857 h 155090"/>
                      <a:gd name="connsiteX9" fmla="*/ 119756 w 130412"/>
                      <a:gd name="connsiteY9" fmla="*/ 30363 h 155090"/>
                      <a:gd name="connsiteX10" fmla="*/ 120766 w 130412"/>
                      <a:gd name="connsiteY10" fmla="*/ 51422 h 155090"/>
                      <a:gd name="connsiteX11" fmla="*/ 115527 w 130412"/>
                      <a:gd name="connsiteY11" fmla="*/ 69615 h 155090"/>
                      <a:gd name="connsiteX12" fmla="*/ 103735 w 130412"/>
                      <a:gd name="connsiteY12" fmla="*/ 90627 h 155090"/>
                      <a:gd name="connsiteX13" fmla="*/ 104230 w 130412"/>
                      <a:gd name="connsiteY13" fmla="*/ 116564 h 155090"/>
                      <a:gd name="connsiteX14" fmla="*/ 103735 w 130412"/>
                      <a:gd name="connsiteY14" fmla="*/ 137862 h 155090"/>
                      <a:gd name="connsiteX15" fmla="*/ 84904 w 130412"/>
                      <a:gd name="connsiteY15" fmla="*/ 147930 h 155090"/>
                      <a:gd name="connsiteX16" fmla="*/ 22782 w 130412"/>
                      <a:gd name="connsiteY16" fmla="*/ 137433 h 155090"/>
                      <a:gd name="connsiteX17" fmla="*/ 17972 w 130412"/>
                      <a:gd name="connsiteY17" fmla="*/ 117307 h 155090"/>
                      <a:gd name="connsiteX18" fmla="*/ 17972 w 130412"/>
                      <a:gd name="connsiteY18" fmla="*/ 98047 h 15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412" h="155090">
                        <a:moveTo>
                          <a:pt x="17972" y="98047"/>
                        </a:moveTo>
                        <a:cubicBezTo>
                          <a:pt x="8952" y="96057"/>
                          <a:pt x="10542" y="87989"/>
                          <a:pt x="18562" y="83969"/>
                        </a:cubicBezTo>
                        <a:cubicBezTo>
                          <a:pt x="-1488" y="85989"/>
                          <a:pt x="-3002" y="69968"/>
                          <a:pt x="12038" y="57442"/>
                        </a:cubicBezTo>
                        <a:cubicBezTo>
                          <a:pt x="-7184" y="53661"/>
                          <a:pt x="-564" y="36983"/>
                          <a:pt x="12285" y="39869"/>
                        </a:cubicBezTo>
                        <a:cubicBezTo>
                          <a:pt x="465" y="31992"/>
                          <a:pt x="6589" y="18428"/>
                          <a:pt x="17972" y="22362"/>
                        </a:cubicBezTo>
                        <a:cubicBezTo>
                          <a:pt x="5942" y="16837"/>
                          <a:pt x="21553" y="-4689"/>
                          <a:pt x="30078" y="11351"/>
                        </a:cubicBezTo>
                        <a:cubicBezTo>
                          <a:pt x="33574" y="-6213"/>
                          <a:pt x="57786" y="-2127"/>
                          <a:pt x="55148" y="14932"/>
                        </a:cubicBezTo>
                        <a:cubicBezTo>
                          <a:pt x="60082" y="2797"/>
                          <a:pt x="77160" y="4102"/>
                          <a:pt x="75827" y="18542"/>
                        </a:cubicBezTo>
                        <a:cubicBezTo>
                          <a:pt x="83342" y="1512"/>
                          <a:pt x="97201" y="11818"/>
                          <a:pt x="99220" y="21857"/>
                        </a:cubicBezTo>
                        <a:cubicBezTo>
                          <a:pt x="104706" y="9998"/>
                          <a:pt x="124385" y="17237"/>
                          <a:pt x="119756" y="30363"/>
                        </a:cubicBezTo>
                        <a:cubicBezTo>
                          <a:pt x="130281" y="28715"/>
                          <a:pt x="136796" y="43402"/>
                          <a:pt x="120766" y="51422"/>
                        </a:cubicBezTo>
                        <a:cubicBezTo>
                          <a:pt x="133043" y="56499"/>
                          <a:pt x="127557" y="71616"/>
                          <a:pt x="115527" y="69615"/>
                        </a:cubicBezTo>
                        <a:cubicBezTo>
                          <a:pt x="127128" y="78273"/>
                          <a:pt x="114241" y="87617"/>
                          <a:pt x="103735" y="90627"/>
                        </a:cubicBezTo>
                        <a:cubicBezTo>
                          <a:pt x="123766" y="94104"/>
                          <a:pt x="115260" y="109039"/>
                          <a:pt x="104230" y="116564"/>
                        </a:cubicBezTo>
                        <a:cubicBezTo>
                          <a:pt x="125271" y="118574"/>
                          <a:pt x="118603" y="140510"/>
                          <a:pt x="103735" y="137862"/>
                        </a:cubicBezTo>
                        <a:cubicBezTo>
                          <a:pt x="112460" y="147492"/>
                          <a:pt x="98439" y="164970"/>
                          <a:pt x="84904" y="147930"/>
                        </a:cubicBezTo>
                        <a:cubicBezTo>
                          <a:pt x="58853" y="160941"/>
                          <a:pt x="14762" y="152454"/>
                          <a:pt x="22782" y="137433"/>
                        </a:cubicBezTo>
                        <a:cubicBezTo>
                          <a:pt x="5284" y="144844"/>
                          <a:pt x="2665" y="119917"/>
                          <a:pt x="17972" y="117307"/>
                        </a:cubicBezTo>
                        <a:cubicBezTo>
                          <a:pt x="2665" y="109420"/>
                          <a:pt x="17972" y="98047"/>
                          <a:pt x="17972" y="98047"/>
                        </a:cubicBezTo>
                        <a:close/>
                      </a:path>
                    </a:pathLst>
                  </a:custGeom>
                  <a:solidFill>
                    <a:srgbClr val="FFFFFF"/>
                  </a:solid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FAF26DC6-87B7-81D8-6B73-A1BCEE5DB6A9}"/>
                      </a:ext>
                    </a:extLst>
                  </p:cNvPr>
                  <p:cNvSpPr/>
                  <p:nvPr/>
                </p:nvSpPr>
                <p:spPr>
                  <a:xfrm>
                    <a:off x="5236482" y="2123493"/>
                    <a:ext cx="10620" cy="10610"/>
                  </a:xfrm>
                  <a:custGeom>
                    <a:avLst/>
                    <a:gdLst>
                      <a:gd name="connsiteX0" fmla="*/ 10620 w 10620"/>
                      <a:gd name="connsiteY0" fmla="*/ 5305 h 10610"/>
                      <a:gd name="connsiteX1" fmla="*/ 5305 w 10620"/>
                      <a:gd name="connsiteY1" fmla="*/ 10611 h 10610"/>
                      <a:gd name="connsiteX2" fmla="*/ 0 w 10620"/>
                      <a:gd name="connsiteY2" fmla="*/ 5305 h 10610"/>
                      <a:gd name="connsiteX3" fmla="*/ 5305 w 10620"/>
                      <a:gd name="connsiteY3" fmla="*/ 0 h 10610"/>
                      <a:gd name="connsiteX4" fmla="*/ 10620 w 10620"/>
                      <a:gd name="connsiteY4" fmla="*/ 5305 h 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0" h="10610">
                        <a:moveTo>
                          <a:pt x="10620" y="5305"/>
                        </a:moveTo>
                        <a:cubicBezTo>
                          <a:pt x="10620" y="8249"/>
                          <a:pt x="8249" y="10611"/>
                          <a:pt x="5305" y="10611"/>
                        </a:cubicBezTo>
                        <a:cubicBezTo>
                          <a:pt x="2381" y="10611"/>
                          <a:pt x="0" y="8249"/>
                          <a:pt x="0" y="5305"/>
                        </a:cubicBezTo>
                        <a:cubicBezTo>
                          <a:pt x="0" y="2372"/>
                          <a:pt x="2381" y="0"/>
                          <a:pt x="5305" y="0"/>
                        </a:cubicBezTo>
                        <a:cubicBezTo>
                          <a:pt x="8249" y="0"/>
                          <a:pt x="10620" y="2372"/>
                          <a:pt x="10620" y="5305"/>
                        </a:cubicBezTo>
                        <a:close/>
                      </a:path>
                    </a:pathLst>
                  </a:custGeom>
                  <a:solidFill>
                    <a:srgbClr val="FFFFFF"/>
                  </a:solidFill>
                  <a:ln w="9525" cap="flat">
                    <a:noFill/>
                    <a:prstDash val="solid"/>
                    <a:miter/>
                  </a:ln>
                </p:spPr>
                <p:txBody>
                  <a:bodyPr rtlCol="0" anchor="ctr"/>
                  <a:lstStyle/>
                  <a:p>
                    <a:endParaRPr lang="en-US"/>
                  </a:p>
                </p:txBody>
              </p:sp>
            </p:grpSp>
            <p:grpSp>
              <p:nvGrpSpPr>
                <p:cNvPr id="275" name="Graphic 10">
                  <a:extLst>
                    <a:ext uri="{FF2B5EF4-FFF2-40B4-BE49-F238E27FC236}">
                      <a16:creationId xmlns:a16="http://schemas.microsoft.com/office/drawing/2014/main" id="{C48B9D2E-4CF1-62A8-DFD2-03B76149E651}"/>
                    </a:ext>
                  </a:extLst>
                </p:cNvPr>
                <p:cNvGrpSpPr/>
                <p:nvPr/>
              </p:nvGrpSpPr>
              <p:grpSpPr>
                <a:xfrm>
                  <a:off x="5117553" y="2263903"/>
                  <a:ext cx="142303" cy="153169"/>
                  <a:chOff x="5117553" y="2263903"/>
                  <a:chExt cx="142303" cy="153169"/>
                </a:xfrm>
              </p:grpSpPr>
              <p:sp>
                <p:nvSpPr>
                  <p:cNvPr id="276" name="Freeform: Shape 275">
                    <a:extLst>
                      <a:ext uri="{FF2B5EF4-FFF2-40B4-BE49-F238E27FC236}">
                        <a16:creationId xmlns:a16="http://schemas.microsoft.com/office/drawing/2014/main" id="{784A6DD0-644D-5348-6961-F0CF671230AD}"/>
                      </a:ext>
                    </a:extLst>
                  </p:cNvPr>
                  <p:cNvSpPr/>
                  <p:nvPr/>
                </p:nvSpPr>
                <p:spPr>
                  <a:xfrm>
                    <a:off x="5217232" y="2307792"/>
                    <a:ext cx="39100" cy="7715"/>
                  </a:xfrm>
                  <a:custGeom>
                    <a:avLst/>
                    <a:gdLst>
                      <a:gd name="connsiteX0" fmla="*/ 39100 w 39100"/>
                      <a:gd name="connsiteY0" fmla="*/ 0 h 7715"/>
                      <a:gd name="connsiteX1" fmla="*/ 39100 w 39100"/>
                      <a:gd name="connsiteY1" fmla="*/ 7715 h 7715"/>
                      <a:gd name="connsiteX2" fmla="*/ 0 w 39100"/>
                      <a:gd name="connsiteY2" fmla="*/ 7715 h 7715"/>
                      <a:gd name="connsiteX3" fmla="*/ 0 w 39100"/>
                      <a:gd name="connsiteY3" fmla="*/ 686 h 7715"/>
                    </a:gdLst>
                    <a:ahLst/>
                    <a:cxnLst>
                      <a:cxn ang="0">
                        <a:pos x="connsiteX0" y="connsiteY0"/>
                      </a:cxn>
                      <a:cxn ang="0">
                        <a:pos x="connsiteX1" y="connsiteY1"/>
                      </a:cxn>
                      <a:cxn ang="0">
                        <a:pos x="connsiteX2" y="connsiteY2"/>
                      </a:cxn>
                      <a:cxn ang="0">
                        <a:pos x="connsiteX3" y="connsiteY3"/>
                      </a:cxn>
                    </a:cxnLst>
                    <a:rect l="l" t="t" r="r" b="b"/>
                    <a:pathLst>
                      <a:path w="39100" h="7715">
                        <a:moveTo>
                          <a:pt x="39100" y="0"/>
                        </a:moveTo>
                        <a:lnTo>
                          <a:pt x="39100" y="7715"/>
                        </a:lnTo>
                        <a:lnTo>
                          <a:pt x="0" y="7715"/>
                        </a:lnTo>
                        <a:lnTo>
                          <a:pt x="0" y="686"/>
                        </a:lnTo>
                        <a:close/>
                      </a:path>
                    </a:pathLst>
                  </a:custGeom>
                  <a:solidFill>
                    <a:srgbClr val="7887A6"/>
                  </a:solid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0C84DFEC-4FFA-9509-031E-D6E45639C675}"/>
                      </a:ext>
                    </a:extLst>
                  </p:cNvPr>
                  <p:cNvSpPr/>
                  <p:nvPr/>
                </p:nvSpPr>
                <p:spPr>
                  <a:xfrm>
                    <a:off x="5223604" y="2362694"/>
                    <a:ext cx="36252" cy="43595"/>
                  </a:xfrm>
                  <a:custGeom>
                    <a:avLst/>
                    <a:gdLst>
                      <a:gd name="connsiteX0" fmla="*/ 0 w 36252"/>
                      <a:gd name="connsiteY0" fmla="*/ 0 h 43595"/>
                      <a:gd name="connsiteX1" fmla="*/ 36252 w 36252"/>
                      <a:gd name="connsiteY1" fmla="*/ 0 h 43595"/>
                      <a:gd name="connsiteX2" fmla="*/ 36252 w 36252"/>
                      <a:gd name="connsiteY2" fmla="*/ 12011 h 43595"/>
                      <a:gd name="connsiteX3" fmla="*/ 36252 w 36252"/>
                      <a:gd name="connsiteY3" fmla="*/ 31842 h 43595"/>
                      <a:gd name="connsiteX4" fmla="*/ 36252 w 36252"/>
                      <a:gd name="connsiteY4" fmla="*/ 43596 h 43595"/>
                      <a:gd name="connsiteX5" fmla="*/ 1038 w 36252"/>
                      <a:gd name="connsiteY5" fmla="*/ 43596 h 43595"/>
                      <a:gd name="connsiteX6" fmla="*/ 0 w 36252"/>
                      <a:gd name="connsiteY6" fmla="*/ 0 h 4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52" h="43595">
                        <a:moveTo>
                          <a:pt x="0" y="0"/>
                        </a:moveTo>
                        <a:lnTo>
                          <a:pt x="36252" y="0"/>
                        </a:lnTo>
                        <a:cubicBezTo>
                          <a:pt x="36252" y="0"/>
                          <a:pt x="36252" y="9697"/>
                          <a:pt x="36252" y="12011"/>
                        </a:cubicBezTo>
                        <a:cubicBezTo>
                          <a:pt x="36252" y="19040"/>
                          <a:pt x="36252" y="31842"/>
                          <a:pt x="36252" y="31842"/>
                        </a:cubicBezTo>
                        <a:cubicBezTo>
                          <a:pt x="36252" y="31842"/>
                          <a:pt x="34176" y="41538"/>
                          <a:pt x="36252" y="43596"/>
                        </a:cubicBezTo>
                        <a:cubicBezTo>
                          <a:pt x="32747" y="43596"/>
                          <a:pt x="1038" y="43596"/>
                          <a:pt x="1038" y="43596"/>
                        </a:cubicBezTo>
                        <a:lnTo>
                          <a:pt x="0" y="0"/>
                        </a:lnTo>
                        <a:close/>
                      </a:path>
                    </a:pathLst>
                  </a:custGeom>
                  <a:solidFill>
                    <a:srgbClr val="D8E2F3"/>
                  </a:solid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DE71B69-3B5C-DCC9-5D62-A71F689BFE48}"/>
                      </a:ext>
                    </a:extLst>
                  </p:cNvPr>
                  <p:cNvSpPr/>
                  <p:nvPr/>
                </p:nvSpPr>
                <p:spPr>
                  <a:xfrm>
                    <a:off x="5224633" y="2374705"/>
                    <a:ext cx="35213" cy="31584"/>
                  </a:xfrm>
                  <a:custGeom>
                    <a:avLst/>
                    <a:gdLst>
                      <a:gd name="connsiteX0" fmla="*/ 257 w 35213"/>
                      <a:gd name="connsiteY0" fmla="*/ 2638 h 31584"/>
                      <a:gd name="connsiteX1" fmla="*/ 35214 w 35213"/>
                      <a:gd name="connsiteY1" fmla="*/ 4277 h 31584"/>
                      <a:gd name="connsiteX2" fmla="*/ 35214 w 35213"/>
                      <a:gd name="connsiteY2" fmla="*/ 0 h 31584"/>
                      <a:gd name="connsiteX3" fmla="*/ 35214 w 35213"/>
                      <a:gd name="connsiteY3" fmla="*/ 19831 h 31584"/>
                      <a:gd name="connsiteX4" fmla="*/ 35214 w 35213"/>
                      <a:gd name="connsiteY4" fmla="*/ 31585 h 31584"/>
                      <a:gd name="connsiteX5" fmla="*/ 0 w 35213"/>
                      <a:gd name="connsiteY5" fmla="*/ 31585 h 31584"/>
                      <a:gd name="connsiteX6" fmla="*/ 257 w 35213"/>
                      <a:gd name="connsiteY6" fmla="*/ 2638 h 3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13" h="31584">
                        <a:moveTo>
                          <a:pt x="257" y="2638"/>
                        </a:moveTo>
                        <a:lnTo>
                          <a:pt x="35214" y="4277"/>
                        </a:lnTo>
                        <a:cubicBezTo>
                          <a:pt x="35214" y="4277"/>
                          <a:pt x="31928" y="4277"/>
                          <a:pt x="35214" y="0"/>
                        </a:cubicBezTo>
                        <a:cubicBezTo>
                          <a:pt x="35214" y="7029"/>
                          <a:pt x="35214" y="19831"/>
                          <a:pt x="35214" y="19831"/>
                        </a:cubicBezTo>
                        <a:cubicBezTo>
                          <a:pt x="35214" y="19831"/>
                          <a:pt x="35214" y="27822"/>
                          <a:pt x="35214" y="31585"/>
                        </a:cubicBezTo>
                        <a:cubicBezTo>
                          <a:pt x="31709" y="31585"/>
                          <a:pt x="0" y="31585"/>
                          <a:pt x="0" y="31585"/>
                        </a:cubicBezTo>
                        <a:lnTo>
                          <a:pt x="257" y="2638"/>
                        </a:lnTo>
                        <a:close/>
                      </a:path>
                    </a:pathLst>
                  </a:custGeom>
                  <a:solidFill>
                    <a:srgbClr val="D8E2F3"/>
                  </a:solid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BA6D2650-2931-6033-1FA4-15386A4917F4}"/>
                      </a:ext>
                    </a:extLst>
                  </p:cNvPr>
                  <p:cNvSpPr/>
                  <p:nvPr/>
                </p:nvSpPr>
                <p:spPr>
                  <a:xfrm>
                    <a:off x="5223604" y="2374696"/>
                    <a:ext cx="36252" cy="19831"/>
                  </a:xfrm>
                  <a:custGeom>
                    <a:avLst/>
                    <a:gdLst>
                      <a:gd name="connsiteX0" fmla="*/ 0 w 36252"/>
                      <a:gd name="connsiteY0" fmla="*/ 38 h 19831"/>
                      <a:gd name="connsiteX1" fmla="*/ 36252 w 36252"/>
                      <a:gd name="connsiteY1" fmla="*/ 0 h 19831"/>
                      <a:gd name="connsiteX2" fmla="*/ 36252 w 36252"/>
                      <a:gd name="connsiteY2" fmla="*/ 19831 h 19831"/>
                      <a:gd name="connsiteX3" fmla="*/ 1038 w 36252"/>
                      <a:gd name="connsiteY3" fmla="*/ 19555 h 19831"/>
                      <a:gd name="connsiteX4" fmla="*/ 0 w 36252"/>
                      <a:gd name="connsiteY4" fmla="*/ 38 h 1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2" h="19831">
                        <a:moveTo>
                          <a:pt x="0" y="38"/>
                        </a:moveTo>
                        <a:cubicBezTo>
                          <a:pt x="0" y="38"/>
                          <a:pt x="18459" y="0"/>
                          <a:pt x="36252" y="0"/>
                        </a:cubicBezTo>
                        <a:cubicBezTo>
                          <a:pt x="36252" y="7030"/>
                          <a:pt x="36252" y="19831"/>
                          <a:pt x="36252" y="19831"/>
                        </a:cubicBezTo>
                        <a:lnTo>
                          <a:pt x="1038" y="19555"/>
                        </a:lnTo>
                        <a:lnTo>
                          <a:pt x="0" y="38"/>
                        </a:lnTo>
                        <a:close/>
                      </a:path>
                    </a:pathLst>
                  </a:custGeom>
                  <a:solidFill>
                    <a:srgbClr val="BECBE8"/>
                  </a:solid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4E85A5B1-9E79-44A8-A8D4-5EC95A85C2B9}"/>
                      </a:ext>
                    </a:extLst>
                  </p:cNvPr>
                  <p:cNvSpPr/>
                  <p:nvPr/>
                </p:nvSpPr>
                <p:spPr>
                  <a:xfrm>
                    <a:off x="5207145" y="2357060"/>
                    <a:ext cx="19973" cy="53127"/>
                  </a:xfrm>
                  <a:custGeom>
                    <a:avLst/>
                    <a:gdLst>
                      <a:gd name="connsiteX0" fmla="*/ 0 w 19973"/>
                      <a:gd name="connsiteY0" fmla="*/ 195 h 53127"/>
                      <a:gd name="connsiteX1" fmla="*/ 17707 w 19973"/>
                      <a:gd name="connsiteY1" fmla="*/ 3214 h 53127"/>
                      <a:gd name="connsiteX2" fmla="*/ 17707 w 19973"/>
                      <a:gd name="connsiteY2" fmla="*/ 51344 h 53127"/>
                      <a:gd name="connsiteX3" fmla="*/ 0 w 19973"/>
                      <a:gd name="connsiteY3" fmla="*/ 52668 h 53127"/>
                      <a:gd name="connsiteX4" fmla="*/ 0 w 19973"/>
                      <a:gd name="connsiteY4" fmla="*/ 195 h 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 h="53127">
                        <a:moveTo>
                          <a:pt x="0" y="195"/>
                        </a:moveTo>
                        <a:cubicBezTo>
                          <a:pt x="0" y="195"/>
                          <a:pt x="14707" y="-1148"/>
                          <a:pt x="17707" y="3214"/>
                        </a:cubicBezTo>
                        <a:cubicBezTo>
                          <a:pt x="20412" y="7148"/>
                          <a:pt x="21031" y="48306"/>
                          <a:pt x="17707" y="51344"/>
                        </a:cubicBezTo>
                        <a:cubicBezTo>
                          <a:pt x="14345" y="54326"/>
                          <a:pt x="0" y="52668"/>
                          <a:pt x="0" y="52668"/>
                        </a:cubicBezTo>
                        <a:lnTo>
                          <a:pt x="0" y="195"/>
                        </a:lnTo>
                        <a:close/>
                      </a:path>
                    </a:pathLst>
                  </a:custGeom>
                  <a:solidFill>
                    <a:srgbClr val="A1B1D2"/>
                  </a:solid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90046448-8932-FB2A-FFA0-0382C33E0C0A}"/>
                      </a:ext>
                    </a:extLst>
                  </p:cNvPr>
                  <p:cNvSpPr/>
                  <p:nvPr/>
                </p:nvSpPr>
                <p:spPr>
                  <a:xfrm>
                    <a:off x="5205316" y="2357589"/>
                    <a:ext cx="20222" cy="49039"/>
                  </a:xfrm>
                  <a:custGeom>
                    <a:avLst/>
                    <a:gdLst>
                      <a:gd name="connsiteX0" fmla="*/ 5296 w 20222"/>
                      <a:gd name="connsiteY0" fmla="*/ 0 h 49039"/>
                      <a:gd name="connsiteX1" fmla="*/ 11220 w 20222"/>
                      <a:gd name="connsiteY1" fmla="*/ 42072 h 49039"/>
                      <a:gd name="connsiteX2" fmla="*/ 19574 w 20222"/>
                      <a:gd name="connsiteY2" fmla="*/ 47387 h 49039"/>
                      <a:gd name="connsiteX3" fmla="*/ 0 w 20222"/>
                      <a:gd name="connsiteY3" fmla="*/ 48606 h 49039"/>
                      <a:gd name="connsiteX4" fmla="*/ 5296 w 20222"/>
                      <a:gd name="connsiteY4" fmla="*/ 0 h 4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 h="49039">
                        <a:moveTo>
                          <a:pt x="5296" y="0"/>
                        </a:moveTo>
                        <a:cubicBezTo>
                          <a:pt x="5296" y="0"/>
                          <a:pt x="8420" y="38014"/>
                          <a:pt x="11220" y="42072"/>
                        </a:cubicBezTo>
                        <a:cubicBezTo>
                          <a:pt x="13764" y="45720"/>
                          <a:pt x="22679" y="44577"/>
                          <a:pt x="19574" y="47387"/>
                        </a:cubicBezTo>
                        <a:cubicBezTo>
                          <a:pt x="16431" y="50159"/>
                          <a:pt x="0" y="48606"/>
                          <a:pt x="0" y="48606"/>
                        </a:cubicBezTo>
                        <a:lnTo>
                          <a:pt x="5296" y="0"/>
                        </a:lnTo>
                        <a:close/>
                      </a:path>
                    </a:pathLst>
                  </a:custGeom>
                  <a:solidFill>
                    <a:srgbClr val="7887A6"/>
                  </a:solid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7E848E63-D96D-B4A9-5A02-C178CA337962}"/>
                      </a:ext>
                    </a:extLst>
                  </p:cNvPr>
                  <p:cNvSpPr/>
                  <p:nvPr/>
                </p:nvSpPr>
                <p:spPr>
                  <a:xfrm>
                    <a:off x="5117553" y="2362694"/>
                    <a:ext cx="36280" cy="43595"/>
                  </a:xfrm>
                  <a:custGeom>
                    <a:avLst/>
                    <a:gdLst>
                      <a:gd name="connsiteX0" fmla="*/ 36281 w 36280"/>
                      <a:gd name="connsiteY0" fmla="*/ 0 h 43595"/>
                      <a:gd name="connsiteX1" fmla="*/ 0 w 36280"/>
                      <a:gd name="connsiteY1" fmla="*/ 0 h 43595"/>
                      <a:gd name="connsiteX2" fmla="*/ 0 w 36280"/>
                      <a:gd name="connsiteY2" fmla="*/ 12011 h 43595"/>
                      <a:gd name="connsiteX3" fmla="*/ 0 w 36280"/>
                      <a:gd name="connsiteY3" fmla="*/ 31842 h 43595"/>
                      <a:gd name="connsiteX4" fmla="*/ 0 w 36280"/>
                      <a:gd name="connsiteY4" fmla="*/ 43596 h 43595"/>
                      <a:gd name="connsiteX5" fmla="*/ 35281 w 36280"/>
                      <a:gd name="connsiteY5" fmla="*/ 43596 h 43595"/>
                      <a:gd name="connsiteX6" fmla="*/ 36281 w 36280"/>
                      <a:gd name="connsiteY6" fmla="*/ 0 h 4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0" h="43595">
                        <a:moveTo>
                          <a:pt x="36281" y="0"/>
                        </a:moveTo>
                        <a:lnTo>
                          <a:pt x="0" y="0"/>
                        </a:lnTo>
                        <a:cubicBezTo>
                          <a:pt x="0" y="0"/>
                          <a:pt x="0" y="9697"/>
                          <a:pt x="0" y="12011"/>
                        </a:cubicBezTo>
                        <a:cubicBezTo>
                          <a:pt x="0" y="19040"/>
                          <a:pt x="0" y="31842"/>
                          <a:pt x="0" y="31842"/>
                        </a:cubicBezTo>
                        <a:cubicBezTo>
                          <a:pt x="0" y="31842"/>
                          <a:pt x="0" y="39091"/>
                          <a:pt x="0" y="43596"/>
                        </a:cubicBezTo>
                        <a:cubicBezTo>
                          <a:pt x="3534" y="43596"/>
                          <a:pt x="35281" y="43596"/>
                          <a:pt x="35281" y="43596"/>
                        </a:cubicBezTo>
                        <a:lnTo>
                          <a:pt x="36281" y="0"/>
                        </a:lnTo>
                        <a:close/>
                      </a:path>
                    </a:pathLst>
                  </a:custGeom>
                  <a:solidFill>
                    <a:srgbClr val="D8E2F3"/>
                  </a:solid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6274B18D-9D2D-47DC-3803-566D1656EFE8}"/>
                      </a:ext>
                    </a:extLst>
                  </p:cNvPr>
                  <p:cNvSpPr/>
                  <p:nvPr/>
                </p:nvSpPr>
                <p:spPr>
                  <a:xfrm>
                    <a:off x="5117562" y="2374705"/>
                    <a:ext cx="35280" cy="31584"/>
                  </a:xfrm>
                  <a:custGeom>
                    <a:avLst/>
                    <a:gdLst>
                      <a:gd name="connsiteX0" fmla="*/ 34957 w 35280"/>
                      <a:gd name="connsiteY0" fmla="*/ 2638 h 31584"/>
                      <a:gd name="connsiteX1" fmla="*/ 0 w 35280"/>
                      <a:gd name="connsiteY1" fmla="*/ 4277 h 31584"/>
                      <a:gd name="connsiteX2" fmla="*/ 0 w 35280"/>
                      <a:gd name="connsiteY2" fmla="*/ 0 h 31584"/>
                      <a:gd name="connsiteX3" fmla="*/ 0 w 35280"/>
                      <a:gd name="connsiteY3" fmla="*/ 19831 h 31584"/>
                      <a:gd name="connsiteX4" fmla="*/ 0 w 35280"/>
                      <a:gd name="connsiteY4" fmla="*/ 31585 h 31584"/>
                      <a:gd name="connsiteX5" fmla="*/ 35281 w 35280"/>
                      <a:gd name="connsiteY5" fmla="*/ 31585 h 31584"/>
                      <a:gd name="connsiteX6" fmla="*/ 34957 w 35280"/>
                      <a:gd name="connsiteY6" fmla="*/ 2638 h 3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0" h="31584">
                        <a:moveTo>
                          <a:pt x="34957" y="2638"/>
                        </a:moveTo>
                        <a:lnTo>
                          <a:pt x="0" y="4277"/>
                        </a:lnTo>
                        <a:cubicBezTo>
                          <a:pt x="0" y="4277"/>
                          <a:pt x="3296" y="4277"/>
                          <a:pt x="0" y="0"/>
                        </a:cubicBezTo>
                        <a:cubicBezTo>
                          <a:pt x="0" y="7029"/>
                          <a:pt x="0" y="19831"/>
                          <a:pt x="0" y="19831"/>
                        </a:cubicBezTo>
                        <a:cubicBezTo>
                          <a:pt x="0" y="19831"/>
                          <a:pt x="0" y="27603"/>
                          <a:pt x="0" y="31585"/>
                        </a:cubicBezTo>
                        <a:cubicBezTo>
                          <a:pt x="3534" y="31585"/>
                          <a:pt x="35281" y="31585"/>
                          <a:pt x="35281" y="31585"/>
                        </a:cubicBezTo>
                        <a:lnTo>
                          <a:pt x="34957" y="2638"/>
                        </a:lnTo>
                        <a:close/>
                      </a:path>
                    </a:pathLst>
                  </a:custGeom>
                  <a:solidFill>
                    <a:srgbClr val="D8E2F3"/>
                  </a:solid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9054B7FF-4E17-D792-B3B7-CAFC08E9C026}"/>
                      </a:ext>
                    </a:extLst>
                  </p:cNvPr>
                  <p:cNvSpPr/>
                  <p:nvPr/>
                </p:nvSpPr>
                <p:spPr>
                  <a:xfrm>
                    <a:off x="5117553" y="2374696"/>
                    <a:ext cx="36280" cy="19831"/>
                  </a:xfrm>
                  <a:custGeom>
                    <a:avLst/>
                    <a:gdLst>
                      <a:gd name="connsiteX0" fmla="*/ 36281 w 36280"/>
                      <a:gd name="connsiteY0" fmla="*/ 38 h 19831"/>
                      <a:gd name="connsiteX1" fmla="*/ 0 w 36280"/>
                      <a:gd name="connsiteY1" fmla="*/ 0 h 19831"/>
                      <a:gd name="connsiteX2" fmla="*/ 0 w 36280"/>
                      <a:gd name="connsiteY2" fmla="*/ 19831 h 19831"/>
                      <a:gd name="connsiteX3" fmla="*/ 35281 w 36280"/>
                      <a:gd name="connsiteY3" fmla="*/ 19555 h 19831"/>
                      <a:gd name="connsiteX4" fmla="*/ 36281 w 36280"/>
                      <a:gd name="connsiteY4" fmla="*/ 38 h 1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0" h="19831">
                        <a:moveTo>
                          <a:pt x="36281" y="38"/>
                        </a:moveTo>
                        <a:cubicBezTo>
                          <a:pt x="36281" y="38"/>
                          <a:pt x="17821" y="0"/>
                          <a:pt x="0" y="0"/>
                        </a:cubicBezTo>
                        <a:cubicBezTo>
                          <a:pt x="0" y="7030"/>
                          <a:pt x="0" y="19831"/>
                          <a:pt x="0" y="19831"/>
                        </a:cubicBezTo>
                        <a:lnTo>
                          <a:pt x="35281" y="19555"/>
                        </a:lnTo>
                        <a:lnTo>
                          <a:pt x="36281" y="38"/>
                        </a:lnTo>
                        <a:close/>
                      </a:path>
                    </a:pathLst>
                  </a:custGeom>
                  <a:solidFill>
                    <a:srgbClr val="BECBE8"/>
                  </a:solid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E8D431FD-F5C3-CF40-1CB2-9B20B2C961FB}"/>
                      </a:ext>
                    </a:extLst>
                  </p:cNvPr>
                  <p:cNvSpPr/>
                  <p:nvPr/>
                </p:nvSpPr>
                <p:spPr>
                  <a:xfrm>
                    <a:off x="5150300" y="2357060"/>
                    <a:ext cx="19992" cy="53127"/>
                  </a:xfrm>
                  <a:custGeom>
                    <a:avLst/>
                    <a:gdLst>
                      <a:gd name="connsiteX0" fmla="*/ 19992 w 19992"/>
                      <a:gd name="connsiteY0" fmla="*/ 195 h 53127"/>
                      <a:gd name="connsiteX1" fmla="*/ 2257 w 19992"/>
                      <a:gd name="connsiteY1" fmla="*/ 3214 h 53127"/>
                      <a:gd name="connsiteX2" fmla="*/ 2257 w 19992"/>
                      <a:gd name="connsiteY2" fmla="*/ 51344 h 53127"/>
                      <a:gd name="connsiteX3" fmla="*/ 19992 w 19992"/>
                      <a:gd name="connsiteY3" fmla="*/ 52668 h 53127"/>
                      <a:gd name="connsiteX4" fmla="*/ 19992 w 19992"/>
                      <a:gd name="connsiteY4" fmla="*/ 195 h 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2" h="53127">
                        <a:moveTo>
                          <a:pt x="19992" y="195"/>
                        </a:moveTo>
                        <a:cubicBezTo>
                          <a:pt x="19992" y="195"/>
                          <a:pt x="5305" y="-1148"/>
                          <a:pt x="2257" y="3214"/>
                        </a:cubicBezTo>
                        <a:cubicBezTo>
                          <a:pt x="-420" y="7148"/>
                          <a:pt x="-1067" y="48306"/>
                          <a:pt x="2257" y="51344"/>
                        </a:cubicBezTo>
                        <a:cubicBezTo>
                          <a:pt x="5629" y="54326"/>
                          <a:pt x="19992" y="52668"/>
                          <a:pt x="19992" y="52668"/>
                        </a:cubicBezTo>
                        <a:lnTo>
                          <a:pt x="19992" y="195"/>
                        </a:lnTo>
                        <a:close/>
                      </a:path>
                    </a:pathLst>
                  </a:custGeom>
                  <a:solidFill>
                    <a:srgbClr val="A1B1D2"/>
                  </a:solid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82226FDE-5686-6AA8-731B-A5FD643AEE4B}"/>
                      </a:ext>
                    </a:extLst>
                  </p:cNvPr>
                  <p:cNvSpPr/>
                  <p:nvPr/>
                </p:nvSpPr>
                <p:spPr>
                  <a:xfrm>
                    <a:off x="5151871" y="2357589"/>
                    <a:ext cx="20917" cy="50676"/>
                  </a:xfrm>
                  <a:custGeom>
                    <a:avLst/>
                    <a:gdLst>
                      <a:gd name="connsiteX0" fmla="*/ 15422 w 20917"/>
                      <a:gd name="connsiteY0" fmla="*/ 0 h 50676"/>
                      <a:gd name="connsiteX1" fmla="*/ 9326 w 20917"/>
                      <a:gd name="connsiteY1" fmla="*/ 43472 h 50676"/>
                      <a:gd name="connsiteX2" fmla="*/ 668 w 20917"/>
                      <a:gd name="connsiteY2" fmla="*/ 48949 h 50676"/>
                      <a:gd name="connsiteX3" fmla="*/ 20918 w 20917"/>
                      <a:gd name="connsiteY3" fmla="*/ 50216 h 50676"/>
                      <a:gd name="connsiteX4" fmla="*/ 15422 w 20917"/>
                      <a:gd name="connsiteY4" fmla="*/ 0 h 50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7" h="50676">
                        <a:moveTo>
                          <a:pt x="15422" y="0"/>
                        </a:moveTo>
                        <a:cubicBezTo>
                          <a:pt x="15422" y="0"/>
                          <a:pt x="12202" y="39291"/>
                          <a:pt x="9326" y="43472"/>
                        </a:cubicBezTo>
                        <a:cubicBezTo>
                          <a:pt x="6668" y="47263"/>
                          <a:pt x="-2533" y="46044"/>
                          <a:pt x="668" y="48949"/>
                        </a:cubicBezTo>
                        <a:cubicBezTo>
                          <a:pt x="3925" y="51854"/>
                          <a:pt x="20918" y="50216"/>
                          <a:pt x="20918" y="50216"/>
                        </a:cubicBezTo>
                        <a:lnTo>
                          <a:pt x="15422" y="0"/>
                        </a:lnTo>
                        <a:close/>
                      </a:path>
                    </a:pathLst>
                  </a:custGeom>
                  <a:solidFill>
                    <a:srgbClr val="7887A6"/>
                  </a:solid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CE2F89EF-172E-67F1-9EB9-E969542E0843}"/>
                      </a:ext>
                    </a:extLst>
                  </p:cNvPr>
                  <p:cNvSpPr/>
                  <p:nvPr/>
                </p:nvSpPr>
                <p:spPr>
                  <a:xfrm>
                    <a:off x="5167100" y="2263903"/>
                    <a:ext cx="89285" cy="153169"/>
                  </a:xfrm>
                  <a:custGeom>
                    <a:avLst/>
                    <a:gdLst>
                      <a:gd name="connsiteX0" fmla="*/ 21 w 89285"/>
                      <a:gd name="connsiteY0" fmla="*/ 153169 h 153169"/>
                      <a:gd name="connsiteX1" fmla="*/ 5374 w 89285"/>
                      <a:gd name="connsiteY1" fmla="*/ 50947 h 153169"/>
                      <a:gd name="connsiteX2" fmla="*/ 40779 w 89285"/>
                      <a:gd name="connsiteY2" fmla="*/ 2131 h 153169"/>
                      <a:gd name="connsiteX3" fmla="*/ 89232 w 89285"/>
                      <a:gd name="connsiteY3" fmla="*/ 45927 h 153169"/>
                      <a:gd name="connsiteX4" fmla="*/ 51466 w 89285"/>
                      <a:gd name="connsiteY4" fmla="*/ 45927 h 153169"/>
                      <a:gd name="connsiteX5" fmla="*/ 41274 w 89285"/>
                      <a:gd name="connsiteY5" fmla="*/ 153169 h 153169"/>
                      <a:gd name="connsiteX6" fmla="*/ 21 w 89285"/>
                      <a:gd name="connsiteY6" fmla="*/ 153169 h 15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5" h="153169">
                        <a:moveTo>
                          <a:pt x="21" y="153169"/>
                        </a:moveTo>
                        <a:cubicBezTo>
                          <a:pt x="21" y="153169"/>
                          <a:pt x="-636" y="77979"/>
                          <a:pt x="5374" y="50947"/>
                        </a:cubicBezTo>
                        <a:cubicBezTo>
                          <a:pt x="11404" y="23877"/>
                          <a:pt x="25405" y="8132"/>
                          <a:pt x="40779" y="2131"/>
                        </a:cubicBezTo>
                        <a:cubicBezTo>
                          <a:pt x="53609" y="-2869"/>
                          <a:pt x="90890" y="-2869"/>
                          <a:pt x="89232" y="45927"/>
                        </a:cubicBezTo>
                        <a:cubicBezTo>
                          <a:pt x="78183" y="45927"/>
                          <a:pt x="51466" y="45927"/>
                          <a:pt x="51466" y="45927"/>
                        </a:cubicBezTo>
                        <a:cubicBezTo>
                          <a:pt x="51466" y="45927"/>
                          <a:pt x="39264" y="73226"/>
                          <a:pt x="41274" y="153169"/>
                        </a:cubicBezTo>
                        <a:cubicBezTo>
                          <a:pt x="9889" y="153169"/>
                          <a:pt x="21" y="153169"/>
                          <a:pt x="21" y="153169"/>
                        </a:cubicBezTo>
                        <a:close/>
                      </a:path>
                    </a:pathLst>
                  </a:custGeom>
                  <a:solidFill>
                    <a:srgbClr val="E1E8F5"/>
                  </a:solid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96E9BA2-C428-6926-3E5D-614FC7567107}"/>
                      </a:ext>
                    </a:extLst>
                  </p:cNvPr>
                  <p:cNvSpPr/>
                  <p:nvPr/>
                </p:nvSpPr>
                <p:spPr>
                  <a:xfrm>
                    <a:off x="5167100" y="2263903"/>
                    <a:ext cx="89285" cy="153169"/>
                  </a:xfrm>
                  <a:custGeom>
                    <a:avLst/>
                    <a:gdLst>
                      <a:gd name="connsiteX0" fmla="*/ 21 w 89285"/>
                      <a:gd name="connsiteY0" fmla="*/ 153169 h 153169"/>
                      <a:gd name="connsiteX1" fmla="*/ 5374 w 89285"/>
                      <a:gd name="connsiteY1" fmla="*/ 50947 h 153169"/>
                      <a:gd name="connsiteX2" fmla="*/ 40779 w 89285"/>
                      <a:gd name="connsiteY2" fmla="*/ 2131 h 153169"/>
                      <a:gd name="connsiteX3" fmla="*/ 89232 w 89285"/>
                      <a:gd name="connsiteY3" fmla="*/ 45927 h 153169"/>
                      <a:gd name="connsiteX4" fmla="*/ 51466 w 89285"/>
                      <a:gd name="connsiteY4" fmla="*/ 45927 h 153169"/>
                      <a:gd name="connsiteX5" fmla="*/ 36473 w 89285"/>
                      <a:gd name="connsiteY5" fmla="*/ 153169 h 153169"/>
                      <a:gd name="connsiteX6" fmla="*/ 21 w 89285"/>
                      <a:gd name="connsiteY6" fmla="*/ 153169 h 15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5" h="153169">
                        <a:moveTo>
                          <a:pt x="21" y="153169"/>
                        </a:moveTo>
                        <a:cubicBezTo>
                          <a:pt x="21" y="153169"/>
                          <a:pt x="-636" y="77979"/>
                          <a:pt x="5374" y="50947"/>
                        </a:cubicBezTo>
                        <a:cubicBezTo>
                          <a:pt x="11404" y="23877"/>
                          <a:pt x="25405" y="8132"/>
                          <a:pt x="40779" y="2131"/>
                        </a:cubicBezTo>
                        <a:cubicBezTo>
                          <a:pt x="53609" y="-2869"/>
                          <a:pt x="90890" y="-2869"/>
                          <a:pt x="89232" y="45927"/>
                        </a:cubicBezTo>
                        <a:cubicBezTo>
                          <a:pt x="78183" y="45927"/>
                          <a:pt x="51466" y="45927"/>
                          <a:pt x="51466" y="45927"/>
                        </a:cubicBezTo>
                        <a:cubicBezTo>
                          <a:pt x="51466" y="45927"/>
                          <a:pt x="34483" y="73226"/>
                          <a:pt x="36473" y="153169"/>
                        </a:cubicBezTo>
                        <a:cubicBezTo>
                          <a:pt x="5088" y="153169"/>
                          <a:pt x="21" y="153169"/>
                          <a:pt x="21" y="153169"/>
                        </a:cubicBezTo>
                        <a:close/>
                      </a:path>
                    </a:pathLst>
                  </a:custGeom>
                  <a:solidFill>
                    <a:srgbClr val="A1B1D2"/>
                  </a:solid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962E0FB3-BA67-1953-6B83-CAE6619E3FAD}"/>
                      </a:ext>
                    </a:extLst>
                  </p:cNvPr>
                  <p:cNvSpPr/>
                  <p:nvPr/>
                </p:nvSpPr>
                <p:spPr>
                  <a:xfrm>
                    <a:off x="5167044" y="2263903"/>
                    <a:ext cx="89341" cy="153169"/>
                  </a:xfrm>
                  <a:custGeom>
                    <a:avLst/>
                    <a:gdLst>
                      <a:gd name="connsiteX0" fmla="*/ 77 w 89341"/>
                      <a:gd name="connsiteY0" fmla="*/ 153169 h 153169"/>
                      <a:gd name="connsiteX1" fmla="*/ 5430 w 89341"/>
                      <a:gd name="connsiteY1" fmla="*/ 50947 h 153169"/>
                      <a:gd name="connsiteX2" fmla="*/ 40835 w 89341"/>
                      <a:gd name="connsiteY2" fmla="*/ 2131 h 153169"/>
                      <a:gd name="connsiteX3" fmla="*/ 89288 w 89341"/>
                      <a:gd name="connsiteY3" fmla="*/ 45927 h 153169"/>
                      <a:gd name="connsiteX4" fmla="*/ 82259 w 89341"/>
                      <a:gd name="connsiteY4" fmla="*/ 45927 h 153169"/>
                      <a:gd name="connsiteX5" fmla="*/ 58885 w 89341"/>
                      <a:gd name="connsiteY5" fmla="*/ 25858 h 153169"/>
                      <a:gd name="connsiteX6" fmla="*/ 28481 w 89341"/>
                      <a:gd name="connsiteY6" fmla="*/ 153169 h 153169"/>
                      <a:gd name="connsiteX7" fmla="*/ 77 w 89341"/>
                      <a:gd name="connsiteY7" fmla="*/ 153169 h 15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41" h="153169">
                        <a:moveTo>
                          <a:pt x="77" y="153169"/>
                        </a:moveTo>
                        <a:cubicBezTo>
                          <a:pt x="77" y="153169"/>
                          <a:pt x="-580" y="77979"/>
                          <a:pt x="5430" y="50947"/>
                        </a:cubicBezTo>
                        <a:cubicBezTo>
                          <a:pt x="11460" y="23877"/>
                          <a:pt x="25461" y="8132"/>
                          <a:pt x="40835" y="2131"/>
                        </a:cubicBezTo>
                        <a:cubicBezTo>
                          <a:pt x="53665" y="-2869"/>
                          <a:pt x="90946" y="-2869"/>
                          <a:pt x="89288" y="45927"/>
                        </a:cubicBezTo>
                        <a:cubicBezTo>
                          <a:pt x="87336" y="45927"/>
                          <a:pt x="84936" y="45927"/>
                          <a:pt x="82259" y="45927"/>
                        </a:cubicBezTo>
                        <a:cubicBezTo>
                          <a:pt x="81259" y="21515"/>
                          <a:pt x="66067" y="21581"/>
                          <a:pt x="58885" y="25858"/>
                        </a:cubicBezTo>
                        <a:cubicBezTo>
                          <a:pt x="37472" y="38555"/>
                          <a:pt x="30805" y="72978"/>
                          <a:pt x="28481" y="153169"/>
                        </a:cubicBezTo>
                        <a:cubicBezTo>
                          <a:pt x="-2923" y="153169"/>
                          <a:pt x="77" y="153169"/>
                          <a:pt x="77" y="153169"/>
                        </a:cubicBezTo>
                        <a:close/>
                      </a:path>
                    </a:pathLst>
                  </a:custGeom>
                  <a:solidFill>
                    <a:srgbClr val="E1E8F5"/>
                  </a:solid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5F692289-366C-68FD-33EF-0692AFB2414C}"/>
                      </a:ext>
                    </a:extLst>
                  </p:cNvPr>
                  <p:cNvSpPr/>
                  <p:nvPr/>
                </p:nvSpPr>
                <p:spPr>
                  <a:xfrm>
                    <a:off x="5217851" y="2291008"/>
                    <a:ext cx="22012" cy="19080"/>
                  </a:xfrm>
                  <a:custGeom>
                    <a:avLst/>
                    <a:gdLst>
                      <a:gd name="connsiteX0" fmla="*/ 1410 w 22012"/>
                      <a:gd name="connsiteY0" fmla="*/ 19080 h 19080"/>
                      <a:gd name="connsiteX1" fmla="*/ 0 w 22012"/>
                      <a:gd name="connsiteY1" fmla="*/ 18547 h 19080"/>
                      <a:gd name="connsiteX2" fmla="*/ 22012 w 22012"/>
                      <a:gd name="connsiteY2" fmla="*/ 706 h 19080"/>
                      <a:gd name="connsiteX3" fmla="*/ 21517 w 22012"/>
                      <a:gd name="connsiteY3" fmla="*/ 2164 h 19080"/>
                      <a:gd name="connsiteX4" fmla="*/ 1410 w 22012"/>
                      <a:gd name="connsiteY4" fmla="*/ 19080 h 1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12" h="19080">
                        <a:moveTo>
                          <a:pt x="1410" y="19080"/>
                        </a:moveTo>
                        <a:lnTo>
                          <a:pt x="0" y="18547"/>
                        </a:lnTo>
                        <a:cubicBezTo>
                          <a:pt x="352" y="17604"/>
                          <a:pt x="8430" y="-4151"/>
                          <a:pt x="22012" y="706"/>
                        </a:cubicBezTo>
                        <a:lnTo>
                          <a:pt x="21517" y="2164"/>
                        </a:lnTo>
                        <a:cubicBezTo>
                          <a:pt x="9363" y="-2151"/>
                          <a:pt x="1505" y="18861"/>
                          <a:pt x="1410" y="19080"/>
                        </a:cubicBezTo>
                        <a:close/>
                      </a:path>
                    </a:pathLst>
                  </a:custGeom>
                  <a:solidFill>
                    <a:srgbClr val="7887A6"/>
                  </a:solidFill>
                  <a:ln w="9525" cap="flat">
                    <a:noFill/>
                    <a:prstDash val="solid"/>
                    <a:miter/>
                  </a:ln>
                </p:spPr>
                <p:txBody>
                  <a:bodyPr rtlCol="0" anchor="ctr"/>
                  <a:lstStyle/>
                  <a:p>
                    <a:endParaRPr lang="en-US"/>
                  </a:p>
                </p:txBody>
              </p:sp>
            </p:grpSp>
          </p:grpSp>
          <p:grpSp>
            <p:nvGrpSpPr>
              <p:cNvPr id="291" name="Graphic 10">
                <a:extLst>
                  <a:ext uri="{FF2B5EF4-FFF2-40B4-BE49-F238E27FC236}">
                    <a16:creationId xmlns:a16="http://schemas.microsoft.com/office/drawing/2014/main" id="{900D68F0-35EF-9A21-FC1F-5723B4BE8A51}"/>
                  </a:ext>
                </a:extLst>
              </p:cNvPr>
              <p:cNvGrpSpPr/>
              <p:nvPr/>
            </p:nvGrpSpPr>
            <p:grpSpPr>
              <a:xfrm>
                <a:off x="4603632" y="1998992"/>
                <a:ext cx="319259" cy="322663"/>
                <a:chOff x="4603632" y="1998992"/>
                <a:chExt cx="319259" cy="322663"/>
              </a:xfrm>
            </p:grpSpPr>
            <p:grpSp>
              <p:nvGrpSpPr>
                <p:cNvPr id="292" name="Graphic 10">
                  <a:extLst>
                    <a:ext uri="{FF2B5EF4-FFF2-40B4-BE49-F238E27FC236}">
                      <a16:creationId xmlns:a16="http://schemas.microsoft.com/office/drawing/2014/main" id="{6E486CC7-2D67-0AF7-EC98-CC700AD9EF88}"/>
                    </a:ext>
                  </a:extLst>
                </p:cNvPr>
                <p:cNvGrpSpPr/>
                <p:nvPr/>
              </p:nvGrpSpPr>
              <p:grpSpPr>
                <a:xfrm>
                  <a:off x="4788504" y="2005202"/>
                  <a:ext cx="134386" cy="276552"/>
                  <a:chOff x="4788504" y="2005202"/>
                  <a:chExt cx="134386" cy="276552"/>
                </a:xfrm>
              </p:grpSpPr>
              <p:sp>
                <p:nvSpPr>
                  <p:cNvPr id="293" name="Freeform: Shape 292">
                    <a:extLst>
                      <a:ext uri="{FF2B5EF4-FFF2-40B4-BE49-F238E27FC236}">
                        <a16:creationId xmlns:a16="http://schemas.microsoft.com/office/drawing/2014/main" id="{A21700EB-6B8C-1467-398A-B281C12F9A68}"/>
                      </a:ext>
                    </a:extLst>
                  </p:cNvPr>
                  <p:cNvSpPr/>
                  <p:nvPr/>
                </p:nvSpPr>
                <p:spPr>
                  <a:xfrm>
                    <a:off x="4788504" y="2005202"/>
                    <a:ext cx="134386" cy="276552"/>
                  </a:xfrm>
                  <a:custGeom>
                    <a:avLst/>
                    <a:gdLst>
                      <a:gd name="connsiteX0" fmla="*/ 98811 w 134386"/>
                      <a:gd name="connsiteY0" fmla="*/ 0 h 276552"/>
                      <a:gd name="connsiteX1" fmla="*/ 101040 w 134386"/>
                      <a:gd name="connsiteY1" fmla="*/ 38005 h 276552"/>
                      <a:gd name="connsiteX2" fmla="*/ 104212 w 134386"/>
                      <a:gd name="connsiteY2" fmla="*/ 174660 h 276552"/>
                      <a:gd name="connsiteX3" fmla="*/ 134387 w 134386"/>
                      <a:gd name="connsiteY3" fmla="*/ 259223 h 276552"/>
                      <a:gd name="connsiteX4" fmla="*/ 23925 w 134386"/>
                      <a:gd name="connsiteY4" fmla="*/ 274959 h 276552"/>
                      <a:gd name="connsiteX5" fmla="*/ 62483 w 134386"/>
                      <a:gd name="connsiteY5" fmla="*/ 10 h 276552"/>
                      <a:gd name="connsiteX6" fmla="*/ 98811 w 134386"/>
                      <a:gd name="connsiteY6" fmla="*/ 10 h 27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86" h="276552">
                        <a:moveTo>
                          <a:pt x="98811" y="0"/>
                        </a:moveTo>
                        <a:cubicBezTo>
                          <a:pt x="107936" y="-85"/>
                          <a:pt x="106079" y="11735"/>
                          <a:pt x="101040" y="38005"/>
                        </a:cubicBezTo>
                        <a:cubicBezTo>
                          <a:pt x="96020" y="64275"/>
                          <a:pt x="94515" y="117653"/>
                          <a:pt x="104212" y="174660"/>
                        </a:cubicBezTo>
                        <a:cubicBezTo>
                          <a:pt x="113394" y="228696"/>
                          <a:pt x="134387" y="259223"/>
                          <a:pt x="134387" y="259223"/>
                        </a:cubicBezTo>
                        <a:cubicBezTo>
                          <a:pt x="134387" y="259223"/>
                          <a:pt x="94896" y="282788"/>
                          <a:pt x="23925" y="274959"/>
                        </a:cubicBezTo>
                        <a:cubicBezTo>
                          <a:pt x="-47045" y="267129"/>
                          <a:pt x="62483" y="10"/>
                          <a:pt x="62483" y="10"/>
                        </a:cubicBezTo>
                        <a:lnTo>
                          <a:pt x="98811" y="10"/>
                        </a:lnTo>
                        <a:close/>
                      </a:path>
                    </a:pathLst>
                  </a:custGeom>
                  <a:solidFill>
                    <a:srgbClr val="E6E7E8"/>
                  </a:solid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8E3345C-B7FF-34D3-731A-41928A9980C8}"/>
                      </a:ext>
                    </a:extLst>
                  </p:cNvPr>
                  <p:cNvSpPr/>
                  <p:nvPr/>
                </p:nvSpPr>
                <p:spPr>
                  <a:xfrm>
                    <a:off x="4788513" y="2005202"/>
                    <a:ext cx="103588" cy="276536"/>
                  </a:xfrm>
                  <a:custGeom>
                    <a:avLst/>
                    <a:gdLst>
                      <a:gd name="connsiteX0" fmla="*/ 23925 w 103588"/>
                      <a:gd name="connsiteY0" fmla="*/ 274949 h 276536"/>
                      <a:gd name="connsiteX1" fmla="*/ 97096 w 103588"/>
                      <a:gd name="connsiteY1" fmla="*/ 272034 h 276536"/>
                      <a:gd name="connsiteX2" fmla="*/ 98334 w 103588"/>
                      <a:gd name="connsiteY2" fmla="*/ 162068 h 276536"/>
                      <a:gd name="connsiteX3" fmla="*/ 101449 w 103588"/>
                      <a:gd name="connsiteY3" fmla="*/ 429 h 276536"/>
                      <a:gd name="connsiteX4" fmla="*/ 98811 w 103588"/>
                      <a:gd name="connsiteY4" fmla="*/ 0 h 276536"/>
                      <a:gd name="connsiteX5" fmla="*/ 62492 w 103588"/>
                      <a:gd name="connsiteY5" fmla="*/ 0 h 276536"/>
                      <a:gd name="connsiteX6" fmla="*/ 23925 w 103588"/>
                      <a:gd name="connsiteY6" fmla="*/ 274949 h 2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8" h="276536">
                        <a:moveTo>
                          <a:pt x="23925" y="274949"/>
                        </a:moveTo>
                        <a:cubicBezTo>
                          <a:pt x="54291" y="278292"/>
                          <a:pt x="78875" y="275892"/>
                          <a:pt x="97096" y="272034"/>
                        </a:cubicBezTo>
                        <a:cubicBezTo>
                          <a:pt x="103307" y="244202"/>
                          <a:pt x="107345" y="205416"/>
                          <a:pt x="98334" y="162068"/>
                        </a:cubicBezTo>
                        <a:cubicBezTo>
                          <a:pt x="81237" y="79734"/>
                          <a:pt x="79932" y="6401"/>
                          <a:pt x="101449" y="429"/>
                        </a:cubicBezTo>
                        <a:cubicBezTo>
                          <a:pt x="100687" y="143"/>
                          <a:pt x="99830" y="0"/>
                          <a:pt x="98811" y="0"/>
                        </a:cubicBezTo>
                        <a:lnTo>
                          <a:pt x="62492" y="0"/>
                        </a:lnTo>
                        <a:cubicBezTo>
                          <a:pt x="62482" y="0"/>
                          <a:pt x="-47045" y="267119"/>
                          <a:pt x="23925" y="274949"/>
                        </a:cubicBezTo>
                        <a:close/>
                      </a:path>
                    </a:pathLst>
                  </a:custGeom>
                  <a:solidFill>
                    <a:srgbClr val="C0C2C4"/>
                  </a:solidFill>
                  <a:ln w="9525" cap="flat">
                    <a:noFill/>
                    <a:prstDash val="solid"/>
                    <a:miter/>
                  </a:ln>
                </p:spPr>
                <p:txBody>
                  <a:bodyPr rtlCol="0" anchor="ctr"/>
                  <a:lstStyle/>
                  <a:p>
                    <a:endParaRPr lang="en-US"/>
                  </a:p>
                </p:txBody>
              </p:sp>
            </p:grpSp>
            <p:grpSp>
              <p:nvGrpSpPr>
                <p:cNvPr id="295" name="Graphic 10">
                  <a:extLst>
                    <a:ext uri="{FF2B5EF4-FFF2-40B4-BE49-F238E27FC236}">
                      <a16:creationId xmlns:a16="http://schemas.microsoft.com/office/drawing/2014/main" id="{0A8FACB7-365F-7FA5-D47A-A284FAEEA78B}"/>
                    </a:ext>
                  </a:extLst>
                </p:cNvPr>
                <p:cNvGrpSpPr/>
                <p:nvPr/>
              </p:nvGrpSpPr>
              <p:grpSpPr>
                <a:xfrm>
                  <a:off x="4603632" y="1998992"/>
                  <a:ext cx="318335" cy="24174"/>
                  <a:chOff x="4603632" y="1998992"/>
                  <a:chExt cx="318335" cy="24174"/>
                </a:xfrm>
              </p:grpSpPr>
              <p:sp>
                <p:nvSpPr>
                  <p:cNvPr id="296" name="Freeform: Shape 295">
                    <a:extLst>
                      <a:ext uri="{FF2B5EF4-FFF2-40B4-BE49-F238E27FC236}">
                        <a16:creationId xmlns:a16="http://schemas.microsoft.com/office/drawing/2014/main" id="{810BD184-C34D-2EAB-6C78-0D5C17E49ED8}"/>
                      </a:ext>
                    </a:extLst>
                  </p:cNvPr>
                  <p:cNvSpPr/>
                  <p:nvPr/>
                </p:nvSpPr>
                <p:spPr>
                  <a:xfrm>
                    <a:off x="4617405" y="2005478"/>
                    <a:ext cx="290588" cy="14535"/>
                  </a:xfrm>
                  <a:custGeom>
                    <a:avLst/>
                    <a:gdLst>
                      <a:gd name="connsiteX0" fmla="*/ 0 w 290588"/>
                      <a:gd name="connsiteY0" fmla="*/ 0 h 14535"/>
                      <a:gd name="connsiteX1" fmla="*/ 290589 w 290588"/>
                      <a:gd name="connsiteY1" fmla="*/ 0 h 14535"/>
                      <a:gd name="connsiteX2" fmla="*/ 290589 w 290588"/>
                      <a:gd name="connsiteY2" fmla="*/ 14535 h 14535"/>
                      <a:gd name="connsiteX3" fmla="*/ 0 w 290588"/>
                      <a:gd name="connsiteY3" fmla="*/ 14535 h 14535"/>
                    </a:gdLst>
                    <a:ahLst/>
                    <a:cxnLst>
                      <a:cxn ang="0">
                        <a:pos x="connsiteX0" y="connsiteY0"/>
                      </a:cxn>
                      <a:cxn ang="0">
                        <a:pos x="connsiteX1" y="connsiteY1"/>
                      </a:cxn>
                      <a:cxn ang="0">
                        <a:pos x="connsiteX2" y="connsiteY2"/>
                      </a:cxn>
                      <a:cxn ang="0">
                        <a:pos x="connsiteX3" y="connsiteY3"/>
                      </a:cxn>
                    </a:cxnLst>
                    <a:rect l="l" t="t" r="r" b="b"/>
                    <a:pathLst>
                      <a:path w="290588" h="14535">
                        <a:moveTo>
                          <a:pt x="0" y="0"/>
                        </a:moveTo>
                        <a:lnTo>
                          <a:pt x="290589" y="0"/>
                        </a:lnTo>
                        <a:lnTo>
                          <a:pt x="290589" y="14535"/>
                        </a:lnTo>
                        <a:lnTo>
                          <a:pt x="0" y="14535"/>
                        </a:lnTo>
                        <a:close/>
                      </a:path>
                    </a:pathLst>
                  </a:custGeom>
                  <a:solidFill>
                    <a:srgbClr val="D1D3D4"/>
                  </a:solid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9F806928-D269-B343-66F4-0961DEF5703E}"/>
                      </a:ext>
                    </a:extLst>
                  </p:cNvPr>
                  <p:cNvSpPr/>
                  <p:nvPr/>
                </p:nvSpPr>
                <p:spPr>
                  <a:xfrm>
                    <a:off x="4603632" y="1998992"/>
                    <a:ext cx="24193" cy="24174"/>
                  </a:xfrm>
                  <a:custGeom>
                    <a:avLst/>
                    <a:gdLst>
                      <a:gd name="connsiteX0" fmla="*/ 24193 w 24193"/>
                      <a:gd name="connsiteY0" fmla="*/ 12106 h 24174"/>
                      <a:gd name="connsiteX1" fmla="*/ 12097 w 24193"/>
                      <a:gd name="connsiteY1" fmla="*/ 24175 h 24174"/>
                      <a:gd name="connsiteX2" fmla="*/ 0 w 24193"/>
                      <a:gd name="connsiteY2" fmla="*/ 12106 h 24174"/>
                      <a:gd name="connsiteX3" fmla="*/ 12097 w 24193"/>
                      <a:gd name="connsiteY3" fmla="*/ 0 h 24174"/>
                      <a:gd name="connsiteX4" fmla="*/ 24193 w 24193"/>
                      <a:gd name="connsiteY4" fmla="*/ 12106 h 24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 h="24174">
                        <a:moveTo>
                          <a:pt x="24193" y="12106"/>
                        </a:moveTo>
                        <a:cubicBezTo>
                          <a:pt x="24193" y="18783"/>
                          <a:pt x="18774" y="24175"/>
                          <a:pt x="12097" y="24175"/>
                        </a:cubicBezTo>
                        <a:cubicBezTo>
                          <a:pt x="5420" y="24175"/>
                          <a:pt x="0" y="18783"/>
                          <a:pt x="0" y="12106"/>
                        </a:cubicBezTo>
                        <a:cubicBezTo>
                          <a:pt x="0" y="5410"/>
                          <a:pt x="5420" y="0"/>
                          <a:pt x="12097" y="0"/>
                        </a:cubicBezTo>
                        <a:cubicBezTo>
                          <a:pt x="18774" y="0"/>
                          <a:pt x="24193" y="5410"/>
                          <a:pt x="24193" y="12106"/>
                        </a:cubicBezTo>
                        <a:close/>
                      </a:path>
                    </a:pathLst>
                  </a:custGeom>
                  <a:solidFill>
                    <a:srgbClr val="FFFFFF"/>
                  </a:solid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827B10A8-33C3-DDE3-5480-346D98C4CA81}"/>
                      </a:ext>
                    </a:extLst>
                  </p:cNvPr>
                  <p:cNvSpPr/>
                  <p:nvPr/>
                </p:nvSpPr>
                <p:spPr>
                  <a:xfrm>
                    <a:off x="4897773" y="1998992"/>
                    <a:ext cx="24193" cy="24174"/>
                  </a:xfrm>
                  <a:custGeom>
                    <a:avLst/>
                    <a:gdLst>
                      <a:gd name="connsiteX0" fmla="*/ 24194 w 24193"/>
                      <a:gd name="connsiteY0" fmla="*/ 12106 h 24174"/>
                      <a:gd name="connsiteX1" fmla="*/ 12097 w 24193"/>
                      <a:gd name="connsiteY1" fmla="*/ 24175 h 24174"/>
                      <a:gd name="connsiteX2" fmla="*/ 0 w 24193"/>
                      <a:gd name="connsiteY2" fmla="*/ 12106 h 24174"/>
                      <a:gd name="connsiteX3" fmla="*/ 12097 w 24193"/>
                      <a:gd name="connsiteY3" fmla="*/ 0 h 24174"/>
                      <a:gd name="connsiteX4" fmla="*/ 24194 w 24193"/>
                      <a:gd name="connsiteY4" fmla="*/ 12106 h 24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 h="24174">
                        <a:moveTo>
                          <a:pt x="24194" y="12106"/>
                        </a:moveTo>
                        <a:cubicBezTo>
                          <a:pt x="24194" y="18783"/>
                          <a:pt x="18783" y="24175"/>
                          <a:pt x="12097" y="24175"/>
                        </a:cubicBezTo>
                        <a:cubicBezTo>
                          <a:pt x="5410" y="24175"/>
                          <a:pt x="0" y="18783"/>
                          <a:pt x="0" y="12106"/>
                        </a:cubicBezTo>
                        <a:cubicBezTo>
                          <a:pt x="0" y="5410"/>
                          <a:pt x="5410" y="0"/>
                          <a:pt x="12097" y="0"/>
                        </a:cubicBezTo>
                        <a:cubicBezTo>
                          <a:pt x="18783" y="0"/>
                          <a:pt x="24194" y="5410"/>
                          <a:pt x="24194" y="12106"/>
                        </a:cubicBezTo>
                        <a:close/>
                      </a:path>
                    </a:pathLst>
                  </a:custGeom>
                  <a:solidFill>
                    <a:srgbClr val="FFFFFF"/>
                  </a:solidFill>
                  <a:ln w="9525" cap="flat">
                    <a:noFill/>
                    <a:prstDash val="solid"/>
                    <a:miter/>
                  </a:ln>
                </p:spPr>
                <p:txBody>
                  <a:bodyPr rtlCol="0" anchor="ctr"/>
                  <a:lstStyle/>
                  <a:p>
                    <a:endParaRPr lang="en-US"/>
                  </a:p>
                </p:txBody>
              </p:sp>
            </p:grpSp>
            <p:grpSp>
              <p:nvGrpSpPr>
                <p:cNvPr id="299" name="Graphic 10">
                  <a:extLst>
                    <a:ext uri="{FF2B5EF4-FFF2-40B4-BE49-F238E27FC236}">
                      <a16:creationId xmlns:a16="http://schemas.microsoft.com/office/drawing/2014/main" id="{2BECF44B-8053-5ACF-D2D4-D04F5FF7B3BC}"/>
                    </a:ext>
                  </a:extLst>
                </p:cNvPr>
                <p:cNvGrpSpPr/>
                <p:nvPr/>
              </p:nvGrpSpPr>
              <p:grpSpPr>
                <a:xfrm>
                  <a:off x="4620843" y="2005201"/>
                  <a:ext cx="266576" cy="316453"/>
                  <a:chOff x="4620843" y="2005201"/>
                  <a:chExt cx="266576" cy="316453"/>
                </a:xfrm>
              </p:grpSpPr>
              <p:sp>
                <p:nvSpPr>
                  <p:cNvPr id="300" name="Freeform: Shape 299">
                    <a:extLst>
                      <a:ext uri="{FF2B5EF4-FFF2-40B4-BE49-F238E27FC236}">
                        <a16:creationId xmlns:a16="http://schemas.microsoft.com/office/drawing/2014/main" id="{62EEAEDE-BB75-D129-78BD-28109DB57E3E}"/>
                      </a:ext>
                    </a:extLst>
                  </p:cNvPr>
                  <p:cNvSpPr/>
                  <p:nvPr/>
                </p:nvSpPr>
                <p:spPr>
                  <a:xfrm>
                    <a:off x="4620843" y="2005201"/>
                    <a:ext cx="266576" cy="316453"/>
                  </a:xfrm>
                  <a:custGeom>
                    <a:avLst/>
                    <a:gdLst>
                      <a:gd name="connsiteX0" fmla="*/ 27956 w 266576"/>
                      <a:gd name="connsiteY0" fmla="*/ 1 h 316453"/>
                      <a:gd name="connsiteX1" fmla="*/ 8944 w 266576"/>
                      <a:gd name="connsiteY1" fmla="*/ 105071 h 316453"/>
                      <a:gd name="connsiteX2" fmla="*/ 0 w 266576"/>
                      <a:gd name="connsiteY2" fmla="*/ 306229 h 316453"/>
                      <a:gd name="connsiteX3" fmla="*/ 244783 w 266576"/>
                      <a:gd name="connsiteY3" fmla="*/ 316297 h 316453"/>
                      <a:gd name="connsiteX4" fmla="*/ 260423 w 266576"/>
                      <a:gd name="connsiteY4" fmla="*/ 162069 h 316453"/>
                      <a:gd name="connsiteX5" fmla="*/ 266576 w 266576"/>
                      <a:gd name="connsiteY5" fmla="*/ 1 h 316453"/>
                      <a:gd name="connsiteX6" fmla="*/ 27956 w 266576"/>
                      <a:gd name="connsiteY6" fmla="*/ 1 h 31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576" h="316453">
                        <a:moveTo>
                          <a:pt x="27956" y="1"/>
                        </a:moveTo>
                        <a:cubicBezTo>
                          <a:pt x="13325" y="2544"/>
                          <a:pt x="3829" y="36605"/>
                          <a:pt x="8944" y="105071"/>
                        </a:cubicBezTo>
                        <a:cubicBezTo>
                          <a:pt x="13935" y="171755"/>
                          <a:pt x="36900" y="249241"/>
                          <a:pt x="0" y="306229"/>
                        </a:cubicBezTo>
                        <a:cubicBezTo>
                          <a:pt x="33537" y="318517"/>
                          <a:pt x="244783" y="316297"/>
                          <a:pt x="244783" y="316297"/>
                        </a:cubicBezTo>
                        <a:cubicBezTo>
                          <a:pt x="244783" y="316297"/>
                          <a:pt x="278292" y="248127"/>
                          <a:pt x="260423" y="162069"/>
                        </a:cubicBezTo>
                        <a:cubicBezTo>
                          <a:pt x="242535" y="76001"/>
                          <a:pt x="241878" y="-266"/>
                          <a:pt x="266576" y="1"/>
                        </a:cubicBezTo>
                        <a:cubicBezTo>
                          <a:pt x="153695" y="1"/>
                          <a:pt x="27956" y="1"/>
                          <a:pt x="27956" y="1"/>
                        </a:cubicBezTo>
                        <a:close/>
                      </a:path>
                    </a:pathLst>
                  </a:custGeom>
                  <a:solidFill>
                    <a:srgbClr val="F1F2F2"/>
                  </a:solid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5F580B55-D7FA-2645-9824-9F323662E3DF}"/>
                      </a:ext>
                    </a:extLst>
                  </p:cNvPr>
                  <p:cNvSpPr/>
                  <p:nvPr/>
                </p:nvSpPr>
                <p:spPr>
                  <a:xfrm>
                    <a:off x="4629330" y="2158602"/>
                    <a:ext cx="251574" cy="157953"/>
                  </a:xfrm>
                  <a:custGeom>
                    <a:avLst/>
                    <a:gdLst>
                      <a:gd name="connsiteX0" fmla="*/ 17126 w 251574"/>
                      <a:gd name="connsiteY0" fmla="*/ 23108 h 157953"/>
                      <a:gd name="connsiteX1" fmla="*/ 0 w 251574"/>
                      <a:gd name="connsiteY1" fmla="*/ 149762 h 157953"/>
                      <a:gd name="connsiteX2" fmla="*/ 231715 w 251574"/>
                      <a:gd name="connsiteY2" fmla="*/ 157953 h 157953"/>
                      <a:gd name="connsiteX3" fmla="*/ 241411 w 251574"/>
                      <a:gd name="connsiteY3" fmla="*/ 0 h 157953"/>
                      <a:gd name="connsiteX4" fmla="*/ 113252 w 251574"/>
                      <a:gd name="connsiteY4" fmla="*/ 131140 h 157953"/>
                      <a:gd name="connsiteX5" fmla="*/ 17126 w 251574"/>
                      <a:gd name="connsiteY5" fmla="*/ 23108 h 1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574" h="157953">
                        <a:moveTo>
                          <a:pt x="17126" y="23108"/>
                        </a:moveTo>
                        <a:cubicBezTo>
                          <a:pt x="17126" y="23108"/>
                          <a:pt x="35290" y="95469"/>
                          <a:pt x="0" y="149762"/>
                        </a:cubicBezTo>
                        <a:cubicBezTo>
                          <a:pt x="49644" y="152657"/>
                          <a:pt x="231715" y="157953"/>
                          <a:pt x="231715" y="157953"/>
                        </a:cubicBezTo>
                        <a:cubicBezTo>
                          <a:pt x="231715" y="157953"/>
                          <a:pt x="268986" y="83439"/>
                          <a:pt x="241411" y="0"/>
                        </a:cubicBezTo>
                        <a:cubicBezTo>
                          <a:pt x="222047" y="89411"/>
                          <a:pt x="189262" y="134112"/>
                          <a:pt x="113252" y="131140"/>
                        </a:cubicBezTo>
                        <a:cubicBezTo>
                          <a:pt x="37262" y="128159"/>
                          <a:pt x="17126" y="23108"/>
                          <a:pt x="17126" y="23108"/>
                        </a:cubicBezTo>
                        <a:close/>
                      </a:path>
                    </a:pathLst>
                  </a:custGeom>
                  <a:solidFill>
                    <a:srgbClr val="E6E7E8"/>
                  </a:solid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4C4CB9EE-C140-56F1-4322-D40A722AE29C}"/>
                      </a:ext>
                    </a:extLst>
                  </p:cNvPr>
                  <p:cNvSpPr/>
                  <p:nvPr/>
                </p:nvSpPr>
                <p:spPr>
                  <a:xfrm>
                    <a:off x="4628254" y="2031843"/>
                    <a:ext cx="257451" cy="276272"/>
                  </a:xfrm>
                  <a:custGeom>
                    <a:avLst/>
                    <a:gdLst>
                      <a:gd name="connsiteX0" fmla="*/ 3448 w 257451"/>
                      <a:gd name="connsiteY0" fmla="*/ 98231 h 276272"/>
                      <a:gd name="connsiteX1" fmla="*/ 245916 w 257451"/>
                      <a:gd name="connsiteY1" fmla="*/ 96050 h 276272"/>
                      <a:gd name="connsiteX2" fmla="*/ 247612 w 257451"/>
                      <a:gd name="connsiteY2" fmla="*/ 106661 h 276272"/>
                      <a:gd name="connsiteX3" fmla="*/ 4705 w 257451"/>
                      <a:gd name="connsiteY3" fmla="*/ 108842 h 276272"/>
                      <a:gd name="connsiteX4" fmla="*/ 3448 w 257451"/>
                      <a:gd name="connsiteY4" fmla="*/ 98231 h 276272"/>
                      <a:gd name="connsiteX5" fmla="*/ 240563 w 257451"/>
                      <a:gd name="connsiteY5" fmla="*/ 45720 h 276272"/>
                      <a:gd name="connsiteX6" fmla="*/ 143 w 257451"/>
                      <a:gd name="connsiteY6" fmla="*/ 43529 h 276272"/>
                      <a:gd name="connsiteX7" fmla="*/ 314 w 257451"/>
                      <a:gd name="connsiteY7" fmla="*/ 55216 h 276272"/>
                      <a:gd name="connsiteX8" fmla="*/ 241183 w 257451"/>
                      <a:gd name="connsiteY8" fmla="*/ 55216 h 276272"/>
                      <a:gd name="connsiteX9" fmla="*/ 240563 w 257451"/>
                      <a:gd name="connsiteY9" fmla="*/ 45720 h 276272"/>
                      <a:gd name="connsiteX10" fmla="*/ 254927 w 257451"/>
                      <a:gd name="connsiteY10" fmla="*/ 145923 h 276272"/>
                      <a:gd name="connsiteX11" fmla="*/ 10773 w 257451"/>
                      <a:gd name="connsiteY11" fmla="*/ 157839 h 276272"/>
                      <a:gd name="connsiteX12" fmla="*/ 11792 w 257451"/>
                      <a:gd name="connsiteY12" fmla="*/ 168488 h 276272"/>
                      <a:gd name="connsiteX13" fmla="*/ 256642 w 257451"/>
                      <a:gd name="connsiteY13" fmla="*/ 158239 h 276272"/>
                      <a:gd name="connsiteX14" fmla="*/ 254927 w 257451"/>
                      <a:gd name="connsiteY14" fmla="*/ 145923 h 276272"/>
                      <a:gd name="connsiteX15" fmla="*/ 2153 w 257451"/>
                      <a:gd name="connsiteY15" fmla="*/ 10001 h 276272"/>
                      <a:gd name="connsiteX16" fmla="*/ 240706 w 257451"/>
                      <a:gd name="connsiteY16" fmla="*/ 10525 h 276272"/>
                      <a:gd name="connsiteX17" fmla="*/ 241402 w 257451"/>
                      <a:gd name="connsiteY17" fmla="*/ 3781 h 276272"/>
                      <a:gd name="connsiteX18" fmla="*/ 3896 w 257451"/>
                      <a:gd name="connsiteY18" fmla="*/ 0 h 276272"/>
                      <a:gd name="connsiteX19" fmla="*/ 2153 w 257451"/>
                      <a:gd name="connsiteY19" fmla="*/ 10001 h 276272"/>
                      <a:gd name="connsiteX20" fmla="*/ 247498 w 257451"/>
                      <a:gd name="connsiteY20" fmla="*/ 261938 h 276272"/>
                      <a:gd name="connsiteX21" fmla="*/ 3839 w 257451"/>
                      <a:gd name="connsiteY21" fmla="*/ 257127 h 276272"/>
                      <a:gd name="connsiteX22" fmla="*/ 0 w 257451"/>
                      <a:gd name="connsiteY22" fmla="*/ 266186 h 276272"/>
                      <a:gd name="connsiteX23" fmla="*/ 242830 w 257451"/>
                      <a:gd name="connsiteY23" fmla="*/ 276273 h 276272"/>
                      <a:gd name="connsiteX24" fmla="*/ 247498 w 257451"/>
                      <a:gd name="connsiteY24" fmla="*/ 261938 h 276272"/>
                      <a:gd name="connsiteX25" fmla="*/ 12697 w 257451"/>
                      <a:gd name="connsiteY25" fmla="*/ 212731 h 276272"/>
                      <a:gd name="connsiteX26" fmla="*/ 12125 w 257451"/>
                      <a:gd name="connsiteY26" fmla="*/ 220104 h 276272"/>
                      <a:gd name="connsiteX27" fmla="*/ 256089 w 257451"/>
                      <a:gd name="connsiteY27" fmla="*/ 220628 h 276272"/>
                      <a:gd name="connsiteX28" fmla="*/ 257451 w 257451"/>
                      <a:gd name="connsiteY28" fmla="*/ 207331 h 276272"/>
                      <a:gd name="connsiteX29" fmla="*/ 12697 w 257451"/>
                      <a:gd name="connsiteY29" fmla="*/ 212731 h 27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451" h="276272">
                        <a:moveTo>
                          <a:pt x="3448" y="98231"/>
                        </a:moveTo>
                        <a:lnTo>
                          <a:pt x="245916" y="96050"/>
                        </a:lnTo>
                        <a:cubicBezTo>
                          <a:pt x="246440" y="99536"/>
                          <a:pt x="247021" y="103080"/>
                          <a:pt x="247612" y="106661"/>
                        </a:cubicBezTo>
                        <a:lnTo>
                          <a:pt x="4705" y="108842"/>
                        </a:lnTo>
                        <a:cubicBezTo>
                          <a:pt x="4267" y="105289"/>
                          <a:pt x="3839" y="101746"/>
                          <a:pt x="3448" y="98231"/>
                        </a:cubicBezTo>
                        <a:close/>
                        <a:moveTo>
                          <a:pt x="240563" y="45720"/>
                        </a:moveTo>
                        <a:lnTo>
                          <a:pt x="143" y="43529"/>
                        </a:lnTo>
                        <a:cubicBezTo>
                          <a:pt x="143" y="47273"/>
                          <a:pt x="200" y="51178"/>
                          <a:pt x="314" y="55216"/>
                        </a:cubicBezTo>
                        <a:lnTo>
                          <a:pt x="241183" y="55216"/>
                        </a:lnTo>
                        <a:cubicBezTo>
                          <a:pt x="240944" y="51997"/>
                          <a:pt x="240735" y="48806"/>
                          <a:pt x="240563" y="45720"/>
                        </a:cubicBezTo>
                        <a:close/>
                        <a:moveTo>
                          <a:pt x="254927" y="145923"/>
                        </a:moveTo>
                        <a:lnTo>
                          <a:pt x="10773" y="157839"/>
                        </a:lnTo>
                        <a:cubicBezTo>
                          <a:pt x="11154" y="161401"/>
                          <a:pt x="11497" y="164935"/>
                          <a:pt x="11792" y="168488"/>
                        </a:cubicBezTo>
                        <a:lnTo>
                          <a:pt x="256642" y="158239"/>
                        </a:lnTo>
                        <a:cubicBezTo>
                          <a:pt x="256203" y="154191"/>
                          <a:pt x="255613" y="150076"/>
                          <a:pt x="254927" y="145923"/>
                        </a:cubicBezTo>
                        <a:close/>
                        <a:moveTo>
                          <a:pt x="2153" y="10001"/>
                        </a:moveTo>
                        <a:lnTo>
                          <a:pt x="240706" y="10525"/>
                        </a:lnTo>
                        <a:cubicBezTo>
                          <a:pt x="240887" y="8182"/>
                          <a:pt x="241125" y="5953"/>
                          <a:pt x="241402" y="3781"/>
                        </a:cubicBezTo>
                        <a:lnTo>
                          <a:pt x="3896" y="0"/>
                        </a:lnTo>
                        <a:cubicBezTo>
                          <a:pt x="3238" y="3058"/>
                          <a:pt x="2648" y="6401"/>
                          <a:pt x="2153" y="10001"/>
                        </a:cubicBezTo>
                        <a:close/>
                        <a:moveTo>
                          <a:pt x="247498" y="261938"/>
                        </a:moveTo>
                        <a:lnTo>
                          <a:pt x="3839" y="257127"/>
                        </a:lnTo>
                        <a:cubicBezTo>
                          <a:pt x="2705" y="260194"/>
                          <a:pt x="1400" y="263195"/>
                          <a:pt x="0" y="266186"/>
                        </a:cubicBezTo>
                        <a:lnTo>
                          <a:pt x="242830" y="276273"/>
                        </a:lnTo>
                        <a:cubicBezTo>
                          <a:pt x="244269" y="272263"/>
                          <a:pt x="245869" y="267481"/>
                          <a:pt x="247498" y="261938"/>
                        </a:cubicBezTo>
                        <a:close/>
                        <a:moveTo>
                          <a:pt x="12697" y="212731"/>
                        </a:moveTo>
                        <a:cubicBezTo>
                          <a:pt x="12554" y="215208"/>
                          <a:pt x="12373" y="217656"/>
                          <a:pt x="12125" y="220104"/>
                        </a:cubicBezTo>
                        <a:lnTo>
                          <a:pt x="256089" y="220628"/>
                        </a:lnTo>
                        <a:cubicBezTo>
                          <a:pt x="256632" y="216351"/>
                          <a:pt x="257080" y="211903"/>
                          <a:pt x="257451" y="207331"/>
                        </a:cubicBezTo>
                        <a:lnTo>
                          <a:pt x="12697" y="212731"/>
                        </a:lnTo>
                        <a:close/>
                      </a:path>
                    </a:pathLst>
                  </a:custGeom>
                  <a:solidFill>
                    <a:srgbClr val="C2C4C6"/>
                  </a:solidFill>
                  <a:ln w="9525" cap="flat">
                    <a:noFill/>
                    <a:prstDash val="solid"/>
                    <a:miter/>
                  </a:ln>
                </p:spPr>
                <p:txBody>
                  <a:bodyPr rtlCol="0" anchor="ctr"/>
                  <a:lstStyle/>
                  <a:p>
                    <a:endParaRPr lang="en-US"/>
                  </a:p>
                </p:txBody>
              </p:sp>
              <p:grpSp>
                <p:nvGrpSpPr>
                  <p:cNvPr id="303" name="Graphic 10">
                    <a:extLst>
                      <a:ext uri="{FF2B5EF4-FFF2-40B4-BE49-F238E27FC236}">
                        <a16:creationId xmlns:a16="http://schemas.microsoft.com/office/drawing/2014/main" id="{B9FCFF49-BCCC-BD9E-1525-C6C900B3FC82}"/>
                      </a:ext>
                    </a:extLst>
                  </p:cNvPr>
                  <p:cNvGrpSpPr/>
                  <p:nvPr/>
                </p:nvGrpSpPr>
                <p:grpSpPr>
                  <a:xfrm>
                    <a:off x="4635178" y="2178081"/>
                    <a:ext cx="245116" cy="129759"/>
                    <a:chOff x="4635178" y="2178081"/>
                    <a:chExt cx="245116" cy="129759"/>
                  </a:xfrm>
                  <a:solidFill>
                    <a:srgbClr val="A9ABAE"/>
                  </a:solidFill>
                </p:grpSpPr>
                <p:sp>
                  <p:nvSpPr>
                    <p:cNvPr id="304" name="Freeform: Shape 303">
                      <a:extLst>
                        <a:ext uri="{FF2B5EF4-FFF2-40B4-BE49-F238E27FC236}">
                          <a16:creationId xmlns:a16="http://schemas.microsoft.com/office/drawing/2014/main" id="{31A7302C-569A-0DE4-E242-1F2317849EF0}"/>
                        </a:ext>
                      </a:extLst>
                    </p:cNvPr>
                    <p:cNvSpPr/>
                    <p:nvPr/>
                  </p:nvSpPr>
                  <p:spPr>
                    <a:xfrm>
                      <a:off x="4649361" y="2243908"/>
                      <a:ext cx="27727" cy="8096"/>
                    </a:xfrm>
                    <a:custGeom>
                      <a:avLst/>
                      <a:gdLst>
                        <a:gd name="connsiteX0" fmla="*/ 22155 w 27727"/>
                        <a:gd name="connsiteY0" fmla="*/ 0 h 8096"/>
                        <a:gd name="connsiteX1" fmla="*/ 905 w 27727"/>
                        <a:gd name="connsiteY1" fmla="*/ 467 h 8096"/>
                        <a:gd name="connsiteX2" fmla="*/ 0 w 27727"/>
                        <a:gd name="connsiteY2" fmla="*/ 8039 h 8096"/>
                        <a:gd name="connsiteX3" fmla="*/ 27727 w 27727"/>
                        <a:gd name="connsiteY3" fmla="*/ 8096 h 8096"/>
                        <a:gd name="connsiteX4" fmla="*/ 22155 w 27727"/>
                        <a:gd name="connsiteY4" fmla="*/ 0 h 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27" h="8096">
                          <a:moveTo>
                            <a:pt x="22155" y="0"/>
                          </a:moveTo>
                          <a:lnTo>
                            <a:pt x="905" y="467"/>
                          </a:lnTo>
                          <a:cubicBezTo>
                            <a:pt x="676" y="2953"/>
                            <a:pt x="352" y="5496"/>
                            <a:pt x="0" y="8039"/>
                          </a:cubicBezTo>
                          <a:lnTo>
                            <a:pt x="27727" y="8096"/>
                          </a:lnTo>
                          <a:cubicBezTo>
                            <a:pt x="25765" y="5458"/>
                            <a:pt x="23898" y="2724"/>
                            <a:pt x="22155" y="0"/>
                          </a:cubicBezTo>
                          <a:close/>
                        </a:path>
                      </a:pathLst>
                    </a:custGeom>
                    <a:solidFill>
                      <a:srgbClr val="A9ABAE"/>
                    </a:solid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C5BFEE4-3FBD-8308-C3C2-0D959A543833}"/>
                        </a:ext>
                      </a:extLst>
                    </p:cNvPr>
                    <p:cNvSpPr/>
                    <p:nvPr/>
                  </p:nvSpPr>
                  <p:spPr>
                    <a:xfrm>
                      <a:off x="4647999" y="2189244"/>
                      <a:ext cx="3324" cy="10706"/>
                    </a:xfrm>
                    <a:custGeom>
                      <a:avLst/>
                      <a:gdLst>
                        <a:gd name="connsiteX0" fmla="*/ 0 w 3324"/>
                        <a:gd name="connsiteY0" fmla="*/ 29 h 10706"/>
                        <a:gd name="connsiteX1" fmla="*/ 1572 w 3324"/>
                        <a:gd name="connsiteY1" fmla="*/ 10706 h 10706"/>
                        <a:gd name="connsiteX2" fmla="*/ 3324 w 3324"/>
                        <a:gd name="connsiteY2" fmla="*/ 10639 h 10706"/>
                        <a:gd name="connsiteX3" fmla="*/ 248 w 3324"/>
                        <a:gd name="connsiteY3" fmla="*/ 0 h 10706"/>
                        <a:gd name="connsiteX4" fmla="*/ 0 w 3324"/>
                        <a:gd name="connsiteY4" fmla="*/ 29 h 10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 h="10706">
                          <a:moveTo>
                            <a:pt x="0" y="29"/>
                          </a:moveTo>
                          <a:cubicBezTo>
                            <a:pt x="486" y="2886"/>
                            <a:pt x="1067" y="6477"/>
                            <a:pt x="1572" y="10706"/>
                          </a:cubicBezTo>
                          <a:lnTo>
                            <a:pt x="3324" y="10639"/>
                          </a:lnTo>
                          <a:cubicBezTo>
                            <a:pt x="2019" y="6506"/>
                            <a:pt x="990" y="2896"/>
                            <a:pt x="248" y="0"/>
                          </a:cubicBezTo>
                          <a:lnTo>
                            <a:pt x="0" y="29"/>
                          </a:lnTo>
                          <a:close/>
                        </a:path>
                      </a:pathLst>
                    </a:custGeom>
                    <a:solidFill>
                      <a:srgbClr val="A9ABAE"/>
                    </a:solid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0E93FA3A-99AA-D066-8F00-0F34083B1B82}"/>
                        </a:ext>
                      </a:extLst>
                    </p:cNvPr>
                    <p:cNvSpPr/>
                    <p:nvPr/>
                  </p:nvSpPr>
                  <p:spPr>
                    <a:xfrm>
                      <a:off x="4833308" y="2239298"/>
                      <a:ext cx="46986" cy="13182"/>
                    </a:xfrm>
                    <a:custGeom>
                      <a:avLst/>
                      <a:gdLst>
                        <a:gd name="connsiteX0" fmla="*/ 8430 w 46986"/>
                        <a:gd name="connsiteY0" fmla="*/ 848 h 13182"/>
                        <a:gd name="connsiteX1" fmla="*/ 0 w 46986"/>
                        <a:gd name="connsiteY1" fmla="*/ 13078 h 13182"/>
                        <a:gd name="connsiteX2" fmla="*/ 45644 w 46986"/>
                        <a:gd name="connsiteY2" fmla="*/ 13183 h 13182"/>
                        <a:gd name="connsiteX3" fmla="*/ 46987 w 46986"/>
                        <a:gd name="connsiteY3" fmla="*/ 0 h 13182"/>
                        <a:gd name="connsiteX4" fmla="*/ 8430 w 46986"/>
                        <a:gd name="connsiteY4" fmla="*/ 848 h 1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86" h="13182">
                          <a:moveTo>
                            <a:pt x="8430" y="848"/>
                          </a:moveTo>
                          <a:cubicBezTo>
                            <a:pt x="5791" y="5229"/>
                            <a:pt x="2972" y="9277"/>
                            <a:pt x="0" y="13078"/>
                          </a:cubicBezTo>
                          <a:lnTo>
                            <a:pt x="45644" y="13183"/>
                          </a:lnTo>
                          <a:cubicBezTo>
                            <a:pt x="46196" y="8944"/>
                            <a:pt x="46653" y="4553"/>
                            <a:pt x="46987" y="0"/>
                          </a:cubicBezTo>
                          <a:lnTo>
                            <a:pt x="8430" y="848"/>
                          </a:lnTo>
                          <a:close/>
                        </a:path>
                      </a:pathLst>
                    </a:custGeom>
                    <a:solidFill>
                      <a:srgbClr val="A9ABAE"/>
                    </a:solid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FF00FE57-15FC-12DF-C534-A035448508EA}"/>
                        </a:ext>
                      </a:extLst>
                    </p:cNvPr>
                    <p:cNvSpPr/>
                    <p:nvPr/>
                  </p:nvSpPr>
                  <p:spPr>
                    <a:xfrm>
                      <a:off x="4862492" y="2178081"/>
                      <a:ext cx="15887" cy="12963"/>
                    </a:xfrm>
                    <a:custGeom>
                      <a:avLst/>
                      <a:gdLst>
                        <a:gd name="connsiteX0" fmla="*/ 13554 w 15887"/>
                        <a:gd name="connsiteY0" fmla="*/ 0 h 12963"/>
                        <a:gd name="connsiteX1" fmla="*/ 3467 w 15887"/>
                        <a:gd name="connsiteY1" fmla="*/ 514 h 12963"/>
                        <a:gd name="connsiteX2" fmla="*/ 0 w 15887"/>
                        <a:gd name="connsiteY2" fmla="*/ 12964 h 12963"/>
                        <a:gd name="connsiteX3" fmla="*/ 15888 w 15887"/>
                        <a:gd name="connsiteY3" fmla="*/ 12297 h 12963"/>
                        <a:gd name="connsiteX4" fmla="*/ 13554 w 15887"/>
                        <a:gd name="connsiteY4" fmla="*/ 0 h 1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7" h="12963">
                          <a:moveTo>
                            <a:pt x="13554" y="0"/>
                          </a:moveTo>
                          <a:lnTo>
                            <a:pt x="3467" y="514"/>
                          </a:lnTo>
                          <a:cubicBezTo>
                            <a:pt x="2353" y="4772"/>
                            <a:pt x="1191" y="8934"/>
                            <a:pt x="0" y="12964"/>
                          </a:cubicBezTo>
                          <a:lnTo>
                            <a:pt x="15888" y="12297"/>
                          </a:lnTo>
                          <a:cubicBezTo>
                            <a:pt x="15259" y="8249"/>
                            <a:pt x="14468" y="4153"/>
                            <a:pt x="13554" y="0"/>
                          </a:cubicBezTo>
                          <a:close/>
                        </a:path>
                      </a:pathLst>
                    </a:custGeom>
                    <a:solidFill>
                      <a:srgbClr val="A9ABAE"/>
                    </a:solid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521B6036-C644-99C3-5EA7-93BAE3D8866C}"/>
                        </a:ext>
                      </a:extLst>
                    </p:cNvPr>
                    <p:cNvSpPr/>
                    <p:nvPr/>
                  </p:nvSpPr>
                  <p:spPr>
                    <a:xfrm>
                      <a:off x="4635178" y="2289123"/>
                      <a:ext cx="234667" cy="18716"/>
                    </a:xfrm>
                    <a:custGeom>
                      <a:avLst/>
                      <a:gdLst>
                        <a:gd name="connsiteX0" fmla="*/ 234668 w 234667"/>
                        <a:gd name="connsiteY0" fmla="*/ 4543 h 18716"/>
                        <a:gd name="connsiteX1" fmla="*/ 4267 w 234667"/>
                        <a:gd name="connsiteY1" fmla="*/ 0 h 18716"/>
                        <a:gd name="connsiteX2" fmla="*/ 0 w 234667"/>
                        <a:gd name="connsiteY2" fmla="*/ 9182 h 18716"/>
                        <a:gd name="connsiteX3" fmla="*/ 229657 w 234667"/>
                        <a:gd name="connsiteY3" fmla="*/ 18717 h 18716"/>
                        <a:gd name="connsiteX4" fmla="*/ 234668 w 234667"/>
                        <a:gd name="connsiteY4" fmla="*/ 4543 h 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67" h="18716">
                          <a:moveTo>
                            <a:pt x="234668" y="4543"/>
                          </a:moveTo>
                          <a:lnTo>
                            <a:pt x="4267" y="0"/>
                          </a:lnTo>
                          <a:cubicBezTo>
                            <a:pt x="2962" y="3086"/>
                            <a:pt x="1572" y="6153"/>
                            <a:pt x="0" y="9182"/>
                          </a:cubicBezTo>
                          <a:lnTo>
                            <a:pt x="229657" y="18717"/>
                          </a:lnTo>
                          <a:cubicBezTo>
                            <a:pt x="231105" y="15021"/>
                            <a:pt x="232858" y="10268"/>
                            <a:pt x="234668" y="4543"/>
                          </a:cubicBezTo>
                          <a:close/>
                        </a:path>
                      </a:pathLst>
                    </a:custGeom>
                    <a:solidFill>
                      <a:srgbClr val="A9ABAE"/>
                    </a:solidFill>
                    <a:ln w="9525" cap="flat">
                      <a:noFill/>
                      <a:prstDash val="solid"/>
                      <a:miter/>
                    </a:ln>
                  </p:spPr>
                  <p:txBody>
                    <a:bodyPr rtlCol="0" anchor="ctr"/>
                    <a:lstStyle/>
                    <a:p>
                      <a:endParaRPr lang="en-US"/>
                    </a:p>
                  </p:txBody>
                </p:sp>
              </p:grpSp>
            </p:grpSp>
          </p:grpSp>
        </p:grpSp>
      </p:grpSp>
      <p:grpSp>
        <p:nvGrpSpPr>
          <p:cNvPr id="309" name="Graphic 10">
            <a:extLst>
              <a:ext uri="{FF2B5EF4-FFF2-40B4-BE49-F238E27FC236}">
                <a16:creationId xmlns:a16="http://schemas.microsoft.com/office/drawing/2014/main" id="{F1817588-0E3D-AD91-E15E-13C1C96BFE0F}"/>
              </a:ext>
            </a:extLst>
          </p:cNvPr>
          <p:cNvGrpSpPr/>
          <p:nvPr/>
        </p:nvGrpSpPr>
        <p:grpSpPr>
          <a:xfrm>
            <a:off x="3497794" y="2441788"/>
            <a:ext cx="2726245" cy="2726188"/>
            <a:chOff x="6126347" y="1089210"/>
            <a:chExt cx="1662319" cy="1662284"/>
          </a:xfrm>
        </p:grpSpPr>
        <p:sp>
          <p:nvSpPr>
            <p:cNvPr id="310" name="Freeform: Shape 309">
              <a:extLst>
                <a:ext uri="{FF2B5EF4-FFF2-40B4-BE49-F238E27FC236}">
                  <a16:creationId xmlns:a16="http://schemas.microsoft.com/office/drawing/2014/main" id="{6D00A5A0-600C-D4EB-3B6C-90610738F89E}"/>
                </a:ext>
              </a:extLst>
            </p:cNvPr>
            <p:cNvSpPr/>
            <p:nvPr/>
          </p:nvSpPr>
          <p:spPr>
            <a:xfrm rot="-5170195">
              <a:off x="6176774" y="1139600"/>
              <a:ext cx="1561466" cy="1561504"/>
            </a:xfrm>
            <a:custGeom>
              <a:avLst/>
              <a:gdLst>
                <a:gd name="connsiteX0" fmla="*/ 1561467 w 1561466"/>
                <a:gd name="connsiteY0" fmla="*/ 780752 h 1561504"/>
                <a:gd name="connsiteX1" fmla="*/ 780733 w 1561466"/>
                <a:gd name="connsiteY1" fmla="*/ 1561505 h 1561504"/>
                <a:gd name="connsiteX2" fmla="*/ 0 w 1561466"/>
                <a:gd name="connsiteY2" fmla="*/ 780752 h 1561504"/>
                <a:gd name="connsiteX3" fmla="*/ 780733 w 1561466"/>
                <a:gd name="connsiteY3" fmla="*/ 0 h 1561504"/>
                <a:gd name="connsiteX4" fmla="*/ 1561467 w 1561466"/>
                <a:gd name="connsiteY4" fmla="*/ 780752 h 1561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66" h="1561504">
                  <a:moveTo>
                    <a:pt x="1561467" y="780752"/>
                  </a:moveTo>
                  <a:cubicBezTo>
                    <a:pt x="1561467" y="1211950"/>
                    <a:pt x="1211920" y="1561505"/>
                    <a:pt x="780733" y="1561505"/>
                  </a:cubicBezTo>
                  <a:cubicBezTo>
                    <a:pt x="349546" y="1561505"/>
                    <a:pt x="0" y="1211950"/>
                    <a:pt x="0" y="780752"/>
                  </a:cubicBezTo>
                  <a:cubicBezTo>
                    <a:pt x="0" y="349555"/>
                    <a:pt x="349546" y="0"/>
                    <a:pt x="780733" y="0"/>
                  </a:cubicBezTo>
                  <a:cubicBezTo>
                    <a:pt x="1211920" y="0"/>
                    <a:pt x="1561467" y="349555"/>
                    <a:pt x="1561467" y="780752"/>
                  </a:cubicBezTo>
                  <a:close/>
                </a:path>
              </a:pathLst>
            </a:custGeom>
            <a:solidFill>
              <a:srgbClr val="63CAE1"/>
            </a:solidFill>
            <a:ln w="9525" cap="flat">
              <a:noFill/>
              <a:prstDash val="solid"/>
              <a:miter/>
            </a:ln>
          </p:spPr>
          <p:txBody>
            <a:bodyPr rtlCol="0" anchor="ctr"/>
            <a:lstStyle/>
            <a:p>
              <a:endParaRPr lang="en-US"/>
            </a:p>
          </p:txBody>
        </p:sp>
        <p:grpSp>
          <p:nvGrpSpPr>
            <p:cNvPr id="311" name="Graphic 10">
              <a:extLst>
                <a:ext uri="{FF2B5EF4-FFF2-40B4-BE49-F238E27FC236}">
                  <a16:creationId xmlns:a16="http://schemas.microsoft.com/office/drawing/2014/main" id="{AB41AE07-5E93-F9CE-7DF0-27BDC23840F8}"/>
                </a:ext>
              </a:extLst>
            </p:cNvPr>
            <p:cNvGrpSpPr/>
            <p:nvPr/>
          </p:nvGrpSpPr>
          <p:grpSpPr>
            <a:xfrm>
              <a:off x="6604729" y="1248002"/>
              <a:ext cx="837917" cy="1298972"/>
              <a:chOff x="6604729" y="1248002"/>
              <a:chExt cx="837917" cy="1298972"/>
            </a:xfrm>
          </p:grpSpPr>
          <p:grpSp>
            <p:nvGrpSpPr>
              <p:cNvPr id="312" name="Graphic 10">
                <a:extLst>
                  <a:ext uri="{FF2B5EF4-FFF2-40B4-BE49-F238E27FC236}">
                    <a16:creationId xmlns:a16="http://schemas.microsoft.com/office/drawing/2014/main" id="{5BA05964-6AB1-BBE5-C56D-12D790BEE6B4}"/>
                  </a:ext>
                </a:extLst>
              </p:cNvPr>
              <p:cNvGrpSpPr/>
              <p:nvPr/>
            </p:nvGrpSpPr>
            <p:grpSpPr>
              <a:xfrm>
                <a:off x="6648340" y="1248002"/>
                <a:ext cx="794306" cy="1130332"/>
                <a:chOff x="6648340" y="1248002"/>
                <a:chExt cx="794306" cy="1130332"/>
              </a:xfrm>
            </p:grpSpPr>
            <p:sp>
              <p:nvSpPr>
                <p:cNvPr id="313" name="Freeform: Shape 312">
                  <a:extLst>
                    <a:ext uri="{FF2B5EF4-FFF2-40B4-BE49-F238E27FC236}">
                      <a16:creationId xmlns:a16="http://schemas.microsoft.com/office/drawing/2014/main" id="{CFD1F672-5235-C824-CCDD-1B6D020DAE1E}"/>
                    </a:ext>
                  </a:extLst>
                </p:cNvPr>
                <p:cNvSpPr/>
                <p:nvPr/>
              </p:nvSpPr>
              <p:spPr>
                <a:xfrm>
                  <a:off x="7031525" y="2068400"/>
                  <a:ext cx="156000" cy="177622"/>
                </a:xfrm>
                <a:custGeom>
                  <a:avLst/>
                  <a:gdLst>
                    <a:gd name="connsiteX0" fmla="*/ 0 w 156000"/>
                    <a:gd name="connsiteY0" fmla="*/ 0 h 177622"/>
                    <a:gd name="connsiteX1" fmla="*/ 94440 w 156000"/>
                    <a:gd name="connsiteY1" fmla="*/ 72828 h 177622"/>
                    <a:gd name="connsiteX2" fmla="*/ 155534 w 156000"/>
                    <a:gd name="connsiteY2" fmla="*/ 124997 h 177622"/>
                    <a:gd name="connsiteX3" fmla="*/ 156001 w 156000"/>
                    <a:gd name="connsiteY3" fmla="*/ 177622 h 177622"/>
                    <a:gd name="connsiteX4" fmla="*/ 14088 w 156000"/>
                    <a:gd name="connsiteY4" fmla="*/ 62036 h 177622"/>
                    <a:gd name="connsiteX5" fmla="*/ 0 w 156000"/>
                    <a:gd name="connsiteY5" fmla="*/ 0 h 17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00" h="177622">
                      <a:moveTo>
                        <a:pt x="0" y="0"/>
                      </a:moveTo>
                      <a:cubicBezTo>
                        <a:pt x="0" y="0"/>
                        <a:pt x="23022" y="17393"/>
                        <a:pt x="94440" y="72828"/>
                      </a:cubicBezTo>
                      <a:cubicBezTo>
                        <a:pt x="139075" y="107518"/>
                        <a:pt x="155534" y="124997"/>
                        <a:pt x="155534" y="124997"/>
                      </a:cubicBezTo>
                      <a:lnTo>
                        <a:pt x="156001" y="177622"/>
                      </a:lnTo>
                      <a:lnTo>
                        <a:pt x="14088" y="62036"/>
                      </a:lnTo>
                      <a:lnTo>
                        <a:pt x="0" y="0"/>
                      </a:lnTo>
                      <a:close/>
                    </a:path>
                  </a:pathLst>
                </a:custGeom>
                <a:solidFill>
                  <a:srgbClr val="FCC7A5"/>
                </a:solidFill>
                <a:ln w="9525" cap="flat">
                  <a:noFill/>
                  <a:prstDash val="solid"/>
                  <a:miter/>
                </a:ln>
              </p:spPr>
              <p:txBody>
                <a:bodyPr rtlCol="0" anchor="ctr"/>
                <a:lstStyle/>
                <a:p>
                  <a:endParaRPr lang="en-US"/>
                </a:p>
              </p:txBody>
            </p:sp>
            <p:grpSp>
              <p:nvGrpSpPr>
                <p:cNvPr id="314" name="Graphic 10">
                  <a:extLst>
                    <a:ext uri="{FF2B5EF4-FFF2-40B4-BE49-F238E27FC236}">
                      <a16:creationId xmlns:a16="http://schemas.microsoft.com/office/drawing/2014/main" id="{B6EFEC5B-101D-5FB2-2238-619F6D4D445D}"/>
                    </a:ext>
                  </a:extLst>
                </p:cNvPr>
                <p:cNvGrpSpPr/>
                <p:nvPr/>
              </p:nvGrpSpPr>
              <p:grpSpPr>
                <a:xfrm>
                  <a:off x="6652073" y="1949890"/>
                  <a:ext cx="419791" cy="426986"/>
                  <a:chOff x="6652073" y="1949890"/>
                  <a:chExt cx="419791" cy="426986"/>
                </a:xfrm>
              </p:grpSpPr>
              <p:sp>
                <p:nvSpPr>
                  <p:cNvPr id="315" name="Freeform: Shape 314">
                    <a:extLst>
                      <a:ext uri="{FF2B5EF4-FFF2-40B4-BE49-F238E27FC236}">
                        <a16:creationId xmlns:a16="http://schemas.microsoft.com/office/drawing/2014/main" id="{67FC8F66-F10B-5914-58AE-E4B0618D1FC6}"/>
                      </a:ext>
                    </a:extLst>
                  </p:cNvPr>
                  <p:cNvSpPr/>
                  <p:nvPr/>
                </p:nvSpPr>
                <p:spPr>
                  <a:xfrm>
                    <a:off x="6652073" y="1949890"/>
                    <a:ext cx="419791" cy="426986"/>
                  </a:xfrm>
                  <a:custGeom>
                    <a:avLst/>
                    <a:gdLst>
                      <a:gd name="connsiteX0" fmla="*/ 400541 w 419791"/>
                      <a:gd name="connsiteY0" fmla="*/ 190243 h 426986"/>
                      <a:gd name="connsiteX1" fmla="*/ 419791 w 419791"/>
                      <a:gd name="connsiteY1" fmla="*/ 426987 h 426986"/>
                      <a:gd name="connsiteX2" fmla="*/ 149729 w 419791"/>
                      <a:gd name="connsiteY2" fmla="*/ 426987 h 426986"/>
                      <a:gd name="connsiteX3" fmla="*/ 154034 w 419791"/>
                      <a:gd name="connsiteY3" fmla="*/ 165602 h 426986"/>
                      <a:gd name="connsiteX4" fmla="*/ 2253 w 419791"/>
                      <a:gd name="connsiteY4" fmla="*/ 132560 h 426986"/>
                      <a:gd name="connsiteX5" fmla="*/ 135737 w 419791"/>
                      <a:gd name="connsiteY5" fmla="*/ 0 h 426986"/>
                      <a:gd name="connsiteX6" fmla="*/ 147938 w 419791"/>
                      <a:gd name="connsiteY6" fmla="*/ 30128 h 426986"/>
                      <a:gd name="connsiteX7" fmla="*/ 45001 w 419791"/>
                      <a:gd name="connsiteY7" fmla="*/ 118739 h 426986"/>
                      <a:gd name="connsiteX8" fmla="*/ 149157 w 419791"/>
                      <a:gd name="connsiteY8" fmla="*/ 123358 h 426986"/>
                      <a:gd name="connsiteX9" fmla="*/ 260905 w 419791"/>
                      <a:gd name="connsiteY9" fmla="*/ 91335 h 426986"/>
                      <a:gd name="connsiteX10" fmla="*/ 260409 w 419791"/>
                      <a:gd name="connsiteY10" fmla="*/ 69190 h 426986"/>
                      <a:gd name="connsiteX11" fmla="*/ 304596 w 419791"/>
                      <a:gd name="connsiteY11" fmla="*/ 68142 h 426986"/>
                      <a:gd name="connsiteX12" fmla="*/ 306767 w 419791"/>
                      <a:gd name="connsiteY12" fmla="*/ 91002 h 426986"/>
                      <a:gd name="connsiteX13" fmla="*/ 379443 w 419791"/>
                      <a:gd name="connsiteY13" fmla="*/ 118520 h 426986"/>
                      <a:gd name="connsiteX14" fmla="*/ 400541 w 419791"/>
                      <a:gd name="connsiteY14" fmla="*/ 190243 h 42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791" h="426986">
                        <a:moveTo>
                          <a:pt x="400541" y="190243"/>
                        </a:moveTo>
                        <a:cubicBezTo>
                          <a:pt x="409209" y="239354"/>
                          <a:pt x="419791" y="426987"/>
                          <a:pt x="419791" y="426987"/>
                        </a:cubicBezTo>
                        <a:lnTo>
                          <a:pt x="149729" y="426987"/>
                        </a:lnTo>
                        <a:cubicBezTo>
                          <a:pt x="149729" y="426987"/>
                          <a:pt x="151310" y="254422"/>
                          <a:pt x="154034" y="165602"/>
                        </a:cubicBezTo>
                        <a:cubicBezTo>
                          <a:pt x="108485" y="188024"/>
                          <a:pt x="17284" y="186128"/>
                          <a:pt x="2253" y="132560"/>
                        </a:cubicBezTo>
                        <a:cubicBezTo>
                          <a:pt x="-11577" y="83315"/>
                          <a:pt x="38915" y="38576"/>
                          <a:pt x="135737" y="0"/>
                        </a:cubicBezTo>
                        <a:cubicBezTo>
                          <a:pt x="148862" y="972"/>
                          <a:pt x="146062" y="13192"/>
                          <a:pt x="147938" y="30128"/>
                        </a:cubicBezTo>
                        <a:cubicBezTo>
                          <a:pt x="80273" y="50787"/>
                          <a:pt x="29066" y="90088"/>
                          <a:pt x="45001" y="118739"/>
                        </a:cubicBezTo>
                        <a:cubicBezTo>
                          <a:pt x="56412" y="139275"/>
                          <a:pt x="97817" y="142684"/>
                          <a:pt x="149157" y="123358"/>
                        </a:cubicBezTo>
                        <a:cubicBezTo>
                          <a:pt x="207155" y="101565"/>
                          <a:pt x="260905" y="91335"/>
                          <a:pt x="260905" y="91335"/>
                        </a:cubicBezTo>
                        <a:cubicBezTo>
                          <a:pt x="260905" y="91335"/>
                          <a:pt x="260409" y="73095"/>
                          <a:pt x="260409" y="69190"/>
                        </a:cubicBezTo>
                        <a:cubicBezTo>
                          <a:pt x="269753" y="67970"/>
                          <a:pt x="281431" y="72762"/>
                          <a:pt x="304596" y="68142"/>
                        </a:cubicBezTo>
                        <a:cubicBezTo>
                          <a:pt x="304996" y="73809"/>
                          <a:pt x="306234" y="76914"/>
                          <a:pt x="306767" y="91002"/>
                        </a:cubicBezTo>
                        <a:cubicBezTo>
                          <a:pt x="306767" y="91002"/>
                          <a:pt x="350649" y="100232"/>
                          <a:pt x="379443" y="118520"/>
                        </a:cubicBezTo>
                        <a:cubicBezTo>
                          <a:pt x="394959" y="128388"/>
                          <a:pt x="400541" y="190243"/>
                          <a:pt x="400541" y="190243"/>
                        </a:cubicBezTo>
                        <a:close/>
                      </a:path>
                    </a:pathLst>
                  </a:custGeom>
                  <a:solidFill>
                    <a:srgbClr val="FCC7A5"/>
                  </a:solid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6F7FE4A9-A289-0FFD-7CF6-73383A72EF3D}"/>
                      </a:ext>
                    </a:extLst>
                  </p:cNvPr>
                  <p:cNvSpPr/>
                  <p:nvPr/>
                </p:nvSpPr>
                <p:spPr>
                  <a:xfrm>
                    <a:off x="6801802" y="2052265"/>
                    <a:ext cx="270062" cy="324602"/>
                  </a:xfrm>
                  <a:custGeom>
                    <a:avLst/>
                    <a:gdLst>
                      <a:gd name="connsiteX0" fmla="*/ 233801 w 270062"/>
                      <a:gd name="connsiteY0" fmla="*/ 89478 h 324602"/>
                      <a:gd name="connsiteX1" fmla="*/ 230914 w 270062"/>
                      <a:gd name="connsiteY1" fmla="*/ 17069 h 324602"/>
                      <a:gd name="connsiteX2" fmla="*/ 229714 w 270062"/>
                      <a:gd name="connsiteY2" fmla="*/ 16135 h 324602"/>
                      <a:gd name="connsiteX3" fmla="*/ 197634 w 270062"/>
                      <a:gd name="connsiteY3" fmla="*/ 705 h 324602"/>
                      <a:gd name="connsiteX4" fmla="*/ 197396 w 270062"/>
                      <a:gd name="connsiteY4" fmla="*/ 1314 h 324602"/>
                      <a:gd name="connsiteX5" fmla="*/ 195348 w 270062"/>
                      <a:gd name="connsiteY5" fmla="*/ 11973 h 324602"/>
                      <a:gd name="connsiteX6" fmla="*/ 139627 w 270062"/>
                      <a:gd name="connsiteY6" fmla="*/ 93536 h 324602"/>
                      <a:gd name="connsiteX7" fmla="*/ 135131 w 270062"/>
                      <a:gd name="connsiteY7" fmla="*/ 93354 h 324602"/>
                      <a:gd name="connsiteX8" fmla="*/ 65084 w 270062"/>
                      <a:gd name="connsiteY8" fmla="*/ 1153 h 324602"/>
                      <a:gd name="connsiteX9" fmla="*/ 64827 w 270062"/>
                      <a:gd name="connsiteY9" fmla="*/ 0 h 324602"/>
                      <a:gd name="connsiteX10" fmla="*/ 31004 w 270062"/>
                      <a:gd name="connsiteY10" fmla="*/ 10011 h 324602"/>
                      <a:gd name="connsiteX11" fmla="*/ 29013 w 270062"/>
                      <a:gd name="connsiteY11" fmla="*/ 85249 h 324602"/>
                      <a:gd name="connsiteX12" fmla="*/ 6972 w 270062"/>
                      <a:gd name="connsiteY12" fmla="*/ 100765 h 324602"/>
                      <a:gd name="connsiteX13" fmla="*/ 0 w 270062"/>
                      <a:gd name="connsiteY13" fmla="*/ 324602 h 324602"/>
                      <a:gd name="connsiteX14" fmla="*/ 270062 w 270062"/>
                      <a:gd name="connsiteY14" fmla="*/ 324602 h 324602"/>
                      <a:gd name="connsiteX15" fmla="*/ 249802 w 270062"/>
                      <a:gd name="connsiteY15" fmla="*/ 96898 h 324602"/>
                      <a:gd name="connsiteX16" fmla="*/ 233801 w 270062"/>
                      <a:gd name="connsiteY16" fmla="*/ 89478 h 32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062" h="324602">
                        <a:moveTo>
                          <a:pt x="233801" y="89478"/>
                        </a:moveTo>
                        <a:cubicBezTo>
                          <a:pt x="222237" y="60255"/>
                          <a:pt x="227647" y="28737"/>
                          <a:pt x="230914" y="17069"/>
                        </a:cubicBezTo>
                        <a:cubicBezTo>
                          <a:pt x="230524" y="16726"/>
                          <a:pt x="230124" y="16412"/>
                          <a:pt x="229714" y="16135"/>
                        </a:cubicBezTo>
                        <a:cubicBezTo>
                          <a:pt x="219989" y="9954"/>
                          <a:pt x="208531" y="4810"/>
                          <a:pt x="197634" y="705"/>
                        </a:cubicBezTo>
                        <a:cubicBezTo>
                          <a:pt x="197530" y="895"/>
                          <a:pt x="197444" y="1086"/>
                          <a:pt x="197396" y="1314"/>
                        </a:cubicBezTo>
                        <a:cubicBezTo>
                          <a:pt x="196739" y="3677"/>
                          <a:pt x="196120" y="7344"/>
                          <a:pt x="195348" y="11973"/>
                        </a:cubicBezTo>
                        <a:cubicBezTo>
                          <a:pt x="190843" y="38452"/>
                          <a:pt x="181527" y="93536"/>
                          <a:pt x="139627" y="93536"/>
                        </a:cubicBezTo>
                        <a:cubicBezTo>
                          <a:pt x="138160" y="93536"/>
                          <a:pt x="136665" y="93469"/>
                          <a:pt x="135131" y="93354"/>
                        </a:cubicBezTo>
                        <a:cubicBezTo>
                          <a:pt x="111347" y="91259"/>
                          <a:pt x="79848" y="73571"/>
                          <a:pt x="65084" y="1153"/>
                        </a:cubicBezTo>
                        <a:lnTo>
                          <a:pt x="64827" y="0"/>
                        </a:lnTo>
                        <a:cubicBezTo>
                          <a:pt x="54588" y="2781"/>
                          <a:pt x="43110" y="6125"/>
                          <a:pt x="31004" y="10011"/>
                        </a:cubicBezTo>
                        <a:cubicBezTo>
                          <a:pt x="33985" y="18317"/>
                          <a:pt x="41700" y="53159"/>
                          <a:pt x="29013" y="85249"/>
                        </a:cubicBezTo>
                        <a:cubicBezTo>
                          <a:pt x="22527" y="101622"/>
                          <a:pt x="9925" y="110290"/>
                          <a:pt x="6972" y="100765"/>
                        </a:cubicBezTo>
                        <a:cubicBezTo>
                          <a:pt x="5096" y="191376"/>
                          <a:pt x="0" y="324602"/>
                          <a:pt x="0" y="324602"/>
                        </a:cubicBezTo>
                        <a:lnTo>
                          <a:pt x="270062" y="324602"/>
                        </a:lnTo>
                        <a:cubicBezTo>
                          <a:pt x="270062" y="324602"/>
                          <a:pt x="257413" y="167859"/>
                          <a:pt x="249802" y="96898"/>
                        </a:cubicBezTo>
                        <a:cubicBezTo>
                          <a:pt x="245231" y="108175"/>
                          <a:pt x="238877" y="102318"/>
                          <a:pt x="233801" y="89478"/>
                        </a:cubicBezTo>
                        <a:close/>
                      </a:path>
                    </a:pathLst>
                  </a:custGeom>
                  <a:solidFill>
                    <a:srgbClr val="EBAD86"/>
                  </a:solid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ADE29D61-0A25-EE68-6E34-5BA01CE9ED91}"/>
                      </a:ext>
                    </a:extLst>
                  </p:cNvPr>
                  <p:cNvSpPr/>
                  <p:nvPr/>
                </p:nvSpPr>
                <p:spPr>
                  <a:xfrm>
                    <a:off x="6912482" y="2018023"/>
                    <a:ext cx="46253" cy="21709"/>
                  </a:xfrm>
                  <a:custGeom>
                    <a:avLst/>
                    <a:gdLst>
                      <a:gd name="connsiteX0" fmla="*/ 46253 w 46253"/>
                      <a:gd name="connsiteY0" fmla="*/ 19993 h 21709"/>
                      <a:gd name="connsiteX1" fmla="*/ 44187 w 46253"/>
                      <a:gd name="connsiteY1" fmla="*/ 0 h 21709"/>
                      <a:gd name="connsiteX2" fmla="*/ 0 w 46253"/>
                      <a:gd name="connsiteY2" fmla="*/ 1048 h 21709"/>
                      <a:gd name="connsiteX3" fmla="*/ 371 w 46253"/>
                      <a:gd name="connsiteY3" fmla="*/ 18450 h 21709"/>
                      <a:gd name="connsiteX4" fmla="*/ 46253 w 46253"/>
                      <a:gd name="connsiteY4" fmla="*/ 19993 h 21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53" h="21709">
                        <a:moveTo>
                          <a:pt x="46253" y="19993"/>
                        </a:moveTo>
                        <a:cubicBezTo>
                          <a:pt x="45653" y="8334"/>
                          <a:pt x="44548" y="5258"/>
                          <a:pt x="44187" y="0"/>
                        </a:cubicBezTo>
                        <a:cubicBezTo>
                          <a:pt x="21022" y="4620"/>
                          <a:pt x="9353" y="-171"/>
                          <a:pt x="0" y="1048"/>
                        </a:cubicBezTo>
                        <a:cubicBezTo>
                          <a:pt x="0" y="3677"/>
                          <a:pt x="228" y="12754"/>
                          <a:pt x="371" y="18450"/>
                        </a:cubicBezTo>
                        <a:cubicBezTo>
                          <a:pt x="7611" y="20545"/>
                          <a:pt x="23631" y="23708"/>
                          <a:pt x="46253" y="19993"/>
                        </a:cubicBezTo>
                        <a:close/>
                      </a:path>
                    </a:pathLst>
                  </a:custGeom>
                  <a:solidFill>
                    <a:srgbClr val="EBAD86"/>
                  </a:solid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F79EC943-369E-84E3-3447-E36121FB2AF1}"/>
                      </a:ext>
                    </a:extLst>
                  </p:cNvPr>
                  <p:cNvSpPr/>
                  <p:nvPr/>
                </p:nvSpPr>
                <p:spPr>
                  <a:xfrm>
                    <a:off x="6687883" y="1964466"/>
                    <a:ext cx="106794" cy="44089"/>
                  </a:xfrm>
                  <a:custGeom>
                    <a:avLst/>
                    <a:gdLst>
                      <a:gd name="connsiteX0" fmla="*/ 0 w 106794"/>
                      <a:gd name="connsiteY0" fmla="*/ 44089 h 44089"/>
                      <a:gd name="connsiteX1" fmla="*/ 59560 w 106794"/>
                      <a:gd name="connsiteY1" fmla="*/ 1074 h 44089"/>
                      <a:gd name="connsiteX2" fmla="*/ 106794 w 106794"/>
                      <a:gd name="connsiteY2" fmla="*/ 13771 h 44089"/>
                      <a:gd name="connsiteX3" fmla="*/ 43710 w 106794"/>
                      <a:gd name="connsiteY3" fmla="*/ 42327 h 44089"/>
                      <a:gd name="connsiteX4" fmla="*/ 31718 w 106794"/>
                      <a:gd name="connsiteY4" fmla="*/ 31764 h 44089"/>
                      <a:gd name="connsiteX5" fmla="*/ 0 w 106794"/>
                      <a:gd name="connsiteY5" fmla="*/ 44089 h 4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94" h="44089">
                        <a:moveTo>
                          <a:pt x="0" y="44089"/>
                        </a:moveTo>
                        <a:cubicBezTo>
                          <a:pt x="714" y="43032"/>
                          <a:pt x="45120" y="6723"/>
                          <a:pt x="59560" y="1074"/>
                        </a:cubicBezTo>
                        <a:cubicBezTo>
                          <a:pt x="74009" y="-4555"/>
                          <a:pt x="106794" y="13771"/>
                          <a:pt x="106794" y="13771"/>
                        </a:cubicBezTo>
                        <a:cubicBezTo>
                          <a:pt x="67656" y="29916"/>
                          <a:pt x="68028" y="29011"/>
                          <a:pt x="43710" y="42327"/>
                        </a:cubicBezTo>
                        <a:cubicBezTo>
                          <a:pt x="51463" y="29278"/>
                          <a:pt x="45101" y="28602"/>
                          <a:pt x="31718" y="31764"/>
                        </a:cubicBezTo>
                        <a:cubicBezTo>
                          <a:pt x="19736" y="34564"/>
                          <a:pt x="0" y="44089"/>
                          <a:pt x="0" y="44089"/>
                        </a:cubicBezTo>
                        <a:close/>
                      </a:path>
                    </a:pathLst>
                  </a:custGeom>
                  <a:solidFill>
                    <a:srgbClr val="EBAD86"/>
                  </a:solidFill>
                  <a:ln w="9525" cap="flat">
                    <a:noFill/>
                    <a:prstDash val="solid"/>
                    <a:miter/>
                  </a:ln>
                </p:spPr>
                <p:txBody>
                  <a:bodyPr rtlCol="0" anchor="ctr"/>
                  <a:lstStyle/>
                  <a:p>
                    <a:endParaRPr lang="en-US"/>
                  </a:p>
                </p:txBody>
              </p:sp>
            </p:grpSp>
            <p:grpSp>
              <p:nvGrpSpPr>
                <p:cNvPr id="319" name="Graphic 10">
                  <a:extLst>
                    <a:ext uri="{FF2B5EF4-FFF2-40B4-BE49-F238E27FC236}">
                      <a16:creationId xmlns:a16="http://schemas.microsoft.com/office/drawing/2014/main" id="{C71C76A1-E231-1883-0C9F-F09F50F8F4DC}"/>
                    </a:ext>
                  </a:extLst>
                </p:cNvPr>
                <p:cNvGrpSpPr/>
                <p:nvPr/>
              </p:nvGrpSpPr>
              <p:grpSpPr>
                <a:xfrm>
                  <a:off x="6796896" y="2051450"/>
                  <a:ext cx="276787" cy="326884"/>
                  <a:chOff x="6796896" y="2051450"/>
                  <a:chExt cx="276787" cy="326884"/>
                </a:xfrm>
              </p:grpSpPr>
              <p:grpSp>
                <p:nvGrpSpPr>
                  <p:cNvPr id="320" name="Graphic 10">
                    <a:extLst>
                      <a:ext uri="{FF2B5EF4-FFF2-40B4-BE49-F238E27FC236}">
                        <a16:creationId xmlns:a16="http://schemas.microsoft.com/office/drawing/2014/main" id="{A0539CB3-27DB-2B44-53C5-ABBC31D6BDD9}"/>
                      </a:ext>
                    </a:extLst>
                  </p:cNvPr>
                  <p:cNvGrpSpPr/>
                  <p:nvPr/>
                </p:nvGrpSpPr>
                <p:grpSpPr>
                  <a:xfrm>
                    <a:off x="6796896" y="2051970"/>
                    <a:ext cx="276787" cy="326364"/>
                    <a:chOff x="6796896" y="2051970"/>
                    <a:chExt cx="276787" cy="326364"/>
                  </a:xfrm>
                </p:grpSpPr>
                <p:sp>
                  <p:nvSpPr>
                    <p:cNvPr id="321" name="Freeform: Shape 320">
                      <a:extLst>
                        <a:ext uri="{FF2B5EF4-FFF2-40B4-BE49-F238E27FC236}">
                          <a16:creationId xmlns:a16="http://schemas.microsoft.com/office/drawing/2014/main" id="{1EBB3BA0-84E5-C13E-60D3-2F9A2C908C00}"/>
                        </a:ext>
                      </a:extLst>
                    </p:cNvPr>
                    <p:cNvSpPr/>
                    <p:nvPr/>
                  </p:nvSpPr>
                  <p:spPr>
                    <a:xfrm>
                      <a:off x="6796896" y="2051970"/>
                      <a:ext cx="276767" cy="326355"/>
                    </a:xfrm>
                    <a:custGeom>
                      <a:avLst/>
                      <a:gdLst>
                        <a:gd name="connsiteX0" fmla="*/ 63103 w 276767"/>
                        <a:gd name="connsiteY0" fmla="*/ 0 h 326355"/>
                        <a:gd name="connsiteX1" fmla="*/ 136398 w 276767"/>
                        <a:gd name="connsiteY1" fmla="*/ 102422 h 326355"/>
                        <a:gd name="connsiteX2" fmla="*/ 208779 w 276767"/>
                        <a:gd name="connsiteY2" fmla="*/ 2819 h 326355"/>
                        <a:gd name="connsiteX3" fmla="*/ 228981 w 276767"/>
                        <a:gd name="connsiteY3" fmla="*/ 11859 h 326355"/>
                        <a:gd name="connsiteX4" fmla="*/ 264214 w 276767"/>
                        <a:gd name="connsiteY4" fmla="*/ 129559 h 326355"/>
                        <a:gd name="connsiteX5" fmla="*/ 276768 w 276767"/>
                        <a:gd name="connsiteY5" fmla="*/ 326355 h 326355"/>
                        <a:gd name="connsiteX6" fmla="*/ 0 w 276767"/>
                        <a:gd name="connsiteY6" fmla="*/ 326355 h 326355"/>
                        <a:gd name="connsiteX7" fmla="*/ 4896 w 276767"/>
                        <a:gd name="connsiteY7" fmla="*/ 129683 h 326355"/>
                        <a:gd name="connsiteX8" fmla="*/ 43367 w 276767"/>
                        <a:gd name="connsiteY8" fmla="*/ 6553 h 326355"/>
                        <a:gd name="connsiteX9" fmla="*/ 63103 w 276767"/>
                        <a:gd name="connsiteY9" fmla="*/ 0 h 32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767" h="326355">
                          <a:moveTo>
                            <a:pt x="63103" y="0"/>
                          </a:moveTo>
                          <a:cubicBezTo>
                            <a:pt x="63103" y="0"/>
                            <a:pt x="73600" y="102422"/>
                            <a:pt x="136398" y="102422"/>
                          </a:cubicBezTo>
                          <a:cubicBezTo>
                            <a:pt x="199235" y="102422"/>
                            <a:pt x="208779" y="2819"/>
                            <a:pt x="208779" y="2819"/>
                          </a:cubicBezTo>
                          <a:cubicBezTo>
                            <a:pt x="208779" y="2819"/>
                            <a:pt x="224285" y="7163"/>
                            <a:pt x="228981" y="11859"/>
                          </a:cubicBezTo>
                          <a:cubicBezTo>
                            <a:pt x="217342" y="82944"/>
                            <a:pt x="244955" y="125797"/>
                            <a:pt x="264214" y="129559"/>
                          </a:cubicBezTo>
                          <a:cubicBezTo>
                            <a:pt x="269100" y="139989"/>
                            <a:pt x="276768" y="326355"/>
                            <a:pt x="276768" y="326355"/>
                          </a:cubicBezTo>
                          <a:lnTo>
                            <a:pt x="0" y="326355"/>
                          </a:lnTo>
                          <a:lnTo>
                            <a:pt x="4896" y="129683"/>
                          </a:lnTo>
                          <a:cubicBezTo>
                            <a:pt x="4896" y="129683"/>
                            <a:pt x="60646" y="102670"/>
                            <a:pt x="43367" y="6553"/>
                          </a:cubicBezTo>
                          <a:cubicBezTo>
                            <a:pt x="50873" y="943"/>
                            <a:pt x="63103" y="0"/>
                            <a:pt x="63103" y="0"/>
                          </a:cubicBezTo>
                          <a:close/>
                        </a:path>
                      </a:pathLst>
                    </a:custGeom>
                    <a:solidFill>
                      <a:srgbClr val="418F6D"/>
                    </a:solid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4321D21D-5887-ABA3-413C-AF90E0DD03EB}"/>
                        </a:ext>
                      </a:extLst>
                    </p:cNvPr>
                    <p:cNvSpPr/>
                    <p:nvPr/>
                  </p:nvSpPr>
                  <p:spPr>
                    <a:xfrm>
                      <a:off x="6807888" y="2220962"/>
                      <a:ext cx="255850" cy="157372"/>
                    </a:xfrm>
                    <a:custGeom>
                      <a:avLst/>
                      <a:gdLst>
                        <a:gd name="connsiteX0" fmla="*/ 255851 w 255850"/>
                        <a:gd name="connsiteY0" fmla="*/ 157372 h 157372"/>
                        <a:gd name="connsiteX1" fmla="*/ 251527 w 255850"/>
                        <a:gd name="connsiteY1" fmla="*/ 60827 h 157372"/>
                        <a:gd name="connsiteX2" fmla="*/ 141160 w 255850"/>
                        <a:gd name="connsiteY2" fmla="*/ 141161 h 157372"/>
                        <a:gd name="connsiteX3" fmla="*/ 5239 w 255850"/>
                        <a:gd name="connsiteY3" fmla="*/ 0 h 157372"/>
                        <a:gd name="connsiteX4" fmla="*/ 0 w 255850"/>
                        <a:gd name="connsiteY4" fmla="*/ 157372 h 157372"/>
                        <a:gd name="connsiteX5" fmla="*/ 255851 w 255850"/>
                        <a:gd name="connsiteY5" fmla="*/ 157372 h 1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50" h="157372">
                          <a:moveTo>
                            <a:pt x="255851" y="157372"/>
                          </a:moveTo>
                          <a:cubicBezTo>
                            <a:pt x="255441" y="136893"/>
                            <a:pt x="254355" y="126711"/>
                            <a:pt x="251527" y="60827"/>
                          </a:cubicBezTo>
                          <a:cubicBezTo>
                            <a:pt x="250022" y="102889"/>
                            <a:pt x="200463" y="143427"/>
                            <a:pt x="141160" y="141161"/>
                          </a:cubicBezTo>
                          <a:cubicBezTo>
                            <a:pt x="72628" y="138560"/>
                            <a:pt x="9010" y="79620"/>
                            <a:pt x="5239" y="0"/>
                          </a:cubicBezTo>
                          <a:lnTo>
                            <a:pt x="0" y="157372"/>
                          </a:lnTo>
                          <a:lnTo>
                            <a:pt x="255851" y="157372"/>
                          </a:lnTo>
                          <a:close/>
                        </a:path>
                      </a:pathLst>
                    </a:custGeom>
                    <a:solidFill>
                      <a:srgbClr val="34785B"/>
                    </a:solid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F1FEBCDF-3A19-2096-A45B-2AF45BA02BC7}"/>
                        </a:ext>
                      </a:extLst>
                    </p:cNvPr>
                    <p:cNvSpPr/>
                    <p:nvPr/>
                  </p:nvSpPr>
                  <p:spPr>
                    <a:xfrm>
                      <a:off x="6796915" y="2220014"/>
                      <a:ext cx="276767" cy="158320"/>
                    </a:xfrm>
                    <a:custGeom>
                      <a:avLst/>
                      <a:gdLst>
                        <a:gd name="connsiteX0" fmla="*/ 159239 w 276767"/>
                        <a:gd name="connsiteY0" fmla="*/ 147043 h 158320"/>
                        <a:gd name="connsiteX1" fmla="*/ 175974 w 276767"/>
                        <a:gd name="connsiteY1" fmla="*/ 145623 h 158320"/>
                        <a:gd name="connsiteX2" fmla="*/ 176908 w 276767"/>
                        <a:gd name="connsiteY2" fmla="*/ 143490 h 158320"/>
                        <a:gd name="connsiteX3" fmla="*/ 211264 w 276767"/>
                        <a:gd name="connsiteY3" fmla="*/ 143490 h 158320"/>
                        <a:gd name="connsiteX4" fmla="*/ 211264 w 276767"/>
                        <a:gd name="connsiteY4" fmla="*/ 131650 h 158320"/>
                        <a:gd name="connsiteX5" fmla="*/ 211264 w 276767"/>
                        <a:gd name="connsiteY5" fmla="*/ 111667 h 158320"/>
                        <a:gd name="connsiteX6" fmla="*/ 211264 w 276767"/>
                        <a:gd name="connsiteY6" fmla="*/ 99551 h 158320"/>
                        <a:gd name="connsiteX7" fmla="*/ 176784 w 276767"/>
                        <a:gd name="connsiteY7" fmla="*/ 99551 h 158320"/>
                        <a:gd name="connsiteX8" fmla="*/ 175974 w 276767"/>
                        <a:gd name="connsiteY8" fmla="*/ 97113 h 158320"/>
                        <a:gd name="connsiteX9" fmla="*/ 160849 w 276767"/>
                        <a:gd name="connsiteY9" fmla="*/ 93912 h 158320"/>
                        <a:gd name="connsiteX10" fmla="*/ 168307 w 276767"/>
                        <a:gd name="connsiteY10" fmla="*/ 50030 h 158320"/>
                        <a:gd name="connsiteX11" fmla="*/ 168307 w 276767"/>
                        <a:gd name="connsiteY11" fmla="*/ 51983 h 158320"/>
                        <a:gd name="connsiteX12" fmla="*/ 207712 w 276767"/>
                        <a:gd name="connsiteY12" fmla="*/ 51983 h 158320"/>
                        <a:gd name="connsiteX13" fmla="*/ 207712 w 276767"/>
                        <a:gd name="connsiteY13" fmla="*/ 46297 h 158320"/>
                        <a:gd name="connsiteX14" fmla="*/ 158887 w 276767"/>
                        <a:gd name="connsiteY14" fmla="*/ 2158 h 158320"/>
                        <a:gd name="connsiteX15" fmla="*/ 123187 w 276767"/>
                        <a:gd name="connsiteY15" fmla="*/ 51335 h 158320"/>
                        <a:gd name="connsiteX16" fmla="*/ 118939 w 276767"/>
                        <a:gd name="connsiteY16" fmla="*/ 93950 h 158320"/>
                        <a:gd name="connsiteX17" fmla="*/ 103156 w 276767"/>
                        <a:gd name="connsiteY17" fmla="*/ 97113 h 158320"/>
                        <a:gd name="connsiteX18" fmla="*/ 102356 w 276767"/>
                        <a:gd name="connsiteY18" fmla="*/ 99551 h 158320"/>
                        <a:gd name="connsiteX19" fmla="*/ 67875 w 276767"/>
                        <a:gd name="connsiteY19" fmla="*/ 99551 h 158320"/>
                        <a:gd name="connsiteX20" fmla="*/ 67875 w 276767"/>
                        <a:gd name="connsiteY20" fmla="*/ 111667 h 158320"/>
                        <a:gd name="connsiteX21" fmla="*/ 67875 w 276767"/>
                        <a:gd name="connsiteY21" fmla="*/ 131650 h 158320"/>
                        <a:gd name="connsiteX22" fmla="*/ 67875 w 276767"/>
                        <a:gd name="connsiteY22" fmla="*/ 143490 h 158320"/>
                        <a:gd name="connsiteX23" fmla="*/ 102232 w 276767"/>
                        <a:gd name="connsiteY23" fmla="*/ 143490 h 158320"/>
                        <a:gd name="connsiteX24" fmla="*/ 103156 w 276767"/>
                        <a:gd name="connsiteY24" fmla="*/ 145623 h 158320"/>
                        <a:gd name="connsiteX25" fmla="*/ 117796 w 276767"/>
                        <a:gd name="connsiteY25" fmla="*/ 147224 h 158320"/>
                        <a:gd name="connsiteX26" fmla="*/ 117805 w 276767"/>
                        <a:gd name="connsiteY26" fmla="*/ 153062 h 158320"/>
                        <a:gd name="connsiteX27" fmla="*/ 124 w 276767"/>
                        <a:gd name="connsiteY27" fmla="*/ 153062 h 158320"/>
                        <a:gd name="connsiteX28" fmla="*/ 0 w 276767"/>
                        <a:gd name="connsiteY28" fmla="*/ 158320 h 158320"/>
                        <a:gd name="connsiteX29" fmla="*/ 276768 w 276767"/>
                        <a:gd name="connsiteY29" fmla="*/ 158320 h 158320"/>
                        <a:gd name="connsiteX30" fmla="*/ 276568 w 276767"/>
                        <a:gd name="connsiteY30" fmla="*/ 153062 h 158320"/>
                        <a:gd name="connsiteX31" fmla="*/ 159372 w 276767"/>
                        <a:gd name="connsiteY31" fmla="*/ 153062 h 158320"/>
                        <a:gd name="connsiteX32" fmla="*/ 159239 w 276767"/>
                        <a:gd name="connsiteY32" fmla="*/ 147043 h 1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67" h="158320">
                          <a:moveTo>
                            <a:pt x="159239" y="147043"/>
                          </a:moveTo>
                          <a:cubicBezTo>
                            <a:pt x="162630" y="147366"/>
                            <a:pt x="173174" y="148138"/>
                            <a:pt x="175974" y="145623"/>
                          </a:cubicBezTo>
                          <a:cubicBezTo>
                            <a:pt x="176336" y="145309"/>
                            <a:pt x="176641" y="144547"/>
                            <a:pt x="176908" y="143490"/>
                          </a:cubicBezTo>
                          <a:cubicBezTo>
                            <a:pt x="182604" y="143490"/>
                            <a:pt x="208140" y="143490"/>
                            <a:pt x="211264" y="143490"/>
                          </a:cubicBezTo>
                          <a:cubicBezTo>
                            <a:pt x="211264" y="139699"/>
                            <a:pt x="211264" y="131650"/>
                            <a:pt x="211264" y="131650"/>
                          </a:cubicBezTo>
                          <a:cubicBezTo>
                            <a:pt x="211264" y="131650"/>
                            <a:pt x="211264" y="118734"/>
                            <a:pt x="211264" y="111667"/>
                          </a:cubicBezTo>
                          <a:cubicBezTo>
                            <a:pt x="211264" y="109343"/>
                            <a:pt x="211264" y="99551"/>
                            <a:pt x="211264" y="99551"/>
                          </a:cubicBezTo>
                          <a:lnTo>
                            <a:pt x="176784" y="99551"/>
                          </a:lnTo>
                          <a:cubicBezTo>
                            <a:pt x="176555" y="98370"/>
                            <a:pt x="176279" y="97532"/>
                            <a:pt x="175974" y="97113"/>
                          </a:cubicBezTo>
                          <a:cubicBezTo>
                            <a:pt x="173774" y="93903"/>
                            <a:pt x="165249" y="93760"/>
                            <a:pt x="160849" y="93912"/>
                          </a:cubicBezTo>
                          <a:cubicBezTo>
                            <a:pt x="162935" y="69671"/>
                            <a:pt x="166430" y="56012"/>
                            <a:pt x="168307" y="50030"/>
                          </a:cubicBezTo>
                          <a:lnTo>
                            <a:pt x="168307" y="51983"/>
                          </a:lnTo>
                          <a:lnTo>
                            <a:pt x="207712" y="51983"/>
                          </a:lnTo>
                          <a:lnTo>
                            <a:pt x="207712" y="46297"/>
                          </a:lnTo>
                          <a:cubicBezTo>
                            <a:pt x="209379" y="-2900"/>
                            <a:pt x="171812" y="-2900"/>
                            <a:pt x="158887" y="2158"/>
                          </a:cubicBezTo>
                          <a:cubicBezTo>
                            <a:pt x="143399" y="8206"/>
                            <a:pt x="129283" y="24056"/>
                            <a:pt x="123187" y="51335"/>
                          </a:cubicBezTo>
                          <a:cubicBezTo>
                            <a:pt x="121015" y="61184"/>
                            <a:pt x="119729" y="77320"/>
                            <a:pt x="118939" y="93950"/>
                          </a:cubicBezTo>
                          <a:cubicBezTo>
                            <a:pt x="114767" y="93750"/>
                            <a:pt x="105489" y="93741"/>
                            <a:pt x="103156" y="97113"/>
                          </a:cubicBezTo>
                          <a:cubicBezTo>
                            <a:pt x="102860" y="97532"/>
                            <a:pt x="102603" y="98379"/>
                            <a:pt x="102356" y="99551"/>
                          </a:cubicBezTo>
                          <a:lnTo>
                            <a:pt x="67875" y="99551"/>
                          </a:lnTo>
                          <a:cubicBezTo>
                            <a:pt x="67875" y="99551"/>
                            <a:pt x="67875" y="109343"/>
                            <a:pt x="67875" y="111667"/>
                          </a:cubicBezTo>
                          <a:cubicBezTo>
                            <a:pt x="67875" y="118734"/>
                            <a:pt x="67875" y="131650"/>
                            <a:pt x="67875" y="131650"/>
                          </a:cubicBezTo>
                          <a:cubicBezTo>
                            <a:pt x="67875" y="131650"/>
                            <a:pt x="67875" y="138937"/>
                            <a:pt x="67875" y="143490"/>
                          </a:cubicBezTo>
                          <a:cubicBezTo>
                            <a:pt x="71028" y="143490"/>
                            <a:pt x="96441" y="143490"/>
                            <a:pt x="102232" y="143490"/>
                          </a:cubicBezTo>
                          <a:cubicBezTo>
                            <a:pt x="102480" y="144537"/>
                            <a:pt x="102794" y="145299"/>
                            <a:pt x="103156" y="145623"/>
                          </a:cubicBezTo>
                          <a:cubicBezTo>
                            <a:pt x="105537" y="147738"/>
                            <a:pt x="113328" y="147519"/>
                            <a:pt x="117796" y="147224"/>
                          </a:cubicBezTo>
                          <a:cubicBezTo>
                            <a:pt x="117796" y="149881"/>
                            <a:pt x="117805" y="151862"/>
                            <a:pt x="117805" y="153062"/>
                          </a:cubicBezTo>
                          <a:lnTo>
                            <a:pt x="124" y="153062"/>
                          </a:lnTo>
                          <a:lnTo>
                            <a:pt x="0" y="158320"/>
                          </a:lnTo>
                          <a:lnTo>
                            <a:pt x="276768" y="158320"/>
                          </a:lnTo>
                          <a:cubicBezTo>
                            <a:pt x="276768" y="158320"/>
                            <a:pt x="276701" y="156415"/>
                            <a:pt x="276568" y="153062"/>
                          </a:cubicBezTo>
                          <a:lnTo>
                            <a:pt x="159372" y="153062"/>
                          </a:lnTo>
                          <a:cubicBezTo>
                            <a:pt x="159315" y="151015"/>
                            <a:pt x="159268" y="148995"/>
                            <a:pt x="159239" y="147043"/>
                          </a:cubicBezTo>
                          <a:close/>
                        </a:path>
                      </a:pathLst>
                    </a:custGeom>
                    <a:solidFill>
                      <a:srgbClr val="34785B"/>
                    </a:solid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50912A5F-4EA5-0D5B-C533-9519E3A15250}"/>
                        </a:ext>
                      </a:extLst>
                    </p:cNvPr>
                    <p:cNvSpPr/>
                    <p:nvPr/>
                  </p:nvSpPr>
                  <p:spPr>
                    <a:xfrm>
                      <a:off x="6799706" y="2198779"/>
                      <a:ext cx="268538" cy="78561"/>
                    </a:xfrm>
                    <a:custGeom>
                      <a:avLst/>
                      <a:gdLst>
                        <a:gd name="connsiteX0" fmla="*/ 265862 w 268538"/>
                        <a:gd name="connsiteY0" fmla="*/ 24003 h 78561"/>
                        <a:gd name="connsiteX1" fmla="*/ 1029 w 268538"/>
                        <a:gd name="connsiteY1" fmla="*/ 25927 h 78561"/>
                        <a:gd name="connsiteX2" fmla="*/ 1648 w 268538"/>
                        <a:gd name="connsiteY2" fmla="*/ 1191 h 78561"/>
                        <a:gd name="connsiteX3" fmla="*/ 263919 w 268538"/>
                        <a:gd name="connsiteY3" fmla="*/ 0 h 78561"/>
                        <a:gd name="connsiteX4" fmla="*/ 265862 w 268538"/>
                        <a:gd name="connsiteY4" fmla="*/ 24003 h 78561"/>
                        <a:gd name="connsiteX5" fmla="*/ 268538 w 268538"/>
                        <a:gd name="connsiteY5" fmla="*/ 67227 h 78561"/>
                        <a:gd name="connsiteX6" fmla="*/ 267157 w 268538"/>
                        <a:gd name="connsiteY6" fmla="*/ 43663 h 78561"/>
                        <a:gd name="connsiteX7" fmla="*/ 524 w 268538"/>
                        <a:gd name="connsiteY7" fmla="*/ 45301 h 78561"/>
                        <a:gd name="connsiteX8" fmla="*/ 0 w 268538"/>
                        <a:gd name="connsiteY8" fmla="*/ 66532 h 78561"/>
                        <a:gd name="connsiteX9" fmla="*/ 268538 w 268538"/>
                        <a:gd name="connsiteY9" fmla="*/ 67227 h 7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38" h="78561">
                          <a:moveTo>
                            <a:pt x="265862" y="24003"/>
                          </a:moveTo>
                          <a:cubicBezTo>
                            <a:pt x="238773" y="27832"/>
                            <a:pt x="95307" y="46444"/>
                            <a:pt x="1029" y="25927"/>
                          </a:cubicBezTo>
                          <a:lnTo>
                            <a:pt x="1648" y="1191"/>
                          </a:lnTo>
                          <a:cubicBezTo>
                            <a:pt x="20203" y="4915"/>
                            <a:pt x="112357" y="20536"/>
                            <a:pt x="263919" y="0"/>
                          </a:cubicBezTo>
                          <a:cubicBezTo>
                            <a:pt x="264566" y="6639"/>
                            <a:pt x="265224" y="14821"/>
                            <a:pt x="265862" y="24003"/>
                          </a:cubicBezTo>
                          <a:close/>
                          <a:moveTo>
                            <a:pt x="268538" y="67227"/>
                          </a:moveTo>
                          <a:cubicBezTo>
                            <a:pt x="268100" y="59179"/>
                            <a:pt x="267633" y="51264"/>
                            <a:pt x="267157" y="43663"/>
                          </a:cubicBezTo>
                          <a:cubicBezTo>
                            <a:pt x="174507" y="66942"/>
                            <a:pt x="28547" y="49073"/>
                            <a:pt x="524" y="45301"/>
                          </a:cubicBezTo>
                          <a:lnTo>
                            <a:pt x="0" y="66532"/>
                          </a:lnTo>
                          <a:cubicBezTo>
                            <a:pt x="122882" y="91297"/>
                            <a:pt x="248974" y="70714"/>
                            <a:pt x="268538" y="67227"/>
                          </a:cubicBezTo>
                          <a:close/>
                        </a:path>
                      </a:pathLst>
                    </a:custGeom>
                    <a:solidFill>
                      <a:srgbClr val="FFFFFF"/>
                    </a:solidFill>
                    <a:ln w="9525" cap="flat">
                      <a:noFill/>
                      <a:prstDash val="solid"/>
                      <a:miter/>
                    </a:ln>
                  </p:spPr>
                  <p:txBody>
                    <a:bodyPr rtlCol="0" anchor="ctr"/>
                    <a:lstStyle/>
                    <a:p>
                      <a:endParaRPr lang="en-US"/>
                    </a:p>
                  </p:txBody>
                </p:sp>
                <p:grpSp>
                  <p:nvGrpSpPr>
                    <p:cNvPr id="325" name="Graphic 10">
                      <a:extLst>
                        <a:ext uri="{FF2B5EF4-FFF2-40B4-BE49-F238E27FC236}">
                          <a16:creationId xmlns:a16="http://schemas.microsoft.com/office/drawing/2014/main" id="{FA9C56AC-FAFE-6981-835C-B86CB95E8EF7}"/>
                        </a:ext>
                      </a:extLst>
                    </p:cNvPr>
                    <p:cNvGrpSpPr/>
                    <p:nvPr/>
                  </p:nvGrpSpPr>
                  <p:grpSpPr>
                    <a:xfrm>
                      <a:off x="6919016" y="2220020"/>
                      <a:ext cx="85655" cy="57311"/>
                      <a:chOff x="6919016" y="2220020"/>
                      <a:chExt cx="85655" cy="57311"/>
                    </a:xfrm>
                    <a:solidFill>
                      <a:srgbClr val="E2E3E4"/>
                    </a:solidFill>
                  </p:grpSpPr>
                  <p:sp>
                    <p:nvSpPr>
                      <p:cNvPr id="326" name="Freeform: Shape 325">
                        <a:extLst>
                          <a:ext uri="{FF2B5EF4-FFF2-40B4-BE49-F238E27FC236}">
                            <a16:creationId xmlns:a16="http://schemas.microsoft.com/office/drawing/2014/main" id="{8679D4EC-60F8-D5BB-EE51-68C47F31D24F}"/>
                          </a:ext>
                        </a:extLst>
                      </p:cNvPr>
                      <p:cNvSpPr/>
                      <p:nvPr/>
                    </p:nvSpPr>
                    <p:spPr>
                      <a:xfrm>
                        <a:off x="6938857" y="2220020"/>
                        <a:ext cx="55492" cy="13648"/>
                      </a:xfrm>
                      <a:custGeom>
                        <a:avLst/>
                        <a:gdLst>
                          <a:gd name="connsiteX0" fmla="*/ 55493 w 55492"/>
                          <a:gd name="connsiteY0" fmla="*/ 10486 h 13648"/>
                          <a:gd name="connsiteX1" fmla="*/ 16935 w 55492"/>
                          <a:gd name="connsiteY1" fmla="*/ 2143 h 13648"/>
                          <a:gd name="connsiteX2" fmla="*/ 0 w 55492"/>
                          <a:gd name="connsiteY2" fmla="*/ 13649 h 13648"/>
                          <a:gd name="connsiteX3" fmla="*/ 55493 w 55492"/>
                          <a:gd name="connsiteY3" fmla="*/ 10486 h 13648"/>
                        </a:gdLst>
                        <a:ahLst/>
                        <a:cxnLst>
                          <a:cxn ang="0">
                            <a:pos x="connsiteX0" y="connsiteY0"/>
                          </a:cxn>
                          <a:cxn ang="0">
                            <a:pos x="connsiteX1" y="connsiteY1"/>
                          </a:cxn>
                          <a:cxn ang="0">
                            <a:pos x="connsiteX2" y="connsiteY2"/>
                          </a:cxn>
                          <a:cxn ang="0">
                            <a:pos x="connsiteX3" y="connsiteY3"/>
                          </a:cxn>
                        </a:cxnLst>
                        <a:rect l="l" t="t" r="r" b="b"/>
                        <a:pathLst>
                          <a:path w="55492" h="13648">
                            <a:moveTo>
                              <a:pt x="55493" y="10486"/>
                            </a:moveTo>
                            <a:cubicBezTo>
                              <a:pt x="43796" y="-2239"/>
                              <a:pt x="25251" y="-1105"/>
                              <a:pt x="16935" y="2143"/>
                            </a:cubicBezTo>
                            <a:cubicBezTo>
                              <a:pt x="10935" y="4486"/>
                              <a:pt x="5201" y="8296"/>
                              <a:pt x="0" y="13649"/>
                            </a:cubicBezTo>
                            <a:cubicBezTo>
                              <a:pt x="19660" y="13011"/>
                              <a:pt x="38500" y="11858"/>
                              <a:pt x="55493" y="10486"/>
                            </a:cubicBezTo>
                            <a:close/>
                          </a:path>
                        </a:pathLst>
                      </a:custGeom>
                      <a:solidFill>
                        <a:srgbClr val="E2E3E4"/>
                      </a:solid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1FB355BD-E1F2-D733-C049-488324E83060}"/>
                          </a:ext>
                        </a:extLst>
                      </p:cNvPr>
                      <p:cNvSpPr/>
                      <p:nvPr/>
                    </p:nvSpPr>
                    <p:spPr>
                      <a:xfrm>
                        <a:off x="6919016" y="2252128"/>
                        <a:ext cx="85655" cy="25203"/>
                      </a:xfrm>
                      <a:custGeom>
                        <a:avLst/>
                        <a:gdLst>
                          <a:gd name="connsiteX0" fmla="*/ 44367 w 85655"/>
                          <a:gd name="connsiteY0" fmla="*/ 24546 h 25203"/>
                          <a:gd name="connsiteX1" fmla="*/ 46196 w 85655"/>
                          <a:gd name="connsiteY1" fmla="*/ 17907 h 25203"/>
                          <a:gd name="connsiteX2" fmla="*/ 46196 w 85655"/>
                          <a:gd name="connsiteY2" fmla="*/ 19860 h 25203"/>
                          <a:gd name="connsiteX3" fmla="*/ 85601 w 85655"/>
                          <a:gd name="connsiteY3" fmla="*/ 19860 h 25203"/>
                          <a:gd name="connsiteX4" fmla="*/ 85601 w 85655"/>
                          <a:gd name="connsiteY4" fmla="*/ 14173 h 25203"/>
                          <a:gd name="connsiteX5" fmla="*/ 84858 w 85655"/>
                          <a:gd name="connsiteY5" fmla="*/ 0 h 25203"/>
                          <a:gd name="connsiteX6" fmla="*/ 6667 w 85655"/>
                          <a:gd name="connsiteY6" fmla="*/ 1791 h 25203"/>
                          <a:gd name="connsiteX7" fmla="*/ 1076 w 85655"/>
                          <a:gd name="connsiteY7" fmla="*/ 19212 h 25203"/>
                          <a:gd name="connsiteX8" fmla="*/ 0 w 85655"/>
                          <a:gd name="connsiteY8" fmla="*/ 25127 h 25203"/>
                          <a:gd name="connsiteX9" fmla="*/ 44367 w 85655"/>
                          <a:gd name="connsiteY9" fmla="*/ 24546 h 2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655" h="25203">
                            <a:moveTo>
                              <a:pt x="44367" y="24546"/>
                            </a:moveTo>
                            <a:cubicBezTo>
                              <a:pt x="45053" y="21736"/>
                              <a:pt x="45710" y="19517"/>
                              <a:pt x="46196" y="17907"/>
                            </a:cubicBezTo>
                            <a:lnTo>
                              <a:pt x="46196" y="19860"/>
                            </a:lnTo>
                            <a:lnTo>
                              <a:pt x="85601" y="19860"/>
                            </a:lnTo>
                            <a:lnTo>
                              <a:pt x="85601" y="14173"/>
                            </a:lnTo>
                            <a:cubicBezTo>
                              <a:pt x="85792" y="8868"/>
                              <a:pt x="85468" y="4191"/>
                              <a:pt x="84858" y="0"/>
                            </a:cubicBezTo>
                            <a:cubicBezTo>
                              <a:pt x="59017" y="2038"/>
                              <a:pt x="32175" y="2391"/>
                              <a:pt x="6667" y="1791"/>
                            </a:cubicBezTo>
                            <a:cubicBezTo>
                              <a:pt x="4429" y="6982"/>
                              <a:pt x="2534" y="12754"/>
                              <a:pt x="1076" y="19212"/>
                            </a:cubicBezTo>
                            <a:cubicBezTo>
                              <a:pt x="714" y="20984"/>
                              <a:pt x="343" y="23003"/>
                              <a:pt x="0" y="25127"/>
                            </a:cubicBezTo>
                            <a:cubicBezTo>
                              <a:pt x="15516" y="25337"/>
                              <a:pt x="30423" y="25108"/>
                              <a:pt x="44367" y="24546"/>
                            </a:cubicBezTo>
                            <a:close/>
                          </a:path>
                        </a:pathLst>
                      </a:custGeom>
                      <a:solidFill>
                        <a:srgbClr val="E2E3E4"/>
                      </a:solidFill>
                      <a:ln w="9525" cap="flat">
                        <a:noFill/>
                        <a:prstDash val="solid"/>
                        <a:miter/>
                      </a:ln>
                    </p:spPr>
                    <p:txBody>
                      <a:bodyPr rtlCol="0" anchor="ctr"/>
                      <a:lstStyle/>
                      <a:p>
                        <a:endParaRPr lang="en-US"/>
                      </a:p>
                    </p:txBody>
                  </p:sp>
                </p:grpSp>
                <p:sp>
                  <p:nvSpPr>
                    <p:cNvPr id="328" name="Freeform: Shape 327">
                      <a:extLst>
                        <a:ext uri="{FF2B5EF4-FFF2-40B4-BE49-F238E27FC236}">
                          <a16:creationId xmlns:a16="http://schemas.microsoft.com/office/drawing/2014/main" id="{1D369BC4-855B-19C6-1AE8-13C063EE6322}"/>
                        </a:ext>
                      </a:extLst>
                    </p:cNvPr>
                    <p:cNvSpPr/>
                    <p:nvPr/>
                  </p:nvSpPr>
                  <p:spPr>
                    <a:xfrm>
                      <a:off x="6807879" y="2327823"/>
                      <a:ext cx="255841" cy="50501"/>
                    </a:xfrm>
                    <a:custGeom>
                      <a:avLst/>
                      <a:gdLst>
                        <a:gd name="connsiteX0" fmla="*/ 148390 w 255841"/>
                        <a:gd name="connsiteY0" fmla="*/ 45253 h 50501"/>
                        <a:gd name="connsiteX1" fmla="*/ 148266 w 255841"/>
                        <a:gd name="connsiteY1" fmla="*/ 39233 h 50501"/>
                        <a:gd name="connsiteX2" fmla="*/ 165002 w 255841"/>
                        <a:gd name="connsiteY2" fmla="*/ 37814 h 50501"/>
                        <a:gd name="connsiteX3" fmla="*/ 165935 w 255841"/>
                        <a:gd name="connsiteY3" fmla="*/ 35681 h 50501"/>
                        <a:gd name="connsiteX4" fmla="*/ 200292 w 255841"/>
                        <a:gd name="connsiteY4" fmla="*/ 35681 h 50501"/>
                        <a:gd name="connsiteX5" fmla="*/ 200292 w 255841"/>
                        <a:gd name="connsiteY5" fmla="*/ 23841 h 50501"/>
                        <a:gd name="connsiteX6" fmla="*/ 200292 w 255841"/>
                        <a:gd name="connsiteY6" fmla="*/ 21688 h 50501"/>
                        <a:gd name="connsiteX7" fmla="*/ 141161 w 255841"/>
                        <a:gd name="connsiteY7" fmla="*/ 34300 h 50501"/>
                        <a:gd name="connsiteX8" fmla="*/ 56893 w 255841"/>
                        <a:gd name="connsiteY8" fmla="*/ 0 h 50501"/>
                        <a:gd name="connsiteX9" fmla="*/ 56893 w 255841"/>
                        <a:gd name="connsiteY9" fmla="*/ 3848 h 50501"/>
                        <a:gd name="connsiteX10" fmla="*/ 56893 w 255841"/>
                        <a:gd name="connsiteY10" fmla="*/ 23832 h 50501"/>
                        <a:gd name="connsiteX11" fmla="*/ 56893 w 255841"/>
                        <a:gd name="connsiteY11" fmla="*/ 35671 h 50501"/>
                        <a:gd name="connsiteX12" fmla="*/ 91249 w 255841"/>
                        <a:gd name="connsiteY12" fmla="*/ 35671 h 50501"/>
                        <a:gd name="connsiteX13" fmla="*/ 92173 w 255841"/>
                        <a:gd name="connsiteY13" fmla="*/ 37805 h 50501"/>
                        <a:gd name="connsiteX14" fmla="*/ 106813 w 255841"/>
                        <a:gd name="connsiteY14" fmla="*/ 39405 h 50501"/>
                        <a:gd name="connsiteX15" fmla="*/ 106823 w 255841"/>
                        <a:gd name="connsiteY15" fmla="*/ 45244 h 50501"/>
                        <a:gd name="connsiteX16" fmla="*/ 172 w 255841"/>
                        <a:gd name="connsiteY16" fmla="*/ 45244 h 50501"/>
                        <a:gd name="connsiteX17" fmla="*/ 0 w 255841"/>
                        <a:gd name="connsiteY17" fmla="*/ 50501 h 50501"/>
                        <a:gd name="connsiteX18" fmla="*/ 255841 w 255841"/>
                        <a:gd name="connsiteY18" fmla="*/ 50501 h 50501"/>
                        <a:gd name="connsiteX19" fmla="*/ 255718 w 255841"/>
                        <a:gd name="connsiteY19" fmla="*/ 45244 h 50501"/>
                        <a:gd name="connsiteX20" fmla="*/ 148390 w 255841"/>
                        <a:gd name="connsiteY20" fmla="*/ 45244 h 5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841" h="50501">
                          <a:moveTo>
                            <a:pt x="148390" y="45253"/>
                          </a:moveTo>
                          <a:cubicBezTo>
                            <a:pt x="148352" y="43205"/>
                            <a:pt x="148295" y="41196"/>
                            <a:pt x="148266" y="39233"/>
                          </a:cubicBezTo>
                          <a:cubicBezTo>
                            <a:pt x="151657" y="39557"/>
                            <a:pt x="162201" y="40329"/>
                            <a:pt x="165002" y="37814"/>
                          </a:cubicBezTo>
                          <a:cubicBezTo>
                            <a:pt x="165363" y="37500"/>
                            <a:pt x="165668" y="36738"/>
                            <a:pt x="165935" y="35681"/>
                          </a:cubicBezTo>
                          <a:cubicBezTo>
                            <a:pt x="171631" y="35681"/>
                            <a:pt x="197167" y="35681"/>
                            <a:pt x="200292" y="35681"/>
                          </a:cubicBezTo>
                          <a:cubicBezTo>
                            <a:pt x="200292" y="31890"/>
                            <a:pt x="200292" y="23841"/>
                            <a:pt x="200292" y="23841"/>
                          </a:cubicBezTo>
                          <a:cubicBezTo>
                            <a:pt x="200292" y="23841"/>
                            <a:pt x="200292" y="23012"/>
                            <a:pt x="200292" y="21688"/>
                          </a:cubicBezTo>
                          <a:cubicBezTo>
                            <a:pt x="183127" y="30242"/>
                            <a:pt x="162782" y="35138"/>
                            <a:pt x="141161" y="34300"/>
                          </a:cubicBezTo>
                          <a:cubicBezTo>
                            <a:pt x="110423" y="33147"/>
                            <a:pt x="80686" y="20603"/>
                            <a:pt x="56893" y="0"/>
                          </a:cubicBezTo>
                          <a:cubicBezTo>
                            <a:pt x="56893" y="1657"/>
                            <a:pt x="56893" y="3115"/>
                            <a:pt x="56893" y="3848"/>
                          </a:cubicBezTo>
                          <a:cubicBezTo>
                            <a:pt x="56893" y="10916"/>
                            <a:pt x="56893" y="23832"/>
                            <a:pt x="56893" y="23832"/>
                          </a:cubicBezTo>
                          <a:cubicBezTo>
                            <a:pt x="56893" y="23832"/>
                            <a:pt x="56893" y="31118"/>
                            <a:pt x="56893" y="35671"/>
                          </a:cubicBezTo>
                          <a:cubicBezTo>
                            <a:pt x="60045" y="35671"/>
                            <a:pt x="85458" y="35671"/>
                            <a:pt x="91249" y="35671"/>
                          </a:cubicBezTo>
                          <a:cubicBezTo>
                            <a:pt x="91497" y="36719"/>
                            <a:pt x="91812" y="37481"/>
                            <a:pt x="92173" y="37805"/>
                          </a:cubicBezTo>
                          <a:cubicBezTo>
                            <a:pt x="94555" y="39919"/>
                            <a:pt x="102346" y="39700"/>
                            <a:pt x="106813" y="39405"/>
                          </a:cubicBezTo>
                          <a:cubicBezTo>
                            <a:pt x="106813" y="42062"/>
                            <a:pt x="106823" y="44044"/>
                            <a:pt x="106823" y="45244"/>
                          </a:cubicBezTo>
                          <a:lnTo>
                            <a:pt x="172" y="45244"/>
                          </a:lnTo>
                          <a:lnTo>
                            <a:pt x="0" y="50501"/>
                          </a:lnTo>
                          <a:lnTo>
                            <a:pt x="255841" y="50501"/>
                          </a:lnTo>
                          <a:cubicBezTo>
                            <a:pt x="255803" y="48682"/>
                            <a:pt x="255737" y="46939"/>
                            <a:pt x="255718" y="45244"/>
                          </a:cubicBezTo>
                          <a:lnTo>
                            <a:pt x="148390" y="45244"/>
                          </a:lnTo>
                          <a:close/>
                        </a:path>
                      </a:pathLst>
                    </a:custGeom>
                    <a:solidFill>
                      <a:srgbClr val="1F5A43"/>
                    </a:solidFill>
                    <a:ln w="9525" cap="flat">
                      <a:noFill/>
                      <a:prstDash val="solid"/>
                      <a:miter/>
                    </a:ln>
                  </p:spPr>
                  <p:txBody>
                    <a:bodyPr rtlCol="0" anchor="ctr"/>
                    <a:lstStyle/>
                    <a:p>
                      <a:endParaRPr lang="en-US"/>
                    </a:p>
                  </p:txBody>
                </p:sp>
                <p:grpSp>
                  <p:nvGrpSpPr>
                    <p:cNvPr id="329" name="Graphic 10">
                      <a:extLst>
                        <a:ext uri="{FF2B5EF4-FFF2-40B4-BE49-F238E27FC236}">
                          <a16:creationId xmlns:a16="http://schemas.microsoft.com/office/drawing/2014/main" id="{3B62B9D4-142B-1725-771D-3533032AA697}"/>
                        </a:ext>
                      </a:extLst>
                    </p:cNvPr>
                    <p:cNvGrpSpPr/>
                    <p:nvPr/>
                  </p:nvGrpSpPr>
                  <p:grpSpPr>
                    <a:xfrm>
                      <a:off x="6811584" y="2220962"/>
                      <a:ext cx="11915" cy="48587"/>
                      <a:chOff x="6811584" y="2220962"/>
                      <a:chExt cx="11915" cy="48587"/>
                    </a:xfrm>
                    <a:solidFill>
                      <a:srgbClr val="E2E3E4"/>
                    </a:solidFill>
                  </p:grpSpPr>
                  <p:sp>
                    <p:nvSpPr>
                      <p:cNvPr id="330" name="Freeform: Shape 329">
                        <a:extLst>
                          <a:ext uri="{FF2B5EF4-FFF2-40B4-BE49-F238E27FC236}">
                            <a16:creationId xmlns:a16="http://schemas.microsoft.com/office/drawing/2014/main" id="{0659690E-D2E2-0401-DC65-8E17B554B50E}"/>
                          </a:ext>
                        </a:extLst>
                      </p:cNvPr>
                      <p:cNvSpPr/>
                      <p:nvPr/>
                    </p:nvSpPr>
                    <p:spPr>
                      <a:xfrm>
                        <a:off x="6811584" y="2245623"/>
                        <a:ext cx="11915" cy="23926"/>
                      </a:xfrm>
                      <a:custGeom>
                        <a:avLst/>
                        <a:gdLst>
                          <a:gd name="connsiteX0" fmla="*/ 11916 w 11915"/>
                          <a:gd name="connsiteY0" fmla="*/ 23927 h 23926"/>
                          <a:gd name="connsiteX1" fmla="*/ 4858 w 11915"/>
                          <a:gd name="connsiteY1" fmla="*/ 467 h 23926"/>
                          <a:gd name="connsiteX2" fmla="*/ 724 w 11915"/>
                          <a:gd name="connsiteY2" fmla="*/ 0 h 23926"/>
                          <a:gd name="connsiteX3" fmla="*/ 0 w 11915"/>
                          <a:gd name="connsiteY3" fmla="*/ 21936 h 23926"/>
                          <a:gd name="connsiteX4" fmla="*/ 11916 w 11915"/>
                          <a:gd name="connsiteY4" fmla="*/ 23927 h 2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5" h="23926">
                            <a:moveTo>
                              <a:pt x="11916" y="23927"/>
                            </a:moveTo>
                            <a:cubicBezTo>
                              <a:pt x="8972" y="16440"/>
                              <a:pt x="6610" y="8591"/>
                              <a:pt x="4858" y="467"/>
                            </a:cubicBezTo>
                            <a:cubicBezTo>
                              <a:pt x="3410" y="305"/>
                              <a:pt x="2038" y="162"/>
                              <a:pt x="724" y="0"/>
                            </a:cubicBezTo>
                            <a:lnTo>
                              <a:pt x="0" y="21936"/>
                            </a:lnTo>
                            <a:cubicBezTo>
                              <a:pt x="3972" y="22651"/>
                              <a:pt x="7934" y="23308"/>
                              <a:pt x="11916" y="23927"/>
                            </a:cubicBezTo>
                            <a:close/>
                          </a:path>
                        </a:pathLst>
                      </a:custGeom>
                      <a:solidFill>
                        <a:srgbClr val="E2E3E4"/>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B12941D9-223A-5FC0-8090-89CF432D0C56}"/>
                          </a:ext>
                        </a:extLst>
                      </p:cNvPr>
                      <p:cNvSpPr/>
                      <p:nvPr/>
                    </p:nvSpPr>
                    <p:spPr>
                      <a:xfrm>
                        <a:off x="6812927" y="2220962"/>
                        <a:ext cx="657" cy="6238"/>
                      </a:xfrm>
                      <a:custGeom>
                        <a:avLst/>
                        <a:gdLst>
                          <a:gd name="connsiteX0" fmla="*/ 657 w 657"/>
                          <a:gd name="connsiteY0" fmla="*/ 6239 h 6238"/>
                          <a:gd name="connsiteX1" fmla="*/ 200 w 657"/>
                          <a:gd name="connsiteY1" fmla="*/ 0 h 6238"/>
                          <a:gd name="connsiteX2" fmla="*/ 0 w 657"/>
                          <a:gd name="connsiteY2" fmla="*/ 6144 h 6238"/>
                          <a:gd name="connsiteX3" fmla="*/ 657 w 657"/>
                          <a:gd name="connsiteY3" fmla="*/ 6239 h 6238"/>
                        </a:gdLst>
                        <a:ahLst/>
                        <a:cxnLst>
                          <a:cxn ang="0">
                            <a:pos x="connsiteX0" y="connsiteY0"/>
                          </a:cxn>
                          <a:cxn ang="0">
                            <a:pos x="connsiteX1" y="connsiteY1"/>
                          </a:cxn>
                          <a:cxn ang="0">
                            <a:pos x="connsiteX2" y="connsiteY2"/>
                          </a:cxn>
                          <a:cxn ang="0">
                            <a:pos x="connsiteX3" y="connsiteY3"/>
                          </a:cxn>
                        </a:cxnLst>
                        <a:rect l="l" t="t" r="r" b="b"/>
                        <a:pathLst>
                          <a:path w="657" h="6238">
                            <a:moveTo>
                              <a:pt x="657" y="6239"/>
                            </a:moveTo>
                            <a:cubicBezTo>
                              <a:pt x="486" y="4172"/>
                              <a:pt x="324" y="2105"/>
                              <a:pt x="200" y="0"/>
                            </a:cubicBezTo>
                            <a:lnTo>
                              <a:pt x="0" y="6144"/>
                            </a:lnTo>
                            <a:cubicBezTo>
                              <a:pt x="219" y="6163"/>
                              <a:pt x="428" y="6201"/>
                              <a:pt x="657" y="6239"/>
                            </a:cubicBezTo>
                            <a:close/>
                          </a:path>
                        </a:pathLst>
                      </a:custGeom>
                      <a:solidFill>
                        <a:srgbClr val="E2E3E4"/>
                      </a:solidFill>
                      <a:ln w="9525" cap="flat">
                        <a:noFill/>
                        <a:prstDash val="solid"/>
                        <a:miter/>
                      </a:ln>
                    </p:spPr>
                    <p:txBody>
                      <a:bodyPr rtlCol="0" anchor="ctr"/>
                      <a:lstStyle/>
                      <a:p>
                        <a:endParaRPr lang="en-US"/>
                      </a:p>
                    </p:txBody>
                  </p:sp>
                </p:grpSp>
              </p:grpSp>
              <p:sp>
                <p:nvSpPr>
                  <p:cNvPr id="332" name="Freeform: Shape 331">
                    <a:extLst>
                      <a:ext uri="{FF2B5EF4-FFF2-40B4-BE49-F238E27FC236}">
                        <a16:creationId xmlns:a16="http://schemas.microsoft.com/office/drawing/2014/main" id="{3EC23DCB-B9CD-E1BC-C69F-C1FA95C9F75D}"/>
                      </a:ext>
                    </a:extLst>
                  </p:cNvPr>
                  <p:cNvSpPr/>
                  <p:nvPr/>
                </p:nvSpPr>
                <p:spPr>
                  <a:xfrm>
                    <a:off x="6855637" y="2051450"/>
                    <a:ext cx="154028" cy="105517"/>
                  </a:xfrm>
                  <a:custGeom>
                    <a:avLst/>
                    <a:gdLst>
                      <a:gd name="connsiteX0" fmla="*/ 8115 w 154028"/>
                      <a:gd name="connsiteY0" fmla="*/ 767 h 105517"/>
                      <a:gd name="connsiteX1" fmla="*/ 81067 w 154028"/>
                      <a:gd name="connsiteY1" fmla="*/ 96970 h 105517"/>
                      <a:gd name="connsiteX2" fmla="*/ 146256 w 154028"/>
                      <a:gd name="connsiteY2" fmla="*/ 2882 h 105517"/>
                      <a:gd name="connsiteX3" fmla="*/ 154029 w 154028"/>
                      <a:gd name="connsiteY3" fmla="*/ 4968 h 105517"/>
                      <a:gd name="connsiteX4" fmla="*/ 82124 w 154028"/>
                      <a:gd name="connsiteY4" fmla="*/ 105447 h 105517"/>
                      <a:gd name="connsiteX5" fmla="*/ 0 w 154028"/>
                      <a:gd name="connsiteY5" fmla="*/ 1463 h 105517"/>
                      <a:gd name="connsiteX6" fmla="*/ 8115 w 154028"/>
                      <a:gd name="connsiteY6" fmla="*/ 767 h 10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28" h="105517">
                        <a:moveTo>
                          <a:pt x="8115" y="767"/>
                        </a:moveTo>
                        <a:cubicBezTo>
                          <a:pt x="10925" y="14131"/>
                          <a:pt x="24670" y="92036"/>
                          <a:pt x="81067" y="96970"/>
                        </a:cubicBezTo>
                        <a:cubicBezTo>
                          <a:pt x="137455" y="101913"/>
                          <a:pt x="142027" y="18370"/>
                          <a:pt x="146256" y="2882"/>
                        </a:cubicBezTo>
                        <a:cubicBezTo>
                          <a:pt x="150495" y="1463"/>
                          <a:pt x="154029" y="4968"/>
                          <a:pt x="154029" y="4968"/>
                        </a:cubicBezTo>
                        <a:cubicBezTo>
                          <a:pt x="154029" y="4968"/>
                          <a:pt x="147333" y="108600"/>
                          <a:pt x="82124" y="105447"/>
                        </a:cubicBezTo>
                        <a:cubicBezTo>
                          <a:pt x="18040" y="102313"/>
                          <a:pt x="6001" y="22951"/>
                          <a:pt x="0" y="1463"/>
                        </a:cubicBezTo>
                        <a:cubicBezTo>
                          <a:pt x="3524" y="-1357"/>
                          <a:pt x="8115" y="767"/>
                          <a:pt x="8115" y="767"/>
                        </a:cubicBezTo>
                        <a:close/>
                      </a:path>
                    </a:pathLst>
                  </a:custGeom>
                  <a:solidFill>
                    <a:srgbClr val="FFFFFF"/>
                  </a:solid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542FA92-C099-2DC6-1599-9EFFAE0E2A2D}"/>
                      </a:ext>
                    </a:extLst>
                  </p:cNvPr>
                  <p:cNvSpPr/>
                  <p:nvPr/>
                </p:nvSpPr>
                <p:spPr>
                  <a:xfrm>
                    <a:off x="6801085" y="2057151"/>
                    <a:ext cx="46805" cy="127206"/>
                  </a:xfrm>
                  <a:custGeom>
                    <a:avLst/>
                    <a:gdLst>
                      <a:gd name="connsiteX0" fmla="*/ 41178 w 46805"/>
                      <a:gd name="connsiteY0" fmla="*/ 0 h 127206"/>
                      <a:gd name="connsiteX1" fmla="*/ 39064 w 46805"/>
                      <a:gd name="connsiteY1" fmla="*/ 81753 h 127206"/>
                      <a:gd name="connsiteX2" fmla="*/ 630 w 46805"/>
                      <a:gd name="connsiteY2" fmla="*/ 127206 h 127206"/>
                      <a:gd name="connsiteX3" fmla="*/ 1335 w 46805"/>
                      <a:gd name="connsiteY3" fmla="*/ 119101 h 127206"/>
                      <a:gd name="connsiteX4" fmla="*/ 32358 w 46805"/>
                      <a:gd name="connsiteY4" fmla="*/ 81401 h 127206"/>
                      <a:gd name="connsiteX5" fmla="*/ 34120 w 46805"/>
                      <a:gd name="connsiteY5" fmla="*/ 3515 h 127206"/>
                      <a:gd name="connsiteX6" fmla="*/ 41178 w 46805"/>
                      <a:gd name="connsiteY6" fmla="*/ 0 h 12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5" h="127206">
                        <a:moveTo>
                          <a:pt x="41178" y="0"/>
                        </a:moveTo>
                        <a:cubicBezTo>
                          <a:pt x="43283" y="5982"/>
                          <a:pt x="53856" y="47206"/>
                          <a:pt x="39064" y="81753"/>
                        </a:cubicBezTo>
                        <a:cubicBezTo>
                          <a:pt x="24233" y="116281"/>
                          <a:pt x="4507" y="124739"/>
                          <a:pt x="630" y="127206"/>
                        </a:cubicBezTo>
                        <a:cubicBezTo>
                          <a:pt x="-1122" y="125101"/>
                          <a:pt x="1335" y="119101"/>
                          <a:pt x="1335" y="119101"/>
                        </a:cubicBezTo>
                        <a:cubicBezTo>
                          <a:pt x="1335" y="119101"/>
                          <a:pt x="23119" y="104718"/>
                          <a:pt x="32358" y="81401"/>
                        </a:cubicBezTo>
                        <a:cubicBezTo>
                          <a:pt x="45055" y="49330"/>
                          <a:pt x="37987" y="13364"/>
                          <a:pt x="34120" y="3515"/>
                        </a:cubicBezTo>
                        <a:cubicBezTo>
                          <a:pt x="37987" y="0"/>
                          <a:pt x="41178" y="0"/>
                          <a:pt x="41178" y="0"/>
                        </a:cubicBezTo>
                        <a:close/>
                      </a:path>
                    </a:pathLst>
                  </a:custGeom>
                  <a:solidFill>
                    <a:srgbClr val="FFFFFF"/>
                  </a:solid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C66D27E5-7C8A-ECBE-F1F6-A7893DE1F101}"/>
                      </a:ext>
                    </a:extLst>
                  </p:cNvPr>
                  <p:cNvSpPr/>
                  <p:nvPr/>
                </p:nvSpPr>
                <p:spPr>
                  <a:xfrm>
                    <a:off x="7018546" y="2061361"/>
                    <a:ext cx="46805" cy="127234"/>
                  </a:xfrm>
                  <a:custGeom>
                    <a:avLst/>
                    <a:gdLst>
                      <a:gd name="connsiteX0" fmla="*/ 5626 w 46805"/>
                      <a:gd name="connsiteY0" fmla="*/ 0 h 127234"/>
                      <a:gd name="connsiteX1" fmla="*/ 7750 w 46805"/>
                      <a:gd name="connsiteY1" fmla="*/ 81753 h 127234"/>
                      <a:gd name="connsiteX2" fmla="*/ 46174 w 46805"/>
                      <a:gd name="connsiteY2" fmla="*/ 127235 h 127234"/>
                      <a:gd name="connsiteX3" fmla="*/ 45450 w 46805"/>
                      <a:gd name="connsiteY3" fmla="*/ 119120 h 127234"/>
                      <a:gd name="connsiteX4" fmla="*/ 14446 w 46805"/>
                      <a:gd name="connsiteY4" fmla="*/ 81401 h 127234"/>
                      <a:gd name="connsiteX5" fmla="*/ 12665 w 46805"/>
                      <a:gd name="connsiteY5" fmla="*/ 3534 h 127234"/>
                      <a:gd name="connsiteX6" fmla="*/ 5626 w 46805"/>
                      <a:gd name="connsiteY6" fmla="*/ 0 h 12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5" h="127234">
                        <a:moveTo>
                          <a:pt x="5626" y="0"/>
                        </a:moveTo>
                        <a:cubicBezTo>
                          <a:pt x="3502" y="5982"/>
                          <a:pt x="-7042" y="47234"/>
                          <a:pt x="7750" y="81753"/>
                        </a:cubicBezTo>
                        <a:cubicBezTo>
                          <a:pt x="22552" y="116310"/>
                          <a:pt x="42288" y="124778"/>
                          <a:pt x="46174" y="127235"/>
                        </a:cubicBezTo>
                        <a:cubicBezTo>
                          <a:pt x="47936" y="125101"/>
                          <a:pt x="45450" y="119120"/>
                          <a:pt x="45450" y="119120"/>
                        </a:cubicBezTo>
                        <a:cubicBezTo>
                          <a:pt x="45450" y="119120"/>
                          <a:pt x="23676" y="104746"/>
                          <a:pt x="14446" y="81401"/>
                        </a:cubicBezTo>
                        <a:cubicBezTo>
                          <a:pt x="1749" y="49349"/>
                          <a:pt x="8798" y="13402"/>
                          <a:pt x="12665" y="3534"/>
                        </a:cubicBezTo>
                        <a:cubicBezTo>
                          <a:pt x="8798" y="0"/>
                          <a:pt x="5626" y="0"/>
                          <a:pt x="5626" y="0"/>
                        </a:cubicBezTo>
                        <a:close/>
                      </a:path>
                    </a:pathLst>
                  </a:custGeom>
                  <a:solidFill>
                    <a:srgbClr val="FFFFFF"/>
                  </a:solidFill>
                  <a:ln w="9525" cap="flat">
                    <a:noFill/>
                    <a:prstDash val="solid"/>
                    <a:miter/>
                  </a:ln>
                </p:spPr>
                <p:txBody>
                  <a:bodyPr rtlCol="0" anchor="ctr"/>
                  <a:lstStyle/>
                  <a:p>
                    <a:endParaRPr lang="en-US"/>
                  </a:p>
                </p:txBody>
              </p:sp>
            </p:grpSp>
            <p:grpSp>
              <p:nvGrpSpPr>
                <p:cNvPr id="335" name="Graphic 10">
                  <a:extLst>
                    <a:ext uri="{FF2B5EF4-FFF2-40B4-BE49-F238E27FC236}">
                      <a16:creationId xmlns:a16="http://schemas.microsoft.com/office/drawing/2014/main" id="{CADA54B9-3FDE-ED36-BB3A-F45257DBD8A2}"/>
                    </a:ext>
                  </a:extLst>
                </p:cNvPr>
                <p:cNvGrpSpPr/>
                <p:nvPr/>
              </p:nvGrpSpPr>
              <p:grpSpPr>
                <a:xfrm>
                  <a:off x="7076007" y="2114882"/>
                  <a:ext cx="111804" cy="163715"/>
                  <a:chOff x="7076007" y="2114882"/>
                  <a:chExt cx="111804" cy="163715"/>
                </a:xfrm>
              </p:grpSpPr>
              <p:sp>
                <p:nvSpPr>
                  <p:cNvPr id="336" name="Freeform: Shape 335">
                    <a:extLst>
                      <a:ext uri="{FF2B5EF4-FFF2-40B4-BE49-F238E27FC236}">
                        <a16:creationId xmlns:a16="http://schemas.microsoft.com/office/drawing/2014/main" id="{10A21482-30BA-D6C3-D1B7-C07EF3DC0FAE}"/>
                      </a:ext>
                    </a:extLst>
                  </p:cNvPr>
                  <p:cNvSpPr/>
                  <p:nvPr/>
                </p:nvSpPr>
                <p:spPr>
                  <a:xfrm>
                    <a:off x="7076007" y="2122369"/>
                    <a:ext cx="111775" cy="154743"/>
                  </a:xfrm>
                  <a:custGeom>
                    <a:avLst/>
                    <a:gdLst>
                      <a:gd name="connsiteX0" fmla="*/ 107575 w 111775"/>
                      <a:gd name="connsiteY0" fmla="*/ 1400 h 154743"/>
                      <a:gd name="connsiteX1" fmla="*/ 107575 w 111775"/>
                      <a:gd name="connsiteY1" fmla="*/ 132779 h 154743"/>
                      <a:gd name="connsiteX2" fmla="*/ 55893 w 111775"/>
                      <a:gd name="connsiteY2" fmla="*/ 143952 h 154743"/>
                      <a:gd name="connsiteX3" fmla="*/ 4191 w 111775"/>
                      <a:gd name="connsiteY3" fmla="*/ 132779 h 154743"/>
                      <a:gd name="connsiteX4" fmla="*/ 4191 w 111775"/>
                      <a:gd name="connsiteY4" fmla="*/ 1629 h 154743"/>
                      <a:gd name="connsiteX5" fmla="*/ 0 w 111775"/>
                      <a:gd name="connsiteY5" fmla="*/ 0 h 154743"/>
                      <a:gd name="connsiteX6" fmla="*/ 0 w 111775"/>
                      <a:gd name="connsiteY6" fmla="*/ 142685 h 154743"/>
                      <a:gd name="connsiteX7" fmla="*/ 55893 w 111775"/>
                      <a:gd name="connsiteY7" fmla="*/ 154743 h 154743"/>
                      <a:gd name="connsiteX8" fmla="*/ 111776 w 111775"/>
                      <a:gd name="connsiteY8" fmla="*/ 142685 h 154743"/>
                      <a:gd name="connsiteX9" fmla="*/ 111776 w 111775"/>
                      <a:gd name="connsiteY9" fmla="*/ 0 h 154743"/>
                      <a:gd name="connsiteX10" fmla="*/ 107575 w 111775"/>
                      <a:gd name="connsiteY10" fmla="*/ 1400 h 1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775" h="154743">
                        <a:moveTo>
                          <a:pt x="107575" y="1400"/>
                        </a:moveTo>
                        <a:lnTo>
                          <a:pt x="107575" y="132779"/>
                        </a:lnTo>
                        <a:cubicBezTo>
                          <a:pt x="107575" y="132779"/>
                          <a:pt x="99365" y="143952"/>
                          <a:pt x="55893" y="143952"/>
                        </a:cubicBezTo>
                        <a:cubicBezTo>
                          <a:pt x="12411" y="143952"/>
                          <a:pt x="4191" y="132779"/>
                          <a:pt x="4191" y="132779"/>
                        </a:cubicBezTo>
                        <a:lnTo>
                          <a:pt x="4191" y="1629"/>
                        </a:lnTo>
                        <a:cubicBezTo>
                          <a:pt x="1248" y="657"/>
                          <a:pt x="0" y="0"/>
                          <a:pt x="0" y="0"/>
                        </a:cubicBezTo>
                        <a:lnTo>
                          <a:pt x="0" y="142685"/>
                        </a:lnTo>
                        <a:cubicBezTo>
                          <a:pt x="0" y="142685"/>
                          <a:pt x="8877" y="154743"/>
                          <a:pt x="55893" y="154743"/>
                        </a:cubicBezTo>
                        <a:cubicBezTo>
                          <a:pt x="102879" y="154743"/>
                          <a:pt x="111776" y="142685"/>
                          <a:pt x="111776" y="142685"/>
                        </a:cubicBezTo>
                        <a:lnTo>
                          <a:pt x="111776" y="0"/>
                        </a:lnTo>
                        <a:cubicBezTo>
                          <a:pt x="111776" y="-9"/>
                          <a:pt x="110385" y="572"/>
                          <a:pt x="107575" y="1400"/>
                        </a:cubicBezTo>
                        <a:close/>
                      </a:path>
                    </a:pathLst>
                  </a:custGeom>
                  <a:solidFill>
                    <a:srgbClr val="B0D9F0"/>
                  </a:solid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E03CD94D-FD5C-C587-1C40-75CB978F4DF4}"/>
                      </a:ext>
                    </a:extLst>
                  </p:cNvPr>
                  <p:cNvSpPr/>
                  <p:nvPr/>
                </p:nvSpPr>
                <p:spPr>
                  <a:xfrm>
                    <a:off x="7080198" y="2147391"/>
                    <a:ext cx="103384" cy="118929"/>
                  </a:xfrm>
                  <a:custGeom>
                    <a:avLst/>
                    <a:gdLst>
                      <a:gd name="connsiteX0" fmla="*/ 51702 w 103384"/>
                      <a:gd name="connsiteY0" fmla="*/ 2334 h 118929"/>
                      <a:gd name="connsiteX1" fmla="*/ 0 w 103384"/>
                      <a:gd name="connsiteY1" fmla="*/ 0 h 118929"/>
                      <a:gd name="connsiteX2" fmla="*/ 0 w 103384"/>
                      <a:gd name="connsiteY2" fmla="*/ 107756 h 118929"/>
                      <a:gd name="connsiteX3" fmla="*/ 51702 w 103384"/>
                      <a:gd name="connsiteY3" fmla="*/ 118929 h 118929"/>
                      <a:gd name="connsiteX4" fmla="*/ 103384 w 103384"/>
                      <a:gd name="connsiteY4" fmla="*/ 107756 h 118929"/>
                      <a:gd name="connsiteX5" fmla="*/ 103384 w 103384"/>
                      <a:gd name="connsiteY5" fmla="*/ 0 h 118929"/>
                      <a:gd name="connsiteX6" fmla="*/ 51702 w 103384"/>
                      <a:gd name="connsiteY6" fmla="*/ 2334 h 11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84" h="118929">
                        <a:moveTo>
                          <a:pt x="51702" y="2334"/>
                        </a:moveTo>
                        <a:cubicBezTo>
                          <a:pt x="8220" y="2334"/>
                          <a:pt x="0" y="0"/>
                          <a:pt x="0" y="0"/>
                        </a:cubicBezTo>
                        <a:lnTo>
                          <a:pt x="0" y="107756"/>
                        </a:lnTo>
                        <a:cubicBezTo>
                          <a:pt x="0" y="107756"/>
                          <a:pt x="8220" y="118929"/>
                          <a:pt x="51702" y="118929"/>
                        </a:cubicBezTo>
                        <a:cubicBezTo>
                          <a:pt x="95164" y="118929"/>
                          <a:pt x="103384" y="107756"/>
                          <a:pt x="103384" y="107756"/>
                        </a:cubicBezTo>
                        <a:lnTo>
                          <a:pt x="103384" y="0"/>
                        </a:lnTo>
                        <a:cubicBezTo>
                          <a:pt x="103384" y="0"/>
                          <a:pt x="95164" y="2334"/>
                          <a:pt x="51702" y="2334"/>
                        </a:cubicBezTo>
                        <a:close/>
                      </a:path>
                    </a:pathLst>
                  </a:custGeom>
                  <a:solidFill>
                    <a:srgbClr val="00C1EF"/>
                  </a:solid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7E4405B1-5070-5307-948D-1A4FE4121189}"/>
                      </a:ext>
                    </a:extLst>
                  </p:cNvPr>
                  <p:cNvSpPr/>
                  <p:nvPr/>
                </p:nvSpPr>
                <p:spPr>
                  <a:xfrm>
                    <a:off x="7080189" y="2147401"/>
                    <a:ext cx="103384" cy="95430"/>
                  </a:xfrm>
                  <a:custGeom>
                    <a:avLst/>
                    <a:gdLst>
                      <a:gd name="connsiteX0" fmla="*/ 10 w 103384"/>
                      <a:gd name="connsiteY0" fmla="*/ 11220 h 95430"/>
                      <a:gd name="connsiteX1" fmla="*/ 103384 w 103384"/>
                      <a:gd name="connsiteY1" fmla="*/ 95431 h 95430"/>
                      <a:gd name="connsiteX2" fmla="*/ 103384 w 103384"/>
                      <a:gd name="connsiteY2" fmla="*/ 42529 h 95430"/>
                      <a:gd name="connsiteX3" fmla="*/ 56550 w 103384"/>
                      <a:gd name="connsiteY3" fmla="*/ 2305 h 95430"/>
                      <a:gd name="connsiteX4" fmla="*/ 51702 w 103384"/>
                      <a:gd name="connsiteY4" fmla="*/ 2334 h 95430"/>
                      <a:gd name="connsiteX5" fmla="*/ 0 w 103384"/>
                      <a:gd name="connsiteY5" fmla="*/ 0 h 95430"/>
                      <a:gd name="connsiteX6" fmla="*/ 0 w 103384"/>
                      <a:gd name="connsiteY6" fmla="*/ 11220 h 9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84" h="95430">
                        <a:moveTo>
                          <a:pt x="10" y="11220"/>
                        </a:moveTo>
                        <a:lnTo>
                          <a:pt x="103384" y="95431"/>
                        </a:lnTo>
                        <a:lnTo>
                          <a:pt x="103384" y="42529"/>
                        </a:lnTo>
                        <a:cubicBezTo>
                          <a:pt x="97307" y="36624"/>
                          <a:pt x="82810" y="23184"/>
                          <a:pt x="56550" y="2305"/>
                        </a:cubicBezTo>
                        <a:cubicBezTo>
                          <a:pt x="54959" y="2305"/>
                          <a:pt x="53378" y="2334"/>
                          <a:pt x="51702" y="2334"/>
                        </a:cubicBezTo>
                        <a:cubicBezTo>
                          <a:pt x="8220" y="2334"/>
                          <a:pt x="0" y="0"/>
                          <a:pt x="0" y="0"/>
                        </a:cubicBezTo>
                        <a:lnTo>
                          <a:pt x="0" y="11220"/>
                        </a:lnTo>
                        <a:close/>
                      </a:path>
                    </a:pathLst>
                  </a:custGeom>
                  <a:solidFill>
                    <a:srgbClr val="00AADC"/>
                  </a:solid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3803C83A-B227-6692-23AC-177C93430C4F}"/>
                      </a:ext>
                    </a:extLst>
                  </p:cNvPr>
                  <p:cNvSpPr/>
                  <p:nvPr/>
                </p:nvSpPr>
                <p:spPr>
                  <a:xfrm>
                    <a:off x="7144835" y="2177881"/>
                    <a:ext cx="38757" cy="81836"/>
                  </a:xfrm>
                  <a:custGeom>
                    <a:avLst/>
                    <a:gdLst>
                      <a:gd name="connsiteX0" fmla="*/ 38747 w 38757"/>
                      <a:gd name="connsiteY0" fmla="*/ 0 h 81836"/>
                      <a:gd name="connsiteX1" fmla="*/ 9849 w 38757"/>
                      <a:gd name="connsiteY1" fmla="*/ 6886 h 81836"/>
                      <a:gd name="connsiteX2" fmla="*/ 7677 w 38757"/>
                      <a:gd name="connsiteY2" fmla="*/ 22555 h 81836"/>
                      <a:gd name="connsiteX3" fmla="*/ 27308 w 38757"/>
                      <a:gd name="connsiteY3" fmla="*/ 22203 h 81836"/>
                      <a:gd name="connsiteX4" fmla="*/ 6867 w 38757"/>
                      <a:gd name="connsiteY4" fmla="*/ 27318 h 81836"/>
                      <a:gd name="connsiteX5" fmla="*/ 10087 w 38757"/>
                      <a:gd name="connsiteY5" fmla="*/ 43253 h 81836"/>
                      <a:gd name="connsiteX6" fmla="*/ 27670 w 38757"/>
                      <a:gd name="connsiteY6" fmla="*/ 41948 h 81836"/>
                      <a:gd name="connsiteX7" fmla="*/ 8953 w 38757"/>
                      <a:gd name="connsiteY7" fmla="*/ 48806 h 81836"/>
                      <a:gd name="connsiteX8" fmla="*/ 13954 w 38757"/>
                      <a:gd name="connsiteY8" fmla="*/ 64522 h 81836"/>
                      <a:gd name="connsiteX9" fmla="*/ 34337 w 38757"/>
                      <a:gd name="connsiteY9" fmla="*/ 58683 h 81836"/>
                      <a:gd name="connsiteX10" fmla="*/ 22212 w 38757"/>
                      <a:gd name="connsiteY10" fmla="*/ 68723 h 81836"/>
                      <a:gd name="connsiteX11" fmla="*/ 28375 w 38757"/>
                      <a:gd name="connsiteY11" fmla="*/ 81362 h 81836"/>
                      <a:gd name="connsiteX12" fmla="*/ 38757 w 38757"/>
                      <a:gd name="connsiteY12" fmla="*/ 76895 h 81836"/>
                      <a:gd name="connsiteX13" fmla="*/ 38757 w 38757"/>
                      <a:gd name="connsiteY13" fmla="*/ 0 h 8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757" h="81836">
                        <a:moveTo>
                          <a:pt x="38747" y="0"/>
                        </a:moveTo>
                        <a:cubicBezTo>
                          <a:pt x="37595" y="381"/>
                          <a:pt x="28536" y="3505"/>
                          <a:pt x="9849" y="6886"/>
                        </a:cubicBezTo>
                        <a:cubicBezTo>
                          <a:pt x="-153" y="8677"/>
                          <a:pt x="-2658" y="20002"/>
                          <a:pt x="7677" y="22555"/>
                        </a:cubicBezTo>
                        <a:cubicBezTo>
                          <a:pt x="18954" y="25337"/>
                          <a:pt x="27308" y="22203"/>
                          <a:pt x="27308" y="22203"/>
                        </a:cubicBezTo>
                        <a:cubicBezTo>
                          <a:pt x="27308" y="22203"/>
                          <a:pt x="19536" y="24851"/>
                          <a:pt x="6867" y="27318"/>
                        </a:cubicBezTo>
                        <a:cubicBezTo>
                          <a:pt x="-4496" y="29537"/>
                          <a:pt x="-591" y="42748"/>
                          <a:pt x="10087" y="43253"/>
                        </a:cubicBezTo>
                        <a:cubicBezTo>
                          <a:pt x="21650" y="43786"/>
                          <a:pt x="27670" y="41948"/>
                          <a:pt x="27670" y="41948"/>
                        </a:cubicBezTo>
                        <a:cubicBezTo>
                          <a:pt x="27670" y="41948"/>
                          <a:pt x="18535" y="44910"/>
                          <a:pt x="8953" y="48806"/>
                        </a:cubicBezTo>
                        <a:cubicBezTo>
                          <a:pt x="-219" y="52578"/>
                          <a:pt x="2048" y="66104"/>
                          <a:pt x="13954" y="64522"/>
                        </a:cubicBezTo>
                        <a:cubicBezTo>
                          <a:pt x="24527" y="63132"/>
                          <a:pt x="34337" y="58683"/>
                          <a:pt x="34337" y="58683"/>
                        </a:cubicBezTo>
                        <a:cubicBezTo>
                          <a:pt x="34337" y="58683"/>
                          <a:pt x="30489" y="62198"/>
                          <a:pt x="22212" y="68723"/>
                        </a:cubicBezTo>
                        <a:cubicBezTo>
                          <a:pt x="17383" y="72504"/>
                          <a:pt x="18954" y="84334"/>
                          <a:pt x="28375" y="81362"/>
                        </a:cubicBezTo>
                        <a:cubicBezTo>
                          <a:pt x="32851" y="79943"/>
                          <a:pt x="35937" y="78638"/>
                          <a:pt x="38757" y="76895"/>
                        </a:cubicBezTo>
                        <a:lnTo>
                          <a:pt x="38757" y="0"/>
                        </a:lnTo>
                        <a:close/>
                      </a:path>
                    </a:pathLst>
                  </a:custGeom>
                  <a:solidFill>
                    <a:srgbClr val="00A2D1"/>
                  </a:solid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959FD1BF-AE3F-055C-F653-1D9BC133DD36}"/>
                      </a:ext>
                    </a:extLst>
                  </p:cNvPr>
                  <p:cNvSpPr/>
                  <p:nvPr/>
                </p:nvSpPr>
                <p:spPr>
                  <a:xfrm>
                    <a:off x="7144892" y="2180738"/>
                    <a:ext cx="38681" cy="62102"/>
                  </a:xfrm>
                  <a:custGeom>
                    <a:avLst/>
                    <a:gdLst>
                      <a:gd name="connsiteX0" fmla="*/ 9782 w 38681"/>
                      <a:gd name="connsiteY0" fmla="*/ 4039 h 62102"/>
                      <a:gd name="connsiteX1" fmla="*/ 7611 w 38681"/>
                      <a:gd name="connsiteY1" fmla="*/ 19707 h 62102"/>
                      <a:gd name="connsiteX2" fmla="*/ 26689 w 38681"/>
                      <a:gd name="connsiteY2" fmla="*/ 19536 h 62102"/>
                      <a:gd name="connsiteX3" fmla="*/ 6801 w 38681"/>
                      <a:gd name="connsiteY3" fmla="*/ 24470 h 62102"/>
                      <a:gd name="connsiteX4" fmla="*/ 0 w 38681"/>
                      <a:gd name="connsiteY4" fmla="*/ 30585 h 62102"/>
                      <a:gd name="connsiteX5" fmla="*/ 12106 w 38681"/>
                      <a:gd name="connsiteY5" fmla="*/ 40453 h 62102"/>
                      <a:gd name="connsiteX6" fmla="*/ 27604 w 38681"/>
                      <a:gd name="connsiteY6" fmla="*/ 39100 h 62102"/>
                      <a:gd name="connsiteX7" fmla="*/ 15650 w 38681"/>
                      <a:gd name="connsiteY7" fmla="*/ 43329 h 62102"/>
                      <a:gd name="connsiteX8" fmla="*/ 32109 w 38681"/>
                      <a:gd name="connsiteY8" fmla="*/ 56759 h 62102"/>
                      <a:gd name="connsiteX9" fmla="*/ 34271 w 38681"/>
                      <a:gd name="connsiteY9" fmla="*/ 55845 h 62102"/>
                      <a:gd name="connsiteX10" fmla="*/ 32709 w 38681"/>
                      <a:gd name="connsiteY10" fmla="*/ 57207 h 62102"/>
                      <a:gd name="connsiteX11" fmla="*/ 38681 w 38681"/>
                      <a:gd name="connsiteY11" fmla="*/ 62103 h 62102"/>
                      <a:gd name="connsiteX12" fmla="*/ 38681 w 38681"/>
                      <a:gd name="connsiteY12" fmla="*/ 9201 h 62102"/>
                      <a:gd name="connsiteX13" fmla="*/ 28794 w 38681"/>
                      <a:gd name="connsiteY13" fmla="*/ 0 h 62102"/>
                      <a:gd name="connsiteX14" fmla="*/ 9782 w 38681"/>
                      <a:gd name="connsiteY14" fmla="*/ 4039 h 6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1" h="62102">
                        <a:moveTo>
                          <a:pt x="9782" y="4039"/>
                        </a:moveTo>
                        <a:cubicBezTo>
                          <a:pt x="-219" y="5829"/>
                          <a:pt x="-2724" y="17154"/>
                          <a:pt x="7611" y="19707"/>
                        </a:cubicBezTo>
                        <a:cubicBezTo>
                          <a:pt x="17231" y="22060"/>
                          <a:pt x="24689" y="20164"/>
                          <a:pt x="26689" y="19536"/>
                        </a:cubicBezTo>
                        <a:cubicBezTo>
                          <a:pt x="24746" y="20164"/>
                          <a:pt x="17564" y="22374"/>
                          <a:pt x="6801" y="24470"/>
                        </a:cubicBezTo>
                        <a:cubicBezTo>
                          <a:pt x="2410" y="25308"/>
                          <a:pt x="333" y="27813"/>
                          <a:pt x="0" y="30585"/>
                        </a:cubicBezTo>
                        <a:lnTo>
                          <a:pt x="12106" y="40453"/>
                        </a:lnTo>
                        <a:cubicBezTo>
                          <a:pt x="22260" y="40681"/>
                          <a:pt x="27604" y="39100"/>
                          <a:pt x="27604" y="39100"/>
                        </a:cubicBezTo>
                        <a:cubicBezTo>
                          <a:pt x="27604" y="39100"/>
                          <a:pt x="22346" y="40805"/>
                          <a:pt x="15650" y="43329"/>
                        </a:cubicBezTo>
                        <a:lnTo>
                          <a:pt x="32109" y="56759"/>
                        </a:lnTo>
                        <a:cubicBezTo>
                          <a:pt x="33442" y="56197"/>
                          <a:pt x="34271" y="55845"/>
                          <a:pt x="34271" y="55845"/>
                        </a:cubicBezTo>
                        <a:cubicBezTo>
                          <a:pt x="34271" y="55845"/>
                          <a:pt x="33757" y="56321"/>
                          <a:pt x="32709" y="57207"/>
                        </a:cubicBezTo>
                        <a:lnTo>
                          <a:pt x="38681" y="62103"/>
                        </a:lnTo>
                        <a:lnTo>
                          <a:pt x="38681" y="9201"/>
                        </a:lnTo>
                        <a:cubicBezTo>
                          <a:pt x="36500" y="7096"/>
                          <a:pt x="33242" y="4010"/>
                          <a:pt x="28794" y="0"/>
                        </a:cubicBezTo>
                        <a:cubicBezTo>
                          <a:pt x="24165" y="1133"/>
                          <a:pt x="17879" y="2581"/>
                          <a:pt x="9782" y="4039"/>
                        </a:cubicBezTo>
                        <a:close/>
                      </a:path>
                    </a:pathLst>
                  </a:custGeom>
                  <a:solidFill>
                    <a:srgbClr val="0091BB"/>
                  </a:solid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55D3545B-FE4C-F9BF-2596-BCF4F15A459D}"/>
                      </a:ext>
                    </a:extLst>
                  </p:cNvPr>
                  <p:cNvSpPr/>
                  <p:nvPr/>
                </p:nvSpPr>
                <p:spPr>
                  <a:xfrm>
                    <a:off x="7078150" y="2244508"/>
                    <a:ext cx="106632" cy="21802"/>
                  </a:xfrm>
                  <a:custGeom>
                    <a:avLst/>
                    <a:gdLst>
                      <a:gd name="connsiteX0" fmla="*/ 53750 w 106632"/>
                      <a:gd name="connsiteY0" fmla="*/ 8296 h 21802"/>
                      <a:gd name="connsiteX1" fmla="*/ 2048 w 106632"/>
                      <a:gd name="connsiteY1" fmla="*/ 0 h 21802"/>
                      <a:gd name="connsiteX2" fmla="*/ 0 w 106632"/>
                      <a:gd name="connsiteY2" fmla="*/ 10630 h 21802"/>
                      <a:gd name="connsiteX3" fmla="*/ 53750 w 106632"/>
                      <a:gd name="connsiteY3" fmla="*/ 21803 h 21802"/>
                      <a:gd name="connsiteX4" fmla="*/ 106632 w 106632"/>
                      <a:gd name="connsiteY4" fmla="*/ 10630 h 21802"/>
                      <a:gd name="connsiteX5" fmla="*/ 105432 w 106632"/>
                      <a:gd name="connsiteY5" fmla="*/ 0 h 21802"/>
                      <a:gd name="connsiteX6" fmla="*/ 53750 w 106632"/>
                      <a:gd name="connsiteY6" fmla="*/ 8296 h 2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32" h="21802">
                        <a:moveTo>
                          <a:pt x="53750" y="8296"/>
                        </a:moveTo>
                        <a:cubicBezTo>
                          <a:pt x="17002" y="8296"/>
                          <a:pt x="5039" y="2658"/>
                          <a:pt x="2048" y="0"/>
                        </a:cubicBezTo>
                        <a:lnTo>
                          <a:pt x="0" y="10630"/>
                        </a:lnTo>
                        <a:cubicBezTo>
                          <a:pt x="0" y="10630"/>
                          <a:pt x="10268" y="21803"/>
                          <a:pt x="53750" y="21803"/>
                        </a:cubicBezTo>
                        <a:cubicBezTo>
                          <a:pt x="97212" y="21803"/>
                          <a:pt x="106632" y="10630"/>
                          <a:pt x="106632" y="10630"/>
                        </a:cubicBezTo>
                        <a:lnTo>
                          <a:pt x="105432" y="0"/>
                        </a:lnTo>
                        <a:cubicBezTo>
                          <a:pt x="102422" y="2658"/>
                          <a:pt x="90468" y="8296"/>
                          <a:pt x="53750" y="8296"/>
                        </a:cubicBezTo>
                        <a:close/>
                      </a:path>
                    </a:pathLst>
                  </a:custGeom>
                  <a:solidFill>
                    <a:srgbClr val="B0D9F0"/>
                  </a:solid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6607CA7-68D0-16EE-56BC-32D6CBEE2EF8}"/>
                      </a:ext>
                    </a:extLst>
                  </p:cNvPr>
                  <p:cNvSpPr/>
                  <p:nvPr/>
                </p:nvSpPr>
                <p:spPr>
                  <a:xfrm>
                    <a:off x="7080160" y="2237393"/>
                    <a:ext cx="103441" cy="15411"/>
                  </a:xfrm>
                  <a:custGeom>
                    <a:avLst/>
                    <a:gdLst>
                      <a:gd name="connsiteX0" fmla="*/ 103441 w 103441"/>
                      <a:gd name="connsiteY0" fmla="*/ 7315 h 15411"/>
                      <a:gd name="connsiteX1" fmla="*/ 51740 w 103441"/>
                      <a:gd name="connsiteY1" fmla="*/ 15411 h 15411"/>
                      <a:gd name="connsiteX2" fmla="*/ 0 w 103441"/>
                      <a:gd name="connsiteY2" fmla="*/ 7315 h 15411"/>
                      <a:gd name="connsiteX3" fmla="*/ 51740 w 103441"/>
                      <a:gd name="connsiteY3" fmla="*/ 0 h 15411"/>
                      <a:gd name="connsiteX4" fmla="*/ 103441 w 103441"/>
                      <a:gd name="connsiteY4" fmla="*/ 7315 h 15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1" h="15411">
                        <a:moveTo>
                          <a:pt x="103441" y="7315"/>
                        </a:moveTo>
                        <a:cubicBezTo>
                          <a:pt x="103441" y="11554"/>
                          <a:pt x="80286" y="15411"/>
                          <a:pt x="51740" y="15411"/>
                        </a:cubicBezTo>
                        <a:cubicBezTo>
                          <a:pt x="23155" y="15411"/>
                          <a:pt x="0" y="11563"/>
                          <a:pt x="0" y="7315"/>
                        </a:cubicBezTo>
                        <a:cubicBezTo>
                          <a:pt x="0" y="3105"/>
                          <a:pt x="23155" y="0"/>
                          <a:pt x="51740" y="0"/>
                        </a:cubicBezTo>
                        <a:cubicBezTo>
                          <a:pt x="80286" y="9"/>
                          <a:pt x="103441" y="3115"/>
                          <a:pt x="103441" y="7315"/>
                        </a:cubicBezTo>
                        <a:close/>
                      </a:path>
                    </a:pathLst>
                  </a:custGeom>
                  <a:solidFill>
                    <a:srgbClr val="00AADC"/>
                  </a:solid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D5B320E-6FD9-7589-3550-AE0A4AAAF809}"/>
                      </a:ext>
                    </a:extLst>
                  </p:cNvPr>
                  <p:cNvSpPr/>
                  <p:nvPr/>
                </p:nvSpPr>
                <p:spPr>
                  <a:xfrm>
                    <a:off x="7080160" y="2139343"/>
                    <a:ext cx="103441" cy="15440"/>
                  </a:xfrm>
                  <a:custGeom>
                    <a:avLst/>
                    <a:gdLst>
                      <a:gd name="connsiteX0" fmla="*/ 103441 w 103441"/>
                      <a:gd name="connsiteY0" fmla="*/ 7344 h 15440"/>
                      <a:gd name="connsiteX1" fmla="*/ 51740 w 103441"/>
                      <a:gd name="connsiteY1" fmla="*/ 15440 h 15440"/>
                      <a:gd name="connsiteX2" fmla="*/ 0 w 103441"/>
                      <a:gd name="connsiteY2" fmla="*/ 7344 h 15440"/>
                      <a:gd name="connsiteX3" fmla="*/ 51740 w 103441"/>
                      <a:gd name="connsiteY3" fmla="*/ 0 h 15440"/>
                      <a:gd name="connsiteX4" fmla="*/ 103441 w 103441"/>
                      <a:gd name="connsiteY4" fmla="*/ 7344 h 1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1" h="15440">
                        <a:moveTo>
                          <a:pt x="103441" y="7344"/>
                        </a:moveTo>
                        <a:cubicBezTo>
                          <a:pt x="103441" y="11554"/>
                          <a:pt x="80286" y="15440"/>
                          <a:pt x="51740" y="15440"/>
                        </a:cubicBezTo>
                        <a:cubicBezTo>
                          <a:pt x="23155" y="15440"/>
                          <a:pt x="0" y="11563"/>
                          <a:pt x="0" y="7344"/>
                        </a:cubicBezTo>
                        <a:cubicBezTo>
                          <a:pt x="0" y="3096"/>
                          <a:pt x="23155" y="0"/>
                          <a:pt x="51740" y="0"/>
                        </a:cubicBezTo>
                        <a:cubicBezTo>
                          <a:pt x="80286" y="0"/>
                          <a:pt x="103441" y="3096"/>
                          <a:pt x="103441" y="7344"/>
                        </a:cubicBezTo>
                        <a:close/>
                      </a:path>
                    </a:pathLst>
                  </a:custGeom>
                  <a:solidFill>
                    <a:srgbClr val="BBE6FA"/>
                  </a:solid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8AE8C671-953E-907A-82A5-9CAB87CFCB78}"/>
                      </a:ext>
                    </a:extLst>
                  </p:cNvPr>
                  <p:cNvSpPr/>
                  <p:nvPr/>
                </p:nvSpPr>
                <p:spPr>
                  <a:xfrm>
                    <a:off x="7080170" y="2139428"/>
                    <a:ext cx="62636" cy="15354"/>
                  </a:xfrm>
                  <a:custGeom>
                    <a:avLst/>
                    <a:gdLst>
                      <a:gd name="connsiteX0" fmla="*/ 51730 w 62636"/>
                      <a:gd name="connsiteY0" fmla="*/ 15354 h 15354"/>
                      <a:gd name="connsiteX1" fmla="*/ 62636 w 62636"/>
                      <a:gd name="connsiteY1" fmla="*/ 15154 h 15354"/>
                      <a:gd name="connsiteX2" fmla="*/ 45796 w 62636"/>
                      <a:gd name="connsiteY2" fmla="*/ 1810 h 15354"/>
                      <a:gd name="connsiteX3" fmla="*/ 43443 w 62636"/>
                      <a:gd name="connsiteY3" fmla="*/ 0 h 15354"/>
                      <a:gd name="connsiteX4" fmla="*/ 0 w 62636"/>
                      <a:gd name="connsiteY4" fmla="*/ 7268 h 15354"/>
                      <a:gd name="connsiteX5" fmla="*/ 51730 w 62636"/>
                      <a:gd name="connsiteY5" fmla="*/ 15354 h 1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36" h="15354">
                        <a:moveTo>
                          <a:pt x="51730" y="15354"/>
                        </a:moveTo>
                        <a:cubicBezTo>
                          <a:pt x="55454" y="15354"/>
                          <a:pt x="59112" y="15278"/>
                          <a:pt x="62636" y="15154"/>
                        </a:cubicBezTo>
                        <a:cubicBezTo>
                          <a:pt x="57550" y="11020"/>
                          <a:pt x="51940" y="6591"/>
                          <a:pt x="45796" y="1810"/>
                        </a:cubicBezTo>
                        <a:cubicBezTo>
                          <a:pt x="45015" y="1219"/>
                          <a:pt x="44253" y="619"/>
                          <a:pt x="43443" y="0"/>
                        </a:cubicBezTo>
                        <a:cubicBezTo>
                          <a:pt x="18821" y="552"/>
                          <a:pt x="0" y="3467"/>
                          <a:pt x="0" y="7268"/>
                        </a:cubicBezTo>
                        <a:cubicBezTo>
                          <a:pt x="-10" y="11478"/>
                          <a:pt x="23146" y="15354"/>
                          <a:pt x="51730" y="15354"/>
                        </a:cubicBezTo>
                        <a:close/>
                      </a:path>
                    </a:pathLst>
                  </a:custGeom>
                  <a:solidFill>
                    <a:srgbClr val="A3DEF9"/>
                  </a:solid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2200B86A-8953-54B3-F6DD-FD6D423920E0}"/>
                      </a:ext>
                    </a:extLst>
                  </p:cNvPr>
                  <p:cNvSpPr/>
                  <p:nvPr/>
                </p:nvSpPr>
                <p:spPr>
                  <a:xfrm>
                    <a:off x="7097610" y="2149048"/>
                    <a:ext cx="13782" cy="108051"/>
                  </a:xfrm>
                  <a:custGeom>
                    <a:avLst/>
                    <a:gdLst>
                      <a:gd name="connsiteX0" fmla="*/ 0 w 13782"/>
                      <a:gd name="connsiteY0" fmla="*/ 0 h 108051"/>
                      <a:gd name="connsiteX1" fmla="*/ 0 w 13782"/>
                      <a:gd name="connsiteY1" fmla="*/ 106356 h 108051"/>
                      <a:gd name="connsiteX2" fmla="*/ 13783 w 13782"/>
                      <a:gd name="connsiteY2" fmla="*/ 108052 h 108051"/>
                      <a:gd name="connsiteX3" fmla="*/ 13783 w 13782"/>
                      <a:gd name="connsiteY3" fmla="*/ 448 h 108051"/>
                      <a:gd name="connsiteX4" fmla="*/ 0 w 13782"/>
                      <a:gd name="connsiteY4" fmla="*/ 0 h 1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2" h="108051">
                        <a:moveTo>
                          <a:pt x="0" y="0"/>
                        </a:moveTo>
                        <a:lnTo>
                          <a:pt x="0" y="106356"/>
                        </a:lnTo>
                        <a:lnTo>
                          <a:pt x="13783" y="108052"/>
                        </a:lnTo>
                        <a:lnTo>
                          <a:pt x="13783" y="448"/>
                        </a:lnTo>
                        <a:cubicBezTo>
                          <a:pt x="8325" y="333"/>
                          <a:pt x="3781" y="172"/>
                          <a:pt x="0" y="0"/>
                        </a:cubicBezTo>
                        <a:close/>
                      </a:path>
                    </a:pathLst>
                  </a:custGeom>
                  <a:solidFill>
                    <a:srgbClr val="AEE1F2"/>
                  </a:solid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61862DCF-138D-AB5B-D1AC-1D1E23089567}"/>
                      </a:ext>
                    </a:extLst>
                  </p:cNvPr>
                  <p:cNvSpPr/>
                  <p:nvPr/>
                </p:nvSpPr>
                <p:spPr>
                  <a:xfrm>
                    <a:off x="7097610" y="2250471"/>
                    <a:ext cx="13782" cy="6638"/>
                  </a:xfrm>
                  <a:custGeom>
                    <a:avLst/>
                    <a:gdLst>
                      <a:gd name="connsiteX0" fmla="*/ 0 w 13782"/>
                      <a:gd name="connsiteY0" fmla="*/ 0 h 6638"/>
                      <a:gd name="connsiteX1" fmla="*/ 0 w 13782"/>
                      <a:gd name="connsiteY1" fmla="*/ 4943 h 6638"/>
                      <a:gd name="connsiteX2" fmla="*/ 13783 w 13782"/>
                      <a:gd name="connsiteY2" fmla="*/ 6639 h 6638"/>
                      <a:gd name="connsiteX3" fmla="*/ 13783 w 13782"/>
                      <a:gd name="connsiteY3" fmla="*/ 1667 h 6638"/>
                      <a:gd name="connsiteX4" fmla="*/ 0 w 13782"/>
                      <a:gd name="connsiteY4" fmla="*/ 0 h 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2" h="6638">
                        <a:moveTo>
                          <a:pt x="0" y="0"/>
                        </a:moveTo>
                        <a:lnTo>
                          <a:pt x="0" y="4943"/>
                        </a:lnTo>
                        <a:lnTo>
                          <a:pt x="13783" y="6639"/>
                        </a:lnTo>
                        <a:lnTo>
                          <a:pt x="13783" y="1667"/>
                        </a:lnTo>
                        <a:cubicBezTo>
                          <a:pt x="8344" y="1219"/>
                          <a:pt x="3800" y="657"/>
                          <a:pt x="0" y="0"/>
                        </a:cubicBezTo>
                        <a:close/>
                      </a:path>
                    </a:pathLst>
                  </a:custGeom>
                  <a:solidFill>
                    <a:srgbClr val="E2F4FD"/>
                  </a:solid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B04F656A-C20B-1F67-6AE1-CDABF281EB26}"/>
                      </a:ext>
                    </a:extLst>
                  </p:cNvPr>
                  <p:cNvSpPr/>
                  <p:nvPr/>
                </p:nvSpPr>
                <p:spPr>
                  <a:xfrm>
                    <a:off x="7097610" y="2139933"/>
                    <a:ext cx="13782" cy="14154"/>
                  </a:xfrm>
                  <a:custGeom>
                    <a:avLst/>
                    <a:gdLst>
                      <a:gd name="connsiteX0" fmla="*/ 0 w 13782"/>
                      <a:gd name="connsiteY0" fmla="*/ 12726 h 14154"/>
                      <a:gd name="connsiteX1" fmla="*/ 13783 w 13782"/>
                      <a:gd name="connsiteY1" fmla="*/ 14154 h 14154"/>
                      <a:gd name="connsiteX2" fmla="*/ 13783 w 13782"/>
                      <a:gd name="connsiteY2" fmla="*/ 0 h 14154"/>
                      <a:gd name="connsiteX3" fmla="*/ 0 w 13782"/>
                      <a:gd name="connsiteY3" fmla="*/ 1210 h 14154"/>
                      <a:gd name="connsiteX4" fmla="*/ 0 w 13782"/>
                      <a:gd name="connsiteY4" fmla="*/ 12726 h 1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2" h="14154">
                        <a:moveTo>
                          <a:pt x="0" y="12726"/>
                        </a:moveTo>
                        <a:cubicBezTo>
                          <a:pt x="4058" y="13278"/>
                          <a:pt x="8715" y="13792"/>
                          <a:pt x="13783" y="14154"/>
                        </a:cubicBezTo>
                        <a:lnTo>
                          <a:pt x="13783" y="0"/>
                        </a:lnTo>
                        <a:cubicBezTo>
                          <a:pt x="8715" y="286"/>
                          <a:pt x="4058" y="714"/>
                          <a:pt x="0" y="1210"/>
                        </a:cubicBezTo>
                        <a:lnTo>
                          <a:pt x="0" y="12726"/>
                        </a:lnTo>
                        <a:close/>
                      </a:path>
                    </a:pathLst>
                  </a:custGeom>
                  <a:solidFill>
                    <a:srgbClr val="D3EEF8"/>
                  </a:solid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99AE5921-FD7F-0925-3384-C12338406AAA}"/>
                      </a:ext>
                    </a:extLst>
                  </p:cNvPr>
                  <p:cNvSpPr/>
                  <p:nvPr/>
                </p:nvSpPr>
                <p:spPr>
                  <a:xfrm>
                    <a:off x="7076007" y="2244584"/>
                    <a:ext cx="111775" cy="34013"/>
                  </a:xfrm>
                  <a:custGeom>
                    <a:avLst/>
                    <a:gdLst>
                      <a:gd name="connsiteX0" fmla="*/ 55893 w 111775"/>
                      <a:gd name="connsiteY0" fmla="*/ 11325 h 34013"/>
                      <a:gd name="connsiteX1" fmla="*/ 0 w 111775"/>
                      <a:gd name="connsiteY1" fmla="*/ 0 h 34013"/>
                      <a:gd name="connsiteX2" fmla="*/ 0 w 111775"/>
                      <a:gd name="connsiteY2" fmla="*/ 20469 h 34013"/>
                      <a:gd name="connsiteX3" fmla="*/ 55893 w 111775"/>
                      <a:gd name="connsiteY3" fmla="*/ 34014 h 34013"/>
                      <a:gd name="connsiteX4" fmla="*/ 111776 w 111775"/>
                      <a:gd name="connsiteY4" fmla="*/ 20469 h 34013"/>
                      <a:gd name="connsiteX5" fmla="*/ 111776 w 111775"/>
                      <a:gd name="connsiteY5" fmla="*/ 0 h 34013"/>
                      <a:gd name="connsiteX6" fmla="*/ 55893 w 111775"/>
                      <a:gd name="connsiteY6" fmla="*/ 11325 h 3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775" h="34013">
                        <a:moveTo>
                          <a:pt x="55893" y="11325"/>
                        </a:moveTo>
                        <a:cubicBezTo>
                          <a:pt x="4972" y="11325"/>
                          <a:pt x="0" y="0"/>
                          <a:pt x="0" y="0"/>
                        </a:cubicBezTo>
                        <a:cubicBezTo>
                          <a:pt x="0" y="0"/>
                          <a:pt x="0" y="10820"/>
                          <a:pt x="0" y="20469"/>
                        </a:cubicBezTo>
                        <a:cubicBezTo>
                          <a:pt x="0" y="25746"/>
                          <a:pt x="18431" y="34014"/>
                          <a:pt x="55893" y="34014"/>
                        </a:cubicBezTo>
                        <a:cubicBezTo>
                          <a:pt x="93174" y="34014"/>
                          <a:pt x="111776" y="25317"/>
                          <a:pt x="111776" y="20469"/>
                        </a:cubicBezTo>
                        <a:cubicBezTo>
                          <a:pt x="111776" y="10820"/>
                          <a:pt x="111776" y="0"/>
                          <a:pt x="111776" y="0"/>
                        </a:cubicBezTo>
                        <a:cubicBezTo>
                          <a:pt x="111776" y="0"/>
                          <a:pt x="107061" y="11325"/>
                          <a:pt x="55893" y="11325"/>
                        </a:cubicBezTo>
                        <a:close/>
                      </a:path>
                    </a:pathLst>
                  </a:custGeom>
                  <a:solidFill>
                    <a:srgbClr val="94C4E0"/>
                  </a:solid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646A8B52-2C80-D279-CD28-E5C91FA48D73}"/>
                      </a:ext>
                    </a:extLst>
                  </p:cNvPr>
                  <p:cNvSpPr/>
                  <p:nvPr/>
                </p:nvSpPr>
                <p:spPr>
                  <a:xfrm>
                    <a:off x="7097610" y="2253500"/>
                    <a:ext cx="13782" cy="24145"/>
                  </a:xfrm>
                  <a:custGeom>
                    <a:avLst/>
                    <a:gdLst>
                      <a:gd name="connsiteX0" fmla="*/ 0 w 13782"/>
                      <a:gd name="connsiteY0" fmla="*/ 22165 h 24145"/>
                      <a:gd name="connsiteX1" fmla="*/ 13783 w 13782"/>
                      <a:gd name="connsiteY1" fmla="*/ 24146 h 24145"/>
                      <a:gd name="connsiteX2" fmla="*/ 13783 w 13782"/>
                      <a:gd name="connsiteY2" fmla="*/ 1676 h 24145"/>
                      <a:gd name="connsiteX3" fmla="*/ 0 w 13782"/>
                      <a:gd name="connsiteY3" fmla="*/ 0 h 24145"/>
                      <a:gd name="connsiteX4" fmla="*/ 0 w 13782"/>
                      <a:gd name="connsiteY4" fmla="*/ 22165 h 24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2" h="24145">
                        <a:moveTo>
                          <a:pt x="0" y="22165"/>
                        </a:moveTo>
                        <a:cubicBezTo>
                          <a:pt x="4020" y="22984"/>
                          <a:pt x="8630" y="23632"/>
                          <a:pt x="13783" y="24146"/>
                        </a:cubicBezTo>
                        <a:lnTo>
                          <a:pt x="13783" y="1676"/>
                        </a:lnTo>
                        <a:cubicBezTo>
                          <a:pt x="8411" y="1257"/>
                          <a:pt x="3867" y="667"/>
                          <a:pt x="0" y="0"/>
                        </a:cubicBezTo>
                        <a:lnTo>
                          <a:pt x="0" y="22165"/>
                        </a:lnTo>
                        <a:close/>
                      </a:path>
                    </a:pathLst>
                  </a:custGeom>
                  <a:solidFill>
                    <a:srgbClr val="B0D9F0"/>
                  </a:solid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2B7AFA3-F011-DCFE-2C1D-FA6D809B7315}"/>
                      </a:ext>
                    </a:extLst>
                  </p:cNvPr>
                  <p:cNvSpPr/>
                  <p:nvPr/>
                </p:nvSpPr>
                <p:spPr>
                  <a:xfrm>
                    <a:off x="7076007" y="2262282"/>
                    <a:ext cx="111775" cy="16316"/>
                  </a:xfrm>
                  <a:custGeom>
                    <a:avLst/>
                    <a:gdLst>
                      <a:gd name="connsiteX0" fmla="*/ 55893 w 111775"/>
                      <a:gd name="connsiteY0" fmla="*/ 13573 h 16316"/>
                      <a:gd name="connsiteX1" fmla="*/ 0 w 111775"/>
                      <a:gd name="connsiteY1" fmla="*/ 0 h 16316"/>
                      <a:gd name="connsiteX2" fmla="*/ 0 w 111775"/>
                      <a:gd name="connsiteY2" fmla="*/ 2772 h 16316"/>
                      <a:gd name="connsiteX3" fmla="*/ 55893 w 111775"/>
                      <a:gd name="connsiteY3" fmla="*/ 16316 h 16316"/>
                      <a:gd name="connsiteX4" fmla="*/ 111776 w 111775"/>
                      <a:gd name="connsiteY4" fmla="*/ 2772 h 16316"/>
                      <a:gd name="connsiteX5" fmla="*/ 111776 w 111775"/>
                      <a:gd name="connsiteY5" fmla="*/ 0 h 16316"/>
                      <a:gd name="connsiteX6" fmla="*/ 55893 w 111775"/>
                      <a:gd name="connsiteY6" fmla="*/ 13573 h 1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775" h="16316">
                        <a:moveTo>
                          <a:pt x="55893" y="13573"/>
                        </a:moveTo>
                        <a:cubicBezTo>
                          <a:pt x="18431" y="13573"/>
                          <a:pt x="0" y="5305"/>
                          <a:pt x="0" y="0"/>
                        </a:cubicBezTo>
                        <a:cubicBezTo>
                          <a:pt x="0" y="943"/>
                          <a:pt x="0" y="1848"/>
                          <a:pt x="0" y="2772"/>
                        </a:cubicBezTo>
                        <a:cubicBezTo>
                          <a:pt x="0" y="8049"/>
                          <a:pt x="18431" y="16316"/>
                          <a:pt x="55893" y="16316"/>
                        </a:cubicBezTo>
                        <a:cubicBezTo>
                          <a:pt x="93174" y="16316"/>
                          <a:pt x="111776" y="7620"/>
                          <a:pt x="111776" y="2772"/>
                        </a:cubicBezTo>
                        <a:cubicBezTo>
                          <a:pt x="111776" y="1848"/>
                          <a:pt x="111776" y="943"/>
                          <a:pt x="111776" y="0"/>
                        </a:cubicBezTo>
                        <a:cubicBezTo>
                          <a:pt x="111776" y="4886"/>
                          <a:pt x="93174" y="13573"/>
                          <a:pt x="55893" y="13573"/>
                        </a:cubicBezTo>
                        <a:close/>
                      </a:path>
                    </a:pathLst>
                  </a:custGeom>
                  <a:solidFill>
                    <a:srgbClr val="7CA8C1"/>
                  </a:solid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8565BB76-A67C-0FA3-316B-0A01A20DA4F6}"/>
                      </a:ext>
                    </a:extLst>
                  </p:cNvPr>
                  <p:cNvSpPr/>
                  <p:nvPr/>
                </p:nvSpPr>
                <p:spPr>
                  <a:xfrm>
                    <a:off x="7097610" y="2272921"/>
                    <a:ext cx="13782" cy="4724"/>
                  </a:xfrm>
                  <a:custGeom>
                    <a:avLst/>
                    <a:gdLst>
                      <a:gd name="connsiteX0" fmla="*/ 0 w 13782"/>
                      <a:gd name="connsiteY0" fmla="*/ 2743 h 4724"/>
                      <a:gd name="connsiteX1" fmla="*/ 13783 w 13782"/>
                      <a:gd name="connsiteY1" fmla="*/ 4724 h 4724"/>
                      <a:gd name="connsiteX2" fmla="*/ 13783 w 13782"/>
                      <a:gd name="connsiteY2" fmla="*/ 1953 h 4724"/>
                      <a:gd name="connsiteX3" fmla="*/ 0 w 13782"/>
                      <a:gd name="connsiteY3" fmla="*/ 0 h 4724"/>
                      <a:gd name="connsiteX4" fmla="*/ 0 w 13782"/>
                      <a:gd name="connsiteY4" fmla="*/ 2743 h 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2" h="4724">
                        <a:moveTo>
                          <a:pt x="0" y="2743"/>
                        </a:moveTo>
                        <a:cubicBezTo>
                          <a:pt x="4020" y="3562"/>
                          <a:pt x="8630" y="4210"/>
                          <a:pt x="13783" y="4724"/>
                        </a:cubicBezTo>
                        <a:lnTo>
                          <a:pt x="13783" y="1953"/>
                        </a:lnTo>
                        <a:cubicBezTo>
                          <a:pt x="8630" y="1467"/>
                          <a:pt x="4020" y="781"/>
                          <a:pt x="0" y="0"/>
                        </a:cubicBezTo>
                        <a:lnTo>
                          <a:pt x="0" y="2743"/>
                        </a:lnTo>
                        <a:close/>
                      </a:path>
                    </a:pathLst>
                  </a:custGeom>
                  <a:solidFill>
                    <a:srgbClr val="94C4E0"/>
                  </a:solid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3348D69-DCD7-1484-615D-3DC45009C50F}"/>
                      </a:ext>
                    </a:extLst>
                  </p:cNvPr>
                  <p:cNvSpPr/>
                  <p:nvPr/>
                </p:nvSpPr>
                <p:spPr>
                  <a:xfrm>
                    <a:off x="7097610" y="2237945"/>
                    <a:ext cx="13782" cy="14192"/>
                  </a:xfrm>
                  <a:custGeom>
                    <a:avLst/>
                    <a:gdLst>
                      <a:gd name="connsiteX0" fmla="*/ 0 w 13782"/>
                      <a:gd name="connsiteY0" fmla="*/ 12754 h 14192"/>
                      <a:gd name="connsiteX1" fmla="*/ 13783 w 13782"/>
                      <a:gd name="connsiteY1" fmla="*/ 14192 h 14192"/>
                      <a:gd name="connsiteX2" fmla="*/ 13783 w 13782"/>
                      <a:gd name="connsiteY2" fmla="*/ 0 h 14192"/>
                      <a:gd name="connsiteX3" fmla="*/ 0 w 13782"/>
                      <a:gd name="connsiteY3" fmla="*/ 1229 h 14192"/>
                      <a:gd name="connsiteX4" fmla="*/ 0 w 13782"/>
                      <a:gd name="connsiteY4" fmla="*/ 12754 h 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2" h="14192">
                        <a:moveTo>
                          <a:pt x="0" y="12754"/>
                        </a:moveTo>
                        <a:cubicBezTo>
                          <a:pt x="4058" y="13335"/>
                          <a:pt x="8715" y="13811"/>
                          <a:pt x="13783" y="14192"/>
                        </a:cubicBezTo>
                        <a:lnTo>
                          <a:pt x="13783" y="0"/>
                        </a:lnTo>
                        <a:cubicBezTo>
                          <a:pt x="8715" y="333"/>
                          <a:pt x="4058" y="752"/>
                          <a:pt x="0" y="1229"/>
                        </a:cubicBezTo>
                        <a:lnTo>
                          <a:pt x="0" y="12754"/>
                        </a:lnTo>
                        <a:close/>
                      </a:path>
                    </a:pathLst>
                  </a:custGeom>
                  <a:solidFill>
                    <a:srgbClr val="6CCDEA"/>
                  </a:solid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410ECC16-80CC-C904-FD1D-3C8FEC445095}"/>
                      </a:ext>
                    </a:extLst>
                  </p:cNvPr>
                  <p:cNvSpPr/>
                  <p:nvPr/>
                </p:nvSpPr>
                <p:spPr>
                  <a:xfrm>
                    <a:off x="7076007" y="2114882"/>
                    <a:ext cx="111804" cy="15430"/>
                  </a:xfrm>
                  <a:custGeom>
                    <a:avLst/>
                    <a:gdLst>
                      <a:gd name="connsiteX0" fmla="*/ 55893 w 111804"/>
                      <a:gd name="connsiteY0" fmla="*/ 0 h 15430"/>
                      <a:gd name="connsiteX1" fmla="*/ 0 w 111804"/>
                      <a:gd name="connsiteY1" fmla="*/ 7344 h 15430"/>
                      <a:gd name="connsiteX2" fmla="*/ 55893 w 111804"/>
                      <a:gd name="connsiteY2" fmla="*/ 15430 h 15430"/>
                      <a:gd name="connsiteX3" fmla="*/ 111805 w 111804"/>
                      <a:gd name="connsiteY3" fmla="*/ 7344 h 15430"/>
                      <a:gd name="connsiteX4" fmla="*/ 55893 w 111804"/>
                      <a:gd name="connsiteY4" fmla="*/ 0 h 15430"/>
                      <a:gd name="connsiteX5" fmla="*/ 55893 w 111804"/>
                      <a:gd name="connsiteY5" fmla="*/ 12621 h 15430"/>
                      <a:gd name="connsiteX6" fmla="*/ 4915 w 111804"/>
                      <a:gd name="connsiteY6" fmla="*/ 6696 h 15430"/>
                      <a:gd name="connsiteX7" fmla="*/ 55893 w 111804"/>
                      <a:gd name="connsiteY7" fmla="*/ 1353 h 15430"/>
                      <a:gd name="connsiteX8" fmla="*/ 106880 w 111804"/>
                      <a:gd name="connsiteY8" fmla="*/ 6696 h 15430"/>
                      <a:gd name="connsiteX9" fmla="*/ 55893 w 111804"/>
                      <a:gd name="connsiteY9" fmla="*/ 12621 h 1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4" h="15430">
                        <a:moveTo>
                          <a:pt x="55893" y="0"/>
                        </a:moveTo>
                        <a:cubicBezTo>
                          <a:pt x="25013" y="0"/>
                          <a:pt x="0" y="3134"/>
                          <a:pt x="0" y="7344"/>
                        </a:cubicBezTo>
                        <a:cubicBezTo>
                          <a:pt x="0" y="11573"/>
                          <a:pt x="25013" y="15430"/>
                          <a:pt x="55893" y="15430"/>
                        </a:cubicBezTo>
                        <a:cubicBezTo>
                          <a:pt x="86763" y="15430"/>
                          <a:pt x="111805" y="11573"/>
                          <a:pt x="111805" y="7344"/>
                        </a:cubicBezTo>
                        <a:cubicBezTo>
                          <a:pt x="111805" y="3134"/>
                          <a:pt x="86763" y="0"/>
                          <a:pt x="55893" y="0"/>
                        </a:cubicBezTo>
                        <a:close/>
                        <a:moveTo>
                          <a:pt x="55893" y="12621"/>
                        </a:moveTo>
                        <a:cubicBezTo>
                          <a:pt x="27746" y="12621"/>
                          <a:pt x="4915" y="9792"/>
                          <a:pt x="4915" y="6696"/>
                        </a:cubicBezTo>
                        <a:cubicBezTo>
                          <a:pt x="4915" y="3619"/>
                          <a:pt x="27737" y="1353"/>
                          <a:pt x="55893" y="1353"/>
                        </a:cubicBezTo>
                        <a:cubicBezTo>
                          <a:pt x="84039" y="1353"/>
                          <a:pt x="106880" y="3619"/>
                          <a:pt x="106880" y="6696"/>
                        </a:cubicBezTo>
                        <a:cubicBezTo>
                          <a:pt x="106871" y="9792"/>
                          <a:pt x="84039" y="12621"/>
                          <a:pt x="55893" y="12621"/>
                        </a:cubicBezTo>
                        <a:close/>
                      </a:path>
                    </a:pathLst>
                  </a:custGeom>
                  <a:solidFill>
                    <a:srgbClr val="89BCD9"/>
                  </a:solid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18F1B11D-AF3C-83C4-E07D-8F67F33E2397}"/>
                      </a:ext>
                    </a:extLst>
                  </p:cNvPr>
                  <p:cNvSpPr/>
                  <p:nvPr/>
                </p:nvSpPr>
                <p:spPr>
                  <a:xfrm>
                    <a:off x="7175343" y="2147714"/>
                    <a:ext cx="5661" cy="89354"/>
                  </a:xfrm>
                  <a:custGeom>
                    <a:avLst/>
                    <a:gdLst>
                      <a:gd name="connsiteX0" fmla="*/ 0 w 5661"/>
                      <a:gd name="connsiteY0" fmla="*/ 7307 h 89354"/>
                      <a:gd name="connsiteX1" fmla="*/ 4925 w 5661"/>
                      <a:gd name="connsiteY1" fmla="*/ 6935 h 89354"/>
                      <a:gd name="connsiteX2" fmla="*/ 3505 w 5661"/>
                      <a:gd name="connsiteY2" fmla="*/ 88012 h 89354"/>
                      <a:gd name="connsiteX3" fmla="*/ 10 w 5661"/>
                      <a:gd name="connsiteY3" fmla="*/ 81697 h 89354"/>
                      <a:gd name="connsiteX4" fmla="*/ 0 w 5661"/>
                      <a:gd name="connsiteY4" fmla="*/ 7307 h 89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1" h="89354">
                        <a:moveTo>
                          <a:pt x="0" y="7307"/>
                        </a:moveTo>
                        <a:cubicBezTo>
                          <a:pt x="696" y="-2885"/>
                          <a:pt x="4553" y="-1856"/>
                          <a:pt x="4925" y="6935"/>
                        </a:cubicBezTo>
                        <a:cubicBezTo>
                          <a:pt x="5249" y="15727"/>
                          <a:pt x="7030" y="85212"/>
                          <a:pt x="3505" y="88012"/>
                        </a:cubicBezTo>
                        <a:cubicBezTo>
                          <a:pt x="10" y="90831"/>
                          <a:pt x="10" y="89431"/>
                          <a:pt x="10" y="81697"/>
                        </a:cubicBezTo>
                        <a:cubicBezTo>
                          <a:pt x="0" y="73982"/>
                          <a:pt x="0" y="7307"/>
                          <a:pt x="0" y="7307"/>
                        </a:cubicBezTo>
                        <a:close/>
                      </a:path>
                    </a:pathLst>
                  </a:custGeom>
                  <a:solidFill>
                    <a:srgbClr val="E7F6FD"/>
                  </a:solid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AFC8986D-4ACD-332D-1C00-D75C6463C1EC}"/>
                      </a:ext>
                    </a:extLst>
                  </p:cNvPr>
                  <p:cNvSpPr/>
                  <p:nvPr/>
                </p:nvSpPr>
                <p:spPr>
                  <a:xfrm>
                    <a:off x="7175343" y="2163688"/>
                    <a:ext cx="5651" cy="73376"/>
                  </a:xfrm>
                  <a:custGeom>
                    <a:avLst/>
                    <a:gdLst>
                      <a:gd name="connsiteX0" fmla="*/ 0 w 5651"/>
                      <a:gd name="connsiteY0" fmla="*/ 59265 h 73376"/>
                      <a:gd name="connsiteX1" fmla="*/ 3820 w 5651"/>
                      <a:gd name="connsiteY1" fmla="*/ 57721 h 73376"/>
                      <a:gd name="connsiteX2" fmla="*/ 0 w 5651"/>
                      <a:gd name="connsiteY2" fmla="*/ 61017 h 73376"/>
                      <a:gd name="connsiteX3" fmla="*/ 0 w 5651"/>
                      <a:gd name="connsiteY3" fmla="*/ 65713 h 73376"/>
                      <a:gd name="connsiteX4" fmla="*/ 3496 w 5651"/>
                      <a:gd name="connsiteY4" fmla="*/ 72028 h 73376"/>
                      <a:gd name="connsiteX5" fmla="*/ 5163 w 5651"/>
                      <a:gd name="connsiteY5" fmla="*/ 0 h 73376"/>
                      <a:gd name="connsiteX6" fmla="*/ 0 w 5651"/>
                      <a:gd name="connsiteY6" fmla="*/ 1448 h 73376"/>
                      <a:gd name="connsiteX7" fmla="*/ 0 w 5651"/>
                      <a:gd name="connsiteY7" fmla="*/ 59265 h 7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 h="73376">
                        <a:moveTo>
                          <a:pt x="0" y="59265"/>
                        </a:moveTo>
                        <a:cubicBezTo>
                          <a:pt x="2381" y="58369"/>
                          <a:pt x="3820" y="57721"/>
                          <a:pt x="3820" y="57721"/>
                        </a:cubicBezTo>
                        <a:cubicBezTo>
                          <a:pt x="3820" y="57721"/>
                          <a:pt x="2562" y="58884"/>
                          <a:pt x="0" y="61017"/>
                        </a:cubicBezTo>
                        <a:cubicBezTo>
                          <a:pt x="0" y="63218"/>
                          <a:pt x="0" y="64865"/>
                          <a:pt x="0" y="65713"/>
                        </a:cubicBezTo>
                        <a:cubicBezTo>
                          <a:pt x="0" y="73457"/>
                          <a:pt x="0" y="74857"/>
                          <a:pt x="3496" y="72028"/>
                        </a:cubicBezTo>
                        <a:cubicBezTo>
                          <a:pt x="6420" y="69704"/>
                          <a:pt x="5696" y="21288"/>
                          <a:pt x="5163" y="0"/>
                        </a:cubicBezTo>
                        <a:cubicBezTo>
                          <a:pt x="3867" y="391"/>
                          <a:pt x="2162" y="867"/>
                          <a:pt x="0" y="1448"/>
                        </a:cubicBezTo>
                        <a:cubicBezTo>
                          <a:pt x="0" y="16878"/>
                          <a:pt x="0" y="45844"/>
                          <a:pt x="0" y="59265"/>
                        </a:cubicBezTo>
                        <a:close/>
                      </a:path>
                    </a:pathLst>
                  </a:custGeom>
                  <a:solidFill>
                    <a:srgbClr val="AEE1F2"/>
                  </a:solidFill>
                  <a:ln w="9525" cap="flat">
                    <a:noFill/>
                    <a:prstDash val="solid"/>
                    <a:miter/>
                  </a:ln>
                </p:spPr>
                <p:txBody>
                  <a:bodyPr rtlCol="0" anchor="ctr"/>
                  <a:lstStyle/>
                  <a:p>
                    <a:endParaRPr lang="en-US"/>
                  </a:p>
                </p:txBody>
              </p:sp>
            </p:grpSp>
            <p:grpSp>
              <p:nvGrpSpPr>
                <p:cNvPr id="356" name="Graphic 10">
                  <a:extLst>
                    <a:ext uri="{FF2B5EF4-FFF2-40B4-BE49-F238E27FC236}">
                      <a16:creationId xmlns:a16="http://schemas.microsoft.com/office/drawing/2014/main" id="{4949A29C-95D0-E3DC-CAFA-7D86740AA191}"/>
                    </a:ext>
                  </a:extLst>
                </p:cNvPr>
                <p:cNvGrpSpPr/>
                <p:nvPr/>
              </p:nvGrpSpPr>
              <p:grpSpPr>
                <a:xfrm>
                  <a:off x="7150148" y="2174328"/>
                  <a:ext cx="62118" cy="81058"/>
                  <a:chOff x="7150148" y="2174328"/>
                  <a:chExt cx="62118" cy="81058"/>
                </a:xfrm>
              </p:grpSpPr>
              <p:sp>
                <p:nvSpPr>
                  <p:cNvPr id="357" name="Freeform: Shape 356">
                    <a:extLst>
                      <a:ext uri="{FF2B5EF4-FFF2-40B4-BE49-F238E27FC236}">
                        <a16:creationId xmlns:a16="http://schemas.microsoft.com/office/drawing/2014/main" id="{57B97610-A975-3874-D922-D925AAD75589}"/>
                      </a:ext>
                    </a:extLst>
                  </p:cNvPr>
                  <p:cNvSpPr/>
                  <p:nvPr/>
                </p:nvSpPr>
                <p:spPr>
                  <a:xfrm>
                    <a:off x="7150148" y="2174328"/>
                    <a:ext cx="62118" cy="81058"/>
                  </a:xfrm>
                  <a:custGeom>
                    <a:avLst/>
                    <a:gdLst>
                      <a:gd name="connsiteX0" fmla="*/ 37140 w 62118"/>
                      <a:gd name="connsiteY0" fmla="*/ 4058 h 81058"/>
                      <a:gd name="connsiteX1" fmla="*/ 9651 w 62118"/>
                      <a:gd name="connsiteY1" fmla="*/ 10220 h 81058"/>
                      <a:gd name="connsiteX2" fmla="*/ 6822 w 62118"/>
                      <a:gd name="connsiteY2" fmla="*/ 23422 h 81058"/>
                      <a:gd name="connsiteX3" fmla="*/ 30625 w 62118"/>
                      <a:gd name="connsiteY3" fmla="*/ 22555 h 81058"/>
                      <a:gd name="connsiteX4" fmla="*/ 7012 w 62118"/>
                      <a:gd name="connsiteY4" fmla="*/ 31004 h 81058"/>
                      <a:gd name="connsiteX5" fmla="*/ 9175 w 62118"/>
                      <a:gd name="connsiteY5" fmla="*/ 43520 h 81058"/>
                      <a:gd name="connsiteX6" fmla="*/ 28872 w 62118"/>
                      <a:gd name="connsiteY6" fmla="*/ 42281 h 81058"/>
                      <a:gd name="connsiteX7" fmla="*/ 8698 w 62118"/>
                      <a:gd name="connsiteY7" fmla="*/ 51511 h 81058"/>
                      <a:gd name="connsiteX8" fmla="*/ 12937 w 62118"/>
                      <a:gd name="connsiteY8" fmla="*/ 64180 h 81058"/>
                      <a:gd name="connsiteX9" fmla="*/ 35197 w 62118"/>
                      <a:gd name="connsiteY9" fmla="*/ 56388 h 81058"/>
                      <a:gd name="connsiteX10" fmla="*/ 21843 w 62118"/>
                      <a:gd name="connsiteY10" fmla="*/ 70304 h 81058"/>
                      <a:gd name="connsiteX11" fmla="*/ 26910 w 62118"/>
                      <a:gd name="connsiteY11" fmla="*/ 80515 h 81058"/>
                      <a:gd name="connsiteX12" fmla="*/ 50075 w 62118"/>
                      <a:gd name="connsiteY12" fmla="*/ 64665 h 81058"/>
                      <a:gd name="connsiteX13" fmla="*/ 58981 w 62118"/>
                      <a:gd name="connsiteY13" fmla="*/ 18145 h 81058"/>
                      <a:gd name="connsiteX14" fmla="*/ 37664 w 62118"/>
                      <a:gd name="connsiteY14" fmla="*/ 0 h 81058"/>
                      <a:gd name="connsiteX15" fmla="*/ 37140 w 62118"/>
                      <a:gd name="connsiteY15" fmla="*/ 4058 h 8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18" h="81058">
                        <a:moveTo>
                          <a:pt x="37140" y="4058"/>
                        </a:moveTo>
                        <a:cubicBezTo>
                          <a:pt x="37140" y="4058"/>
                          <a:pt x="29206" y="6706"/>
                          <a:pt x="9651" y="10220"/>
                        </a:cubicBezTo>
                        <a:cubicBezTo>
                          <a:pt x="-65" y="11973"/>
                          <a:pt x="-3208" y="20965"/>
                          <a:pt x="6822" y="23422"/>
                        </a:cubicBezTo>
                        <a:cubicBezTo>
                          <a:pt x="17766" y="26127"/>
                          <a:pt x="30625" y="22555"/>
                          <a:pt x="30625" y="22555"/>
                        </a:cubicBezTo>
                        <a:cubicBezTo>
                          <a:pt x="30625" y="22555"/>
                          <a:pt x="17976" y="28356"/>
                          <a:pt x="7012" y="31004"/>
                        </a:cubicBezTo>
                        <a:cubicBezTo>
                          <a:pt x="-3913" y="33652"/>
                          <a:pt x="-1208" y="43024"/>
                          <a:pt x="9175" y="43520"/>
                        </a:cubicBezTo>
                        <a:cubicBezTo>
                          <a:pt x="20404" y="44053"/>
                          <a:pt x="28872" y="42281"/>
                          <a:pt x="28872" y="42281"/>
                        </a:cubicBezTo>
                        <a:cubicBezTo>
                          <a:pt x="28872" y="42281"/>
                          <a:pt x="18004" y="47711"/>
                          <a:pt x="8698" y="51511"/>
                        </a:cubicBezTo>
                        <a:cubicBezTo>
                          <a:pt x="-217" y="55159"/>
                          <a:pt x="1364" y="65713"/>
                          <a:pt x="12937" y="64180"/>
                        </a:cubicBezTo>
                        <a:cubicBezTo>
                          <a:pt x="23205" y="62846"/>
                          <a:pt x="35197" y="56388"/>
                          <a:pt x="35197" y="56388"/>
                        </a:cubicBezTo>
                        <a:cubicBezTo>
                          <a:pt x="35197" y="56388"/>
                          <a:pt x="29901" y="63951"/>
                          <a:pt x="21843" y="70304"/>
                        </a:cubicBezTo>
                        <a:cubicBezTo>
                          <a:pt x="17214" y="73962"/>
                          <a:pt x="17766" y="83410"/>
                          <a:pt x="26910" y="80515"/>
                        </a:cubicBezTo>
                        <a:cubicBezTo>
                          <a:pt x="37483" y="77191"/>
                          <a:pt x="40217" y="74543"/>
                          <a:pt x="50075" y="64665"/>
                        </a:cubicBezTo>
                        <a:cubicBezTo>
                          <a:pt x="60400" y="54321"/>
                          <a:pt x="66029" y="34604"/>
                          <a:pt x="58981" y="18145"/>
                        </a:cubicBezTo>
                        <a:cubicBezTo>
                          <a:pt x="51961" y="1695"/>
                          <a:pt x="37664" y="0"/>
                          <a:pt x="37664" y="0"/>
                        </a:cubicBezTo>
                        <a:lnTo>
                          <a:pt x="37140" y="4058"/>
                        </a:lnTo>
                        <a:close/>
                      </a:path>
                    </a:pathLst>
                  </a:custGeom>
                  <a:solidFill>
                    <a:srgbClr val="FCC7A5"/>
                  </a:solid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82068136-257B-F6BF-599D-CFEB7A1D2820}"/>
                      </a:ext>
                    </a:extLst>
                  </p:cNvPr>
                  <p:cNvSpPr/>
                  <p:nvPr/>
                </p:nvSpPr>
                <p:spPr>
                  <a:xfrm>
                    <a:off x="7192565" y="2177357"/>
                    <a:ext cx="18012" cy="66393"/>
                  </a:xfrm>
                  <a:custGeom>
                    <a:avLst/>
                    <a:gdLst>
                      <a:gd name="connsiteX0" fmla="*/ 0 w 18012"/>
                      <a:gd name="connsiteY0" fmla="*/ 0 h 66393"/>
                      <a:gd name="connsiteX1" fmla="*/ 15869 w 18012"/>
                      <a:gd name="connsiteY1" fmla="*/ 44063 h 66393"/>
                      <a:gd name="connsiteX2" fmla="*/ 0 w 18012"/>
                      <a:gd name="connsiteY2" fmla="*/ 66265 h 66393"/>
                      <a:gd name="connsiteX3" fmla="*/ 10935 w 18012"/>
                      <a:gd name="connsiteY3" fmla="*/ 29966 h 66393"/>
                      <a:gd name="connsiteX4" fmla="*/ 0 w 18012"/>
                      <a:gd name="connsiteY4" fmla="*/ 0 h 66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 h="66393">
                        <a:moveTo>
                          <a:pt x="0" y="0"/>
                        </a:moveTo>
                        <a:cubicBezTo>
                          <a:pt x="0" y="0"/>
                          <a:pt x="25413" y="18669"/>
                          <a:pt x="15869" y="44063"/>
                        </a:cubicBezTo>
                        <a:cubicBezTo>
                          <a:pt x="6353" y="69447"/>
                          <a:pt x="0" y="66265"/>
                          <a:pt x="0" y="66265"/>
                        </a:cubicBezTo>
                        <a:cubicBezTo>
                          <a:pt x="0" y="66265"/>
                          <a:pt x="13764" y="48978"/>
                          <a:pt x="10935" y="29966"/>
                        </a:cubicBezTo>
                        <a:cubicBezTo>
                          <a:pt x="8096" y="10944"/>
                          <a:pt x="0" y="0"/>
                          <a:pt x="0" y="0"/>
                        </a:cubicBezTo>
                        <a:close/>
                      </a:path>
                    </a:pathLst>
                  </a:custGeom>
                  <a:solidFill>
                    <a:srgbClr val="EBAD86"/>
                  </a:solidFill>
                  <a:ln w="9525" cap="flat">
                    <a:noFill/>
                    <a:prstDash val="solid"/>
                    <a:miter/>
                  </a:ln>
                </p:spPr>
                <p:txBody>
                  <a:bodyPr rtlCol="0" anchor="ctr"/>
                  <a:lstStyle/>
                  <a:p>
                    <a:endParaRPr lang="en-US"/>
                  </a:p>
                </p:txBody>
              </p:sp>
            </p:grpSp>
            <p:grpSp>
              <p:nvGrpSpPr>
                <p:cNvPr id="359" name="Graphic 10">
                  <a:extLst>
                    <a:ext uri="{FF2B5EF4-FFF2-40B4-BE49-F238E27FC236}">
                      <a16:creationId xmlns:a16="http://schemas.microsoft.com/office/drawing/2014/main" id="{2B8CF1E5-D42D-0A8C-6472-EEB8B7721580}"/>
                    </a:ext>
                  </a:extLst>
                </p:cNvPr>
                <p:cNvGrpSpPr/>
                <p:nvPr/>
              </p:nvGrpSpPr>
              <p:grpSpPr>
                <a:xfrm>
                  <a:off x="6648340" y="1248002"/>
                  <a:ext cx="794306" cy="783622"/>
                  <a:chOff x="6648340" y="1248002"/>
                  <a:chExt cx="794306" cy="783622"/>
                </a:xfrm>
              </p:grpSpPr>
              <p:grpSp>
                <p:nvGrpSpPr>
                  <p:cNvPr id="360" name="Graphic 10">
                    <a:extLst>
                      <a:ext uri="{FF2B5EF4-FFF2-40B4-BE49-F238E27FC236}">
                        <a16:creationId xmlns:a16="http://schemas.microsoft.com/office/drawing/2014/main" id="{5CFF81A6-813D-45EF-1652-285F022449E7}"/>
                      </a:ext>
                    </a:extLst>
                  </p:cNvPr>
                  <p:cNvGrpSpPr/>
                  <p:nvPr/>
                </p:nvGrpSpPr>
                <p:grpSpPr>
                  <a:xfrm>
                    <a:off x="6690164" y="1441224"/>
                    <a:ext cx="592475" cy="590401"/>
                    <a:chOff x="6690164" y="1441224"/>
                    <a:chExt cx="592475" cy="590401"/>
                  </a:xfrm>
                </p:grpSpPr>
                <p:grpSp>
                  <p:nvGrpSpPr>
                    <p:cNvPr id="361" name="Graphic 10">
                      <a:extLst>
                        <a:ext uri="{FF2B5EF4-FFF2-40B4-BE49-F238E27FC236}">
                          <a16:creationId xmlns:a16="http://schemas.microsoft.com/office/drawing/2014/main" id="{BB0A9A83-A4B7-DF52-EC17-89992C676453}"/>
                        </a:ext>
                      </a:extLst>
                    </p:cNvPr>
                    <p:cNvGrpSpPr/>
                    <p:nvPr/>
                  </p:nvGrpSpPr>
                  <p:grpSpPr>
                    <a:xfrm>
                      <a:off x="6690164" y="1441224"/>
                      <a:ext cx="592475" cy="590401"/>
                      <a:chOff x="6690164" y="1441224"/>
                      <a:chExt cx="592475" cy="590401"/>
                    </a:xfrm>
                  </p:grpSpPr>
                  <p:sp>
                    <p:nvSpPr>
                      <p:cNvPr id="362" name="Freeform: Shape 361">
                        <a:extLst>
                          <a:ext uri="{FF2B5EF4-FFF2-40B4-BE49-F238E27FC236}">
                            <a16:creationId xmlns:a16="http://schemas.microsoft.com/office/drawing/2014/main" id="{9EEFEAE8-D1F6-BEAF-B2DB-91DDE4E9AB89}"/>
                          </a:ext>
                        </a:extLst>
                      </p:cNvPr>
                      <p:cNvSpPr/>
                      <p:nvPr/>
                    </p:nvSpPr>
                    <p:spPr>
                      <a:xfrm>
                        <a:off x="6690164" y="1441224"/>
                        <a:ext cx="592475" cy="590401"/>
                      </a:xfrm>
                      <a:custGeom>
                        <a:avLst/>
                        <a:gdLst>
                          <a:gd name="connsiteX0" fmla="*/ 29694 w 592475"/>
                          <a:gd name="connsiteY0" fmla="*/ 163052 h 590401"/>
                          <a:gd name="connsiteX1" fmla="*/ 165873 w 592475"/>
                          <a:gd name="connsiteY1" fmla="*/ 563483 h 590401"/>
                          <a:gd name="connsiteX2" fmla="*/ 574495 w 592475"/>
                          <a:gd name="connsiteY2" fmla="*/ 366334 h 590401"/>
                          <a:gd name="connsiteX3" fmla="*/ 385548 w 592475"/>
                          <a:gd name="connsiteY3" fmla="*/ 16253 h 590401"/>
                          <a:gd name="connsiteX4" fmla="*/ 29694 w 592475"/>
                          <a:gd name="connsiteY4" fmla="*/ 163052 h 590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75" h="590401">
                            <a:moveTo>
                              <a:pt x="29694" y="163052"/>
                            </a:moveTo>
                            <a:cubicBezTo>
                              <a:pt x="-7854" y="238642"/>
                              <a:pt x="-47278" y="476910"/>
                              <a:pt x="165873" y="563483"/>
                            </a:cubicBezTo>
                            <a:cubicBezTo>
                              <a:pt x="377833" y="649579"/>
                              <a:pt x="519660" y="514391"/>
                              <a:pt x="574495" y="366334"/>
                            </a:cubicBezTo>
                            <a:cubicBezTo>
                              <a:pt x="640637" y="187703"/>
                              <a:pt x="512240" y="52600"/>
                              <a:pt x="385548" y="16253"/>
                            </a:cubicBezTo>
                            <a:cubicBezTo>
                              <a:pt x="187799" y="-40497"/>
                              <a:pt x="80014" y="61734"/>
                              <a:pt x="29694" y="163052"/>
                            </a:cubicBezTo>
                            <a:close/>
                          </a:path>
                        </a:pathLst>
                      </a:custGeom>
                      <a:solidFill>
                        <a:srgbClr val="FCC7A5"/>
                      </a:solid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B7EE82B9-1D07-B574-7399-696A7A86D6CD}"/>
                          </a:ext>
                        </a:extLst>
                      </p:cNvPr>
                      <p:cNvSpPr/>
                      <p:nvPr/>
                    </p:nvSpPr>
                    <p:spPr>
                      <a:xfrm>
                        <a:off x="6714943" y="1740434"/>
                        <a:ext cx="100667" cy="89600"/>
                      </a:xfrm>
                      <a:custGeom>
                        <a:avLst/>
                        <a:gdLst>
                          <a:gd name="connsiteX0" fmla="*/ 100203 w 100667"/>
                          <a:gd name="connsiteY0" fmla="*/ 65972 h 89600"/>
                          <a:gd name="connsiteX1" fmla="*/ 36823 w 100667"/>
                          <a:gd name="connsiteY1" fmla="*/ 84622 h 89600"/>
                          <a:gd name="connsiteX2" fmla="*/ 1267 w 100667"/>
                          <a:gd name="connsiteY2" fmla="*/ 22928 h 89600"/>
                          <a:gd name="connsiteX3" fmla="*/ 62236 w 100667"/>
                          <a:gd name="connsiteY3" fmla="*/ 14603 h 89600"/>
                          <a:gd name="connsiteX4" fmla="*/ 100203 w 100667"/>
                          <a:gd name="connsiteY4" fmla="*/ 65972 h 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7" h="89600">
                            <a:moveTo>
                              <a:pt x="100203" y="65972"/>
                            </a:moveTo>
                            <a:cubicBezTo>
                              <a:pt x="96831" y="85755"/>
                              <a:pt x="65627" y="96547"/>
                              <a:pt x="36823" y="84622"/>
                            </a:cubicBezTo>
                            <a:cubicBezTo>
                              <a:pt x="8048" y="72744"/>
                              <a:pt x="-4191" y="46303"/>
                              <a:pt x="1267" y="22928"/>
                            </a:cubicBezTo>
                            <a:cubicBezTo>
                              <a:pt x="6239" y="1621"/>
                              <a:pt x="36052" y="-11771"/>
                              <a:pt x="62236" y="14603"/>
                            </a:cubicBezTo>
                            <a:cubicBezTo>
                              <a:pt x="86725" y="39235"/>
                              <a:pt x="103737" y="45436"/>
                              <a:pt x="100203" y="65972"/>
                            </a:cubicBezTo>
                            <a:close/>
                          </a:path>
                        </a:pathLst>
                      </a:custGeom>
                      <a:solidFill>
                        <a:srgbClr val="F9B09B"/>
                      </a:solid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D075A956-5889-FD7B-A7A0-F4B7565DE419}"/>
                          </a:ext>
                        </a:extLst>
                      </p:cNvPr>
                      <p:cNvSpPr/>
                      <p:nvPr/>
                    </p:nvSpPr>
                    <p:spPr>
                      <a:xfrm>
                        <a:off x="6729414" y="1756463"/>
                        <a:ext cx="12193" cy="9604"/>
                      </a:xfrm>
                      <a:custGeom>
                        <a:avLst/>
                        <a:gdLst>
                          <a:gd name="connsiteX0" fmla="*/ 12113 w 12193"/>
                          <a:gd name="connsiteY0" fmla="*/ 6042 h 9604"/>
                          <a:gd name="connsiteX1" fmla="*/ 5131 w 12193"/>
                          <a:gd name="connsiteY1" fmla="*/ 9442 h 9604"/>
                          <a:gd name="connsiteX2" fmla="*/ 83 w 12193"/>
                          <a:gd name="connsiteY2" fmla="*/ 3565 h 9604"/>
                          <a:gd name="connsiteX3" fmla="*/ 7055 w 12193"/>
                          <a:gd name="connsiteY3" fmla="*/ 165 h 9604"/>
                          <a:gd name="connsiteX4" fmla="*/ 12113 w 12193"/>
                          <a:gd name="connsiteY4" fmla="*/ 6042 h 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 h="9604">
                            <a:moveTo>
                              <a:pt x="12113" y="6042"/>
                            </a:moveTo>
                            <a:cubicBezTo>
                              <a:pt x="11580" y="8623"/>
                              <a:pt x="8465" y="10119"/>
                              <a:pt x="5131" y="9442"/>
                            </a:cubicBezTo>
                            <a:cubicBezTo>
                              <a:pt x="1797" y="8756"/>
                              <a:pt x="-470" y="6147"/>
                              <a:pt x="83" y="3565"/>
                            </a:cubicBezTo>
                            <a:cubicBezTo>
                              <a:pt x="588" y="994"/>
                              <a:pt x="3712" y="-521"/>
                              <a:pt x="7055" y="165"/>
                            </a:cubicBezTo>
                            <a:cubicBezTo>
                              <a:pt x="10389" y="822"/>
                              <a:pt x="12656" y="3480"/>
                              <a:pt x="12113" y="6042"/>
                            </a:cubicBezTo>
                            <a:close/>
                          </a:path>
                        </a:pathLst>
                      </a:custGeom>
                      <a:solidFill>
                        <a:srgbClr val="FDD9C2"/>
                      </a:solid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CDB6721B-43B8-74E3-CDB7-6A28610976C8}"/>
                          </a:ext>
                        </a:extLst>
                      </p:cNvPr>
                      <p:cNvSpPr/>
                      <p:nvPr/>
                    </p:nvSpPr>
                    <p:spPr>
                      <a:xfrm>
                        <a:off x="6903364" y="1771292"/>
                        <a:ext cx="14366" cy="9730"/>
                      </a:xfrm>
                      <a:custGeom>
                        <a:avLst/>
                        <a:gdLst>
                          <a:gd name="connsiteX0" fmla="*/ 14300 w 14366"/>
                          <a:gd name="connsiteY0" fmla="*/ 6291 h 9730"/>
                          <a:gd name="connsiteX1" fmla="*/ 6204 w 14366"/>
                          <a:gd name="connsiteY1" fmla="*/ 9501 h 9730"/>
                          <a:gd name="connsiteX2" fmla="*/ 70 w 14366"/>
                          <a:gd name="connsiteY2" fmla="*/ 3415 h 9730"/>
                          <a:gd name="connsiteX3" fmla="*/ 8147 w 14366"/>
                          <a:gd name="connsiteY3" fmla="*/ 224 h 9730"/>
                          <a:gd name="connsiteX4" fmla="*/ 14300 w 14366"/>
                          <a:gd name="connsiteY4" fmla="*/ 6291 h 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6" h="9730">
                            <a:moveTo>
                              <a:pt x="14300" y="6291"/>
                            </a:moveTo>
                            <a:cubicBezTo>
                              <a:pt x="13767" y="8911"/>
                              <a:pt x="10157" y="10311"/>
                              <a:pt x="6204" y="9501"/>
                            </a:cubicBezTo>
                            <a:cubicBezTo>
                              <a:pt x="2318" y="8711"/>
                              <a:pt x="-483" y="5958"/>
                              <a:pt x="70" y="3415"/>
                            </a:cubicBezTo>
                            <a:cubicBezTo>
                              <a:pt x="594" y="833"/>
                              <a:pt x="4213" y="-576"/>
                              <a:pt x="8147" y="224"/>
                            </a:cubicBezTo>
                            <a:cubicBezTo>
                              <a:pt x="12081" y="1014"/>
                              <a:pt x="14833" y="3758"/>
                              <a:pt x="14300" y="6291"/>
                            </a:cubicBezTo>
                            <a:close/>
                          </a:path>
                        </a:pathLst>
                      </a:custGeom>
                      <a:solidFill>
                        <a:srgbClr val="FDD9C2"/>
                      </a:solid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62402B83-222E-332B-7BB9-C7D0AB326D52}"/>
                          </a:ext>
                        </a:extLst>
                      </p:cNvPr>
                      <p:cNvSpPr/>
                      <p:nvPr/>
                    </p:nvSpPr>
                    <p:spPr>
                      <a:xfrm>
                        <a:off x="7018606" y="1840512"/>
                        <a:ext cx="127300" cy="80440"/>
                      </a:xfrm>
                      <a:custGeom>
                        <a:avLst/>
                        <a:gdLst>
                          <a:gd name="connsiteX0" fmla="*/ 126114 w 127300"/>
                          <a:gd name="connsiteY0" fmla="*/ 44151 h 80440"/>
                          <a:gd name="connsiteX1" fmla="*/ 54877 w 127300"/>
                          <a:gd name="connsiteY1" fmla="*/ 79384 h 80440"/>
                          <a:gd name="connsiteX2" fmla="*/ 2328 w 127300"/>
                          <a:gd name="connsiteY2" fmla="*/ 18462 h 80440"/>
                          <a:gd name="connsiteX3" fmla="*/ 71479 w 127300"/>
                          <a:gd name="connsiteY3" fmla="*/ 1098 h 80440"/>
                          <a:gd name="connsiteX4" fmla="*/ 126114 w 127300"/>
                          <a:gd name="connsiteY4" fmla="*/ 44151 h 8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00" h="80440">
                            <a:moveTo>
                              <a:pt x="126114" y="44151"/>
                            </a:moveTo>
                            <a:cubicBezTo>
                              <a:pt x="119609" y="70821"/>
                              <a:pt x="90253" y="84489"/>
                              <a:pt x="54877" y="79384"/>
                            </a:cubicBezTo>
                            <a:cubicBezTo>
                              <a:pt x="20730" y="74421"/>
                              <a:pt x="-8617" y="42293"/>
                              <a:pt x="2328" y="18462"/>
                            </a:cubicBezTo>
                            <a:cubicBezTo>
                              <a:pt x="12757" y="-4198"/>
                              <a:pt x="29560" y="7718"/>
                              <a:pt x="71479" y="1098"/>
                            </a:cubicBezTo>
                            <a:cubicBezTo>
                              <a:pt x="112018" y="-5341"/>
                              <a:pt x="132630" y="17519"/>
                              <a:pt x="126114" y="44151"/>
                            </a:cubicBezTo>
                            <a:close/>
                          </a:path>
                        </a:pathLst>
                      </a:custGeom>
                      <a:solidFill>
                        <a:srgbClr val="F9B09B"/>
                      </a:solid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A0FFFF5D-44B6-522E-7924-B1F8F5D49545}"/>
                          </a:ext>
                        </a:extLst>
                      </p:cNvPr>
                      <p:cNvSpPr/>
                      <p:nvPr/>
                    </p:nvSpPr>
                    <p:spPr>
                      <a:xfrm>
                        <a:off x="7112067" y="1860140"/>
                        <a:ext cx="11590" cy="9221"/>
                      </a:xfrm>
                      <a:custGeom>
                        <a:avLst/>
                        <a:gdLst>
                          <a:gd name="connsiteX0" fmla="*/ 11490 w 11590"/>
                          <a:gd name="connsiteY0" fmla="*/ 5987 h 9221"/>
                          <a:gd name="connsiteX1" fmla="*/ 4717 w 11590"/>
                          <a:gd name="connsiteY1" fmla="*/ 9006 h 9221"/>
                          <a:gd name="connsiteX2" fmla="*/ 97 w 11590"/>
                          <a:gd name="connsiteY2" fmla="*/ 3234 h 9221"/>
                          <a:gd name="connsiteX3" fmla="*/ 6879 w 11590"/>
                          <a:gd name="connsiteY3" fmla="*/ 205 h 9221"/>
                          <a:gd name="connsiteX4" fmla="*/ 11490 w 11590"/>
                          <a:gd name="connsiteY4" fmla="*/ 5987 h 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 h="9221">
                            <a:moveTo>
                              <a:pt x="11490" y="5987"/>
                            </a:moveTo>
                            <a:cubicBezTo>
                              <a:pt x="10908" y="8444"/>
                              <a:pt x="7880" y="9768"/>
                              <a:pt x="4717" y="9006"/>
                            </a:cubicBezTo>
                            <a:cubicBezTo>
                              <a:pt x="1593" y="8235"/>
                              <a:pt x="-484" y="5654"/>
                              <a:pt x="97" y="3234"/>
                            </a:cubicBezTo>
                            <a:cubicBezTo>
                              <a:pt x="698" y="796"/>
                              <a:pt x="3727" y="-538"/>
                              <a:pt x="6879" y="205"/>
                            </a:cubicBezTo>
                            <a:cubicBezTo>
                              <a:pt x="10013" y="967"/>
                              <a:pt x="12080" y="3558"/>
                              <a:pt x="11490" y="5987"/>
                            </a:cubicBezTo>
                            <a:close/>
                          </a:path>
                        </a:pathLst>
                      </a:custGeom>
                      <a:solidFill>
                        <a:srgbClr val="FDD9C2"/>
                      </a:solid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17BF408-8E58-E079-FB98-478630234BB6}"/>
                          </a:ext>
                        </a:extLst>
                      </p:cNvPr>
                      <p:cNvSpPr/>
                      <p:nvPr/>
                    </p:nvSpPr>
                    <p:spPr>
                      <a:xfrm>
                        <a:off x="6789093" y="1606380"/>
                        <a:ext cx="58822" cy="32297"/>
                      </a:xfrm>
                      <a:custGeom>
                        <a:avLst/>
                        <a:gdLst>
                          <a:gd name="connsiteX0" fmla="*/ 30015 w 58822"/>
                          <a:gd name="connsiteY0" fmla="*/ 1010 h 32297"/>
                          <a:gd name="connsiteX1" fmla="*/ 46036 w 58822"/>
                          <a:gd name="connsiteY1" fmla="*/ 28014 h 32297"/>
                          <a:gd name="connsiteX2" fmla="*/ 1250 w 58822"/>
                          <a:gd name="connsiteY2" fmla="*/ 31833 h 32297"/>
                          <a:gd name="connsiteX3" fmla="*/ 30015 w 58822"/>
                          <a:gd name="connsiteY3" fmla="*/ 1010 h 32297"/>
                        </a:gdLst>
                        <a:ahLst/>
                        <a:cxnLst>
                          <a:cxn ang="0">
                            <a:pos x="connsiteX0" y="connsiteY0"/>
                          </a:cxn>
                          <a:cxn ang="0">
                            <a:pos x="connsiteX1" y="connsiteY1"/>
                          </a:cxn>
                          <a:cxn ang="0">
                            <a:pos x="connsiteX2" y="connsiteY2"/>
                          </a:cxn>
                          <a:cxn ang="0">
                            <a:pos x="connsiteX3" y="connsiteY3"/>
                          </a:cxn>
                        </a:cxnLst>
                        <a:rect l="l" t="t" r="r" b="b"/>
                        <a:pathLst>
                          <a:path w="58822" h="32297">
                            <a:moveTo>
                              <a:pt x="30015" y="1010"/>
                            </a:moveTo>
                            <a:cubicBezTo>
                              <a:pt x="62315" y="-6362"/>
                              <a:pt x="67153" y="29071"/>
                              <a:pt x="46036" y="28014"/>
                            </a:cubicBezTo>
                            <a:cubicBezTo>
                              <a:pt x="23367" y="26890"/>
                              <a:pt x="3955" y="34167"/>
                              <a:pt x="1250" y="31833"/>
                            </a:cubicBezTo>
                            <a:cubicBezTo>
                              <a:pt x="-4751" y="26709"/>
                              <a:pt x="11842" y="5135"/>
                              <a:pt x="30015" y="1010"/>
                            </a:cubicBezTo>
                            <a:close/>
                          </a:path>
                        </a:pathLst>
                      </a:custGeom>
                      <a:solidFill>
                        <a:srgbClr val="3E281B"/>
                      </a:solid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951B0262-AB5D-FE27-2B25-38A4A9ACA67D}"/>
                          </a:ext>
                        </a:extLst>
                      </p:cNvPr>
                      <p:cNvSpPr/>
                      <p:nvPr/>
                    </p:nvSpPr>
                    <p:spPr>
                      <a:xfrm>
                        <a:off x="7074514" y="1667478"/>
                        <a:ext cx="49785" cy="47669"/>
                      </a:xfrm>
                      <a:custGeom>
                        <a:avLst/>
                        <a:gdLst>
                          <a:gd name="connsiteX0" fmla="*/ 34078 w 49785"/>
                          <a:gd name="connsiteY0" fmla="*/ 7292 h 47669"/>
                          <a:gd name="connsiteX1" fmla="*/ 7789 w 49785"/>
                          <a:gd name="connsiteY1" fmla="*/ 24465 h 47669"/>
                          <a:gd name="connsiteX2" fmla="*/ 46327 w 49785"/>
                          <a:gd name="connsiteY2" fmla="*/ 47630 h 47669"/>
                          <a:gd name="connsiteX3" fmla="*/ 34078 w 49785"/>
                          <a:gd name="connsiteY3" fmla="*/ 7292 h 47669"/>
                        </a:gdLst>
                        <a:ahLst/>
                        <a:cxnLst>
                          <a:cxn ang="0">
                            <a:pos x="connsiteX0" y="connsiteY0"/>
                          </a:cxn>
                          <a:cxn ang="0">
                            <a:pos x="connsiteX1" y="connsiteY1"/>
                          </a:cxn>
                          <a:cxn ang="0">
                            <a:pos x="connsiteX2" y="connsiteY2"/>
                          </a:cxn>
                          <a:cxn ang="0">
                            <a:pos x="connsiteX3" y="connsiteY3"/>
                          </a:cxn>
                        </a:cxnLst>
                        <a:rect l="l" t="t" r="r" b="b"/>
                        <a:pathLst>
                          <a:path w="49785" h="47669">
                            <a:moveTo>
                              <a:pt x="34078" y="7292"/>
                            </a:moveTo>
                            <a:cubicBezTo>
                              <a:pt x="8303" y="-13549"/>
                              <a:pt x="-11623" y="16055"/>
                              <a:pt x="7789" y="24465"/>
                            </a:cubicBezTo>
                            <a:cubicBezTo>
                              <a:pt x="28639" y="33438"/>
                              <a:pt x="42851" y="48535"/>
                              <a:pt x="46327" y="47630"/>
                            </a:cubicBezTo>
                            <a:cubicBezTo>
                              <a:pt x="53957" y="45658"/>
                              <a:pt x="48565" y="18988"/>
                              <a:pt x="34078" y="7292"/>
                            </a:cubicBezTo>
                            <a:close/>
                          </a:path>
                        </a:pathLst>
                      </a:custGeom>
                      <a:solidFill>
                        <a:srgbClr val="3E281B"/>
                      </a:solidFill>
                      <a:ln w="9525" cap="flat">
                        <a:noFill/>
                        <a:prstDash val="solid"/>
                        <a:miter/>
                      </a:ln>
                    </p:spPr>
                    <p:txBody>
                      <a:bodyPr rtlCol="0" anchor="ctr"/>
                      <a:lstStyle/>
                      <a:p>
                        <a:endParaRPr lang="en-US"/>
                      </a:p>
                    </p:txBody>
                  </p:sp>
                </p:grpSp>
                <p:grpSp>
                  <p:nvGrpSpPr>
                    <p:cNvPr id="370" name="Graphic 10">
                      <a:extLst>
                        <a:ext uri="{FF2B5EF4-FFF2-40B4-BE49-F238E27FC236}">
                          <a16:creationId xmlns:a16="http://schemas.microsoft.com/office/drawing/2014/main" id="{C103E558-B92B-7910-674E-5FE29EA40F9D}"/>
                        </a:ext>
                      </a:extLst>
                    </p:cNvPr>
                    <p:cNvGrpSpPr/>
                    <p:nvPr/>
                  </p:nvGrpSpPr>
                  <p:grpSpPr>
                    <a:xfrm>
                      <a:off x="6841295" y="1824294"/>
                      <a:ext cx="145101" cy="139111"/>
                      <a:chOff x="6841295" y="1824294"/>
                      <a:chExt cx="145101" cy="139111"/>
                    </a:xfrm>
                  </p:grpSpPr>
                  <p:sp>
                    <p:nvSpPr>
                      <p:cNvPr id="371" name="Freeform: Shape 370">
                        <a:extLst>
                          <a:ext uri="{FF2B5EF4-FFF2-40B4-BE49-F238E27FC236}">
                            <a16:creationId xmlns:a16="http://schemas.microsoft.com/office/drawing/2014/main" id="{73496D0F-2369-A9D9-E137-0F6CD4D357FC}"/>
                          </a:ext>
                        </a:extLst>
                      </p:cNvPr>
                      <p:cNvSpPr/>
                      <p:nvPr/>
                    </p:nvSpPr>
                    <p:spPr>
                      <a:xfrm>
                        <a:off x="6841295" y="1824294"/>
                        <a:ext cx="145101" cy="139111"/>
                      </a:xfrm>
                      <a:custGeom>
                        <a:avLst/>
                        <a:gdLst>
                          <a:gd name="connsiteX0" fmla="*/ 3493 w 145101"/>
                          <a:gd name="connsiteY0" fmla="*/ 0 h 139111"/>
                          <a:gd name="connsiteX1" fmla="*/ 61129 w 145101"/>
                          <a:gd name="connsiteY1" fmla="*/ 136846 h 139111"/>
                          <a:gd name="connsiteX2" fmla="*/ 145101 w 145101"/>
                          <a:gd name="connsiteY2" fmla="*/ 38700 h 139111"/>
                          <a:gd name="connsiteX3" fmla="*/ 3493 w 145101"/>
                          <a:gd name="connsiteY3" fmla="*/ 0 h 139111"/>
                        </a:gdLst>
                        <a:ahLst/>
                        <a:cxnLst>
                          <a:cxn ang="0">
                            <a:pos x="connsiteX0" y="connsiteY0"/>
                          </a:cxn>
                          <a:cxn ang="0">
                            <a:pos x="connsiteX1" y="connsiteY1"/>
                          </a:cxn>
                          <a:cxn ang="0">
                            <a:pos x="connsiteX2" y="connsiteY2"/>
                          </a:cxn>
                          <a:cxn ang="0">
                            <a:pos x="connsiteX3" y="connsiteY3"/>
                          </a:cxn>
                        </a:cxnLst>
                        <a:rect l="l" t="t" r="r" b="b"/>
                        <a:pathLst>
                          <a:path w="145101" h="139111">
                            <a:moveTo>
                              <a:pt x="3493" y="0"/>
                            </a:moveTo>
                            <a:cubicBezTo>
                              <a:pt x="3493" y="0"/>
                              <a:pt x="-21282" y="116881"/>
                              <a:pt x="61129" y="136846"/>
                            </a:cubicBezTo>
                            <a:cubicBezTo>
                              <a:pt x="143491" y="156772"/>
                              <a:pt x="145101" y="38700"/>
                              <a:pt x="145101" y="38700"/>
                            </a:cubicBezTo>
                            <a:cubicBezTo>
                              <a:pt x="145101" y="38700"/>
                              <a:pt x="82388" y="47520"/>
                              <a:pt x="3493" y="0"/>
                            </a:cubicBezTo>
                            <a:close/>
                          </a:path>
                        </a:pathLst>
                      </a:custGeom>
                      <a:solidFill>
                        <a:srgbClr val="FFFFFF"/>
                      </a:solid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0ED79881-B640-DCFA-07E9-D6E439DFA7E7}"/>
                          </a:ext>
                        </a:extLst>
                      </p:cNvPr>
                      <p:cNvSpPr/>
                      <p:nvPr/>
                    </p:nvSpPr>
                    <p:spPr>
                      <a:xfrm>
                        <a:off x="6920107" y="1856345"/>
                        <a:ext cx="66289" cy="93668"/>
                      </a:xfrm>
                      <a:custGeom>
                        <a:avLst/>
                        <a:gdLst>
                          <a:gd name="connsiteX0" fmla="*/ 100 w 66289"/>
                          <a:gd name="connsiteY0" fmla="*/ 0 h 93668"/>
                          <a:gd name="connsiteX1" fmla="*/ 35333 w 66289"/>
                          <a:gd name="connsiteY1" fmla="*/ 93669 h 93668"/>
                          <a:gd name="connsiteX2" fmla="*/ 66289 w 66289"/>
                          <a:gd name="connsiteY2" fmla="*/ 6648 h 93668"/>
                          <a:gd name="connsiteX3" fmla="*/ 100 w 66289"/>
                          <a:gd name="connsiteY3" fmla="*/ 0 h 93668"/>
                        </a:gdLst>
                        <a:ahLst/>
                        <a:cxnLst>
                          <a:cxn ang="0">
                            <a:pos x="connsiteX0" y="connsiteY0"/>
                          </a:cxn>
                          <a:cxn ang="0">
                            <a:pos x="connsiteX1" y="connsiteY1"/>
                          </a:cxn>
                          <a:cxn ang="0">
                            <a:pos x="connsiteX2" y="connsiteY2"/>
                          </a:cxn>
                          <a:cxn ang="0">
                            <a:pos x="connsiteX3" y="connsiteY3"/>
                          </a:cxn>
                        </a:cxnLst>
                        <a:rect l="l" t="t" r="r" b="b"/>
                        <a:pathLst>
                          <a:path w="66289" h="93668">
                            <a:moveTo>
                              <a:pt x="100" y="0"/>
                            </a:moveTo>
                            <a:cubicBezTo>
                              <a:pt x="-815" y="29451"/>
                              <a:pt x="4053" y="71771"/>
                              <a:pt x="35333" y="93669"/>
                            </a:cubicBezTo>
                            <a:cubicBezTo>
                              <a:pt x="65470" y="66389"/>
                              <a:pt x="66289" y="6648"/>
                              <a:pt x="66289" y="6648"/>
                            </a:cubicBezTo>
                            <a:cubicBezTo>
                              <a:pt x="66289" y="6648"/>
                              <a:pt x="39981" y="10239"/>
                              <a:pt x="100" y="0"/>
                            </a:cubicBezTo>
                            <a:close/>
                          </a:path>
                        </a:pathLst>
                      </a:custGeom>
                      <a:solidFill>
                        <a:srgbClr val="321614"/>
                      </a:solid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44017077-0A00-ACF4-C63E-64362F7B4754}"/>
                          </a:ext>
                        </a:extLst>
                      </p:cNvPr>
                      <p:cNvSpPr/>
                      <p:nvPr/>
                    </p:nvSpPr>
                    <p:spPr>
                      <a:xfrm>
                        <a:off x="6856494" y="1900085"/>
                        <a:ext cx="118452" cy="63310"/>
                      </a:xfrm>
                      <a:custGeom>
                        <a:avLst/>
                        <a:gdLst>
                          <a:gd name="connsiteX0" fmla="*/ 0 w 118452"/>
                          <a:gd name="connsiteY0" fmla="*/ 27726 h 63310"/>
                          <a:gd name="connsiteX1" fmla="*/ 45929 w 118452"/>
                          <a:gd name="connsiteY1" fmla="*/ 61054 h 63310"/>
                          <a:gd name="connsiteX2" fmla="*/ 118453 w 118452"/>
                          <a:gd name="connsiteY2" fmla="*/ 20277 h 63310"/>
                          <a:gd name="connsiteX3" fmla="*/ 89249 w 118452"/>
                          <a:gd name="connsiteY3" fmla="*/ 12724 h 63310"/>
                          <a:gd name="connsiteX4" fmla="*/ 0 w 118452"/>
                          <a:gd name="connsiteY4" fmla="*/ 27726 h 6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52" h="63310">
                            <a:moveTo>
                              <a:pt x="0" y="27726"/>
                            </a:moveTo>
                            <a:cubicBezTo>
                              <a:pt x="9210" y="43080"/>
                              <a:pt x="23603" y="55615"/>
                              <a:pt x="45929" y="61054"/>
                            </a:cubicBezTo>
                            <a:cubicBezTo>
                              <a:pt x="86687" y="70893"/>
                              <a:pt x="107632" y="46957"/>
                              <a:pt x="118453" y="20277"/>
                            </a:cubicBezTo>
                            <a:cubicBezTo>
                              <a:pt x="115853" y="14610"/>
                              <a:pt x="103051" y="7552"/>
                              <a:pt x="89249" y="12724"/>
                            </a:cubicBezTo>
                            <a:cubicBezTo>
                              <a:pt x="77019" y="-11298"/>
                              <a:pt x="23308" y="1513"/>
                              <a:pt x="0" y="27726"/>
                            </a:cubicBezTo>
                            <a:close/>
                          </a:path>
                        </a:pathLst>
                      </a:custGeom>
                      <a:solidFill>
                        <a:srgbClr val="ED756D"/>
                      </a:solid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4E57D599-49E4-21D3-EC95-CFE3C151A69A}"/>
                          </a:ext>
                        </a:extLst>
                      </p:cNvPr>
                      <p:cNvSpPr/>
                      <p:nvPr/>
                    </p:nvSpPr>
                    <p:spPr>
                      <a:xfrm>
                        <a:off x="6875503" y="1903845"/>
                        <a:ext cx="90713" cy="49333"/>
                      </a:xfrm>
                      <a:custGeom>
                        <a:avLst/>
                        <a:gdLst>
                          <a:gd name="connsiteX0" fmla="*/ 85289 w 90713"/>
                          <a:gd name="connsiteY0" fmla="*/ 12775 h 49333"/>
                          <a:gd name="connsiteX1" fmla="*/ 67364 w 90713"/>
                          <a:gd name="connsiteY1" fmla="*/ 12432 h 49333"/>
                          <a:gd name="connsiteX2" fmla="*/ 48485 w 90713"/>
                          <a:gd name="connsiteY2" fmla="*/ 307 h 49333"/>
                          <a:gd name="connsiteX3" fmla="*/ 15700 w 90713"/>
                          <a:gd name="connsiteY3" fmla="*/ 44379 h 49333"/>
                          <a:gd name="connsiteX4" fmla="*/ 85289 w 90713"/>
                          <a:gd name="connsiteY4" fmla="*/ 12775 h 49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13" h="49333">
                            <a:moveTo>
                              <a:pt x="85289" y="12775"/>
                            </a:moveTo>
                            <a:cubicBezTo>
                              <a:pt x="79156" y="9651"/>
                              <a:pt x="71021" y="10622"/>
                              <a:pt x="67364" y="12432"/>
                            </a:cubicBezTo>
                            <a:cubicBezTo>
                              <a:pt x="65049" y="7431"/>
                              <a:pt x="60944" y="1631"/>
                              <a:pt x="48485" y="307"/>
                            </a:cubicBezTo>
                            <a:cubicBezTo>
                              <a:pt x="17643" y="-3322"/>
                              <a:pt x="-22714" y="26091"/>
                              <a:pt x="15700" y="44379"/>
                            </a:cubicBezTo>
                            <a:cubicBezTo>
                              <a:pt x="54533" y="62905"/>
                              <a:pt x="107988" y="24348"/>
                              <a:pt x="85289" y="12775"/>
                            </a:cubicBezTo>
                            <a:close/>
                          </a:path>
                        </a:pathLst>
                      </a:custGeom>
                      <a:solidFill>
                        <a:srgbClr val="F58F88"/>
                      </a:solid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544A0A96-85E5-A81E-78BA-C35A158EBB49}"/>
                          </a:ext>
                        </a:extLst>
                      </p:cNvPr>
                      <p:cNvSpPr/>
                      <p:nvPr/>
                    </p:nvSpPr>
                    <p:spPr>
                      <a:xfrm>
                        <a:off x="6894850" y="1907380"/>
                        <a:ext cx="30832" cy="15340"/>
                      </a:xfrm>
                      <a:custGeom>
                        <a:avLst/>
                        <a:gdLst>
                          <a:gd name="connsiteX0" fmla="*/ 1887 w 30832"/>
                          <a:gd name="connsiteY0" fmla="*/ 6782 h 15340"/>
                          <a:gd name="connsiteX1" fmla="*/ 29796 w 30832"/>
                          <a:gd name="connsiteY1" fmla="*/ 2201 h 15340"/>
                          <a:gd name="connsiteX2" fmla="*/ 10746 w 30832"/>
                          <a:gd name="connsiteY2" fmla="*/ 15298 h 15340"/>
                          <a:gd name="connsiteX3" fmla="*/ 1887 w 30832"/>
                          <a:gd name="connsiteY3" fmla="*/ 6782 h 15340"/>
                        </a:gdLst>
                        <a:ahLst/>
                        <a:cxnLst>
                          <a:cxn ang="0">
                            <a:pos x="connsiteX0" y="connsiteY0"/>
                          </a:cxn>
                          <a:cxn ang="0">
                            <a:pos x="connsiteX1" y="connsiteY1"/>
                          </a:cxn>
                          <a:cxn ang="0">
                            <a:pos x="connsiteX2" y="connsiteY2"/>
                          </a:cxn>
                          <a:cxn ang="0">
                            <a:pos x="connsiteX3" y="connsiteY3"/>
                          </a:cxn>
                        </a:cxnLst>
                        <a:rect l="l" t="t" r="r" b="b"/>
                        <a:pathLst>
                          <a:path w="30832" h="15340">
                            <a:moveTo>
                              <a:pt x="1887" y="6782"/>
                            </a:moveTo>
                            <a:cubicBezTo>
                              <a:pt x="8907" y="658"/>
                              <a:pt x="25547" y="-2362"/>
                              <a:pt x="29796" y="2201"/>
                            </a:cubicBezTo>
                            <a:cubicBezTo>
                              <a:pt x="34872" y="7668"/>
                              <a:pt x="20156" y="14745"/>
                              <a:pt x="10746" y="15298"/>
                            </a:cubicBezTo>
                            <a:cubicBezTo>
                              <a:pt x="1230" y="15860"/>
                              <a:pt x="-2637" y="10697"/>
                              <a:pt x="1887" y="6782"/>
                            </a:cubicBezTo>
                            <a:close/>
                          </a:path>
                        </a:pathLst>
                      </a:custGeom>
                      <a:solidFill>
                        <a:srgbClr val="F8B1AE"/>
                      </a:solidFill>
                      <a:ln w="9525" cap="flat">
                        <a:noFill/>
                        <a:prstDash val="solid"/>
                        <a:miter/>
                      </a:ln>
                    </p:spPr>
                    <p:txBody>
                      <a:bodyPr rtlCol="0" anchor="ctr"/>
                      <a:lstStyle/>
                      <a:p>
                        <a:endParaRPr lang="en-US"/>
                      </a:p>
                    </p:txBody>
                  </p:sp>
                </p:grpSp>
                <p:sp>
                  <p:nvSpPr>
                    <p:cNvPr id="376" name="Freeform: Shape 375">
                      <a:extLst>
                        <a:ext uri="{FF2B5EF4-FFF2-40B4-BE49-F238E27FC236}">
                          <a16:creationId xmlns:a16="http://schemas.microsoft.com/office/drawing/2014/main" id="{74329630-8F7E-C92F-32CD-DED041E5FCCB}"/>
                        </a:ext>
                      </a:extLst>
                    </p:cNvPr>
                    <p:cNvSpPr/>
                    <p:nvPr/>
                  </p:nvSpPr>
                  <p:spPr>
                    <a:xfrm>
                      <a:off x="6892256" y="1764160"/>
                      <a:ext cx="40638" cy="44117"/>
                    </a:xfrm>
                    <a:custGeom>
                      <a:avLst/>
                      <a:gdLst>
                        <a:gd name="connsiteX0" fmla="*/ 13653 w 40638"/>
                        <a:gd name="connsiteY0" fmla="*/ 44103 h 44117"/>
                        <a:gd name="connsiteX1" fmla="*/ 15225 w 40638"/>
                        <a:gd name="connsiteY1" fmla="*/ 43341 h 44117"/>
                        <a:gd name="connsiteX2" fmla="*/ 14663 w 40638"/>
                        <a:gd name="connsiteY2" fmla="*/ 41226 h 44117"/>
                        <a:gd name="connsiteX3" fmla="*/ 3662 w 40638"/>
                        <a:gd name="connsiteY3" fmla="*/ 18452 h 44117"/>
                        <a:gd name="connsiteX4" fmla="*/ 19502 w 40638"/>
                        <a:gd name="connsiteY4" fmla="*/ 3117 h 44117"/>
                        <a:gd name="connsiteX5" fmla="*/ 37637 w 40638"/>
                        <a:gd name="connsiteY5" fmla="*/ 20890 h 44117"/>
                        <a:gd name="connsiteX6" fmla="*/ 39600 w 40638"/>
                        <a:gd name="connsiteY6" fmla="*/ 21824 h 44117"/>
                        <a:gd name="connsiteX7" fmla="*/ 40543 w 40638"/>
                        <a:gd name="connsiteY7" fmla="*/ 19852 h 44117"/>
                        <a:gd name="connsiteX8" fmla="*/ 19340 w 40638"/>
                        <a:gd name="connsiteY8" fmla="*/ 31 h 44117"/>
                        <a:gd name="connsiteX9" fmla="*/ 661 w 40638"/>
                        <a:gd name="connsiteY9" fmla="*/ 17728 h 44117"/>
                        <a:gd name="connsiteX10" fmla="*/ 13110 w 40638"/>
                        <a:gd name="connsiteY10" fmla="*/ 43893 h 44117"/>
                        <a:gd name="connsiteX11" fmla="*/ 13653 w 40638"/>
                        <a:gd name="connsiteY11" fmla="*/ 44103 h 4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38" h="44117">
                          <a:moveTo>
                            <a:pt x="13653" y="44103"/>
                          </a:moveTo>
                          <a:cubicBezTo>
                            <a:pt x="14253" y="44189"/>
                            <a:pt x="14892" y="43893"/>
                            <a:pt x="15225" y="43341"/>
                          </a:cubicBezTo>
                          <a:cubicBezTo>
                            <a:pt x="15635" y="42588"/>
                            <a:pt x="15406" y="41674"/>
                            <a:pt x="14663" y="41226"/>
                          </a:cubicBezTo>
                          <a:cubicBezTo>
                            <a:pt x="1623" y="33702"/>
                            <a:pt x="2624" y="22805"/>
                            <a:pt x="3662" y="18452"/>
                          </a:cubicBezTo>
                          <a:cubicBezTo>
                            <a:pt x="5671" y="10089"/>
                            <a:pt x="12491" y="3507"/>
                            <a:pt x="19502" y="3117"/>
                          </a:cubicBezTo>
                          <a:cubicBezTo>
                            <a:pt x="26970" y="2726"/>
                            <a:pt x="33389" y="9013"/>
                            <a:pt x="37637" y="20890"/>
                          </a:cubicBezTo>
                          <a:cubicBezTo>
                            <a:pt x="37933" y="21691"/>
                            <a:pt x="38838" y="22081"/>
                            <a:pt x="39600" y="21824"/>
                          </a:cubicBezTo>
                          <a:cubicBezTo>
                            <a:pt x="40428" y="21557"/>
                            <a:pt x="40838" y="20662"/>
                            <a:pt x="40543" y="19852"/>
                          </a:cubicBezTo>
                          <a:cubicBezTo>
                            <a:pt x="34151" y="1955"/>
                            <a:pt x="24503" y="-312"/>
                            <a:pt x="19340" y="31"/>
                          </a:cubicBezTo>
                          <a:cubicBezTo>
                            <a:pt x="10977" y="478"/>
                            <a:pt x="2966" y="8098"/>
                            <a:pt x="661" y="17728"/>
                          </a:cubicBezTo>
                          <a:cubicBezTo>
                            <a:pt x="-1834" y="28177"/>
                            <a:pt x="2824" y="37959"/>
                            <a:pt x="13110" y="43893"/>
                          </a:cubicBezTo>
                          <a:cubicBezTo>
                            <a:pt x="13301" y="43989"/>
                            <a:pt x="13472" y="44074"/>
                            <a:pt x="13653" y="44103"/>
                          </a:cubicBezTo>
                          <a:close/>
                        </a:path>
                      </a:pathLst>
                    </a:custGeom>
                    <a:solidFill>
                      <a:srgbClr val="CE7755"/>
                    </a:solidFill>
                    <a:ln w="9525" cap="flat">
                      <a:noFill/>
                      <a:prstDash val="solid"/>
                      <a:miter/>
                    </a:ln>
                  </p:spPr>
                  <p:txBody>
                    <a:bodyPr rtlCol="0" anchor="ctr"/>
                    <a:lstStyle/>
                    <a:p>
                      <a:endParaRPr lang="en-US"/>
                    </a:p>
                  </p:txBody>
                </p:sp>
                <p:grpSp>
                  <p:nvGrpSpPr>
                    <p:cNvPr id="377" name="Graphic 10">
                      <a:extLst>
                        <a:ext uri="{FF2B5EF4-FFF2-40B4-BE49-F238E27FC236}">
                          <a16:creationId xmlns:a16="http://schemas.microsoft.com/office/drawing/2014/main" id="{438E9C70-1A93-0498-D8B2-F4E079FE2AFA}"/>
                        </a:ext>
                      </a:extLst>
                    </p:cNvPr>
                    <p:cNvGrpSpPr/>
                    <p:nvPr/>
                  </p:nvGrpSpPr>
                  <p:grpSpPr>
                    <a:xfrm>
                      <a:off x="7003009" y="1709623"/>
                      <a:ext cx="109462" cy="113775"/>
                      <a:chOff x="7003009" y="1709623"/>
                      <a:chExt cx="109462" cy="113775"/>
                    </a:xfrm>
                  </p:grpSpPr>
                  <p:sp>
                    <p:nvSpPr>
                      <p:cNvPr id="378" name="Freeform: Shape 377">
                        <a:extLst>
                          <a:ext uri="{FF2B5EF4-FFF2-40B4-BE49-F238E27FC236}">
                            <a16:creationId xmlns:a16="http://schemas.microsoft.com/office/drawing/2014/main" id="{7E325D82-4CCA-7224-7B21-D34D18A4D744}"/>
                          </a:ext>
                        </a:extLst>
                      </p:cNvPr>
                      <p:cNvSpPr/>
                      <p:nvPr/>
                    </p:nvSpPr>
                    <p:spPr>
                      <a:xfrm>
                        <a:off x="7003896" y="1711275"/>
                        <a:ext cx="108576" cy="107673"/>
                      </a:xfrm>
                      <a:custGeom>
                        <a:avLst/>
                        <a:gdLst>
                          <a:gd name="connsiteX0" fmla="*/ 19943 w 108576"/>
                          <a:gd name="connsiteY0" fmla="*/ 14140 h 107673"/>
                          <a:gd name="connsiteX1" fmla="*/ 12228 w 108576"/>
                          <a:gd name="connsiteY1" fmla="*/ 90206 h 107673"/>
                          <a:gd name="connsiteX2" fmla="*/ 88628 w 108576"/>
                          <a:gd name="connsiteY2" fmla="*/ 93559 h 107673"/>
                          <a:gd name="connsiteX3" fmla="*/ 96334 w 108576"/>
                          <a:gd name="connsiteY3" fmla="*/ 17483 h 107673"/>
                          <a:gd name="connsiteX4" fmla="*/ 19943 w 108576"/>
                          <a:gd name="connsiteY4" fmla="*/ 14140 h 10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6" h="107673">
                            <a:moveTo>
                              <a:pt x="19943" y="14140"/>
                            </a:moveTo>
                            <a:cubicBezTo>
                              <a:pt x="-3269" y="34228"/>
                              <a:pt x="-6717" y="68232"/>
                              <a:pt x="12228" y="90206"/>
                            </a:cubicBezTo>
                            <a:cubicBezTo>
                              <a:pt x="31173" y="112114"/>
                              <a:pt x="65368" y="113619"/>
                              <a:pt x="88628" y="93559"/>
                            </a:cubicBezTo>
                            <a:cubicBezTo>
                              <a:pt x="111850" y="73471"/>
                              <a:pt x="115298" y="39381"/>
                              <a:pt x="96334" y="17483"/>
                            </a:cubicBezTo>
                            <a:cubicBezTo>
                              <a:pt x="77379" y="-4453"/>
                              <a:pt x="43175" y="-5949"/>
                              <a:pt x="19943" y="14140"/>
                            </a:cubicBezTo>
                            <a:close/>
                          </a:path>
                        </a:pathLst>
                      </a:custGeom>
                      <a:solidFill>
                        <a:srgbClr val="EBAD86"/>
                      </a:solid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17AA3507-396E-CE8F-33D7-61471120F054}"/>
                          </a:ext>
                        </a:extLst>
                      </p:cNvPr>
                      <p:cNvSpPr/>
                      <p:nvPr/>
                    </p:nvSpPr>
                    <p:spPr>
                      <a:xfrm>
                        <a:off x="7017214" y="1796426"/>
                        <a:ext cx="78173" cy="26972"/>
                      </a:xfrm>
                      <a:custGeom>
                        <a:avLst/>
                        <a:gdLst>
                          <a:gd name="connsiteX0" fmla="*/ 64003 w 78173"/>
                          <a:gd name="connsiteY0" fmla="*/ 3884 h 26972"/>
                          <a:gd name="connsiteX1" fmla="*/ 69223 w 78173"/>
                          <a:gd name="connsiteY1" fmla="*/ 22934 h 26972"/>
                          <a:gd name="connsiteX2" fmla="*/ 14197 w 78173"/>
                          <a:gd name="connsiteY2" fmla="*/ 23144 h 26972"/>
                          <a:gd name="connsiteX3" fmla="*/ 8939 w 78173"/>
                          <a:gd name="connsiteY3" fmla="*/ 4017 h 26972"/>
                          <a:gd name="connsiteX4" fmla="*/ 64003 w 78173"/>
                          <a:gd name="connsiteY4" fmla="*/ 3884 h 26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3" h="26972">
                            <a:moveTo>
                              <a:pt x="64003" y="3884"/>
                            </a:moveTo>
                            <a:cubicBezTo>
                              <a:pt x="80615" y="9075"/>
                              <a:pt x="82967" y="17600"/>
                              <a:pt x="69223" y="22934"/>
                            </a:cubicBezTo>
                            <a:cubicBezTo>
                              <a:pt x="55440" y="28230"/>
                              <a:pt x="30780" y="28335"/>
                              <a:pt x="14197" y="23144"/>
                            </a:cubicBezTo>
                            <a:cubicBezTo>
                              <a:pt x="-2453" y="17905"/>
                              <a:pt x="-4786" y="9361"/>
                              <a:pt x="8939" y="4017"/>
                            </a:cubicBezTo>
                            <a:cubicBezTo>
                              <a:pt x="22731" y="-1298"/>
                              <a:pt x="47325" y="-1336"/>
                              <a:pt x="64003" y="3884"/>
                            </a:cubicBezTo>
                            <a:close/>
                          </a:path>
                        </a:pathLst>
                      </a:custGeom>
                      <a:solidFill>
                        <a:srgbClr val="EBAD86"/>
                      </a:solid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D114E1CE-8873-489C-08F9-5C45AD82D113}"/>
                          </a:ext>
                        </a:extLst>
                      </p:cNvPr>
                      <p:cNvSpPr/>
                      <p:nvPr/>
                    </p:nvSpPr>
                    <p:spPr>
                      <a:xfrm>
                        <a:off x="7003009" y="1709623"/>
                        <a:ext cx="105808" cy="104936"/>
                      </a:xfrm>
                      <a:custGeom>
                        <a:avLst/>
                        <a:gdLst>
                          <a:gd name="connsiteX0" fmla="*/ 19458 w 105808"/>
                          <a:gd name="connsiteY0" fmla="*/ 13773 h 104936"/>
                          <a:gd name="connsiteX1" fmla="*/ 11914 w 105808"/>
                          <a:gd name="connsiteY1" fmla="*/ 87915 h 104936"/>
                          <a:gd name="connsiteX2" fmla="*/ 86343 w 105808"/>
                          <a:gd name="connsiteY2" fmla="*/ 91154 h 104936"/>
                          <a:gd name="connsiteX3" fmla="*/ 93896 w 105808"/>
                          <a:gd name="connsiteY3" fmla="*/ 17040 h 104936"/>
                          <a:gd name="connsiteX4" fmla="*/ 19458 w 105808"/>
                          <a:gd name="connsiteY4" fmla="*/ 13773 h 104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08" h="104936">
                            <a:moveTo>
                              <a:pt x="19458" y="13773"/>
                            </a:moveTo>
                            <a:cubicBezTo>
                              <a:pt x="-3192" y="33347"/>
                              <a:pt x="-6545" y="66541"/>
                              <a:pt x="11914" y="87915"/>
                            </a:cubicBezTo>
                            <a:cubicBezTo>
                              <a:pt x="30383" y="109280"/>
                              <a:pt x="63702" y="110728"/>
                              <a:pt x="86343" y="91154"/>
                            </a:cubicBezTo>
                            <a:cubicBezTo>
                              <a:pt x="108974" y="71571"/>
                              <a:pt x="112375" y="38385"/>
                              <a:pt x="93896" y="17040"/>
                            </a:cubicBezTo>
                            <a:cubicBezTo>
                              <a:pt x="75446" y="-4344"/>
                              <a:pt x="42080" y="-5792"/>
                              <a:pt x="19458" y="13773"/>
                            </a:cubicBezTo>
                            <a:close/>
                          </a:path>
                        </a:pathLst>
                      </a:custGeom>
                      <a:solidFill>
                        <a:srgbClr val="FFFFFF"/>
                      </a:solid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933C1383-097E-6382-9216-BD81B1CFCD38}"/>
                          </a:ext>
                        </a:extLst>
                      </p:cNvPr>
                      <p:cNvSpPr/>
                      <p:nvPr/>
                    </p:nvSpPr>
                    <p:spPr>
                      <a:xfrm>
                        <a:off x="7008380" y="1751647"/>
                        <a:ext cx="93612" cy="59959"/>
                      </a:xfrm>
                      <a:custGeom>
                        <a:avLst/>
                        <a:gdLst>
                          <a:gd name="connsiteX0" fmla="*/ 92297 w 93612"/>
                          <a:gd name="connsiteY0" fmla="*/ 0 h 59959"/>
                          <a:gd name="connsiteX1" fmla="*/ 75152 w 93612"/>
                          <a:gd name="connsiteY1" fmla="*/ 38833 h 59959"/>
                          <a:gd name="connsiteX2" fmla="*/ 9211 w 93612"/>
                          <a:gd name="connsiteY2" fmla="*/ 35957 h 59959"/>
                          <a:gd name="connsiteX3" fmla="*/ 0 w 93612"/>
                          <a:gd name="connsiteY3" fmla="*/ 18012 h 59959"/>
                          <a:gd name="connsiteX4" fmla="*/ 10468 w 93612"/>
                          <a:gd name="connsiteY4" fmla="*/ 44872 h 59959"/>
                          <a:gd name="connsiteX5" fmla="*/ 76410 w 93612"/>
                          <a:gd name="connsiteY5" fmla="*/ 47768 h 59959"/>
                          <a:gd name="connsiteX6" fmla="*/ 92297 w 93612"/>
                          <a:gd name="connsiteY6" fmla="*/ 0 h 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2" h="59959">
                            <a:moveTo>
                              <a:pt x="92297" y="0"/>
                            </a:moveTo>
                            <a:cubicBezTo>
                              <a:pt x="92878" y="14059"/>
                              <a:pt x="87021" y="28565"/>
                              <a:pt x="75152" y="38833"/>
                            </a:cubicBezTo>
                            <a:cubicBezTo>
                              <a:pt x="55083" y="56188"/>
                              <a:pt x="25546" y="54893"/>
                              <a:pt x="9211" y="35957"/>
                            </a:cubicBezTo>
                            <a:cubicBezTo>
                              <a:pt x="4610" y="30651"/>
                              <a:pt x="1581" y="24517"/>
                              <a:pt x="0" y="18012"/>
                            </a:cubicBezTo>
                            <a:cubicBezTo>
                              <a:pt x="391" y="27727"/>
                              <a:pt x="3781" y="37128"/>
                              <a:pt x="10468" y="44872"/>
                            </a:cubicBezTo>
                            <a:cubicBezTo>
                              <a:pt x="26841" y="63808"/>
                              <a:pt x="56331" y="65084"/>
                              <a:pt x="76410" y="47768"/>
                            </a:cubicBezTo>
                            <a:cubicBezTo>
                              <a:pt x="90840" y="35281"/>
                              <a:pt x="96403" y="16554"/>
                              <a:pt x="92297" y="0"/>
                            </a:cubicBezTo>
                            <a:close/>
                          </a:path>
                        </a:pathLst>
                      </a:custGeom>
                      <a:solidFill>
                        <a:srgbClr val="DADBDC"/>
                      </a:solid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8152925B-9A41-6492-10C4-A0FF964BD60C}"/>
                          </a:ext>
                        </a:extLst>
                      </p:cNvPr>
                      <p:cNvSpPr/>
                      <p:nvPr/>
                    </p:nvSpPr>
                    <p:spPr>
                      <a:xfrm>
                        <a:off x="7031673" y="1740833"/>
                        <a:ext cx="55595" cy="58535"/>
                      </a:xfrm>
                      <a:custGeom>
                        <a:avLst/>
                        <a:gdLst>
                          <a:gd name="connsiteX0" fmla="*/ 824 w 55595"/>
                          <a:gd name="connsiteY0" fmla="*/ 22930 h 58535"/>
                          <a:gd name="connsiteX1" fmla="*/ 21094 w 55595"/>
                          <a:gd name="connsiteY1" fmla="*/ 57839 h 58535"/>
                          <a:gd name="connsiteX2" fmla="*/ 54764 w 55595"/>
                          <a:gd name="connsiteY2" fmla="*/ 35607 h 58535"/>
                          <a:gd name="connsiteX3" fmla="*/ 34467 w 55595"/>
                          <a:gd name="connsiteY3" fmla="*/ 698 h 58535"/>
                          <a:gd name="connsiteX4" fmla="*/ 824 w 55595"/>
                          <a:gd name="connsiteY4" fmla="*/ 22930 h 5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95" h="58535">
                            <a:moveTo>
                              <a:pt x="824" y="22930"/>
                            </a:moveTo>
                            <a:cubicBezTo>
                              <a:pt x="-2871" y="38741"/>
                              <a:pt x="6206" y="54372"/>
                              <a:pt x="21094" y="57839"/>
                            </a:cubicBezTo>
                            <a:cubicBezTo>
                              <a:pt x="36010" y="61325"/>
                              <a:pt x="51078" y="51381"/>
                              <a:pt x="54764" y="35607"/>
                            </a:cubicBezTo>
                            <a:cubicBezTo>
                              <a:pt x="58479" y="19796"/>
                              <a:pt x="49392" y="4204"/>
                              <a:pt x="34467" y="698"/>
                            </a:cubicBezTo>
                            <a:cubicBezTo>
                              <a:pt x="19579" y="-2797"/>
                              <a:pt x="4530" y="7175"/>
                              <a:pt x="824" y="22930"/>
                            </a:cubicBezTo>
                            <a:close/>
                          </a:path>
                        </a:pathLst>
                      </a:custGeom>
                      <a:solidFill>
                        <a:srgbClr val="8F7B70"/>
                      </a:solid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3C949DDE-3D2E-1704-D180-E47561B97195}"/>
                          </a:ext>
                        </a:extLst>
                      </p:cNvPr>
                      <p:cNvSpPr/>
                      <p:nvPr/>
                    </p:nvSpPr>
                    <p:spPr>
                      <a:xfrm>
                        <a:off x="7042690" y="1752716"/>
                        <a:ext cx="34436" cy="36254"/>
                      </a:xfrm>
                      <a:custGeom>
                        <a:avLst/>
                        <a:gdLst>
                          <a:gd name="connsiteX0" fmla="*/ 503 w 34436"/>
                          <a:gd name="connsiteY0" fmla="*/ 14209 h 36254"/>
                          <a:gd name="connsiteX1" fmla="*/ 13086 w 34436"/>
                          <a:gd name="connsiteY1" fmla="*/ 35821 h 36254"/>
                          <a:gd name="connsiteX2" fmla="*/ 33927 w 34436"/>
                          <a:gd name="connsiteY2" fmla="*/ 22038 h 36254"/>
                          <a:gd name="connsiteX3" fmla="*/ 21363 w 34436"/>
                          <a:gd name="connsiteY3" fmla="*/ 435 h 36254"/>
                          <a:gd name="connsiteX4" fmla="*/ 503 w 34436"/>
                          <a:gd name="connsiteY4" fmla="*/ 14209 h 3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6" h="36254">
                            <a:moveTo>
                              <a:pt x="503" y="14209"/>
                            </a:moveTo>
                            <a:cubicBezTo>
                              <a:pt x="-1764" y="23981"/>
                              <a:pt x="3837" y="33630"/>
                              <a:pt x="13086" y="35821"/>
                            </a:cubicBezTo>
                            <a:cubicBezTo>
                              <a:pt x="22316" y="37993"/>
                              <a:pt x="31603" y="31792"/>
                              <a:pt x="33927" y="22038"/>
                            </a:cubicBezTo>
                            <a:cubicBezTo>
                              <a:pt x="36212" y="12256"/>
                              <a:pt x="30593" y="2560"/>
                              <a:pt x="21363" y="435"/>
                            </a:cubicBezTo>
                            <a:cubicBezTo>
                              <a:pt x="12162" y="-1736"/>
                              <a:pt x="2818" y="4426"/>
                              <a:pt x="503" y="14209"/>
                            </a:cubicBezTo>
                            <a:close/>
                          </a:path>
                        </a:pathLst>
                      </a:custGeom>
                      <a:solidFill>
                        <a:srgbClr val="000000"/>
                      </a:solid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F4C5051C-EAD6-8D62-E804-3726CCBEEC7D}"/>
                          </a:ext>
                        </a:extLst>
                      </p:cNvPr>
                      <p:cNvSpPr/>
                      <p:nvPr/>
                    </p:nvSpPr>
                    <p:spPr>
                      <a:xfrm>
                        <a:off x="7044556" y="1750737"/>
                        <a:ext cx="14133" cy="14859"/>
                      </a:xfrm>
                      <a:custGeom>
                        <a:avLst/>
                        <a:gdLst>
                          <a:gd name="connsiteX0" fmla="*/ 200 w 14133"/>
                          <a:gd name="connsiteY0" fmla="*/ 5853 h 14859"/>
                          <a:gd name="connsiteX1" fmla="*/ 5391 w 14133"/>
                          <a:gd name="connsiteY1" fmla="*/ 14682 h 14859"/>
                          <a:gd name="connsiteX2" fmla="*/ 13926 w 14133"/>
                          <a:gd name="connsiteY2" fmla="*/ 9034 h 14859"/>
                          <a:gd name="connsiteX3" fmla="*/ 8782 w 14133"/>
                          <a:gd name="connsiteY3" fmla="*/ 176 h 14859"/>
                          <a:gd name="connsiteX4" fmla="*/ 200 w 14133"/>
                          <a:gd name="connsiteY4" fmla="*/ 5853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3" h="14859">
                            <a:moveTo>
                              <a:pt x="200" y="5853"/>
                            </a:moveTo>
                            <a:cubicBezTo>
                              <a:pt x="-714" y="9863"/>
                              <a:pt x="1591" y="13815"/>
                              <a:pt x="5391" y="14682"/>
                            </a:cubicBezTo>
                            <a:cubicBezTo>
                              <a:pt x="9154" y="15568"/>
                              <a:pt x="13002" y="13053"/>
                              <a:pt x="13926" y="9034"/>
                            </a:cubicBezTo>
                            <a:cubicBezTo>
                              <a:pt x="14859" y="5024"/>
                              <a:pt x="12564" y="1061"/>
                              <a:pt x="8782" y="176"/>
                            </a:cubicBezTo>
                            <a:cubicBezTo>
                              <a:pt x="5001" y="-710"/>
                              <a:pt x="1172" y="1843"/>
                              <a:pt x="200" y="5853"/>
                            </a:cubicBezTo>
                            <a:close/>
                          </a:path>
                        </a:pathLst>
                      </a:custGeom>
                      <a:solidFill>
                        <a:srgbClr val="FFFFFF"/>
                      </a:solid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2E75848D-BD80-D89A-4300-5C38DBB0AEC7}"/>
                          </a:ext>
                        </a:extLst>
                      </p:cNvPr>
                      <p:cNvSpPr/>
                      <p:nvPr/>
                    </p:nvSpPr>
                    <p:spPr>
                      <a:xfrm>
                        <a:off x="7062487" y="1781885"/>
                        <a:ext cx="8550" cy="8978"/>
                      </a:xfrm>
                      <a:custGeom>
                        <a:avLst/>
                        <a:gdLst>
                          <a:gd name="connsiteX0" fmla="*/ 118 w 8550"/>
                          <a:gd name="connsiteY0" fmla="*/ 3489 h 8978"/>
                          <a:gd name="connsiteX1" fmla="*/ 3223 w 8550"/>
                          <a:gd name="connsiteY1" fmla="*/ 8871 h 8978"/>
                          <a:gd name="connsiteX2" fmla="*/ 8424 w 8550"/>
                          <a:gd name="connsiteY2" fmla="*/ 5432 h 8978"/>
                          <a:gd name="connsiteX3" fmla="*/ 5281 w 8550"/>
                          <a:gd name="connsiteY3" fmla="*/ 108 h 8978"/>
                          <a:gd name="connsiteX4" fmla="*/ 118 w 8550"/>
                          <a:gd name="connsiteY4" fmla="*/ 3489 h 8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0" h="8978">
                            <a:moveTo>
                              <a:pt x="118" y="3489"/>
                            </a:moveTo>
                            <a:cubicBezTo>
                              <a:pt x="-425" y="5937"/>
                              <a:pt x="956" y="8347"/>
                              <a:pt x="3223" y="8871"/>
                            </a:cubicBezTo>
                            <a:cubicBezTo>
                              <a:pt x="5547" y="9414"/>
                              <a:pt x="7833" y="7852"/>
                              <a:pt x="8424" y="5432"/>
                            </a:cubicBezTo>
                            <a:cubicBezTo>
                              <a:pt x="8995" y="3042"/>
                              <a:pt x="7586" y="632"/>
                              <a:pt x="5281" y="108"/>
                            </a:cubicBezTo>
                            <a:cubicBezTo>
                              <a:pt x="3023" y="-426"/>
                              <a:pt x="718" y="1070"/>
                              <a:pt x="118" y="3489"/>
                            </a:cubicBezTo>
                            <a:close/>
                          </a:path>
                        </a:pathLst>
                      </a:custGeom>
                      <a:solidFill>
                        <a:srgbClr val="FFFFFF"/>
                      </a:solidFill>
                      <a:ln w="9525" cap="flat">
                        <a:noFill/>
                        <a:prstDash val="solid"/>
                        <a:miter/>
                      </a:ln>
                    </p:spPr>
                    <p:txBody>
                      <a:bodyPr rtlCol="0" anchor="ctr"/>
                      <a:lstStyle/>
                      <a:p>
                        <a:endParaRPr lang="en-US"/>
                      </a:p>
                    </p:txBody>
                  </p:sp>
                </p:grpSp>
                <p:grpSp>
                  <p:nvGrpSpPr>
                    <p:cNvPr id="386" name="Graphic 10">
                      <a:extLst>
                        <a:ext uri="{FF2B5EF4-FFF2-40B4-BE49-F238E27FC236}">
                          <a16:creationId xmlns:a16="http://schemas.microsoft.com/office/drawing/2014/main" id="{DFA425B7-33C3-524B-9FB4-38B242379415}"/>
                        </a:ext>
                      </a:extLst>
                    </p:cNvPr>
                    <p:cNvGrpSpPr/>
                    <p:nvPr/>
                  </p:nvGrpSpPr>
                  <p:grpSpPr>
                    <a:xfrm>
                      <a:off x="6762115" y="1656378"/>
                      <a:ext cx="103122" cy="112196"/>
                      <a:chOff x="6762115" y="1656378"/>
                      <a:chExt cx="103122" cy="112196"/>
                    </a:xfrm>
                  </p:grpSpPr>
                  <p:sp>
                    <p:nvSpPr>
                      <p:cNvPr id="387" name="Freeform: Shape 386">
                        <a:extLst>
                          <a:ext uri="{FF2B5EF4-FFF2-40B4-BE49-F238E27FC236}">
                            <a16:creationId xmlns:a16="http://schemas.microsoft.com/office/drawing/2014/main" id="{30DBE23F-617C-683C-59A7-FC95C29E7BFC}"/>
                          </a:ext>
                        </a:extLst>
                      </p:cNvPr>
                      <p:cNvSpPr/>
                      <p:nvPr/>
                    </p:nvSpPr>
                    <p:spPr>
                      <a:xfrm>
                        <a:off x="6766399" y="1656378"/>
                        <a:ext cx="98839" cy="104450"/>
                      </a:xfrm>
                      <a:custGeom>
                        <a:avLst/>
                        <a:gdLst>
                          <a:gd name="connsiteX0" fmla="*/ 98182 w 98839"/>
                          <a:gd name="connsiteY0" fmla="*/ 44691 h 104450"/>
                          <a:gd name="connsiteX1" fmla="*/ 57396 w 98839"/>
                          <a:gd name="connsiteY1" fmla="*/ 103898 h 104450"/>
                          <a:gd name="connsiteX2" fmla="*/ 665 w 98839"/>
                          <a:gd name="connsiteY2" fmla="*/ 59807 h 104450"/>
                          <a:gd name="connsiteX3" fmla="*/ 41394 w 98839"/>
                          <a:gd name="connsiteY3" fmla="*/ 543 h 104450"/>
                          <a:gd name="connsiteX4" fmla="*/ 98182 w 98839"/>
                          <a:gd name="connsiteY4" fmla="*/ 44691 h 10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39" h="104450">
                            <a:moveTo>
                              <a:pt x="98182" y="44691"/>
                            </a:moveTo>
                            <a:cubicBezTo>
                              <a:pt x="102592" y="73199"/>
                              <a:pt x="84342" y="99707"/>
                              <a:pt x="57396" y="103898"/>
                            </a:cubicBezTo>
                            <a:cubicBezTo>
                              <a:pt x="30516" y="108051"/>
                              <a:pt x="5075" y="88306"/>
                              <a:pt x="665" y="59807"/>
                            </a:cubicBezTo>
                            <a:cubicBezTo>
                              <a:pt x="-3774" y="31251"/>
                              <a:pt x="14476" y="4762"/>
                              <a:pt x="41394" y="543"/>
                            </a:cubicBezTo>
                            <a:cubicBezTo>
                              <a:pt x="68350" y="-3572"/>
                              <a:pt x="93734" y="16154"/>
                              <a:pt x="98182" y="44691"/>
                            </a:cubicBezTo>
                            <a:close/>
                          </a:path>
                        </a:pathLst>
                      </a:custGeom>
                      <a:solidFill>
                        <a:srgbClr val="EBAD86"/>
                      </a:solid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C91F4758-D460-F1AC-D9FA-F0DCC2D229CE}"/>
                          </a:ext>
                        </a:extLst>
                      </p:cNvPr>
                      <p:cNvSpPr/>
                      <p:nvPr/>
                    </p:nvSpPr>
                    <p:spPr>
                      <a:xfrm>
                        <a:off x="6779061" y="1743367"/>
                        <a:ext cx="73056" cy="25207"/>
                      </a:xfrm>
                      <a:custGeom>
                        <a:avLst/>
                        <a:gdLst>
                          <a:gd name="connsiteX0" fmla="*/ 59812 w 73056"/>
                          <a:gd name="connsiteY0" fmla="*/ 3641 h 25207"/>
                          <a:gd name="connsiteX1" fmla="*/ 64679 w 73056"/>
                          <a:gd name="connsiteY1" fmla="*/ 21453 h 25207"/>
                          <a:gd name="connsiteX2" fmla="*/ 13272 w 73056"/>
                          <a:gd name="connsiteY2" fmla="*/ 21596 h 25207"/>
                          <a:gd name="connsiteX3" fmla="*/ 8367 w 73056"/>
                          <a:gd name="connsiteY3" fmla="*/ 3775 h 25207"/>
                          <a:gd name="connsiteX4" fmla="*/ 59812 w 73056"/>
                          <a:gd name="connsiteY4" fmla="*/ 3641 h 2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56" h="25207">
                            <a:moveTo>
                              <a:pt x="59812" y="3641"/>
                            </a:moveTo>
                            <a:cubicBezTo>
                              <a:pt x="75347" y="8499"/>
                              <a:pt x="77538" y="16471"/>
                              <a:pt x="64679" y="21453"/>
                            </a:cubicBezTo>
                            <a:cubicBezTo>
                              <a:pt x="51791" y="26387"/>
                              <a:pt x="28788" y="26482"/>
                              <a:pt x="13272" y="21596"/>
                            </a:cubicBezTo>
                            <a:cubicBezTo>
                              <a:pt x="-2301" y="16719"/>
                              <a:pt x="-4473" y="8747"/>
                              <a:pt x="8367" y="3775"/>
                            </a:cubicBezTo>
                            <a:cubicBezTo>
                              <a:pt x="21254" y="-1207"/>
                              <a:pt x="44238" y="-1264"/>
                              <a:pt x="59812" y="3641"/>
                            </a:cubicBezTo>
                            <a:close/>
                          </a:path>
                        </a:pathLst>
                      </a:custGeom>
                      <a:solidFill>
                        <a:srgbClr val="EBAD86"/>
                      </a:solid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3647075B-48AA-0A9A-3072-6BD86CED31DE}"/>
                          </a:ext>
                        </a:extLst>
                      </p:cNvPr>
                      <p:cNvSpPr/>
                      <p:nvPr/>
                    </p:nvSpPr>
                    <p:spPr>
                      <a:xfrm>
                        <a:off x="6762115" y="1656956"/>
                        <a:ext cx="97696" cy="103223"/>
                      </a:xfrm>
                      <a:custGeom>
                        <a:avLst/>
                        <a:gdLst>
                          <a:gd name="connsiteX0" fmla="*/ 97046 w 97696"/>
                          <a:gd name="connsiteY0" fmla="*/ 44142 h 103223"/>
                          <a:gd name="connsiteX1" fmla="*/ 56755 w 97696"/>
                          <a:gd name="connsiteY1" fmla="*/ 102673 h 103223"/>
                          <a:gd name="connsiteX2" fmla="*/ 653 w 97696"/>
                          <a:gd name="connsiteY2" fmla="*/ 59086 h 103223"/>
                          <a:gd name="connsiteX3" fmla="*/ 40934 w 97696"/>
                          <a:gd name="connsiteY3" fmla="*/ 546 h 103223"/>
                          <a:gd name="connsiteX4" fmla="*/ 97046 w 97696"/>
                          <a:gd name="connsiteY4" fmla="*/ 44142 h 10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96" h="103223">
                            <a:moveTo>
                              <a:pt x="97046" y="44142"/>
                            </a:moveTo>
                            <a:cubicBezTo>
                              <a:pt x="101408" y="72335"/>
                              <a:pt x="83387" y="98529"/>
                              <a:pt x="56755" y="102673"/>
                            </a:cubicBezTo>
                            <a:cubicBezTo>
                              <a:pt x="30142" y="106797"/>
                              <a:pt x="4996" y="87299"/>
                              <a:pt x="653" y="59086"/>
                            </a:cubicBezTo>
                            <a:cubicBezTo>
                              <a:pt x="-3719" y="30873"/>
                              <a:pt x="14331" y="4679"/>
                              <a:pt x="40934" y="546"/>
                            </a:cubicBezTo>
                            <a:cubicBezTo>
                              <a:pt x="67556" y="-3560"/>
                              <a:pt x="92683" y="15948"/>
                              <a:pt x="97046" y="44142"/>
                            </a:cubicBezTo>
                            <a:close/>
                          </a:path>
                        </a:pathLst>
                      </a:custGeom>
                      <a:solidFill>
                        <a:srgbClr val="FFFFFF"/>
                      </a:solid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D6A56FFB-E233-CE4E-CF56-BBB6F440F944}"/>
                          </a:ext>
                        </a:extLst>
                      </p:cNvPr>
                      <p:cNvSpPr/>
                      <p:nvPr/>
                    </p:nvSpPr>
                    <p:spPr>
                      <a:xfrm>
                        <a:off x="6777656" y="1689639"/>
                        <a:ext cx="75824" cy="66216"/>
                      </a:xfrm>
                      <a:custGeom>
                        <a:avLst/>
                        <a:gdLst>
                          <a:gd name="connsiteX0" fmla="*/ 75276 w 75824"/>
                          <a:gd name="connsiteY0" fmla="*/ 15392 h 66216"/>
                          <a:gd name="connsiteX1" fmla="*/ 69923 w 75824"/>
                          <a:gd name="connsiteY1" fmla="*/ 0 h 66216"/>
                          <a:gd name="connsiteX2" fmla="*/ 72152 w 75824"/>
                          <a:gd name="connsiteY2" fmla="*/ 8715 h 66216"/>
                          <a:gd name="connsiteX3" fmla="*/ 36700 w 75824"/>
                          <a:gd name="connsiteY3" fmla="*/ 60198 h 66216"/>
                          <a:gd name="connsiteX4" fmla="*/ 0 w 75824"/>
                          <a:gd name="connsiteY4" fmla="*/ 47273 h 66216"/>
                          <a:gd name="connsiteX5" fmla="*/ 40586 w 75824"/>
                          <a:gd name="connsiteY5" fmla="*/ 65751 h 66216"/>
                          <a:gd name="connsiteX6" fmla="*/ 75276 w 75824"/>
                          <a:gd name="connsiteY6" fmla="*/ 15392 h 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24" h="66216">
                            <a:moveTo>
                              <a:pt x="75276" y="15392"/>
                            </a:moveTo>
                            <a:cubicBezTo>
                              <a:pt x="74400" y="9820"/>
                              <a:pt x="72485" y="4667"/>
                              <a:pt x="69923" y="0"/>
                            </a:cubicBezTo>
                            <a:cubicBezTo>
                              <a:pt x="70914" y="2791"/>
                              <a:pt x="71676" y="5677"/>
                              <a:pt x="72152" y="8715"/>
                            </a:cubicBezTo>
                            <a:cubicBezTo>
                              <a:pt x="75971" y="33499"/>
                              <a:pt x="60093" y="56550"/>
                              <a:pt x="36700" y="60198"/>
                            </a:cubicBezTo>
                            <a:cubicBezTo>
                              <a:pt x="22765" y="62351"/>
                              <a:pt x="9439" y="57036"/>
                              <a:pt x="0" y="47273"/>
                            </a:cubicBezTo>
                            <a:cubicBezTo>
                              <a:pt x="9030" y="60503"/>
                              <a:pt x="24441" y="68247"/>
                              <a:pt x="40586" y="65751"/>
                            </a:cubicBezTo>
                            <a:cubicBezTo>
                              <a:pt x="63513" y="62189"/>
                              <a:pt x="78981" y="39643"/>
                              <a:pt x="75276" y="15392"/>
                            </a:cubicBezTo>
                            <a:close/>
                          </a:path>
                        </a:pathLst>
                      </a:custGeom>
                      <a:solidFill>
                        <a:srgbClr val="DADBDC"/>
                      </a:solid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2823C320-544A-CFBE-8398-16E33ECED5BA}"/>
                          </a:ext>
                        </a:extLst>
                      </p:cNvPr>
                      <p:cNvSpPr/>
                      <p:nvPr/>
                    </p:nvSpPr>
                    <p:spPr>
                      <a:xfrm>
                        <a:off x="6792176" y="1686803"/>
                        <a:ext cx="53046" cy="55822"/>
                      </a:xfrm>
                      <a:custGeom>
                        <a:avLst/>
                        <a:gdLst>
                          <a:gd name="connsiteX0" fmla="*/ 52269 w 53046"/>
                          <a:gd name="connsiteY0" fmla="*/ 33945 h 55822"/>
                          <a:gd name="connsiteX1" fmla="*/ 20151 w 53046"/>
                          <a:gd name="connsiteY1" fmla="*/ 55157 h 55822"/>
                          <a:gd name="connsiteX2" fmla="*/ 786 w 53046"/>
                          <a:gd name="connsiteY2" fmla="*/ 21905 h 55822"/>
                          <a:gd name="connsiteX3" fmla="*/ 32886 w 53046"/>
                          <a:gd name="connsiteY3" fmla="*/ 665 h 55822"/>
                          <a:gd name="connsiteX4" fmla="*/ 52269 w 53046"/>
                          <a:gd name="connsiteY4" fmla="*/ 33945 h 5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46" h="55822">
                            <a:moveTo>
                              <a:pt x="52269" y="33945"/>
                            </a:moveTo>
                            <a:cubicBezTo>
                              <a:pt x="48716" y="48966"/>
                              <a:pt x="34353" y="58491"/>
                              <a:pt x="20151" y="55157"/>
                            </a:cubicBezTo>
                            <a:cubicBezTo>
                              <a:pt x="5911" y="51814"/>
                              <a:pt x="-2738" y="36917"/>
                              <a:pt x="786" y="21905"/>
                            </a:cubicBezTo>
                            <a:cubicBezTo>
                              <a:pt x="4282" y="6808"/>
                              <a:pt x="18684" y="-2660"/>
                              <a:pt x="32886" y="665"/>
                            </a:cubicBezTo>
                            <a:cubicBezTo>
                              <a:pt x="47097" y="3979"/>
                              <a:pt x="55774" y="18886"/>
                              <a:pt x="52269" y="33945"/>
                            </a:cubicBezTo>
                            <a:close/>
                          </a:path>
                        </a:pathLst>
                      </a:custGeom>
                      <a:solidFill>
                        <a:srgbClr val="8F7B70"/>
                      </a:solid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A9C1BB7B-DB2A-F14A-DE91-317144EEA7DD}"/>
                          </a:ext>
                        </a:extLst>
                      </p:cNvPr>
                      <p:cNvSpPr/>
                      <p:nvPr/>
                    </p:nvSpPr>
                    <p:spPr>
                      <a:xfrm>
                        <a:off x="6802409" y="1699024"/>
                        <a:ext cx="31729" cy="33442"/>
                      </a:xfrm>
                      <a:custGeom>
                        <a:avLst/>
                        <a:gdLst>
                          <a:gd name="connsiteX0" fmla="*/ 31254 w 31729"/>
                          <a:gd name="connsiteY0" fmla="*/ 20314 h 33442"/>
                          <a:gd name="connsiteX1" fmla="*/ 12033 w 31729"/>
                          <a:gd name="connsiteY1" fmla="*/ 33058 h 33442"/>
                          <a:gd name="connsiteX2" fmla="*/ 469 w 31729"/>
                          <a:gd name="connsiteY2" fmla="*/ 13113 h 33442"/>
                          <a:gd name="connsiteX3" fmla="*/ 19672 w 31729"/>
                          <a:gd name="connsiteY3" fmla="*/ 387 h 33442"/>
                          <a:gd name="connsiteX4" fmla="*/ 31254 w 31729"/>
                          <a:gd name="connsiteY4" fmla="*/ 20314 h 33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9" h="33442">
                            <a:moveTo>
                              <a:pt x="31254" y="20314"/>
                            </a:moveTo>
                            <a:cubicBezTo>
                              <a:pt x="29130" y="29343"/>
                              <a:pt x="20539" y="35011"/>
                              <a:pt x="12033" y="33058"/>
                            </a:cubicBezTo>
                            <a:cubicBezTo>
                              <a:pt x="3536" y="31010"/>
                              <a:pt x="-1636" y="22142"/>
                              <a:pt x="469" y="13113"/>
                            </a:cubicBezTo>
                            <a:cubicBezTo>
                              <a:pt x="2584" y="4111"/>
                              <a:pt x="11194" y="-1575"/>
                              <a:pt x="19672" y="387"/>
                            </a:cubicBezTo>
                            <a:cubicBezTo>
                              <a:pt x="28187" y="2416"/>
                              <a:pt x="33378" y="11312"/>
                              <a:pt x="31254" y="20314"/>
                            </a:cubicBezTo>
                            <a:close/>
                          </a:path>
                        </a:pathLst>
                      </a:custGeom>
                      <a:solidFill>
                        <a:srgbClr val="000000"/>
                      </a:solid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AF5885C6-5125-FE59-C93E-956CBCD9912E}"/>
                          </a:ext>
                        </a:extLst>
                      </p:cNvPr>
                      <p:cNvSpPr/>
                      <p:nvPr/>
                    </p:nvSpPr>
                    <p:spPr>
                      <a:xfrm>
                        <a:off x="6805185" y="1697070"/>
                        <a:ext cx="13421" cy="14147"/>
                      </a:xfrm>
                      <a:custGeom>
                        <a:avLst/>
                        <a:gdLst>
                          <a:gd name="connsiteX0" fmla="*/ 13219 w 13421"/>
                          <a:gd name="connsiteY0" fmla="*/ 8599 h 14147"/>
                          <a:gd name="connsiteX1" fmla="*/ 5094 w 13421"/>
                          <a:gd name="connsiteY1" fmla="*/ 13981 h 14147"/>
                          <a:gd name="connsiteX2" fmla="*/ 198 w 13421"/>
                          <a:gd name="connsiteY2" fmla="*/ 5570 h 14147"/>
                          <a:gd name="connsiteX3" fmla="*/ 8313 w 13421"/>
                          <a:gd name="connsiteY3" fmla="*/ 150 h 14147"/>
                          <a:gd name="connsiteX4" fmla="*/ 13219 w 13421"/>
                          <a:gd name="connsiteY4" fmla="*/ 8599 h 14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1" h="14147">
                            <a:moveTo>
                              <a:pt x="13219" y="8599"/>
                            </a:moveTo>
                            <a:cubicBezTo>
                              <a:pt x="12314" y="12419"/>
                              <a:pt x="8685" y="14819"/>
                              <a:pt x="5094" y="13981"/>
                            </a:cubicBezTo>
                            <a:cubicBezTo>
                              <a:pt x="1532" y="13133"/>
                              <a:pt x="-697" y="9371"/>
                              <a:pt x="198" y="5570"/>
                            </a:cubicBezTo>
                            <a:cubicBezTo>
                              <a:pt x="1093" y="1760"/>
                              <a:pt x="4713" y="-640"/>
                              <a:pt x="8313" y="150"/>
                            </a:cubicBezTo>
                            <a:cubicBezTo>
                              <a:pt x="11923" y="1017"/>
                              <a:pt x="14123" y="4780"/>
                              <a:pt x="13219" y="8599"/>
                            </a:cubicBezTo>
                            <a:close/>
                          </a:path>
                        </a:pathLst>
                      </a:custGeom>
                      <a:solidFill>
                        <a:srgbClr val="FFFFFF"/>
                      </a:solid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2A349508-7F8C-1766-4E0D-203E71C4699C}"/>
                          </a:ext>
                        </a:extLst>
                      </p:cNvPr>
                      <p:cNvSpPr/>
                      <p:nvPr/>
                    </p:nvSpPr>
                    <p:spPr>
                      <a:xfrm>
                        <a:off x="6823115" y="1724337"/>
                        <a:ext cx="8124" cy="8569"/>
                      </a:xfrm>
                      <a:custGeom>
                        <a:avLst/>
                        <a:gdLst>
                          <a:gd name="connsiteX0" fmla="*/ 7995 w 8124"/>
                          <a:gd name="connsiteY0" fmla="*/ 5221 h 8569"/>
                          <a:gd name="connsiteX1" fmla="*/ 3071 w 8124"/>
                          <a:gd name="connsiteY1" fmla="*/ 8469 h 8569"/>
                          <a:gd name="connsiteX2" fmla="*/ 118 w 8124"/>
                          <a:gd name="connsiteY2" fmla="*/ 3354 h 8569"/>
                          <a:gd name="connsiteX3" fmla="*/ 5033 w 8124"/>
                          <a:gd name="connsiteY3" fmla="*/ 106 h 8569"/>
                          <a:gd name="connsiteX4" fmla="*/ 7995 w 8124"/>
                          <a:gd name="connsiteY4" fmla="*/ 5221 h 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 h="8569">
                            <a:moveTo>
                              <a:pt x="7995" y="5221"/>
                            </a:moveTo>
                            <a:cubicBezTo>
                              <a:pt x="7481" y="7545"/>
                              <a:pt x="5271" y="8973"/>
                              <a:pt x="3071" y="8469"/>
                            </a:cubicBezTo>
                            <a:cubicBezTo>
                              <a:pt x="909" y="7964"/>
                              <a:pt x="-415" y="5659"/>
                              <a:pt x="118" y="3354"/>
                            </a:cubicBezTo>
                            <a:cubicBezTo>
                              <a:pt x="661" y="1058"/>
                              <a:pt x="2852" y="-418"/>
                              <a:pt x="5033" y="106"/>
                            </a:cubicBezTo>
                            <a:cubicBezTo>
                              <a:pt x="7233" y="630"/>
                              <a:pt x="8557" y="2906"/>
                              <a:pt x="7995" y="5221"/>
                            </a:cubicBezTo>
                            <a:close/>
                          </a:path>
                        </a:pathLst>
                      </a:custGeom>
                      <a:solidFill>
                        <a:srgbClr val="FFFFFF"/>
                      </a:solidFill>
                      <a:ln w="9525" cap="flat">
                        <a:noFill/>
                        <a:prstDash val="solid"/>
                        <a:miter/>
                      </a:ln>
                    </p:spPr>
                    <p:txBody>
                      <a:bodyPr rtlCol="0" anchor="ctr"/>
                      <a:lstStyle/>
                      <a:p>
                        <a:endParaRPr lang="en-US"/>
                      </a:p>
                    </p:txBody>
                  </p:sp>
                </p:grpSp>
              </p:grpSp>
              <p:grpSp>
                <p:nvGrpSpPr>
                  <p:cNvPr id="395" name="Graphic 10">
                    <a:extLst>
                      <a:ext uri="{FF2B5EF4-FFF2-40B4-BE49-F238E27FC236}">
                        <a16:creationId xmlns:a16="http://schemas.microsoft.com/office/drawing/2014/main" id="{A51FB8CD-CB43-B12C-663A-B13B0D16F2D5}"/>
                      </a:ext>
                    </a:extLst>
                  </p:cNvPr>
                  <p:cNvGrpSpPr/>
                  <p:nvPr/>
                </p:nvGrpSpPr>
                <p:grpSpPr>
                  <a:xfrm>
                    <a:off x="6648340" y="1248002"/>
                    <a:ext cx="794306" cy="663930"/>
                    <a:chOff x="6648340" y="1248002"/>
                    <a:chExt cx="794306" cy="663930"/>
                  </a:xfrm>
                </p:grpSpPr>
                <p:sp>
                  <p:nvSpPr>
                    <p:cNvPr id="396" name="Freeform: Shape 395">
                      <a:extLst>
                        <a:ext uri="{FF2B5EF4-FFF2-40B4-BE49-F238E27FC236}">
                          <a16:creationId xmlns:a16="http://schemas.microsoft.com/office/drawing/2014/main" id="{CFA7F957-A909-5004-654C-2093AAA553FB}"/>
                        </a:ext>
                      </a:extLst>
                    </p:cNvPr>
                    <p:cNvSpPr/>
                    <p:nvPr/>
                  </p:nvSpPr>
                  <p:spPr>
                    <a:xfrm>
                      <a:off x="6648340" y="1248002"/>
                      <a:ext cx="794306" cy="663930"/>
                    </a:xfrm>
                    <a:custGeom>
                      <a:avLst/>
                      <a:gdLst>
                        <a:gd name="connsiteX0" fmla="*/ 586134 w 794306"/>
                        <a:gd name="connsiteY0" fmla="*/ 660235 h 663930"/>
                        <a:gd name="connsiteX1" fmla="*/ 571237 w 794306"/>
                        <a:gd name="connsiteY1" fmla="*/ 619230 h 663930"/>
                        <a:gd name="connsiteX2" fmla="*/ 567151 w 794306"/>
                        <a:gd name="connsiteY2" fmla="*/ 536010 h 663930"/>
                        <a:gd name="connsiteX3" fmla="*/ 575257 w 794306"/>
                        <a:gd name="connsiteY3" fmla="*/ 494805 h 663930"/>
                        <a:gd name="connsiteX4" fmla="*/ 538243 w 794306"/>
                        <a:gd name="connsiteY4" fmla="*/ 390516 h 663930"/>
                        <a:gd name="connsiteX5" fmla="*/ 488437 w 794306"/>
                        <a:gd name="connsiteY5" fmla="*/ 349492 h 663930"/>
                        <a:gd name="connsiteX6" fmla="*/ 358887 w 794306"/>
                        <a:gd name="connsiteY6" fmla="*/ 272349 h 663930"/>
                        <a:gd name="connsiteX7" fmla="*/ 278086 w 794306"/>
                        <a:gd name="connsiteY7" fmla="*/ 265262 h 663930"/>
                        <a:gd name="connsiteX8" fmla="*/ 178931 w 794306"/>
                        <a:gd name="connsiteY8" fmla="*/ 275349 h 663930"/>
                        <a:gd name="connsiteX9" fmla="*/ 124381 w 794306"/>
                        <a:gd name="connsiteY9" fmla="*/ 297704 h 663930"/>
                        <a:gd name="connsiteX10" fmla="*/ 87539 w 794306"/>
                        <a:gd name="connsiteY10" fmla="*/ 329146 h 663930"/>
                        <a:gd name="connsiteX11" fmla="*/ 47762 w 794306"/>
                        <a:gd name="connsiteY11" fmla="*/ 440474 h 663930"/>
                        <a:gd name="connsiteX12" fmla="*/ 16282 w 794306"/>
                        <a:gd name="connsiteY12" fmla="*/ 354521 h 663930"/>
                        <a:gd name="connsiteX13" fmla="*/ 21616 w 794306"/>
                        <a:gd name="connsiteY13" fmla="*/ 271215 h 663930"/>
                        <a:gd name="connsiteX14" fmla="*/ 42971 w 794306"/>
                        <a:gd name="connsiteY14" fmla="*/ 191662 h 663930"/>
                        <a:gd name="connsiteX15" fmla="*/ 157214 w 794306"/>
                        <a:gd name="connsiteY15" fmla="*/ 59093 h 663930"/>
                        <a:gd name="connsiteX16" fmla="*/ 229223 w 794306"/>
                        <a:gd name="connsiteY16" fmla="*/ 48730 h 663930"/>
                        <a:gd name="connsiteX17" fmla="*/ 412379 w 794306"/>
                        <a:gd name="connsiteY17" fmla="*/ 51178 h 663930"/>
                        <a:gd name="connsiteX18" fmla="*/ 473549 w 794306"/>
                        <a:gd name="connsiteY18" fmla="*/ 51159 h 663930"/>
                        <a:gd name="connsiteX19" fmla="*/ 552702 w 794306"/>
                        <a:gd name="connsiteY19" fmla="*/ 86125 h 663930"/>
                        <a:gd name="connsiteX20" fmla="*/ 698768 w 794306"/>
                        <a:gd name="connsiteY20" fmla="*/ 200664 h 663930"/>
                        <a:gd name="connsiteX21" fmla="*/ 710626 w 794306"/>
                        <a:gd name="connsiteY21" fmla="*/ 233734 h 663930"/>
                        <a:gd name="connsiteX22" fmla="*/ 760489 w 794306"/>
                        <a:gd name="connsiteY22" fmla="*/ 383277 h 663930"/>
                        <a:gd name="connsiteX23" fmla="*/ 715322 w 794306"/>
                        <a:gd name="connsiteY23" fmla="*/ 507683 h 663930"/>
                        <a:gd name="connsiteX24" fmla="*/ 693281 w 794306"/>
                        <a:gd name="connsiteY24" fmla="*/ 540230 h 663930"/>
                        <a:gd name="connsiteX25" fmla="*/ 669630 w 794306"/>
                        <a:gd name="connsiteY25" fmla="*/ 620554 h 663930"/>
                        <a:gd name="connsiteX26" fmla="*/ 609480 w 794306"/>
                        <a:gd name="connsiteY26" fmla="*/ 660826 h 663930"/>
                        <a:gd name="connsiteX27" fmla="*/ 586134 w 794306"/>
                        <a:gd name="connsiteY27" fmla="*/ 660235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4306" h="663930">
                          <a:moveTo>
                            <a:pt x="586134" y="660235"/>
                          </a:moveTo>
                          <a:cubicBezTo>
                            <a:pt x="567132" y="674628"/>
                            <a:pt x="541710" y="634003"/>
                            <a:pt x="571237" y="619230"/>
                          </a:cubicBezTo>
                          <a:cubicBezTo>
                            <a:pt x="526660" y="606952"/>
                            <a:pt x="534080" y="547869"/>
                            <a:pt x="567151" y="536010"/>
                          </a:cubicBezTo>
                          <a:cubicBezTo>
                            <a:pt x="540091" y="526828"/>
                            <a:pt x="547015" y="496967"/>
                            <a:pt x="575257" y="494805"/>
                          </a:cubicBezTo>
                          <a:cubicBezTo>
                            <a:pt x="534147" y="474679"/>
                            <a:pt x="504077" y="421320"/>
                            <a:pt x="538243" y="390516"/>
                          </a:cubicBezTo>
                          <a:cubicBezTo>
                            <a:pt x="498657" y="415700"/>
                            <a:pt x="483188" y="375704"/>
                            <a:pt x="488437" y="349492"/>
                          </a:cubicBezTo>
                          <a:cubicBezTo>
                            <a:pt x="465110" y="377657"/>
                            <a:pt x="342695" y="317821"/>
                            <a:pt x="358887" y="272349"/>
                          </a:cubicBezTo>
                          <a:cubicBezTo>
                            <a:pt x="325578" y="335147"/>
                            <a:pt x="286802" y="291637"/>
                            <a:pt x="278086" y="265262"/>
                          </a:cubicBezTo>
                          <a:cubicBezTo>
                            <a:pt x="277353" y="321212"/>
                            <a:pt x="191171" y="304619"/>
                            <a:pt x="178931" y="275349"/>
                          </a:cubicBezTo>
                          <a:cubicBezTo>
                            <a:pt x="168682" y="325222"/>
                            <a:pt x="132268" y="320145"/>
                            <a:pt x="124381" y="297704"/>
                          </a:cubicBezTo>
                          <a:cubicBezTo>
                            <a:pt x="115418" y="334976"/>
                            <a:pt x="92196" y="333442"/>
                            <a:pt x="87539" y="329146"/>
                          </a:cubicBezTo>
                          <a:cubicBezTo>
                            <a:pt x="68898" y="362227"/>
                            <a:pt x="57916" y="408880"/>
                            <a:pt x="47762" y="440474"/>
                          </a:cubicBezTo>
                          <a:cubicBezTo>
                            <a:pt x="16720" y="444865"/>
                            <a:pt x="-11226" y="382181"/>
                            <a:pt x="16282" y="354521"/>
                          </a:cubicBezTo>
                          <a:cubicBezTo>
                            <a:pt x="-18294" y="317745"/>
                            <a:pt x="11377" y="284160"/>
                            <a:pt x="21616" y="271215"/>
                          </a:cubicBezTo>
                          <a:cubicBezTo>
                            <a:pt x="-3368" y="253775"/>
                            <a:pt x="11034" y="188348"/>
                            <a:pt x="42971" y="191662"/>
                          </a:cubicBezTo>
                          <a:cubicBezTo>
                            <a:pt x="10015" y="134446"/>
                            <a:pt x="78109" y="36919"/>
                            <a:pt x="157214" y="59093"/>
                          </a:cubicBezTo>
                          <a:cubicBezTo>
                            <a:pt x="137231" y="-18145"/>
                            <a:pt x="221851" y="-3000"/>
                            <a:pt x="229223" y="48730"/>
                          </a:cubicBezTo>
                          <a:cubicBezTo>
                            <a:pt x="286249" y="-34528"/>
                            <a:pt x="403245" y="4372"/>
                            <a:pt x="412379" y="51178"/>
                          </a:cubicBezTo>
                          <a:cubicBezTo>
                            <a:pt x="448736" y="-29108"/>
                            <a:pt x="483064" y="33052"/>
                            <a:pt x="473549" y="51159"/>
                          </a:cubicBezTo>
                          <a:cubicBezTo>
                            <a:pt x="519126" y="-32004"/>
                            <a:pt x="602032" y="53045"/>
                            <a:pt x="552702" y="86125"/>
                          </a:cubicBezTo>
                          <a:cubicBezTo>
                            <a:pt x="619739" y="66323"/>
                            <a:pt x="695758" y="144295"/>
                            <a:pt x="698768" y="200664"/>
                          </a:cubicBezTo>
                          <a:cubicBezTo>
                            <a:pt x="748402" y="152305"/>
                            <a:pt x="776730" y="222762"/>
                            <a:pt x="710626" y="233734"/>
                          </a:cubicBezTo>
                          <a:cubicBezTo>
                            <a:pt x="810020" y="258061"/>
                            <a:pt x="813077" y="379819"/>
                            <a:pt x="760489" y="383277"/>
                          </a:cubicBezTo>
                          <a:cubicBezTo>
                            <a:pt x="822250" y="426625"/>
                            <a:pt x="789817" y="546821"/>
                            <a:pt x="715322" y="507683"/>
                          </a:cubicBezTo>
                          <a:cubicBezTo>
                            <a:pt x="730019" y="525752"/>
                            <a:pt x="720742" y="545611"/>
                            <a:pt x="693281" y="540230"/>
                          </a:cubicBezTo>
                          <a:cubicBezTo>
                            <a:pt x="727276" y="571996"/>
                            <a:pt x="693814" y="620526"/>
                            <a:pt x="669630" y="620554"/>
                          </a:cubicBezTo>
                          <a:cubicBezTo>
                            <a:pt x="668611" y="680552"/>
                            <a:pt x="609480" y="660826"/>
                            <a:pt x="609480" y="660826"/>
                          </a:cubicBezTo>
                          <a:cubicBezTo>
                            <a:pt x="609480" y="660826"/>
                            <a:pt x="606861" y="644595"/>
                            <a:pt x="586134" y="660235"/>
                          </a:cubicBezTo>
                          <a:close/>
                        </a:path>
                      </a:pathLst>
                    </a:custGeom>
                    <a:solidFill>
                      <a:srgbClr val="4F3628"/>
                    </a:solid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E62F94E9-E0B9-D262-8AB9-57CC7B2E7296}"/>
                        </a:ext>
                      </a:extLst>
                    </p:cNvPr>
                    <p:cNvSpPr/>
                    <p:nvPr/>
                  </p:nvSpPr>
                  <p:spPr>
                    <a:xfrm>
                      <a:off x="6670378" y="1417233"/>
                      <a:ext cx="663890" cy="489966"/>
                    </a:xfrm>
                    <a:custGeom>
                      <a:avLst/>
                      <a:gdLst>
                        <a:gd name="connsiteX0" fmla="*/ 5960 w 663890"/>
                        <a:gd name="connsiteY0" fmla="*/ 153248 h 489966"/>
                        <a:gd name="connsiteX1" fmla="*/ 25972 w 663890"/>
                        <a:gd name="connsiteY1" fmla="*/ 72752 h 489966"/>
                        <a:gd name="connsiteX2" fmla="*/ 113507 w 663890"/>
                        <a:gd name="connsiteY2" fmla="*/ 9011 h 489966"/>
                        <a:gd name="connsiteX3" fmla="*/ 223149 w 663890"/>
                        <a:gd name="connsiteY3" fmla="*/ 0 h 489966"/>
                        <a:gd name="connsiteX4" fmla="*/ 357642 w 663890"/>
                        <a:gd name="connsiteY4" fmla="*/ 13554 h 489966"/>
                        <a:gd name="connsiteX5" fmla="*/ 503575 w 663890"/>
                        <a:gd name="connsiteY5" fmla="*/ 80077 h 489966"/>
                        <a:gd name="connsiteX6" fmla="*/ 608816 w 663890"/>
                        <a:gd name="connsiteY6" fmla="*/ 146218 h 489966"/>
                        <a:gd name="connsiteX7" fmla="*/ 635229 w 663890"/>
                        <a:gd name="connsiteY7" fmla="*/ 316621 h 489966"/>
                        <a:gd name="connsiteX8" fmla="*/ 618637 w 663890"/>
                        <a:gd name="connsiteY8" fmla="*/ 370589 h 489966"/>
                        <a:gd name="connsiteX9" fmla="*/ 663890 w 663890"/>
                        <a:gd name="connsiteY9" fmla="*/ 384619 h 489966"/>
                        <a:gd name="connsiteX10" fmla="*/ 630733 w 663890"/>
                        <a:gd name="connsiteY10" fmla="*/ 438093 h 489966"/>
                        <a:gd name="connsiteX11" fmla="*/ 597987 w 663890"/>
                        <a:gd name="connsiteY11" fmla="*/ 487347 h 489966"/>
                        <a:gd name="connsiteX12" fmla="*/ 565697 w 663890"/>
                        <a:gd name="connsiteY12" fmla="*/ 489966 h 489966"/>
                        <a:gd name="connsiteX13" fmla="*/ 580870 w 663890"/>
                        <a:gd name="connsiteY13" fmla="*/ 465287 h 489966"/>
                        <a:gd name="connsiteX14" fmla="*/ 576193 w 663890"/>
                        <a:gd name="connsiteY14" fmla="*/ 370913 h 489966"/>
                        <a:gd name="connsiteX15" fmla="*/ 577803 w 663890"/>
                        <a:gd name="connsiteY15" fmla="*/ 322174 h 489966"/>
                        <a:gd name="connsiteX16" fmla="*/ 552124 w 663890"/>
                        <a:gd name="connsiteY16" fmla="*/ 199406 h 489966"/>
                        <a:gd name="connsiteX17" fmla="*/ 486944 w 663890"/>
                        <a:gd name="connsiteY17" fmla="*/ 159401 h 489966"/>
                        <a:gd name="connsiteX18" fmla="*/ 340021 w 663890"/>
                        <a:gd name="connsiteY18" fmla="*/ 71933 h 489966"/>
                        <a:gd name="connsiteX19" fmla="*/ 248390 w 663890"/>
                        <a:gd name="connsiteY19" fmla="*/ 63856 h 489966"/>
                        <a:gd name="connsiteX20" fmla="*/ 135976 w 663890"/>
                        <a:gd name="connsiteY20" fmla="*/ 75295 h 489966"/>
                        <a:gd name="connsiteX21" fmla="*/ 74121 w 663890"/>
                        <a:gd name="connsiteY21" fmla="*/ 100670 h 489966"/>
                        <a:gd name="connsiteX22" fmla="*/ 45536 w 663890"/>
                        <a:gd name="connsiteY22" fmla="*/ 145923 h 489966"/>
                        <a:gd name="connsiteX23" fmla="*/ 15971 w 663890"/>
                        <a:gd name="connsiteY23" fmla="*/ 253232 h 489966"/>
                        <a:gd name="connsiteX24" fmla="*/ 11466 w 663890"/>
                        <a:gd name="connsiteY24" fmla="*/ 206492 h 489966"/>
                        <a:gd name="connsiteX25" fmla="*/ 5960 w 663890"/>
                        <a:gd name="connsiteY25" fmla="*/ 153248 h 48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3890" h="489966">
                          <a:moveTo>
                            <a:pt x="5960" y="153248"/>
                          </a:moveTo>
                          <a:cubicBezTo>
                            <a:pt x="22962" y="149504"/>
                            <a:pt x="40069" y="107918"/>
                            <a:pt x="25972" y="72752"/>
                          </a:cubicBezTo>
                          <a:cubicBezTo>
                            <a:pt x="37269" y="105013"/>
                            <a:pt x="98762" y="80658"/>
                            <a:pt x="113507" y="9011"/>
                          </a:cubicBezTo>
                          <a:cubicBezTo>
                            <a:pt x="131090" y="51111"/>
                            <a:pt x="222111" y="80420"/>
                            <a:pt x="223149" y="0"/>
                          </a:cubicBezTo>
                          <a:cubicBezTo>
                            <a:pt x="235655" y="37910"/>
                            <a:pt x="309836" y="103746"/>
                            <a:pt x="357642" y="13554"/>
                          </a:cubicBezTo>
                          <a:cubicBezTo>
                            <a:pt x="334373" y="78838"/>
                            <a:pt x="470094" y="120520"/>
                            <a:pt x="503575" y="80077"/>
                          </a:cubicBezTo>
                          <a:cubicBezTo>
                            <a:pt x="496002" y="117719"/>
                            <a:pt x="551990" y="182394"/>
                            <a:pt x="608816" y="146218"/>
                          </a:cubicBezTo>
                          <a:cubicBezTo>
                            <a:pt x="547999" y="234906"/>
                            <a:pt x="608169" y="315506"/>
                            <a:pt x="635229" y="316621"/>
                          </a:cubicBezTo>
                          <a:cubicBezTo>
                            <a:pt x="594634" y="319745"/>
                            <a:pt x="579727" y="357378"/>
                            <a:pt x="618637" y="370589"/>
                          </a:cubicBezTo>
                          <a:cubicBezTo>
                            <a:pt x="586966" y="381924"/>
                            <a:pt x="644002" y="441141"/>
                            <a:pt x="663890" y="384619"/>
                          </a:cubicBezTo>
                          <a:cubicBezTo>
                            <a:pt x="652288" y="426730"/>
                            <a:pt x="646193" y="444779"/>
                            <a:pt x="630733" y="438093"/>
                          </a:cubicBezTo>
                          <a:cubicBezTo>
                            <a:pt x="629238" y="488890"/>
                            <a:pt x="597987" y="487347"/>
                            <a:pt x="597987" y="487347"/>
                          </a:cubicBezTo>
                          <a:cubicBezTo>
                            <a:pt x="597987" y="487347"/>
                            <a:pt x="585909" y="476345"/>
                            <a:pt x="565697" y="489966"/>
                          </a:cubicBezTo>
                          <a:cubicBezTo>
                            <a:pt x="565059" y="480774"/>
                            <a:pt x="569011" y="471202"/>
                            <a:pt x="580870" y="465287"/>
                          </a:cubicBezTo>
                          <a:cubicBezTo>
                            <a:pt x="530264" y="451390"/>
                            <a:pt x="538684" y="384353"/>
                            <a:pt x="576193" y="370913"/>
                          </a:cubicBezTo>
                          <a:cubicBezTo>
                            <a:pt x="545494" y="360493"/>
                            <a:pt x="545761" y="324641"/>
                            <a:pt x="577803" y="322174"/>
                          </a:cubicBezTo>
                          <a:cubicBezTo>
                            <a:pt x="525253" y="280225"/>
                            <a:pt x="521425" y="230886"/>
                            <a:pt x="552124" y="199406"/>
                          </a:cubicBezTo>
                          <a:cubicBezTo>
                            <a:pt x="507280" y="227971"/>
                            <a:pt x="480962" y="189128"/>
                            <a:pt x="486944" y="159401"/>
                          </a:cubicBezTo>
                          <a:cubicBezTo>
                            <a:pt x="460522" y="191348"/>
                            <a:pt x="321666" y="123454"/>
                            <a:pt x="340021" y="71933"/>
                          </a:cubicBezTo>
                          <a:cubicBezTo>
                            <a:pt x="302283" y="143132"/>
                            <a:pt x="258287" y="93774"/>
                            <a:pt x="248390" y="63856"/>
                          </a:cubicBezTo>
                          <a:cubicBezTo>
                            <a:pt x="247571" y="127340"/>
                            <a:pt x="149873" y="108528"/>
                            <a:pt x="135976" y="75295"/>
                          </a:cubicBezTo>
                          <a:cubicBezTo>
                            <a:pt x="124318" y="131883"/>
                            <a:pt x="83017" y="126149"/>
                            <a:pt x="74121" y="100670"/>
                          </a:cubicBezTo>
                          <a:cubicBezTo>
                            <a:pt x="63929" y="142942"/>
                            <a:pt x="50813" y="150809"/>
                            <a:pt x="45536" y="145923"/>
                          </a:cubicBezTo>
                          <a:cubicBezTo>
                            <a:pt x="46813" y="165411"/>
                            <a:pt x="31449" y="194862"/>
                            <a:pt x="15971" y="253232"/>
                          </a:cubicBezTo>
                          <a:cubicBezTo>
                            <a:pt x="3445" y="254156"/>
                            <a:pt x="-10347" y="208055"/>
                            <a:pt x="11466" y="206492"/>
                          </a:cubicBezTo>
                          <a:cubicBezTo>
                            <a:pt x="2931" y="198511"/>
                            <a:pt x="2645" y="185185"/>
                            <a:pt x="5960" y="153248"/>
                          </a:cubicBezTo>
                          <a:close/>
                        </a:path>
                      </a:pathLst>
                    </a:custGeom>
                    <a:solidFill>
                      <a:srgbClr val="3E281B"/>
                    </a:solid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11A078AC-9193-CC23-EB30-4EBF2983C49A}"/>
                        </a:ext>
                      </a:extLst>
                    </p:cNvPr>
                    <p:cNvSpPr/>
                    <p:nvPr/>
                  </p:nvSpPr>
                  <p:spPr>
                    <a:xfrm>
                      <a:off x="7176791" y="1367214"/>
                      <a:ext cx="78133" cy="72079"/>
                    </a:xfrm>
                    <a:custGeom>
                      <a:avLst/>
                      <a:gdLst>
                        <a:gd name="connsiteX0" fmla="*/ 68123 w 78133"/>
                        <a:gd name="connsiteY0" fmla="*/ 72079 h 72079"/>
                        <a:gd name="connsiteX1" fmla="*/ 0 w 78133"/>
                        <a:gd name="connsiteY1" fmla="*/ 16596 h 72079"/>
                        <a:gd name="connsiteX2" fmla="*/ 68123 w 78133"/>
                        <a:gd name="connsiteY2" fmla="*/ 72079 h 72079"/>
                      </a:gdLst>
                      <a:ahLst/>
                      <a:cxnLst>
                        <a:cxn ang="0">
                          <a:pos x="connsiteX0" y="connsiteY0"/>
                        </a:cxn>
                        <a:cxn ang="0">
                          <a:pos x="connsiteX1" y="connsiteY1"/>
                        </a:cxn>
                        <a:cxn ang="0">
                          <a:pos x="connsiteX2" y="connsiteY2"/>
                        </a:cxn>
                      </a:cxnLst>
                      <a:rect l="l" t="t" r="r" b="b"/>
                      <a:pathLst>
                        <a:path w="78133" h="72079">
                          <a:moveTo>
                            <a:pt x="68123" y="72079"/>
                          </a:moveTo>
                          <a:cubicBezTo>
                            <a:pt x="95545" y="29074"/>
                            <a:pt x="64608" y="-28924"/>
                            <a:pt x="0" y="16596"/>
                          </a:cubicBezTo>
                          <a:cubicBezTo>
                            <a:pt x="70161" y="3490"/>
                            <a:pt x="68123" y="72079"/>
                            <a:pt x="68123" y="72079"/>
                          </a:cubicBezTo>
                          <a:close/>
                        </a:path>
                      </a:pathLst>
                    </a:custGeom>
                    <a:solidFill>
                      <a:srgbClr val="3E281B"/>
                    </a:solid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37DF689F-C630-83E3-5224-65EA39F99239}"/>
                        </a:ext>
                      </a:extLst>
                    </p:cNvPr>
                    <p:cNvSpPr/>
                    <p:nvPr/>
                  </p:nvSpPr>
                  <p:spPr>
                    <a:xfrm>
                      <a:off x="6737087" y="1324506"/>
                      <a:ext cx="61742" cy="70562"/>
                    </a:xfrm>
                    <a:custGeom>
                      <a:avLst/>
                      <a:gdLst>
                        <a:gd name="connsiteX0" fmla="*/ 61742 w 61742"/>
                        <a:gd name="connsiteY0" fmla="*/ 39530 h 70562"/>
                        <a:gd name="connsiteX1" fmla="*/ 1192 w 61742"/>
                        <a:gd name="connsiteY1" fmla="*/ 70563 h 70562"/>
                        <a:gd name="connsiteX2" fmla="*/ 61742 w 61742"/>
                        <a:gd name="connsiteY2" fmla="*/ 39530 h 70562"/>
                      </a:gdLst>
                      <a:ahLst/>
                      <a:cxnLst>
                        <a:cxn ang="0">
                          <a:pos x="connsiteX0" y="connsiteY0"/>
                        </a:cxn>
                        <a:cxn ang="0">
                          <a:pos x="connsiteX1" y="connsiteY1"/>
                        </a:cxn>
                        <a:cxn ang="0">
                          <a:pos x="connsiteX2" y="connsiteY2"/>
                        </a:cxn>
                      </a:cxnLst>
                      <a:rect l="l" t="t" r="r" b="b"/>
                      <a:pathLst>
                        <a:path w="61742" h="70562">
                          <a:moveTo>
                            <a:pt x="61742" y="39530"/>
                          </a:moveTo>
                          <a:cubicBezTo>
                            <a:pt x="45493" y="-24849"/>
                            <a:pt x="-8676" y="-7838"/>
                            <a:pt x="1192" y="70563"/>
                          </a:cubicBezTo>
                          <a:cubicBezTo>
                            <a:pt x="22566" y="2468"/>
                            <a:pt x="61742" y="39530"/>
                            <a:pt x="61742" y="39530"/>
                          </a:cubicBezTo>
                          <a:close/>
                        </a:path>
                      </a:pathLst>
                    </a:custGeom>
                    <a:solidFill>
                      <a:srgbClr val="3E281B"/>
                    </a:solid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63353043-12D7-E729-8565-88B036918861}"/>
                        </a:ext>
                      </a:extLst>
                    </p:cNvPr>
                    <p:cNvSpPr/>
                    <p:nvPr/>
                  </p:nvSpPr>
                  <p:spPr>
                    <a:xfrm>
                      <a:off x="7336611" y="1560541"/>
                      <a:ext cx="62490" cy="57869"/>
                    </a:xfrm>
                    <a:custGeom>
                      <a:avLst/>
                      <a:gdLst>
                        <a:gd name="connsiteX0" fmla="*/ 7992 w 62490"/>
                        <a:gd name="connsiteY0" fmla="*/ 57870 h 57869"/>
                        <a:gd name="connsiteX1" fmla="*/ 0 w 62490"/>
                        <a:gd name="connsiteY1" fmla="*/ 5892 h 57869"/>
                        <a:gd name="connsiteX2" fmla="*/ 7992 w 62490"/>
                        <a:gd name="connsiteY2" fmla="*/ 57870 h 57869"/>
                      </a:gdLst>
                      <a:ahLst/>
                      <a:cxnLst>
                        <a:cxn ang="0">
                          <a:pos x="connsiteX0" y="connsiteY0"/>
                        </a:cxn>
                        <a:cxn ang="0">
                          <a:pos x="connsiteX1" y="connsiteY1"/>
                        </a:cxn>
                        <a:cxn ang="0">
                          <a:pos x="connsiteX2" y="connsiteY2"/>
                        </a:cxn>
                      </a:cxnLst>
                      <a:rect l="l" t="t" r="r" b="b"/>
                      <a:pathLst>
                        <a:path w="62490" h="57869">
                          <a:moveTo>
                            <a:pt x="7992" y="57870"/>
                          </a:moveTo>
                          <a:cubicBezTo>
                            <a:pt x="94260" y="55165"/>
                            <a:pt x="67828" y="-21464"/>
                            <a:pt x="0" y="5892"/>
                          </a:cubicBezTo>
                          <a:cubicBezTo>
                            <a:pt x="66656" y="31428"/>
                            <a:pt x="7992" y="57870"/>
                            <a:pt x="7992" y="57870"/>
                          </a:cubicBezTo>
                          <a:close/>
                        </a:path>
                      </a:pathLst>
                    </a:custGeom>
                    <a:solidFill>
                      <a:srgbClr val="3E281B"/>
                    </a:solid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67798E00-624B-91BC-7031-078C341FF8A4}"/>
                        </a:ext>
                      </a:extLst>
                    </p:cNvPr>
                    <p:cNvSpPr/>
                    <p:nvPr/>
                  </p:nvSpPr>
                  <p:spPr>
                    <a:xfrm>
                      <a:off x="6902882" y="1272594"/>
                      <a:ext cx="56344" cy="60466"/>
                    </a:xfrm>
                    <a:custGeom>
                      <a:avLst/>
                      <a:gdLst>
                        <a:gd name="connsiteX0" fmla="*/ 56101 w 56344"/>
                        <a:gd name="connsiteY0" fmla="*/ 57247 h 60466"/>
                        <a:gd name="connsiteX1" fmla="*/ 3581 w 56344"/>
                        <a:gd name="connsiteY1" fmla="*/ 60467 h 60466"/>
                        <a:gd name="connsiteX2" fmla="*/ 56101 w 56344"/>
                        <a:gd name="connsiteY2" fmla="*/ 57247 h 60466"/>
                      </a:gdLst>
                      <a:ahLst/>
                      <a:cxnLst>
                        <a:cxn ang="0">
                          <a:pos x="connsiteX0" y="connsiteY0"/>
                        </a:cxn>
                        <a:cxn ang="0">
                          <a:pos x="connsiteX1" y="connsiteY1"/>
                        </a:cxn>
                        <a:cxn ang="0">
                          <a:pos x="connsiteX2" y="connsiteY2"/>
                        </a:cxn>
                      </a:cxnLst>
                      <a:rect l="l" t="t" r="r" b="b"/>
                      <a:pathLst>
                        <a:path w="56344" h="60466">
                          <a:moveTo>
                            <a:pt x="56101" y="57247"/>
                          </a:moveTo>
                          <a:cubicBezTo>
                            <a:pt x="61254" y="-28887"/>
                            <a:pt x="-17451" y="-9542"/>
                            <a:pt x="3581" y="60467"/>
                          </a:cubicBezTo>
                          <a:cubicBezTo>
                            <a:pt x="35118" y="-3551"/>
                            <a:pt x="56101" y="57247"/>
                            <a:pt x="56101" y="57247"/>
                          </a:cubicBezTo>
                          <a:close/>
                        </a:path>
                      </a:pathLst>
                    </a:custGeom>
                    <a:solidFill>
                      <a:srgbClr val="3E281B"/>
                    </a:solidFill>
                    <a:ln w="9525" cap="flat">
                      <a:noFill/>
                      <a:prstDash val="solid"/>
                      <a:miter/>
                    </a:ln>
                  </p:spPr>
                  <p:txBody>
                    <a:bodyPr rtlCol="0" anchor="ctr"/>
                    <a:lstStyle/>
                    <a:p>
                      <a:endParaRPr lang="en-US"/>
                    </a:p>
                  </p:txBody>
                </p:sp>
              </p:grpSp>
              <p:grpSp>
                <p:nvGrpSpPr>
                  <p:cNvPr id="402" name="Graphic 10">
                    <a:extLst>
                      <a:ext uri="{FF2B5EF4-FFF2-40B4-BE49-F238E27FC236}">
                        <a16:creationId xmlns:a16="http://schemas.microsoft.com/office/drawing/2014/main" id="{5D687887-6266-C037-B183-31F8FEE9E4ED}"/>
                      </a:ext>
                    </a:extLst>
                  </p:cNvPr>
                  <p:cNvGrpSpPr/>
                  <p:nvPr/>
                </p:nvGrpSpPr>
                <p:grpSpPr>
                  <a:xfrm>
                    <a:off x="7176243" y="1819252"/>
                    <a:ext cx="118353" cy="110586"/>
                    <a:chOff x="7176243" y="1819252"/>
                    <a:chExt cx="118353" cy="110586"/>
                  </a:xfrm>
                </p:grpSpPr>
                <p:sp>
                  <p:nvSpPr>
                    <p:cNvPr id="403" name="Freeform: Shape 402">
                      <a:extLst>
                        <a:ext uri="{FF2B5EF4-FFF2-40B4-BE49-F238E27FC236}">
                          <a16:creationId xmlns:a16="http://schemas.microsoft.com/office/drawing/2014/main" id="{51653C8B-2B86-7F0F-709D-0848E28BED12}"/>
                        </a:ext>
                      </a:extLst>
                    </p:cNvPr>
                    <p:cNvSpPr/>
                    <p:nvPr/>
                  </p:nvSpPr>
                  <p:spPr>
                    <a:xfrm>
                      <a:off x="7176243" y="1819252"/>
                      <a:ext cx="118353" cy="110586"/>
                    </a:xfrm>
                    <a:custGeom>
                      <a:avLst/>
                      <a:gdLst>
                        <a:gd name="connsiteX0" fmla="*/ 34686 w 118353"/>
                        <a:gd name="connsiteY0" fmla="*/ 19567 h 110586"/>
                        <a:gd name="connsiteX1" fmla="*/ 95522 w 118353"/>
                        <a:gd name="connsiteY1" fmla="*/ 4317 h 110586"/>
                        <a:gd name="connsiteX2" fmla="*/ 80273 w 118353"/>
                        <a:gd name="connsiteY2" fmla="*/ 101101 h 110586"/>
                        <a:gd name="connsiteX3" fmla="*/ 129 w 118353"/>
                        <a:gd name="connsiteY3" fmla="*/ 71678 h 110586"/>
                        <a:gd name="connsiteX4" fmla="*/ 34686 w 118353"/>
                        <a:gd name="connsiteY4" fmla="*/ 19567 h 110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53" h="110586">
                          <a:moveTo>
                            <a:pt x="34686" y="19567"/>
                          </a:moveTo>
                          <a:cubicBezTo>
                            <a:pt x="34686" y="19567"/>
                            <a:pt x="58327" y="-11056"/>
                            <a:pt x="95522" y="4317"/>
                          </a:cubicBezTo>
                          <a:cubicBezTo>
                            <a:pt x="134708" y="20539"/>
                            <a:pt x="119392" y="79365"/>
                            <a:pt x="80273" y="101101"/>
                          </a:cubicBezTo>
                          <a:cubicBezTo>
                            <a:pt x="41173" y="122799"/>
                            <a:pt x="-2690" y="104863"/>
                            <a:pt x="129" y="71678"/>
                          </a:cubicBezTo>
                          <a:lnTo>
                            <a:pt x="34686" y="19567"/>
                          </a:lnTo>
                          <a:close/>
                        </a:path>
                      </a:pathLst>
                    </a:custGeom>
                    <a:solidFill>
                      <a:srgbClr val="FCC7A5"/>
                    </a:solid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3C37205E-8146-3BC5-296F-CF3B26568477}"/>
                        </a:ext>
                      </a:extLst>
                    </p:cNvPr>
                    <p:cNvSpPr/>
                    <p:nvPr/>
                  </p:nvSpPr>
                  <p:spPr>
                    <a:xfrm>
                      <a:off x="7176617" y="1820802"/>
                      <a:ext cx="110986" cy="102851"/>
                    </a:xfrm>
                    <a:custGeom>
                      <a:avLst/>
                      <a:gdLst>
                        <a:gd name="connsiteX0" fmla="*/ 89538 w 110986"/>
                        <a:gd name="connsiteY0" fmla="*/ 3987 h 102851"/>
                        <a:gd name="connsiteX1" fmla="*/ 64192 w 110986"/>
                        <a:gd name="connsiteY1" fmla="*/ 415 h 102851"/>
                        <a:gd name="connsiteX2" fmla="*/ 82365 w 110986"/>
                        <a:gd name="connsiteY2" fmla="*/ 3425 h 102851"/>
                        <a:gd name="connsiteX3" fmla="*/ 76393 w 110986"/>
                        <a:gd name="connsiteY3" fmla="*/ 81863 h 102851"/>
                        <a:gd name="connsiteX4" fmla="*/ 117 w 110986"/>
                        <a:gd name="connsiteY4" fmla="*/ 66585 h 102851"/>
                        <a:gd name="connsiteX5" fmla="*/ 75317 w 110986"/>
                        <a:gd name="connsiteY5" fmla="*/ 94055 h 102851"/>
                        <a:gd name="connsiteX6" fmla="*/ 89538 w 110986"/>
                        <a:gd name="connsiteY6" fmla="*/ 3987 h 10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86" h="102851">
                          <a:moveTo>
                            <a:pt x="89538" y="3987"/>
                          </a:moveTo>
                          <a:cubicBezTo>
                            <a:pt x="80108" y="81"/>
                            <a:pt x="71593" y="-585"/>
                            <a:pt x="64192" y="415"/>
                          </a:cubicBezTo>
                          <a:cubicBezTo>
                            <a:pt x="70021" y="-157"/>
                            <a:pt x="76193" y="529"/>
                            <a:pt x="82365" y="3425"/>
                          </a:cubicBezTo>
                          <a:cubicBezTo>
                            <a:pt x="118427" y="20151"/>
                            <a:pt x="101120" y="63384"/>
                            <a:pt x="76393" y="81863"/>
                          </a:cubicBezTo>
                          <a:cubicBezTo>
                            <a:pt x="42903" y="106942"/>
                            <a:pt x="7623" y="93502"/>
                            <a:pt x="117" y="66585"/>
                          </a:cubicBezTo>
                          <a:cubicBezTo>
                            <a:pt x="-2483" y="97494"/>
                            <a:pt x="38655" y="114210"/>
                            <a:pt x="75317" y="94055"/>
                          </a:cubicBezTo>
                          <a:cubicBezTo>
                            <a:pt x="111979" y="73833"/>
                            <a:pt x="126324" y="19093"/>
                            <a:pt x="89538" y="3987"/>
                          </a:cubicBezTo>
                          <a:close/>
                        </a:path>
                      </a:pathLst>
                    </a:custGeom>
                    <a:solidFill>
                      <a:srgbClr val="EBAD86"/>
                    </a:solid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B0BF097E-AAC7-353E-CC5D-338732CD26AC}"/>
                        </a:ext>
                      </a:extLst>
                    </p:cNvPr>
                    <p:cNvSpPr/>
                    <p:nvPr/>
                  </p:nvSpPr>
                  <p:spPr>
                    <a:xfrm>
                      <a:off x="7215561" y="1837358"/>
                      <a:ext cx="54718" cy="67612"/>
                    </a:xfrm>
                    <a:custGeom>
                      <a:avLst/>
                      <a:gdLst>
                        <a:gd name="connsiteX0" fmla="*/ 54718 w 54718"/>
                        <a:gd name="connsiteY0" fmla="*/ 4767 h 67612"/>
                        <a:gd name="connsiteX1" fmla="*/ 3798 w 54718"/>
                        <a:gd name="connsiteY1" fmla="*/ 67613 h 67612"/>
                        <a:gd name="connsiteX2" fmla="*/ 36964 w 54718"/>
                        <a:gd name="connsiteY2" fmla="*/ 46905 h 67612"/>
                        <a:gd name="connsiteX3" fmla="*/ 26467 w 54718"/>
                        <a:gd name="connsiteY3" fmla="*/ 18273 h 67612"/>
                        <a:gd name="connsiteX4" fmla="*/ 54718 w 54718"/>
                        <a:gd name="connsiteY4" fmla="*/ 4767 h 6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18" h="67612">
                          <a:moveTo>
                            <a:pt x="54718" y="4767"/>
                          </a:moveTo>
                          <a:cubicBezTo>
                            <a:pt x="33820" y="-13607"/>
                            <a:pt x="-13709" y="24074"/>
                            <a:pt x="3798" y="67613"/>
                          </a:cubicBezTo>
                          <a:cubicBezTo>
                            <a:pt x="10179" y="25550"/>
                            <a:pt x="29477" y="20826"/>
                            <a:pt x="36964" y="46905"/>
                          </a:cubicBezTo>
                          <a:cubicBezTo>
                            <a:pt x="43288" y="35580"/>
                            <a:pt x="41507" y="25160"/>
                            <a:pt x="26467" y="18273"/>
                          </a:cubicBezTo>
                          <a:cubicBezTo>
                            <a:pt x="36240" y="4109"/>
                            <a:pt x="54718" y="4767"/>
                            <a:pt x="54718" y="4767"/>
                          </a:cubicBezTo>
                          <a:close/>
                        </a:path>
                      </a:pathLst>
                    </a:custGeom>
                    <a:solidFill>
                      <a:srgbClr val="EBAD86"/>
                    </a:solidFill>
                    <a:ln w="9525" cap="flat">
                      <a:noFill/>
                      <a:prstDash val="solid"/>
                      <a:miter/>
                    </a:ln>
                  </p:spPr>
                  <p:txBody>
                    <a:bodyPr rtlCol="0" anchor="ctr"/>
                    <a:lstStyle/>
                    <a:p>
                      <a:endParaRPr lang="en-US"/>
                    </a:p>
                  </p:txBody>
                </p:sp>
              </p:grpSp>
            </p:grpSp>
            <p:grpSp>
              <p:nvGrpSpPr>
                <p:cNvPr id="406" name="Graphic 10">
                  <a:extLst>
                    <a:ext uri="{FF2B5EF4-FFF2-40B4-BE49-F238E27FC236}">
                      <a16:creationId xmlns:a16="http://schemas.microsoft.com/office/drawing/2014/main" id="{A29022DF-23C5-0578-3F50-92578B1E1352}"/>
                    </a:ext>
                  </a:extLst>
                </p:cNvPr>
                <p:cNvGrpSpPr/>
                <p:nvPr/>
              </p:nvGrpSpPr>
              <p:grpSpPr>
                <a:xfrm>
                  <a:off x="6649855" y="1849314"/>
                  <a:ext cx="409446" cy="172870"/>
                  <a:chOff x="6649855" y="1849314"/>
                  <a:chExt cx="409446" cy="172870"/>
                </a:xfrm>
              </p:grpSpPr>
              <p:sp>
                <p:nvSpPr>
                  <p:cNvPr id="407" name="Freeform: Shape 406">
                    <a:extLst>
                      <a:ext uri="{FF2B5EF4-FFF2-40B4-BE49-F238E27FC236}">
                        <a16:creationId xmlns:a16="http://schemas.microsoft.com/office/drawing/2014/main" id="{8C6656C6-F599-4C6A-EA0A-F728F52F7C9F}"/>
                      </a:ext>
                    </a:extLst>
                  </p:cNvPr>
                  <p:cNvSpPr/>
                  <p:nvPr/>
                </p:nvSpPr>
                <p:spPr>
                  <a:xfrm>
                    <a:off x="6870355" y="1849828"/>
                    <a:ext cx="130065" cy="71231"/>
                  </a:xfrm>
                  <a:custGeom>
                    <a:avLst/>
                    <a:gdLst>
                      <a:gd name="connsiteX0" fmla="*/ 123480 w 130065"/>
                      <a:gd name="connsiteY0" fmla="*/ 51123 h 71231"/>
                      <a:gd name="connsiteX1" fmla="*/ 127271 w 130065"/>
                      <a:gd name="connsiteY1" fmla="*/ 38111 h 71231"/>
                      <a:gd name="connsiteX2" fmla="*/ 116889 w 130065"/>
                      <a:gd name="connsiteY2" fmla="*/ 23605 h 71231"/>
                      <a:gd name="connsiteX3" fmla="*/ 97372 w 130065"/>
                      <a:gd name="connsiteY3" fmla="*/ 12299 h 71231"/>
                      <a:gd name="connsiteX4" fmla="*/ 73417 w 130065"/>
                      <a:gd name="connsiteY4" fmla="*/ 8498 h 71231"/>
                      <a:gd name="connsiteX5" fmla="*/ 54843 w 130065"/>
                      <a:gd name="connsiteY5" fmla="*/ 3774 h 71231"/>
                      <a:gd name="connsiteX6" fmla="*/ 33440 w 130065"/>
                      <a:gd name="connsiteY6" fmla="*/ 17423 h 71231"/>
                      <a:gd name="connsiteX7" fmla="*/ 20143 w 130065"/>
                      <a:gd name="connsiteY7" fmla="*/ 34273 h 71231"/>
                      <a:gd name="connsiteX8" fmla="*/ 6894 w 130065"/>
                      <a:gd name="connsiteY8" fmla="*/ 46636 h 71231"/>
                      <a:gd name="connsiteX9" fmla="*/ 3227 w 130065"/>
                      <a:gd name="connsiteY9" fmla="*/ 61276 h 71231"/>
                      <a:gd name="connsiteX10" fmla="*/ 22439 w 130065"/>
                      <a:gd name="connsiteY10" fmla="*/ 66439 h 71231"/>
                      <a:gd name="connsiteX11" fmla="*/ 55386 w 130065"/>
                      <a:gd name="connsiteY11" fmla="*/ 55218 h 71231"/>
                      <a:gd name="connsiteX12" fmla="*/ 82570 w 130065"/>
                      <a:gd name="connsiteY12" fmla="*/ 54590 h 71231"/>
                      <a:gd name="connsiteX13" fmla="*/ 123480 w 130065"/>
                      <a:gd name="connsiteY13" fmla="*/ 51123 h 7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065" h="71231">
                        <a:moveTo>
                          <a:pt x="123480" y="51123"/>
                        </a:moveTo>
                        <a:cubicBezTo>
                          <a:pt x="123480" y="51123"/>
                          <a:pt x="133939" y="46189"/>
                          <a:pt x="127271" y="38111"/>
                        </a:cubicBezTo>
                        <a:cubicBezTo>
                          <a:pt x="132719" y="31215"/>
                          <a:pt x="130681" y="19852"/>
                          <a:pt x="116889" y="23605"/>
                        </a:cubicBezTo>
                        <a:cubicBezTo>
                          <a:pt x="123137" y="12889"/>
                          <a:pt x="107421" y="4355"/>
                          <a:pt x="97372" y="12299"/>
                        </a:cubicBezTo>
                        <a:cubicBezTo>
                          <a:pt x="96505" y="4907"/>
                          <a:pt x="82627" y="-379"/>
                          <a:pt x="73417" y="8498"/>
                        </a:cubicBezTo>
                        <a:cubicBezTo>
                          <a:pt x="72445" y="1955"/>
                          <a:pt x="61939" y="-2065"/>
                          <a:pt x="54843" y="3774"/>
                        </a:cubicBezTo>
                        <a:cubicBezTo>
                          <a:pt x="52795" y="-3941"/>
                          <a:pt x="27192" y="-36"/>
                          <a:pt x="33440" y="17423"/>
                        </a:cubicBezTo>
                        <a:cubicBezTo>
                          <a:pt x="25734" y="15785"/>
                          <a:pt x="17972" y="24900"/>
                          <a:pt x="20143" y="34273"/>
                        </a:cubicBezTo>
                        <a:cubicBezTo>
                          <a:pt x="15095" y="29510"/>
                          <a:pt x="369" y="37692"/>
                          <a:pt x="6894" y="46636"/>
                        </a:cubicBezTo>
                        <a:cubicBezTo>
                          <a:pt x="-269" y="47398"/>
                          <a:pt x="-2450" y="58638"/>
                          <a:pt x="3227" y="61276"/>
                        </a:cubicBezTo>
                        <a:cubicBezTo>
                          <a:pt x="1303" y="71287"/>
                          <a:pt x="15724" y="75049"/>
                          <a:pt x="22439" y="66439"/>
                        </a:cubicBezTo>
                        <a:cubicBezTo>
                          <a:pt x="31440" y="66334"/>
                          <a:pt x="45565" y="69011"/>
                          <a:pt x="55386" y="55218"/>
                        </a:cubicBezTo>
                        <a:cubicBezTo>
                          <a:pt x="64606" y="57285"/>
                          <a:pt x="72893" y="61600"/>
                          <a:pt x="82570" y="54590"/>
                        </a:cubicBezTo>
                        <a:cubicBezTo>
                          <a:pt x="89247" y="57838"/>
                          <a:pt x="110755" y="64448"/>
                          <a:pt x="123480" y="51123"/>
                        </a:cubicBezTo>
                        <a:close/>
                      </a:path>
                    </a:pathLst>
                  </a:custGeom>
                  <a:solidFill>
                    <a:srgbClr val="1FC3ED"/>
                  </a:solid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F8C2B536-EF43-B0C9-4AA6-5C9DCCF33602}"/>
                      </a:ext>
                    </a:extLst>
                  </p:cNvPr>
                  <p:cNvSpPr/>
                  <p:nvPr/>
                </p:nvSpPr>
                <p:spPr>
                  <a:xfrm>
                    <a:off x="6875601" y="1849828"/>
                    <a:ext cx="120768" cy="49507"/>
                  </a:xfrm>
                  <a:custGeom>
                    <a:avLst/>
                    <a:gdLst>
                      <a:gd name="connsiteX0" fmla="*/ 111634 w 120768"/>
                      <a:gd name="connsiteY0" fmla="*/ 23605 h 49507"/>
                      <a:gd name="connsiteX1" fmla="*/ 92117 w 120768"/>
                      <a:gd name="connsiteY1" fmla="*/ 12299 h 49507"/>
                      <a:gd name="connsiteX2" fmla="*/ 68162 w 120768"/>
                      <a:gd name="connsiteY2" fmla="*/ 8498 h 49507"/>
                      <a:gd name="connsiteX3" fmla="*/ 49588 w 120768"/>
                      <a:gd name="connsiteY3" fmla="*/ 3774 h 49507"/>
                      <a:gd name="connsiteX4" fmla="*/ 28185 w 120768"/>
                      <a:gd name="connsiteY4" fmla="*/ 17423 h 49507"/>
                      <a:gd name="connsiteX5" fmla="*/ 14888 w 120768"/>
                      <a:gd name="connsiteY5" fmla="*/ 34273 h 49507"/>
                      <a:gd name="connsiteX6" fmla="*/ 1639 w 120768"/>
                      <a:gd name="connsiteY6" fmla="*/ 46636 h 49507"/>
                      <a:gd name="connsiteX7" fmla="*/ 182 w 120768"/>
                      <a:gd name="connsiteY7" fmla="*/ 46970 h 49507"/>
                      <a:gd name="connsiteX8" fmla="*/ 17070 w 120768"/>
                      <a:gd name="connsiteY8" fmla="*/ 44722 h 49507"/>
                      <a:gd name="connsiteX9" fmla="*/ 43892 w 120768"/>
                      <a:gd name="connsiteY9" fmla="*/ 26481 h 49507"/>
                      <a:gd name="connsiteX10" fmla="*/ 72448 w 120768"/>
                      <a:gd name="connsiteY10" fmla="*/ 21643 h 49507"/>
                      <a:gd name="connsiteX11" fmla="*/ 91746 w 120768"/>
                      <a:gd name="connsiteY11" fmla="*/ 21548 h 49507"/>
                      <a:gd name="connsiteX12" fmla="*/ 117920 w 120768"/>
                      <a:gd name="connsiteY12" fmla="*/ 23995 h 49507"/>
                      <a:gd name="connsiteX13" fmla="*/ 120768 w 120768"/>
                      <a:gd name="connsiteY13" fmla="*/ 23757 h 49507"/>
                      <a:gd name="connsiteX14" fmla="*/ 111634 w 120768"/>
                      <a:gd name="connsiteY14" fmla="*/ 23605 h 4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768" h="49507">
                        <a:moveTo>
                          <a:pt x="111634" y="23605"/>
                        </a:moveTo>
                        <a:cubicBezTo>
                          <a:pt x="117882" y="12889"/>
                          <a:pt x="102166" y="4355"/>
                          <a:pt x="92117" y="12299"/>
                        </a:cubicBezTo>
                        <a:cubicBezTo>
                          <a:pt x="91250" y="4907"/>
                          <a:pt x="77372" y="-379"/>
                          <a:pt x="68162" y="8498"/>
                        </a:cubicBezTo>
                        <a:cubicBezTo>
                          <a:pt x="67190" y="1955"/>
                          <a:pt x="56684" y="-2065"/>
                          <a:pt x="49588" y="3774"/>
                        </a:cubicBezTo>
                        <a:cubicBezTo>
                          <a:pt x="47540" y="-3941"/>
                          <a:pt x="21937" y="-36"/>
                          <a:pt x="28185" y="17423"/>
                        </a:cubicBezTo>
                        <a:cubicBezTo>
                          <a:pt x="20479" y="15785"/>
                          <a:pt x="12717" y="24900"/>
                          <a:pt x="14888" y="34273"/>
                        </a:cubicBezTo>
                        <a:cubicBezTo>
                          <a:pt x="9840" y="29510"/>
                          <a:pt x="-4886" y="37692"/>
                          <a:pt x="1639" y="46636"/>
                        </a:cubicBezTo>
                        <a:cubicBezTo>
                          <a:pt x="1115" y="46694"/>
                          <a:pt x="629" y="46817"/>
                          <a:pt x="182" y="46970"/>
                        </a:cubicBezTo>
                        <a:cubicBezTo>
                          <a:pt x="4297" y="50704"/>
                          <a:pt x="12459" y="50608"/>
                          <a:pt x="17070" y="44722"/>
                        </a:cubicBezTo>
                        <a:cubicBezTo>
                          <a:pt x="21270" y="50637"/>
                          <a:pt x="39634" y="44636"/>
                          <a:pt x="43892" y="26481"/>
                        </a:cubicBezTo>
                        <a:cubicBezTo>
                          <a:pt x="48121" y="36864"/>
                          <a:pt x="62637" y="35768"/>
                          <a:pt x="72448" y="21643"/>
                        </a:cubicBezTo>
                        <a:cubicBezTo>
                          <a:pt x="71267" y="28396"/>
                          <a:pt x="89593" y="31949"/>
                          <a:pt x="91746" y="21548"/>
                        </a:cubicBezTo>
                        <a:cubicBezTo>
                          <a:pt x="94851" y="31711"/>
                          <a:pt x="111167" y="31053"/>
                          <a:pt x="117920" y="23995"/>
                        </a:cubicBezTo>
                        <a:cubicBezTo>
                          <a:pt x="117920" y="23995"/>
                          <a:pt x="119320" y="24043"/>
                          <a:pt x="120768" y="23757"/>
                        </a:cubicBezTo>
                        <a:cubicBezTo>
                          <a:pt x="118692" y="22729"/>
                          <a:pt x="115672" y="22529"/>
                          <a:pt x="111634" y="23605"/>
                        </a:cubicBezTo>
                        <a:close/>
                      </a:path>
                    </a:pathLst>
                  </a:custGeom>
                  <a:solidFill>
                    <a:srgbClr val="AAE0F9"/>
                  </a:solid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6067187B-F214-E52A-22BC-3547DBFBB363}"/>
                      </a:ext>
                    </a:extLst>
                  </p:cNvPr>
                  <p:cNvSpPr/>
                  <p:nvPr/>
                </p:nvSpPr>
                <p:spPr>
                  <a:xfrm>
                    <a:off x="6867654" y="1892086"/>
                    <a:ext cx="144863" cy="90023"/>
                  </a:xfrm>
                  <a:custGeom>
                    <a:avLst/>
                    <a:gdLst>
                      <a:gd name="connsiteX0" fmla="*/ 5451 w 144863"/>
                      <a:gd name="connsiteY0" fmla="*/ 43260 h 90023"/>
                      <a:gd name="connsiteX1" fmla="*/ 3585 w 144863"/>
                      <a:gd name="connsiteY1" fmla="*/ 58691 h 90023"/>
                      <a:gd name="connsiteX2" fmla="*/ 17977 w 144863"/>
                      <a:gd name="connsiteY2" fmla="*/ 73283 h 90023"/>
                      <a:gd name="connsiteX3" fmla="*/ 42209 w 144863"/>
                      <a:gd name="connsiteY3" fmla="*/ 82493 h 90023"/>
                      <a:gd name="connsiteX4" fmla="*/ 70098 w 144863"/>
                      <a:gd name="connsiteY4" fmla="*/ 82427 h 90023"/>
                      <a:gd name="connsiteX5" fmla="*/ 92034 w 144863"/>
                      <a:gd name="connsiteY5" fmla="*/ 84408 h 90023"/>
                      <a:gd name="connsiteX6" fmla="*/ 113751 w 144863"/>
                      <a:gd name="connsiteY6" fmla="*/ 65015 h 90023"/>
                      <a:gd name="connsiteX7" fmla="*/ 125781 w 144863"/>
                      <a:gd name="connsiteY7" fmla="*/ 43451 h 90023"/>
                      <a:gd name="connsiteX8" fmla="*/ 138497 w 144863"/>
                      <a:gd name="connsiteY8" fmla="*/ 27049 h 90023"/>
                      <a:gd name="connsiteX9" fmla="*/ 140002 w 144863"/>
                      <a:gd name="connsiteY9" fmla="*/ 9742 h 90023"/>
                      <a:gd name="connsiteX10" fmla="*/ 117256 w 144863"/>
                      <a:gd name="connsiteY10" fmla="*/ 7437 h 90023"/>
                      <a:gd name="connsiteX11" fmla="*/ 81975 w 144863"/>
                      <a:gd name="connsiteY11" fmla="*/ 26182 h 90023"/>
                      <a:gd name="connsiteX12" fmla="*/ 51229 w 144863"/>
                      <a:gd name="connsiteY12" fmla="*/ 31811 h 90023"/>
                      <a:gd name="connsiteX13" fmla="*/ 5451 w 144863"/>
                      <a:gd name="connsiteY13" fmla="*/ 43260 h 9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863" h="90023">
                        <a:moveTo>
                          <a:pt x="5451" y="43260"/>
                        </a:moveTo>
                        <a:cubicBezTo>
                          <a:pt x="5451" y="43260"/>
                          <a:pt x="-5455" y="50766"/>
                          <a:pt x="3585" y="58691"/>
                        </a:cubicBezTo>
                        <a:cubicBezTo>
                          <a:pt x="-1368" y="67511"/>
                          <a:pt x="3032" y="80046"/>
                          <a:pt x="17977" y="73283"/>
                        </a:cubicBezTo>
                        <a:cubicBezTo>
                          <a:pt x="12862" y="86589"/>
                          <a:pt x="32284" y="93314"/>
                          <a:pt x="42209" y="82493"/>
                        </a:cubicBezTo>
                        <a:cubicBezTo>
                          <a:pt x="44552" y="90771"/>
                          <a:pt x="61239" y="94181"/>
                          <a:pt x="70098" y="82427"/>
                        </a:cubicBezTo>
                        <a:cubicBezTo>
                          <a:pt x="72355" y="89656"/>
                          <a:pt x="85023" y="92352"/>
                          <a:pt x="92034" y="84408"/>
                        </a:cubicBezTo>
                        <a:cubicBezTo>
                          <a:pt x="95729" y="92781"/>
                          <a:pt x="124028" y="83656"/>
                          <a:pt x="113751" y="65015"/>
                        </a:cubicBezTo>
                        <a:cubicBezTo>
                          <a:pt x="122790" y="65425"/>
                          <a:pt x="129924" y="53690"/>
                          <a:pt x="125781" y="43451"/>
                        </a:cubicBezTo>
                        <a:cubicBezTo>
                          <a:pt x="132334" y="47908"/>
                          <a:pt x="147583" y="35945"/>
                          <a:pt x="138497" y="27049"/>
                        </a:cubicBezTo>
                        <a:cubicBezTo>
                          <a:pt x="146469" y="24839"/>
                          <a:pt x="146936" y="11713"/>
                          <a:pt x="140002" y="9742"/>
                        </a:cubicBezTo>
                        <a:cubicBezTo>
                          <a:pt x="140344" y="-1974"/>
                          <a:pt x="123371" y="-3584"/>
                          <a:pt x="117256" y="7437"/>
                        </a:cubicBezTo>
                        <a:cubicBezTo>
                          <a:pt x="107055" y="9141"/>
                          <a:pt x="90548" y="8732"/>
                          <a:pt x="81975" y="26182"/>
                        </a:cubicBezTo>
                        <a:cubicBezTo>
                          <a:pt x="71107" y="25486"/>
                          <a:pt x="60925" y="22134"/>
                          <a:pt x="51229" y="31811"/>
                        </a:cubicBezTo>
                        <a:cubicBezTo>
                          <a:pt x="43085" y="29373"/>
                          <a:pt x="17462" y="25810"/>
                          <a:pt x="5451" y="43260"/>
                        </a:cubicBezTo>
                        <a:close/>
                      </a:path>
                    </a:pathLst>
                  </a:custGeom>
                  <a:solidFill>
                    <a:srgbClr val="1FC3ED"/>
                  </a:solid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F86A1A13-D20D-9039-57D3-4C5ACD7EFDBD}"/>
                      </a:ext>
                    </a:extLst>
                  </p:cNvPr>
                  <p:cNvSpPr/>
                  <p:nvPr/>
                </p:nvSpPr>
                <p:spPr>
                  <a:xfrm>
                    <a:off x="6874691" y="1917555"/>
                    <a:ext cx="134266" cy="64534"/>
                  </a:xfrm>
                  <a:custGeom>
                    <a:avLst/>
                    <a:gdLst>
                      <a:gd name="connsiteX0" fmla="*/ 131451 w 134266"/>
                      <a:gd name="connsiteY0" fmla="*/ 1569 h 64534"/>
                      <a:gd name="connsiteX1" fmla="*/ 132212 w 134266"/>
                      <a:gd name="connsiteY1" fmla="*/ 1303 h 64534"/>
                      <a:gd name="connsiteX2" fmla="*/ 109962 w 134266"/>
                      <a:gd name="connsiteY2" fmla="*/ 9485 h 64534"/>
                      <a:gd name="connsiteX3" fmla="*/ 84492 w 134266"/>
                      <a:gd name="connsiteY3" fmla="*/ 23944 h 64534"/>
                      <a:gd name="connsiteX4" fmla="*/ 62109 w 134266"/>
                      <a:gd name="connsiteY4" fmla="*/ 30306 h 64534"/>
                      <a:gd name="connsiteX5" fmla="*/ 29771 w 134266"/>
                      <a:gd name="connsiteY5" fmla="*/ 35688 h 64534"/>
                      <a:gd name="connsiteX6" fmla="*/ 5511 w 134266"/>
                      <a:gd name="connsiteY6" fmla="*/ 39650 h 64534"/>
                      <a:gd name="connsiteX7" fmla="*/ 2044 w 134266"/>
                      <a:gd name="connsiteY7" fmla="*/ 49604 h 64534"/>
                      <a:gd name="connsiteX8" fmla="*/ 10950 w 134266"/>
                      <a:gd name="connsiteY8" fmla="*/ 47794 h 64534"/>
                      <a:gd name="connsiteX9" fmla="*/ 35181 w 134266"/>
                      <a:gd name="connsiteY9" fmla="*/ 57005 h 64534"/>
                      <a:gd name="connsiteX10" fmla="*/ 63070 w 134266"/>
                      <a:gd name="connsiteY10" fmla="*/ 56938 h 64534"/>
                      <a:gd name="connsiteX11" fmla="*/ 85007 w 134266"/>
                      <a:gd name="connsiteY11" fmla="*/ 58919 h 64534"/>
                      <a:gd name="connsiteX12" fmla="*/ 106724 w 134266"/>
                      <a:gd name="connsiteY12" fmla="*/ 39527 h 64534"/>
                      <a:gd name="connsiteX13" fmla="*/ 118754 w 134266"/>
                      <a:gd name="connsiteY13" fmla="*/ 17962 h 64534"/>
                      <a:gd name="connsiteX14" fmla="*/ 131451 w 134266"/>
                      <a:gd name="connsiteY14" fmla="*/ 156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266" h="64534">
                        <a:moveTo>
                          <a:pt x="131451" y="1569"/>
                        </a:moveTo>
                        <a:cubicBezTo>
                          <a:pt x="131746" y="1503"/>
                          <a:pt x="131955" y="1369"/>
                          <a:pt x="132212" y="1303"/>
                        </a:cubicBezTo>
                        <a:cubicBezTo>
                          <a:pt x="122621" y="-2907"/>
                          <a:pt x="113001" y="3960"/>
                          <a:pt x="109962" y="9485"/>
                        </a:cubicBezTo>
                        <a:cubicBezTo>
                          <a:pt x="102809" y="4217"/>
                          <a:pt x="87921" y="11171"/>
                          <a:pt x="84492" y="23944"/>
                        </a:cubicBezTo>
                        <a:cubicBezTo>
                          <a:pt x="79006" y="13876"/>
                          <a:pt x="60880" y="19438"/>
                          <a:pt x="62109" y="30306"/>
                        </a:cubicBezTo>
                        <a:cubicBezTo>
                          <a:pt x="53145" y="21686"/>
                          <a:pt x="30990" y="25230"/>
                          <a:pt x="29771" y="35688"/>
                        </a:cubicBezTo>
                        <a:cubicBezTo>
                          <a:pt x="28114" y="28201"/>
                          <a:pt x="9664" y="23010"/>
                          <a:pt x="5511" y="39650"/>
                        </a:cubicBezTo>
                        <a:cubicBezTo>
                          <a:pt x="5511" y="39650"/>
                          <a:pt x="-4081" y="41746"/>
                          <a:pt x="2044" y="49604"/>
                        </a:cubicBezTo>
                        <a:cubicBezTo>
                          <a:pt x="4434" y="49890"/>
                          <a:pt x="7359" y="49394"/>
                          <a:pt x="10950" y="47794"/>
                        </a:cubicBezTo>
                        <a:cubicBezTo>
                          <a:pt x="5835" y="61101"/>
                          <a:pt x="25256" y="67825"/>
                          <a:pt x="35181" y="57005"/>
                        </a:cubicBezTo>
                        <a:cubicBezTo>
                          <a:pt x="37524" y="65282"/>
                          <a:pt x="54212" y="68692"/>
                          <a:pt x="63070" y="56938"/>
                        </a:cubicBezTo>
                        <a:cubicBezTo>
                          <a:pt x="65328" y="64168"/>
                          <a:pt x="77996" y="66863"/>
                          <a:pt x="85007" y="58919"/>
                        </a:cubicBezTo>
                        <a:cubicBezTo>
                          <a:pt x="88702" y="67292"/>
                          <a:pt x="117001" y="58167"/>
                          <a:pt x="106724" y="39527"/>
                        </a:cubicBezTo>
                        <a:cubicBezTo>
                          <a:pt x="115763" y="39936"/>
                          <a:pt x="122897" y="28201"/>
                          <a:pt x="118754" y="17962"/>
                        </a:cubicBezTo>
                        <a:cubicBezTo>
                          <a:pt x="125288" y="22429"/>
                          <a:pt x="140537" y="10475"/>
                          <a:pt x="131451" y="1569"/>
                        </a:cubicBezTo>
                        <a:close/>
                      </a:path>
                    </a:pathLst>
                  </a:custGeom>
                  <a:solidFill>
                    <a:srgbClr val="AAE0F9"/>
                  </a:solid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1105879C-A313-8921-DF0F-ADF87172F334}"/>
                      </a:ext>
                    </a:extLst>
                  </p:cNvPr>
                  <p:cNvSpPr/>
                  <p:nvPr/>
                </p:nvSpPr>
                <p:spPr>
                  <a:xfrm>
                    <a:off x="7043137" y="1890431"/>
                    <a:ext cx="16164" cy="16173"/>
                  </a:xfrm>
                  <a:custGeom>
                    <a:avLst/>
                    <a:gdLst>
                      <a:gd name="connsiteX0" fmla="*/ 15563 w 16164"/>
                      <a:gd name="connsiteY0" fmla="*/ 5053 h 16173"/>
                      <a:gd name="connsiteX1" fmla="*/ 11086 w 16164"/>
                      <a:gd name="connsiteY1" fmla="*/ 15568 h 16173"/>
                      <a:gd name="connsiteX2" fmla="*/ 609 w 16164"/>
                      <a:gd name="connsiteY2" fmla="*/ 11120 h 16173"/>
                      <a:gd name="connsiteX3" fmla="*/ 5057 w 16164"/>
                      <a:gd name="connsiteY3" fmla="*/ 614 h 16173"/>
                      <a:gd name="connsiteX4" fmla="*/ 15563 w 16164"/>
                      <a:gd name="connsiteY4" fmla="*/ 5053 h 16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4" h="16173">
                        <a:moveTo>
                          <a:pt x="15563" y="5053"/>
                        </a:moveTo>
                        <a:cubicBezTo>
                          <a:pt x="17240" y="9187"/>
                          <a:pt x="15306" y="13883"/>
                          <a:pt x="11086" y="15568"/>
                        </a:cubicBezTo>
                        <a:cubicBezTo>
                          <a:pt x="6972" y="17273"/>
                          <a:pt x="2276" y="15245"/>
                          <a:pt x="609" y="11120"/>
                        </a:cubicBezTo>
                        <a:cubicBezTo>
                          <a:pt x="-1096" y="6977"/>
                          <a:pt x="904" y="2291"/>
                          <a:pt x="5057" y="614"/>
                        </a:cubicBezTo>
                        <a:cubicBezTo>
                          <a:pt x="9201" y="-1100"/>
                          <a:pt x="13896" y="900"/>
                          <a:pt x="15563" y="5053"/>
                        </a:cubicBezTo>
                        <a:close/>
                      </a:path>
                    </a:pathLst>
                  </a:custGeom>
                  <a:solidFill>
                    <a:srgbClr val="96D8F7"/>
                  </a:solid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6DB02D8D-86FD-C2C8-205F-308D3803E1C8}"/>
                      </a:ext>
                    </a:extLst>
                  </p:cNvPr>
                  <p:cNvSpPr/>
                  <p:nvPr/>
                </p:nvSpPr>
                <p:spPr>
                  <a:xfrm>
                    <a:off x="7047310" y="1894615"/>
                    <a:ext cx="7849" cy="7799"/>
                  </a:xfrm>
                  <a:custGeom>
                    <a:avLst/>
                    <a:gdLst>
                      <a:gd name="connsiteX0" fmla="*/ 7542 w 7849"/>
                      <a:gd name="connsiteY0" fmla="*/ 2431 h 7799"/>
                      <a:gd name="connsiteX1" fmla="*/ 5380 w 7849"/>
                      <a:gd name="connsiteY1" fmla="*/ 7527 h 7799"/>
                      <a:gd name="connsiteX2" fmla="*/ 293 w 7849"/>
                      <a:gd name="connsiteY2" fmla="*/ 5346 h 7799"/>
                      <a:gd name="connsiteX3" fmla="*/ 2456 w 7849"/>
                      <a:gd name="connsiteY3" fmla="*/ 259 h 7799"/>
                      <a:gd name="connsiteX4" fmla="*/ 7542 w 7849"/>
                      <a:gd name="connsiteY4" fmla="*/ 2431 h 7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9" h="7799">
                        <a:moveTo>
                          <a:pt x="7542" y="2431"/>
                        </a:moveTo>
                        <a:cubicBezTo>
                          <a:pt x="8399" y="4412"/>
                          <a:pt x="7399" y="6698"/>
                          <a:pt x="5380" y="7527"/>
                        </a:cubicBezTo>
                        <a:cubicBezTo>
                          <a:pt x="3399" y="8308"/>
                          <a:pt x="1113" y="7355"/>
                          <a:pt x="293" y="5346"/>
                        </a:cubicBezTo>
                        <a:cubicBezTo>
                          <a:pt x="-535" y="3374"/>
                          <a:pt x="455" y="1059"/>
                          <a:pt x="2456" y="259"/>
                        </a:cubicBezTo>
                        <a:cubicBezTo>
                          <a:pt x="4456" y="-493"/>
                          <a:pt x="6713" y="440"/>
                          <a:pt x="7542" y="2431"/>
                        </a:cubicBezTo>
                        <a:close/>
                      </a:path>
                    </a:pathLst>
                  </a:custGeom>
                  <a:solidFill>
                    <a:srgbClr val="FFFFFF"/>
                  </a:solid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B1639A7C-C859-BB02-9A30-B701EFE749A9}"/>
                      </a:ext>
                    </a:extLst>
                  </p:cNvPr>
                  <p:cNvSpPr/>
                  <p:nvPr/>
                </p:nvSpPr>
                <p:spPr>
                  <a:xfrm>
                    <a:off x="7001605" y="1899166"/>
                    <a:ext cx="19847" cy="19854"/>
                  </a:xfrm>
                  <a:custGeom>
                    <a:avLst/>
                    <a:gdLst>
                      <a:gd name="connsiteX0" fmla="*/ 19100 w 19847"/>
                      <a:gd name="connsiteY0" fmla="*/ 6204 h 19854"/>
                      <a:gd name="connsiteX1" fmla="*/ 13690 w 19847"/>
                      <a:gd name="connsiteY1" fmla="*/ 19110 h 19854"/>
                      <a:gd name="connsiteX2" fmla="*/ 726 w 19847"/>
                      <a:gd name="connsiteY2" fmla="*/ 13634 h 19854"/>
                      <a:gd name="connsiteX3" fmla="*/ 6203 w 19847"/>
                      <a:gd name="connsiteY3" fmla="*/ 727 h 19854"/>
                      <a:gd name="connsiteX4" fmla="*/ 19100 w 19847"/>
                      <a:gd name="connsiteY4" fmla="*/ 6204 h 1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7" h="19854">
                        <a:moveTo>
                          <a:pt x="19100" y="6204"/>
                        </a:moveTo>
                        <a:cubicBezTo>
                          <a:pt x="21186" y="11271"/>
                          <a:pt x="18757" y="17063"/>
                          <a:pt x="13690" y="19110"/>
                        </a:cubicBezTo>
                        <a:cubicBezTo>
                          <a:pt x="8574" y="21196"/>
                          <a:pt x="2755" y="18749"/>
                          <a:pt x="726" y="13634"/>
                        </a:cubicBezTo>
                        <a:cubicBezTo>
                          <a:pt x="-1331" y="8566"/>
                          <a:pt x="1136" y="2794"/>
                          <a:pt x="6203" y="727"/>
                        </a:cubicBezTo>
                        <a:cubicBezTo>
                          <a:pt x="11251" y="-1321"/>
                          <a:pt x="17023" y="1099"/>
                          <a:pt x="19100" y="6204"/>
                        </a:cubicBezTo>
                        <a:close/>
                      </a:path>
                    </a:pathLst>
                  </a:custGeom>
                  <a:solidFill>
                    <a:srgbClr val="96D8F7"/>
                  </a:solid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A1A6BBAA-28C4-909E-B2AA-A1BB0312BAFC}"/>
                      </a:ext>
                    </a:extLst>
                  </p:cNvPr>
                  <p:cNvSpPr/>
                  <p:nvPr/>
                </p:nvSpPr>
                <p:spPr>
                  <a:xfrm>
                    <a:off x="6850899" y="1983130"/>
                    <a:ext cx="11763" cy="11727"/>
                  </a:xfrm>
                  <a:custGeom>
                    <a:avLst/>
                    <a:gdLst>
                      <a:gd name="connsiteX0" fmla="*/ 11329 w 11763"/>
                      <a:gd name="connsiteY0" fmla="*/ 3660 h 11727"/>
                      <a:gd name="connsiteX1" fmla="*/ 8081 w 11763"/>
                      <a:gd name="connsiteY1" fmla="*/ 11318 h 11727"/>
                      <a:gd name="connsiteX2" fmla="*/ 442 w 11763"/>
                      <a:gd name="connsiteY2" fmla="*/ 8070 h 11727"/>
                      <a:gd name="connsiteX3" fmla="*/ 3661 w 11763"/>
                      <a:gd name="connsiteY3" fmla="*/ 440 h 11727"/>
                      <a:gd name="connsiteX4" fmla="*/ 11329 w 11763"/>
                      <a:gd name="connsiteY4" fmla="*/ 3660 h 1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3" h="11727">
                        <a:moveTo>
                          <a:pt x="11329" y="3660"/>
                        </a:moveTo>
                        <a:cubicBezTo>
                          <a:pt x="12548" y="6651"/>
                          <a:pt x="11119" y="10061"/>
                          <a:pt x="8081" y="11318"/>
                        </a:cubicBezTo>
                        <a:cubicBezTo>
                          <a:pt x="5090" y="12490"/>
                          <a:pt x="1661" y="11070"/>
                          <a:pt x="442" y="8070"/>
                        </a:cubicBezTo>
                        <a:cubicBezTo>
                          <a:pt x="-797" y="5041"/>
                          <a:pt x="661" y="1640"/>
                          <a:pt x="3661" y="440"/>
                        </a:cubicBezTo>
                        <a:cubicBezTo>
                          <a:pt x="6681" y="-788"/>
                          <a:pt x="10100" y="640"/>
                          <a:pt x="11329" y="3660"/>
                        </a:cubicBezTo>
                        <a:close/>
                      </a:path>
                    </a:pathLst>
                  </a:custGeom>
                  <a:solidFill>
                    <a:srgbClr val="96D8F7"/>
                  </a:solid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4CEA1724-BB3E-B7AC-5E1C-EAEE28873AA0}"/>
                      </a:ext>
                    </a:extLst>
                  </p:cNvPr>
                  <p:cNvSpPr/>
                  <p:nvPr/>
                </p:nvSpPr>
                <p:spPr>
                  <a:xfrm>
                    <a:off x="6903027" y="1999396"/>
                    <a:ext cx="22789" cy="22788"/>
                  </a:xfrm>
                  <a:custGeom>
                    <a:avLst/>
                    <a:gdLst>
                      <a:gd name="connsiteX0" fmla="*/ 21933 w 22789"/>
                      <a:gd name="connsiteY0" fmla="*/ 7102 h 22788"/>
                      <a:gd name="connsiteX1" fmla="*/ 15675 w 22789"/>
                      <a:gd name="connsiteY1" fmla="*/ 21951 h 22788"/>
                      <a:gd name="connsiteX2" fmla="*/ 845 w 22789"/>
                      <a:gd name="connsiteY2" fmla="*/ 15684 h 22788"/>
                      <a:gd name="connsiteX3" fmla="*/ 7112 w 22789"/>
                      <a:gd name="connsiteY3" fmla="*/ 834 h 22788"/>
                      <a:gd name="connsiteX4" fmla="*/ 21933 w 22789"/>
                      <a:gd name="connsiteY4" fmla="*/ 7102 h 2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 h="22788">
                        <a:moveTo>
                          <a:pt x="21933" y="7102"/>
                        </a:moveTo>
                        <a:cubicBezTo>
                          <a:pt x="24334" y="12921"/>
                          <a:pt x="21514" y="19579"/>
                          <a:pt x="15675" y="21951"/>
                        </a:cubicBezTo>
                        <a:cubicBezTo>
                          <a:pt x="9855" y="24323"/>
                          <a:pt x="3197" y="21475"/>
                          <a:pt x="845" y="15684"/>
                        </a:cubicBezTo>
                        <a:cubicBezTo>
                          <a:pt x="-1536" y="9854"/>
                          <a:pt x="1293" y="3225"/>
                          <a:pt x="7112" y="834"/>
                        </a:cubicBezTo>
                        <a:cubicBezTo>
                          <a:pt x="12913" y="-1518"/>
                          <a:pt x="19561" y="1272"/>
                          <a:pt x="21933" y="7102"/>
                        </a:cubicBezTo>
                        <a:close/>
                      </a:path>
                    </a:pathLst>
                  </a:custGeom>
                  <a:solidFill>
                    <a:srgbClr val="96D8F7"/>
                  </a:solid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EBA3195E-8F33-853E-CF02-CA5509EC188D}"/>
                      </a:ext>
                    </a:extLst>
                  </p:cNvPr>
                  <p:cNvSpPr/>
                  <p:nvPr/>
                </p:nvSpPr>
                <p:spPr>
                  <a:xfrm>
                    <a:off x="6908082" y="2008437"/>
                    <a:ext cx="9309" cy="9297"/>
                  </a:xfrm>
                  <a:custGeom>
                    <a:avLst/>
                    <a:gdLst>
                      <a:gd name="connsiteX0" fmla="*/ 8963 w 9309"/>
                      <a:gd name="connsiteY0" fmla="*/ 2908 h 9297"/>
                      <a:gd name="connsiteX1" fmla="*/ 6438 w 9309"/>
                      <a:gd name="connsiteY1" fmla="*/ 8947 h 9297"/>
                      <a:gd name="connsiteX2" fmla="*/ 333 w 9309"/>
                      <a:gd name="connsiteY2" fmla="*/ 6423 h 9297"/>
                      <a:gd name="connsiteX3" fmla="*/ 2924 w 9309"/>
                      <a:gd name="connsiteY3" fmla="*/ 346 h 9297"/>
                      <a:gd name="connsiteX4" fmla="*/ 8963 w 9309"/>
                      <a:gd name="connsiteY4" fmla="*/ 2908 h 9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9297">
                        <a:moveTo>
                          <a:pt x="8963" y="2908"/>
                        </a:moveTo>
                        <a:cubicBezTo>
                          <a:pt x="9934" y="5290"/>
                          <a:pt x="8791" y="8014"/>
                          <a:pt x="6438" y="8947"/>
                        </a:cubicBezTo>
                        <a:cubicBezTo>
                          <a:pt x="4038" y="9928"/>
                          <a:pt x="1304" y="8776"/>
                          <a:pt x="333" y="6423"/>
                        </a:cubicBezTo>
                        <a:cubicBezTo>
                          <a:pt x="-620" y="4051"/>
                          <a:pt x="542" y="1308"/>
                          <a:pt x="2924" y="346"/>
                        </a:cubicBezTo>
                        <a:cubicBezTo>
                          <a:pt x="5286" y="-625"/>
                          <a:pt x="8000" y="518"/>
                          <a:pt x="8963" y="2908"/>
                        </a:cubicBezTo>
                        <a:close/>
                      </a:path>
                    </a:pathLst>
                  </a:custGeom>
                  <a:solidFill>
                    <a:srgbClr val="FFFFFF"/>
                  </a:solid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7DE72F41-5939-6CD8-69D2-9719F435242B}"/>
                      </a:ext>
                    </a:extLst>
                  </p:cNvPr>
                  <p:cNvSpPr/>
                  <p:nvPr/>
                </p:nvSpPr>
                <p:spPr>
                  <a:xfrm>
                    <a:off x="7015449" y="1952521"/>
                    <a:ext cx="22795" cy="22793"/>
                  </a:xfrm>
                  <a:custGeom>
                    <a:avLst/>
                    <a:gdLst>
                      <a:gd name="connsiteX0" fmla="*/ 21954 w 22795"/>
                      <a:gd name="connsiteY0" fmla="*/ 7104 h 22793"/>
                      <a:gd name="connsiteX1" fmla="*/ 15686 w 22795"/>
                      <a:gd name="connsiteY1" fmla="*/ 21963 h 22793"/>
                      <a:gd name="connsiteX2" fmla="*/ 827 w 22795"/>
                      <a:gd name="connsiteY2" fmla="*/ 15696 h 22793"/>
                      <a:gd name="connsiteX3" fmla="*/ 7133 w 22795"/>
                      <a:gd name="connsiteY3" fmla="*/ 846 h 22793"/>
                      <a:gd name="connsiteX4" fmla="*/ 21954 w 22795"/>
                      <a:gd name="connsiteY4" fmla="*/ 7104 h 2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5" h="22793">
                        <a:moveTo>
                          <a:pt x="21954" y="7104"/>
                        </a:moveTo>
                        <a:cubicBezTo>
                          <a:pt x="24326" y="12933"/>
                          <a:pt x="21516" y="19582"/>
                          <a:pt x="15686" y="21963"/>
                        </a:cubicBezTo>
                        <a:cubicBezTo>
                          <a:pt x="9867" y="24316"/>
                          <a:pt x="3218" y="21496"/>
                          <a:pt x="827" y="15696"/>
                        </a:cubicBezTo>
                        <a:cubicBezTo>
                          <a:pt x="-1516" y="9876"/>
                          <a:pt x="1284" y="3237"/>
                          <a:pt x="7133" y="846"/>
                        </a:cubicBezTo>
                        <a:cubicBezTo>
                          <a:pt x="12953" y="-1535"/>
                          <a:pt x="19592" y="1284"/>
                          <a:pt x="21954" y="7104"/>
                        </a:cubicBezTo>
                        <a:close/>
                      </a:path>
                    </a:pathLst>
                  </a:custGeom>
                  <a:solidFill>
                    <a:srgbClr val="96D8F7"/>
                  </a:solid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B7033299-7063-5352-75E8-6849A8FB1967}"/>
                      </a:ext>
                    </a:extLst>
                  </p:cNvPr>
                  <p:cNvSpPr/>
                  <p:nvPr/>
                </p:nvSpPr>
                <p:spPr>
                  <a:xfrm>
                    <a:off x="7020498" y="1961547"/>
                    <a:ext cx="9335" cy="9312"/>
                  </a:xfrm>
                  <a:custGeom>
                    <a:avLst/>
                    <a:gdLst>
                      <a:gd name="connsiteX0" fmla="*/ 8989 w 9335"/>
                      <a:gd name="connsiteY0" fmla="*/ 2916 h 9312"/>
                      <a:gd name="connsiteX1" fmla="*/ 6455 w 9335"/>
                      <a:gd name="connsiteY1" fmla="*/ 8965 h 9312"/>
                      <a:gd name="connsiteX2" fmla="*/ 350 w 9335"/>
                      <a:gd name="connsiteY2" fmla="*/ 6431 h 9312"/>
                      <a:gd name="connsiteX3" fmla="*/ 2941 w 9335"/>
                      <a:gd name="connsiteY3" fmla="*/ 345 h 9312"/>
                      <a:gd name="connsiteX4" fmla="*/ 8989 w 9335"/>
                      <a:gd name="connsiteY4" fmla="*/ 2916 h 9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5" h="9312">
                        <a:moveTo>
                          <a:pt x="8989" y="2916"/>
                        </a:moveTo>
                        <a:cubicBezTo>
                          <a:pt x="9960" y="5317"/>
                          <a:pt x="8818" y="8022"/>
                          <a:pt x="6455" y="8965"/>
                        </a:cubicBezTo>
                        <a:cubicBezTo>
                          <a:pt x="4045" y="9946"/>
                          <a:pt x="1321" y="8774"/>
                          <a:pt x="350" y="6431"/>
                        </a:cubicBezTo>
                        <a:cubicBezTo>
                          <a:pt x="-641" y="4031"/>
                          <a:pt x="550" y="1326"/>
                          <a:pt x="2941" y="345"/>
                        </a:cubicBezTo>
                        <a:cubicBezTo>
                          <a:pt x="5303" y="-627"/>
                          <a:pt x="8027" y="526"/>
                          <a:pt x="8989" y="2916"/>
                        </a:cubicBezTo>
                        <a:close/>
                      </a:path>
                    </a:pathLst>
                  </a:custGeom>
                  <a:solidFill>
                    <a:srgbClr val="FFFFFF"/>
                  </a:solid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936F9FCC-EA1E-12FA-C5B3-B14DE91F83E0}"/>
                      </a:ext>
                    </a:extLst>
                  </p:cNvPr>
                  <p:cNvSpPr/>
                  <p:nvPr/>
                </p:nvSpPr>
                <p:spPr>
                  <a:xfrm>
                    <a:off x="6987153" y="1849314"/>
                    <a:ext cx="19627" cy="19593"/>
                  </a:xfrm>
                  <a:custGeom>
                    <a:avLst/>
                    <a:gdLst>
                      <a:gd name="connsiteX0" fmla="*/ 18912 w 19627"/>
                      <a:gd name="connsiteY0" fmla="*/ 6098 h 19593"/>
                      <a:gd name="connsiteX1" fmla="*/ 13492 w 19627"/>
                      <a:gd name="connsiteY1" fmla="*/ 18881 h 19593"/>
                      <a:gd name="connsiteX2" fmla="*/ 728 w 19627"/>
                      <a:gd name="connsiteY2" fmla="*/ 13490 h 19593"/>
                      <a:gd name="connsiteX3" fmla="*/ 6120 w 19627"/>
                      <a:gd name="connsiteY3" fmla="*/ 717 h 19593"/>
                      <a:gd name="connsiteX4" fmla="*/ 18912 w 19627"/>
                      <a:gd name="connsiteY4" fmla="*/ 6098 h 1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7" h="19593">
                        <a:moveTo>
                          <a:pt x="18912" y="6098"/>
                        </a:moveTo>
                        <a:cubicBezTo>
                          <a:pt x="20950" y="11108"/>
                          <a:pt x="18474" y="16833"/>
                          <a:pt x="13492" y="18881"/>
                        </a:cubicBezTo>
                        <a:cubicBezTo>
                          <a:pt x="8463" y="20900"/>
                          <a:pt x="2777" y="18481"/>
                          <a:pt x="728" y="13490"/>
                        </a:cubicBezTo>
                        <a:cubicBezTo>
                          <a:pt x="-1329" y="8451"/>
                          <a:pt x="1129" y="2764"/>
                          <a:pt x="6120" y="717"/>
                        </a:cubicBezTo>
                        <a:cubicBezTo>
                          <a:pt x="11111" y="-1303"/>
                          <a:pt x="16864" y="1088"/>
                          <a:pt x="18912" y="6098"/>
                        </a:cubicBezTo>
                        <a:close/>
                      </a:path>
                    </a:pathLst>
                  </a:custGeom>
                  <a:solidFill>
                    <a:srgbClr val="96D8F7"/>
                  </a:solid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387DC29B-A35C-2455-C731-E4A284789F25}"/>
                      </a:ext>
                    </a:extLst>
                  </p:cNvPr>
                  <p:cNvSpPr/>
                  <p:nvPr/>
                </p:nvSpPr>
                <p:spPr>
                  <a:xfrm>
                    <a:off x="6991161" y="1857194"/>
                    <a:ext cx="9806" cy="9804"/>
                  </a:xfrm>
                  <a:custGeom>
                    <a:avLst/>
                    <a:gdLst>
                      <a:gd name="connsiteX0" fmla="*/ 9446 w 9806"/>
                      <a:gd name="connsiteY0" fmla="*/ 3075 h 9804"/>
                      <a:gd name="connsiteX1" fmla="*/ 6741 w 9806"/>
                      <a:gd name="connsiteY1" fmla="*/ 9457 h 9804"/>
                      <a:gd name="connsiteX2" fmla="*/ 350 w 9806"/>
                      <a:gd name="connsiteY2" fmla="*/ 6752 h 9804"/>
                      <a:gd name="connsiteX3" fmla="*/ 3045 w 9806"/>
                      <a:gd name="connsiteY3" fmla="*/ 342 h 9804"/>
                      <a:gd name="connsiteX4" fmla="*/ 9446 w 9806"/>
                      <a:gd name="connsiteY4" fmla="*/ 3075 h 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 h="9804">
                        <a:moveTo>
                          <a:pt x="9446" y="3075"/>
                        </a:moveTo>
                        <a:cubicBezTo>
                          <a:pt x="10465" y="5571"/>
                          <a:pt x="9246" y="8419"/>
                          <a:pt x="6741" y="9457"/>
                        </a:cubicBezTo>
                        <a:cubicBezTo>
                          <a:pt x="4236" y="10448"/>
                          <a:pt x="1417" y="9247"/>
                          <a:pt x="350" y="6752"/>
                        </a:cubicBezTo>
                        <a:cubicBezTo>
                          <a:pt x="-641" y="4247"/>
                          <a:pt x="540" y="1389"/>
                          <a:pt x="3045" y="342"/>
                        </a:cubicBezTo>
                        <a:cubicBezTo>
                          <a:pt x="5560" y="-640"/>
                          <a:pt x="8427" y="561"/>
                          <a:pt x="9446" y="3075"/>
                        </a:cubicBezTo>
                        <a:close/>
                      </a:path>
                    </a:pathLst>
                  </a:custGeom>
                  <a:solidFill>
                    <a:srgbClr val="F1FAFE"/>
                  </a:solid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38D78117-1B60-AFDA-FA00-38B6E4ECA26D}"/>
                      </a:ext>
                    </a:extLst>
                  </p:cNvPr>
                  <p:cNvSpPr/>
                  <p:nvPr/>
                </p:nvSpPr>
                <p:spPr>
                  <a:xfrm>
                    <a:off x="6850392" y="1859881"/>
                    <a:ext cx="19621" cy="19579"/>
                  </a:xfrm>
                  <a:custGeom>
                    <a:avLst/>
                    <a:gdLst>
                      <a:gd name="connsiteX0" fmla="*/ 18894 w 19621"/>
                      <a:gd name="connsiteY0" fmla="*/ 6085 h 19579"/>
                      <a:gd name="connsiteX1" fmla="*/ 13513 w 19621"/>
                      <a:gd name="connsiteY1" fmla="*/ 18858 h 19579"/>
                      <a:gd name="connsiteX2" fmla="*/ 721 w 19621"/>
                      <a:gd name="connsiteY2" fmla="*/ 13486 h 19579"/>
                      <a:gd name="connsiteX3" fmla="*/ 6131 w 19621"/>
                      <a:gd name="connsiteY3" fmla="*/ 722 h 19579"/>
                      <a:gd name="connsiteX4" fmla="*/ 18894 w 19621"/>
                      <a:gd name="connsiteY4" fmla="*/ 6085 h 19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 h="19579">
                        <a:moveTo>
                          <a:pt x="18894" y="6085"/>
                        </a:moveTo>
                        <a:cubicBezTo>
                          <a:pt x="20952" y="11123"/>
                          <a:pt x="18485" y="16838"/>
                          <a:pt x="13513" y="18858"/>
                        </a:cubicBezTo>
                        <a:cubicBezTo>
                          <a:pt x="8464" y="20887"/>
                          <a:pt x="2787" y="18496"/>
                          <a:pt x="721" y="13486"/>
                        </a:cubicBezTo>
                        <a:cubicBezTo>
                          <a:pt x="-1327" y="8437"/>
                          <a:pt x="1149" y="2760"/>
                          <a:pt x="6131" y="722"/>
                        </a:cubicBezTo>
                        <a:cubicBezTo>
                          <a:pt x="11131" y="-1307"/>
                          <a:pt x="16884" y="1084"/>
                          <a:pt x="18894" y="6085"/>
                        </a:cubicBezTo>
                        <a:close/>
                      </a:path>
                    </a:pathLst>
                  </a:custGeom>
                  <a:solidFill>
                    <a:srgbClr val="96D8F7"/>
                  </a:solid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0C7144A1-41F2-A1FC-C905-C92AD840A195}"/>
                      </a:ext>
                    </a:extLst>
                  </p:cNvPr>
                  <p:cNvSpPr/>
                  <p:nvPr/>
                </p:nvSpPr>
                <p:spPr>
                  <a:xfrm>
                    <a:off x="6854429" y="1867774"/>
                    <a:ext cx="9794" cy="9801"/>
                  </a:xfrm>
                  <a:custGeom>
                    <a:avLst/>
                    <a:gdLst>
                      <a:gd name="connsiteX0" fmla="*/ 9438 w 9794"/>
                      <a:gd name="connsiteY0" fmla="*/ 3068 h 9801"/>
                      <a:gd name="connsiteX1" fmla="*/ 6704 w 9794"/>
                      <a:gd name="connsiteY1" fmla="*/ 9440 h 9801"/>
                      <a:gd name="connsiteX2" fmla="*/ 370 w 9794"/>
                      <a:gd name="connsiteY2" fmla="*/ 6754 h 9801"/>
                      <a:gd name="connsiteX3" fmla="*/ 3037 w 9794"/>
                      <a:gd name="connsiteY3" fmla="*/ 353 h 9801"/>
                      <a:gd name="connsiteX4" fmla="*/ 9438 w 9794"/>
                      <a:gd name="connsiteY4" fmla="*/ 3068 h 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 h="9801">
                        <a:moveTo>
                          <a:pt x="9438" y="3068"/>
                        </a:moveTo>
                        <a:cubicBezTo>
                          <a:pt x="10457" y="5564"/>
                          <a:pt x="9218" y="8412"/>
                          <a:pt x="6704" y="9440"/>
                        </a:cubicBezTo>
                        <a:cubicBezTo>
                          <a:pt x="4199" y="10459"/>
                          <a:pt x="1398" y="9250"/>
                          <a:pt x="370" y="6754"/>
                        </a:cubicBezTo>
                        <a:cubicBezTo>
                          <a:pt x="-659" y="4259"/>
                          <a:pt x="532" y="1401"/>
                          <a:pt x="3037" y="353"/>
                        </a:cubicBezTo>
                        <a:cubicBezTo>
                          <a:pt x="5561" y="-647"/>
                          <a:pt x="8409" y="544"/>
                          <a:pt x="9438" y="3068"/>
                        </a:cubicBezTo>
                        <a:close/>
                      </a:path>
                    </a:pathLst>
                  </a:custGeom>
                  <a:solidFill>
                    <a:srgbClr val="F1FAFE"/>
                  </a:solid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379A7D34-FD1F-3A1D-1332-FD03960C00C3}"/>
                      </a:ext>
                    </a:extLst>
                  </p:cNvPr>
                  <p:cNvSpPr/>
                  <p:nvPr/>
                </p:nvSpPr>
                <p:spPr>
                  <a:xfrm>
                    <a:off x="6843726" y="1903280"/>
                    <a:ext cx="6856" cy="6874"/>
                  </a:xfrm>
                  <a:custGeom>
                    <a:avLst/>
                    <a:gdLst>
                      <a:gd name="connsiteX0" fmla="*/ 6615 w 6856"/>
                      <a:gd name="connsiteY0" fmla="*/ 2128 h 6874"/>
                      <a:gd name="connsiteX1" fmla="*/ 4738 w 6856"/>
                      <a:gd name="connsiteY1" fmla="*/ 6634 h 6874"/>
                      <a:gd name="connsiteX2" fmla="*/ 252 w 6856"/>
                      <a:gd name="connsiteY2" fmla="*/ 4719 h 6874"/>
                      <a:gd name="connsiteX3" fmla="*/ 2129 w 6856"/>
                      <a:gd name="connsiteY3" fmla="*/ 262 h 6874"/>
                      <a:gd name="connsiteX4" fmla="*/ 6615 w 6856"/>
                      <a:gd name="connsiteY4" fmla="*/ 2128 h 6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 h="6874">
                        <a:moveTo>
                          <a:pt x="6615" y="2128"/>
                        </a:moveTo>
                        <a:cubicBezTo>
                          <a:pt x="7301" y="3881"/>
                          <a:pt x="6482" y="5900"/>
                          <a:pt x="4738" y="6634"/>
                        </a:cubicBezTo>
                        <a:cubicBezTo>
                          <a:pt x="2948" y="7329"/>
                          <a:pt x="966" y="6462"/>
                          <a:pt x="252" y="4719"/>
                        </a:cubicBezTo>
                        <a:cubicBezTo>
                          <a:pt x="-453" y="2967"/>
                          <a:pt x="366" y="985"/>
                          <a:pt x="2129" y="262"/>
                        </a:cubicBezTo>
                        <a:cubicBezTo>
                          <a:pt x="3929" y="-462"/>
                          <a:pt x="5900" y="366"/>
                          <a:pt x="6615" y="2128"/>
                        </a:cubicBezTo>
                        <a:close/>
                      </a:path>
                    </a:pathLst>
                  </a:custGeom>
                  <a:solidFill>
                    <a:srgbClr val="96D8F7"/>
                  </a:solid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D59E88BF-06A5-4723-B3AC-D119B3E8915F}"/>
                      </a:ext>
                    </a:extLst>
                  </p:cNvPr>
                  <p:cNvSpPr/>
                  <p:nvPr/>
                </p:nvSpPr>
                <p:spPr>
                  <a:xfrm>
                    <a:off x="6856942" y="1887231"/>
                    <a:ext cx="20564" cy="20591"/>
                  </a:xfrm>
                  <a:custGeom>
                    <a:avLst/>
                    <a:gdLst>
                      <a:gd name="connsiteX0" fmla="*/ 19802 w 20564"/>
                      <a:gd name="connsiteY0" fmla="*/ 6424 h 20591"/>
                      <a:gd name="connsiteX1" fmla="*/ 14135 w 20564"/>
                      <a:gd name="connsiteY1" fmla="*/ 19826 h 20591"/>
                      <a:gd name="connsiteX2" fmla="*/ 762 w 20564"/>
                      <a:gd name="connsiteY2" fmla="*/ 14149 h 20591"/>
                      <a:gd name="connsiteX3" fmla="*/ 6410 w 20564"/>
                      <a:gd name="connsiteY3" fmla="*/ 757 h 20591"/>
                      <a:gd name="connsiteX4" fmla="*/ 19802 w 20564"/>
                      <a:gd name="connsiteY4" fmla="*/ 6424 h 20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4" h="20591">
                        <a:moveTo>
                          <a:pt x="19802" y="6424"/>
                        </a:moveTo>
                        <a:cubicBezTo>
                          <a:pt x="21946" y="11701"/>
                          <a:pt x="19412" y="17664"/>
                          <a:pt x="14135" y="19826"/>
                        </a:cubicBezTo>
                        <a:cubicBezTo>
                          <a:pt x="8896" y="21978"/>
                          <a:pt x="2896" y="19435"/>
                          <a:pt x="762" y="14149"/>
                        </a:cubicBezTo>
                        <a:cubicBezTo>
                          <a:pt x="-1381" y="8901"/>
                          <a:pt x="1153" y="2881"/>
                          <a:pt x="6410" y="757"/>
                        </a:cubicBezTo>
                        <a:cubicBezTo>
                          <a:pt x="11678" y="-1386"/>
                          <a:pt x="17678" y="1185"/>
                          <a:pt x="19802" y="6424"/>
                        </a:cubicBezTo>
                        <a:close/>
                      </a:path>
                    </a:pathLst>
                  </a:custGeom>
                  <a:solidFill>
                    <a:srgbClr val="96D8F7"/>
                  </a:solid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FB7F6CEC-E38A-B953-4982-CF93E30C9361}"/>
                      </a:ext>
                    </a:extLst>
                  </p:cNvPr>
                  <p:cNvSpPr/>
                  <p:nvPr/>
                </p:nvSpPr>
                <p:spPr>
                  <a:xfrm>
                    <a:off x="6649855" y="1876464"/>
                    <a:ext cx="341088" cy="127702"/>
                  </a:xfrm>
                  <a:custGeom>
                    <a:avLst/>
                    <a:gdLst>
                      <a:gd name="connsiteX0" fmla="*/ 308909 w 341088"/>
                      <a:gd name="connsiteY0" fmla="*/ 798 h 127702"/>
                      <a:gd name="connsiteX1" fmla="*/ 218831 w 341088"/>
                      <a:gd name="connsiteY1" fmla="*/ 27125 h 127702"/>
                      <a:gd name="connsiteX2" fmla="*/ 201724 w 341088"/>
                      <a:gd name="connsiteY2" fmla="*/ 48709 h 127702"/>
                      <a:gd name="connsiteX3" fmla="*/ 11719 w 341088"/>
                      <a:gd name="connsiteY3" fmla="*/ 100363 h 127702"/>
                      <a:gd name="connsiteX4" fmla="*/ 19730 w 341088"/>
                      <a:gd name="connsiteY4" fmla="*/ 127605 h 127702"/>
                      <a:gd name="connsiteX5" fmla="*/ 208611 w 341088"/>
                      <a:gd name="connsiteY5" fmla="*/ 70635 h 127702"/>
                      <a:gd name="connsiteX6" fmla="*/ 231023 w 341088"/>
                      <a:gd name="connsiteY6" fmla="*/ 75855 h 127702"/>
                      <a:gd name="connsiteX7" fmla="*/ 324606 w 341088"/>
                      <a:gd name="connsiteY7" fmla="*/ 47633 h 127702"/>
                      <a:gd name="connsiteX8" fmla="*/ 340103 w 341088"/>
                      <a:gd name="connsiteY8" fmla="*/ 18753 h 127702"/>
                      <a:gd name="connsiteX9" fmla="*/ 308909 w 341088"/>
                      <a:gd name="connsiteY9" fmla="*/ 798 h 12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88" h="127702">
                        <a:moveTo>
                          <a:pt x="308909" y="798"/>
                        </a:moveTo>
                        <a:lnTo>
                          <a:pt x="218831" y="27125"/>
                        </a:lnTo>
                        <a:cubicBezTo>
                          <a:pt x="206077" y="31002"/>
                          <a:pt x="200514" y="39155"/>
                          <a:pt x="201724" y="48709"/>
                        </a:cubicBezTo>
                        <a:cubicBezTo>
                          <a:pt x="175102" y="56691"/>
                          <a:pt x="42180" y="82618"/>
                          <a:pt x="11719" y="100363"/>
                        </a:cubicBezTo>
                        <a:cubicBezTo>
                          <a:pt x="-12865" y="114651"/>
                          <a:pt x="6881" y="129033"/>
                          <a:pt x="19730" y="127605"/>
                        </a:cubicBezTo>
                        <a:cubicBezTo>
                          <a:pt x="32208" y="126195"/>
                          <a:pt x="182684" y="78160"/>
                          <a:pt x="208611" y="70635"/>
                        </a:cubicBezTo>
                        <a:cubicBezTo>
                          <a:pt x="214430" y="76036"/>
                          <a:pt x="222917" y="78313"/>
                          <a:pt x="231023" y="75855"/>
                        </a:cubicBezTo>
                        <a:lnTo>
                          <a:pt x="324606" y="47633"/>
                        </a:lnTo>
                        <a:cubicBezTo>
                          <a:pt x="336893" y="43956"/>
                          <a:pt x="343771" y="31002"/>
                          <a:pt x="340103" y="18753"/>
                        </a:cubicBezTo>
                        <a:cubicBezTo>
                          <a:pt x="336398" y="6504"/>
                          <a:pt x="321149" y="-2850"/>
                          <a:pt x="308909" y="798"/>
                        </a:cubicBezTo>
                        <a:close/>
                      </a:path>
                    </a:pathLst>
                  </a:custGeom>
                  <a:solidFill>
                    <a:srgbClr val="C5333F"/>
                  </a:solid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F9E7DD2B-7C82-7F05-E9F5-662BF6EC681A}"/>
                      </a:ext>
                    </a:extLst>
                  </p:cNvPr>
                  <p:cNvSpPr/>
                  <p:nvPr/>
                </p:nvSpPr>
                <p:spPr>
                  <a:xfrm>
                    <a:off x="6652912" y="1885358"/>
                    <a:ext cx="339118" cy="118743"/>
                  </a:xfrm>
                  <a:custGeom>
                    <a:avLst/>
                    <a:gdLst>
                      <a:gd name="connsiteX0" fmla="*/ 305252 w 339118"/>
                      <a:gd name="connsiteY0" fmla="*/ 1429 h 118743"/>
                      <a:gd name="connsiteX1" fmla="*/ 215155 w 339118"/>
                      <a:gd name="connsiteY1" fmla="*/ 29671 h 118743"/>
                      <a:gd name="connsiteX2" fmla="*/ 203715 w 339118"/>
                      <a:gd name="connsiteY2" fmla="*/ 46892 h 118743"/>
                      <a:gd name="connsiteX3" fmla="*/ 10320 w 339118"/>
                      <a:gd name="connsiteY3" fmla="*/ 101128 h 118743"/>
                      <a:gd name="connsiteX4" fmla="*/ 16673 w 339118"/>
                      <a:gd name="connsiteY4" fmla="*/ 118701 h 118743"/>
                      <a:gd name="connsiteX5" fmla="*/ 205554 w 339118"/>
                      <a:gd name="connsiteY5" fmla="*/ 61732 h 118743"/>
                      <a:gd name="connsiteX6" fmla="*/ 227966 w 339118"/>
                      <a:gd name="connsiteY6" fmla="*/ 66952 h 118743"/>
                      <a:gd name="connsiteX7" fmla="*/ 321549 w 339118"/>
                      <a:gd name="connsiteY7" fmla="*/ 38729 h 118743"/>
                      <a:gd name="connsiteX8" fmla="*/ 337046 w 339118"/>
                      <a:gd name="connsiteY8" fmla="*/ 9850 h 118743"/>
                      <a:gd name="connsiteX9" fmla="*/ 305252 w 339118"/>
                      <a:gd name="connsiteY9" fmla="*/ 1429 h 11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118" h="118743">
                        <a:moveTo>
                          <a:pt x="305252" y="1429"/>
                        </a:moveTo>
                        <a:lnTo>
                          <a:pt x="215155" y="29671"/>
                        </a:lnTo>
                        <a:cubicBezTo>
                          <a:pt x="206820" y="32148"/>
                          <a:pt x="205458" y="38948"/>
                          <a:pt x="203715" y="46892"/>
                        </a:cubicBezTo>
                        <a:cubicBezTo>
                          <a:pt x="177102" y="54893"/>
                          <a:pt x="42305" y="86192"/>
                          <a:pt x="10320" y="101128"/>
                        </a:cubicBezTo>
                        <a:cubicBezTo>
                          <a:pt x="-7987" y="109662"/>
                          <a:pt x="537" y="119463"/>
                          <a:pt x="16673" y="118701"/>
                        </a:cubicBezTo>
                        <a:cubicBezTo>
                          <a:pt x="44733" y="117320"/>
                          <a:pt x="169730" y="76906"/>
                          <a:pt x="205554" y="61732"/>
                        </a:cubicBezTo>
                        <a:cubicBezTo>
                          <a:pt x="211373" y="67133"/>
                          <a:pt x="219860" y="69410"/>
                          <a:pt x="227966" y="66952"/>
                        </a:cubicBezTo>
                        <a:lnTo>
                          <a:pt x="321549" y="38729"/>
                        </a:lnTo>
                        <a:cubicBezTo>
                          <a:pt x="333836" y="35053"/>
                          <a:pt x="343523" y="20861"/>
                          <a:pt x="337046" y="9850"/>
                        </a:cubicBezTo>
                        <a:cubicBezTo>
                          <a:pt x="332131" y="1410"/>
                          <a:pt x="317501" y="-2257"/>
                          <a:pt x="305252" y="1429"/>
                        </a:cubicBezTo>
                        <a:close/>
                      </a:path>
                    </a:pathLst>
                  </a:custGeom>
                  <a:solidFill>
                    <a:srgbClr val="E64440"/>
                  </a:solidFill>
                  <a:ln w="9525" cap="flat">
                    <a:noFill/>
                    <a:prstDash val="solid"/>
                    <a:miter/>
                  </a:ln>
                </p:spPr>
                <p:txBody>
                  <a:bodyPr rtlCol="0" anchor="ctr"/>
                  <a:lstStyle/>
                  <a:p>
                    <a:endParaRPr lang="en-US"/>
                  </a:p>
                </p:txBody>
              </p:sp>
              <p:grpSp>
                <p:nvGrpSpPr>
                  <p:cNvPr id="427" name="Graphic 10">
                    <a:extLst>
                      <a:ext uri="{FF2B5EF4-FFF2-40B4-BE49-F238E27FC236}">
                        <a16:creationId xmlns:a16="http://schemas.microsoft.com/office/drawing/2014/main" id="{657193AB-EAB8-6124-4E75-0256556C13E3}"/>
                      </a:ext>
                    </a:extLst>
                  </p:cNvPr>
                  <p:cNvGrpSpPr/>
                  <p:nvPr/>
                </p:nvGrpSpPr>
                <p:grpSpPr>
                  <a:xfrm>
                    <a:off x="6737716" y="1917128"/>
                    <a:ext cx="100563" cy="66971"/>
                    <a:chOff x="6737716" y="1917128"/>
                    <a:chExt cx="100563" cy="66971"/>
                  </a:xfrm>
                </p:grpSpPr>
                <p:sp>
                  <p:nvSpPr>
                    <p:cNvPr id="428" name="Freeform: Shape 427">
                      <a:extLst>
                        <a:ext uri="{FF2B5EF4-FFF2-40B4-BE49-F238E27FC236}">
                          <a16:creationId xmlns:a16="http://schemas.microsoft.com/office/drawing/2014/main" id="{EF5AB5E5-937C-4B84-86E6-326FE7171748}"/>
                        </a:ext>
                      </a:extLst>
                    </p:cNvPr>
                    <p:cNvSpPr/>
                    <p:nvPr/>
                  </p:nvSpPr>
                  <p:spPr>
                    <a:xfrm>
                      <a:off x="6737716" y="1917128"/>
                      <a:ext cx="100563" cy="66971"/>
                    </a:xfrm>
                    <a:custGeom>
                      <a:avLst/>
                      <a:gdLst>
                        <a:gd name="connsiteX0" fmla="*/ 92660 w 100563"/>
                        <a:gd name="connsiteY0" fmla="*/ 10731 h 66971"/>
                        <a:gd name="connsiteX1" fmla="*/ 84297 w 100563"/>
                        <a:gd name="connsiteY1" fmla="*/ 47974 h 66971"/>
                        <a:gd name="connsiteX2" fmla="*/ 63399 w 100563"/>
                        <a:gd name="connsiteY2" fmla="*/ 54984 h 66971"/>
                        <a:gd name="connsiteX3" fmla="*/ 43692 w 100563"/>
                        <a:gd name="connsiteY3" fmla="*/ 60614 h 66971"/>
                        <a:gd name="connsiteX4" fmla="*/ 24318 w 100563"/>
                        <a:gd name="connsiteY4" fmla="*/ 62566 h 66971"/>
                        <a:gd name="connsiteX5" fmla="*/ 39 w 100563"/>
                        <a:gd name="connsiteY5" fmla="*/ 34991 h 66971"/>
                        <a:gd name="connsiteX6" fmla="*/ 92660 w 100563"/>
                        <a:gd name="connsiteY6" fmla="*/ 10731 h 6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63" h="66971">
                          <a:moveTo>
                            <a:pt x="92660" y="10731"/>
                          </a:moveTo>
                          <a:cubicBezTo>
                            <a:pt x="100023" y="16475"/>
                            <a:pt x="109157" y="45574"/>
                            <a:pt x="84297" y="47974"/>
                          </a:cubicBezTo>
                          <a:cubicBezTo>
                            <a:pt x="80020" y="52108"/>
                            <a:pt x="70629" y="58880"/>
                            <a:pt x="63399" y="54984"/>
                          </a:cubicBezTo>
                          <a:cubicBezTo>
                            <a:pt x="60608" y="59090"/>
                            <a:pt x="49636" y="67119"/>
                            <a:pt x="43692" y="60614"/>
                          </a:cubicBezTo>
                          <a:cubicBezTo>
                            <a:pt x="42263" y="66538"/>
                            <a:pt x="26900" y="70405"/>
                            <a:pt x="24318" y="62566"/>
                          </a:cubicBezTo>
                          <a:cubicBezTo>
                            <a:pt x="21718" y="54699"/>
                            <a:pt x="1725" y="42021"/>
                            <a:pt x="39" y="34991"/>
                          </a:cubicBezTo>
                          <a:cubicBezTo>
                            <a:pt x="-1647" y="27933"/>
                            <a:pt x="51702" y="-21311"/>
                            <a:pt x="92660" y="10731"/>
                          </a:cubicBezTo>
                          <a:close/>
                        </a:path>
                      </a:pathLst>
                    </a:custGeom>
                    <a:solidFill>
                      <a:srgbClr val="FCC7A5"/>
                    </a:solidFill>
                    <a:ln w="9525"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9D736830-6193-3137-800B-9F4A2D560778}"/>
                        </a:ext>
                      </a:extLst>
                    </p:cNvPr>
                    <p:cNvSpPr/>
                    <p:nvPr/>
                  </p:nvSpPr>
                  <p:spPr>
                    <a:xfrm>
                      <a:off x="6738298" y="1936527"/>
                      <a:ext cx="99973" cy="39644"/>
                    </a:xfrm>
                    <a:custGeom>
                      <a:avLst/>
                      <a:gdLst>
                        <a:gd name="connsiteX0" fmla="*/ 97679 w 99973"/>
                        <a:gd name="connsiteY0" fmla="*/ 0 h 39644"/>
                        <a:gd name="connsiteX1" fmla="*/ 84068 w 99973"/>
                        <a:gd name="connsiteY1" fmla="*/ 7087 h 39644"/>
                        <a:gd name="connsiteX2" fmla="*/ 63170 w 99973"/>
                        <a:gd name="connsiteY2" fmla="*/ 14097 h 39644"/>
                        <a:gd name="connsiteX3" fmla="*/ 43462 w 99973"/>
                        <a:gd name="connsiteY3" fmla="*/ 19717 h 39644"/>
                        <a:gd name="connsiteX4" fmla="*/ 14792 w 99973"/>
                        <a:gd name="connsiteY4" fmla="*/ 23374 h 39644"/>
                        <a:gd name="connsiteX5" fmla="*/ 0 w 99973"/>
                        <a:gd name="connsiteY5" fmla="*/ 17012 h 39644"/>
                        <a:gd name="connsiteX6" fmla="*/ 21241 w 99973"/>
                        <a:gd name="connsiteY6" fmla="*/ 39043 h 39644"/>
                        <a:gd name="connsiteX7" fmla="*/ 45929 w 99973"/>
                        <a:gd name="connsiteY7" fmla="*/ 34519 h 39644"/>
                        <a:gd name="connsiteX8" fmla="*/ 65627 w 99973"/>
                        <a:gd name="connsiteY8" fmla="*/ 28880 h 39644"/>
                        <a:gd name="connsiteX9" fmla="*/ 86535 w 99973"/>
                        <a:gd name="connsiteY9" fmla="*/ 21898 h 39644"/>
                        <a:gd name="connsiteX10" fmla="*/ 99631 w 99973"/>
                        <a:gd name="connsiteY10" fmla="*/ 15430 h 39644"/>
                        <a:gd name="connsiteX11" fmla="*/ 97679 w 99973"/>
                        <a:gd name="connsiteY11" fmla="*/ 0 h 3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973" h="39644">
                          <a:moveTo>
                            <a:pt x="97679" y="0"/>
                          </a:moveTo>
                          <a:cubicBezTo>
                            <a:pt x="95250" y="3715"/>
                            <a:pt x="90973" y="6420"/>
                            <a:pt x="84068" y="7087"/>
                          </a:cubicBezTo>
                          <a:cubicBezTo>
                            <a:pt x="79791" y="11192"/>
                            <a:pt x="70418" y="17983"/>
                            <a:pt x="63170" y="14097"/>
                          </a:cubicBezTo>
                          <a:cubicBezTo>
                            <a:pt x="60379" y="18202"/>
                            <a:pt x="49396" y="26213"/>
                            <a:pt x="43462" y="19717"/>
                          </a:cubicBezTo>
                          <a:cubicBezTo>
                            <a:pt x="42015" y="25651"/>
                            <a:pt x="22688" y="25813"/>
                            <a:pt x="14792" y="23374"/>
                          </a:cubicBezTo>
                          <a:cubicBezTo>
                            <a:pt x="10182" y="21984"/>
                            <a:pt x="4639" y="19736"/>
                            <a:pt x="0" y="17012"/>
                          </a:cubicBezTo>
                          <a:cubicBezTo>
                            <a:pt x="2991" y="22984"/>
                            <a:pt x="15611" y="31947"/>
                            <a:pt x="21241" y="39043"/>
                          </a:cubicBezTo>
                          <a:cubicBezTo>
                            <a:pt x="30299" y="40434"/>
                            <a:pt x="44710" y="39605"/>
                            <a:pt x="45929" y="34519"/>
                          </a:cubicBezTo>
                          <a:cubicBezTo>
                            <a:pt x="51845" y="41034"/>
                            <a:pt x="62827" y="33004"/>
                            <a:pt x="65627" y="28880"/>
                          </a:cubicBezTo>
                          <a:cubicBezTo>
                            <a:pt x="72866" y="32795"/>
                            <a:pt x="82258" y="26003"/>
                            <a:pt x="86535" y="21898"/>
                          </a:cubicBezTo>
                          <a:cubicBezTo>
                            <a:pt x="93011" y="21269"/>
                            <a:pt x="97145" y="18802"/>
                            <a:pt x="99631" y="15430"/>
                          </a:cubicBezTo>
                          <a:cubicBezTo>
                            <a:pt x="100555" y="10354"/>
                            <a:pt x="99508" y="4658"/>
                            <a:pt x="97679" y="0"/>
                          </a:cubicBezTo>
                          <a:close/>
                        </a:path>
                      </a:pathLst>
                    </a:custGeom>
                    <a:solidFill>
                      <a:srgbClr val="EBAD86"/>
                    </a:solidFill>
                    <a:ln w="9525"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1D5B3C54-AB84-6AF7-CDCF-69E1983AC2ED}"/>
                        </a:ext>
                      </a:extLst>
                    </p:cNvPr>
                    <p:cNvSpPr/>
                    <p:nvPr/>
                  </p:nvSpPr>
                  <p:spPr>
                    <a:xfrm>
                      <a:off x="6769965" y="1942172"/>
                      <a:ext cx="14425" cy="36597"/>
                    </a:xfrm>
                    <a:custGeom>
                      <a:avLst/>
                      <a:gdLst>
                        <a:gd name="connsiteX0" fmla="*/ 11644 w 14425"/>
                        <a:gd name="connsiteY0" fmla="*/ 36588 h 36597"/>
                        <a:gd name="connsiteX1" fmla="*/ 11053 w 14425"/>
                        <a:gd name="connsiteY1" fmla="*/ 36502 h 36597"/>
                        <a:gd name="connsiteX2" fmla="*/ 10520 w 14425"/>
                        <a:gd name="connsiteY2" fmla="*/ 35188 h 36597"/>
                        <a:gd name="connsiteX3" fmla="*/ 347 w 14425"/>
                        <a:gd name="connsiteY3" fmla="*/ 1746 h 36597"/>
                        <a:gd name="connsiteX4" fmla="*/ 252 w 14425"/>
                        <a:gd name="connsiteY4" fmla="*/ 326 h 36597"/>
                        <a:gd name="connsiteX5" fmla="*/ 1671 w 14425"/>
                        <a:gd name="connsiteY5" fmla="*/ 241 h 36597"/>
                        <a:gd name="connsiteX6" fmla="*/ 12358 w 14425"/>
                        <a:gd name="connsiteY6" fmla="*/ 35969 h 36597"/>
                        <a:gd name="connsiteX7" fmla="*/ 11644 w 14425"/>
                        <a:gd name="connsiteY7" fmla="*/ 36588 h 3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5" h="36597">
                          <a:moveTo>
                            <a:pt x="11644" y="36588"/>
                          </a:moveTo>
                          <a:cubicBezTo>
                            <a:pt x="11453" y="36607"/>
                            <a:pt x="11253" y="36607"/>
                            <a:pt x="11053" y="36502"/>
                          </a:cubicBezTo>
                          <a:cubicBezTo>
                            <a:pt x="10548" y="36312"/>
                            <a:pt x="10291" y="35712"/>
                            <a:pt x="10520" y="35188"/>
                          </a:cubicBezTo>
                          <a:cubicBezTo>
                            <a:pt x="18102" y="17367"/>
                            <a:pt x="528" y="1889"/>
                            <a:pt x="347" y="1746"/>
                          </a:cubicBezTo>
                          <a:cubicBezTo>
                            <a:pt x="-62" y="1393"/>
                            <a:pt x="-129" y="755"/>
                            <a:pt x="252" y="326"/>
                          </a:cubicBezTo>
                          <a:cubicBezTo>
                            <a:pt x="614" y="-83"/>
                            <a:pt x="1243" y="-102"/>
                            <a:pt x="1671" y="241"/>
                          </a:cubicBezTo>
                          <a:cubicBezTo>
                            <a:pt x="1843" y="393"/>
                            <a:pt x="20531" y="16795"/>
                            <a:pt x="12358" y="35969"/>
                          </a:cubicBezTo>
                          <a:cubicBezTo>
                            <a:pt x="12263" y="36274"/>
                            <a:pt x="11968" y="36502"/>
                            <a:pt x="11644" y="36588"/>
                          </a:cubicBezTo>
                          <a:close/>
                        </a:path>
                      </a:pathLst>
                    </a:custGeom>
                    <a:solidFill>
                      <a:srgbClr val="CE7755"/>
                    </a:solidFill>
                    <a:ln w="9525"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4581C457-2D84-A425-3BB8-D829EED77797}"/>
                        </a:ext>
                      </a:extLst>
                    </p:cNvPr>
                    <p:cNvSpPr/>
                    <p:nvPr/>
                  </p:nvSpPr>
                  <p:spPr>
                    <a:xfrm>
                      <a:off x="6793977" y="1938113"/>
                      <a:ext cx="11671" cy="35005"/>
                    </a:xfrm>
                    <a:custGeom>
                      <a:avLst/>
                      <a:gdLst>
                        <a:gd name="connsiteX0" fmla="*/ 7348 w 11671"/>
                        <a:gd name="connsiteY0" fmla="*/ 34989 h 35005"/>
                        <a:gd name="connsiteX1" fmla="*/ 6624 w 11671"/>
                        <a:gd name="connsiteY1" fmla="*/ 34866 h 35005"/>
                        <a:gd name="connsiteX2" fmla="*/ 6262 w 11671"/>
                        <a:gd name="connsiteY2" fmla="*/ 33485 h 35005"/>
                        <a:gd name="connsiteX3" fmla="*/ 357 w 11671"/>
                        <a:gd name="connsiteY3" fmla="*/ 1795 h 35005"/>
                        <a:gd name="connsiteX4" fmla="*/ 233 w 11671"/>
                        <a:gd name="connsiteY4" fmla="*/ 366 h 35005"/>
                        <a:gd name="connsiteX5" fmla="*/ 1614 w 11671"/>
                        <a:gd name="connsiteY5" fmla="*/ 261 h 35005"/>
                        <a:gd name="connsiteX6" fmla="*/ 7986 w 11671"/>
                        <a:gd name="connsiteY6" fmla="*/ 34494 h 35005"/>
                        <a:gd name="connsiteX7" fmla="*/ 7348 w 11671"/>
                        <a:gd name="connsiteY7" fmla="*/ 34989 h 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1" h="35005">
                          <a:moveTo>
                            <a:pt x="7348" y="34989"/>
                          </a:moveTo>
                          <a:cubicBezTo>
                            <a:pt x="7129" y="35028"/>
                            <a:pt x="6853" y="34999"/>
                            <a:pt x="6624" y="34866"/>
                          </a:cubicBezTo>
                          <a:cubicBezTo>
                            <a:pt x="6129" y="34599"/>
                            <a:pt x="5996" y="33951"/>
                            <a:pt x="6262" y="33485"/>
                          </a:cubicBezTo>
                          <a:cubicBezTo>
                            <a:pt x="16435" y="15749"/>
                            <a:pt x="995" y="2338"/>
                            <a:pt x="357" y="1795"/>
                          </a:cubicBezTo>
                          <a:cubicBezTo>
                            <a:pt x="-91" y="1442"/>
                            <a:pt x="-100" y="804"/>
                            <a:pt x="233" y="366"/>
                          </a:cubicBezTo>
                          <a:cubicBezTo>
                            <a:pt x="557" y="-72"/>
                            <a:pt x="1214" y="-129"/>
                            <a:pt x="1614" y="261"/>
                          </a:cubicBezTo>
                          <a:cubicBezTo>
                            <a:pt x="1814" y="395"/>
                            <a:pt x="19007" y="15292"/>
                            <a:pt x="7986" y="34494"/>
                          </a:cubicBezTo>
                          <a:cubicBezTo>
                            <a:pt x="7853" y="34751"/>
                            <a:pt x="7605" y="34942"/>
                            <a:pt x="7348" y="34989"/>
                          </a:cubicBezTo>
                          <a:close/>
                        </a:path>
                      </a:pathLst>
                    </a:custGeom>
                    <a:solidFill>
                      <a:srgbClr val="CE7755"/>
                    </a:solidFill>
                    <a:ln w="9525"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00F55790-C11B-41BC-8F7B-544B5A59F43B}"/>
                        </a:ext>
                      </a:extLst>
                    </p:cNvPr>
                    <p:cNvSpPr/>
                    <p:nvPr/>
                  </p:nvSpPr>
                  <p:spPr>
                    <a:xfrm>
                      <a:off x="6810558" y="1930996"/>
                      <a:ext cx="14131" cy="35112"/>
                    </a:xfrm>
                    <a:custGeom>
                      <a:avLst/>
                      <a:gdLst>
                        <a:gd name="connsiteX0" fmla="*/ 11646 w 14131"/>
                        <a:gd name="connsiteY0" fmla="*/ 35097 h 35112"/>
                        <a:gd name="connsiteX1" fmla="*/ 11189 w 14131"/>
                        <a:gd name="connsiteY1" fmla="*/ 35068 h 35112"/>
                        <a:gd name="connsiteX2" fmla="*/ 10494 w 14131"/>
                        <a:gd name="connsiteY2" fmla="*/ 33811 h 35112"/>
                        <a:gd name="connsiteX3" fmla="*/ 569 w 14131"/>
                        <a:gd name="connsiteY3" fmla="*/ 1912 h 35112"/>
                        <a:gd name="connsiteX4" fmla="*/ 92 w 14131"/>
                        <a:gd name="connsiteY4" fmla="*/ 559 h 35112"/>
                        <a:gd name="connsiteX5" fmla="*/ 1454 w 14131"/>
                        <a:gd name="connsiteY5" fmla="*/ 102 h 35112"/>
                        <a:gd name="connsiteX6" fmla="*/ 12446 w 14131"/>
                        <a:gd name="connsiteY6" fmla="*/ 34401 h 35112"/>
                        <a:gd name="connsiteX7" fmla="*/ 11646 w 14131"/>
                        <a:gd name="connsiteY7" fmla="*/ 35097 h 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31" h="35112">
                          <a:moveTo>
                            <a:pt x="11646" y="35097"/>
                          </a:moveTo>
                          <a:cubicBezTo>
                            <a:pt x="11513" y="35125"/>
                            <a:pt x="11341" y="35116"/>
                            <a:pt x="11189" y="35068"/>
                          </a:cubicBezTo>
                          <a:cubicBezTo>
                            <a:pt x="10656" y="34935"/>
                            <a:pt x="10351" y="34373"/>
                            <a:pt x="10494" y="33811"/>
                          </a:cubicBezTo>
                          <a:cubicBezTo>
                            <a:pt x="17218" y="10351"/>
                            <a:pt x="1254" y="2245"/>
                            <a:pt x="569" y="1912"/>
                          </a:cubicBezTo>
                          <a:cubicBezTo>
                            <a:pt x="73" y="1654"/>
                            <a:pt x="-136" y="1064"/>
                            <a:pt x="92" y="559"/>
                          </a:cubicBezTo>
                          <a:cubicBezTo>
                            <a:pt x="330" y="54"/>
                            <a:pt x="921" y="-136"/>
                            <a:pt x="1454" y="102"/>
                          </a:cubicBezTo>
                          <a:cubicBezTo>
                            <a:pt x="1635" y="178"/>
                            <a:pt x="19609" y="9217"/>
                            <a:pt x="12446" y="34401"/>
                          </a:cubicBezTo>
                          <a:cubicBezTo>
                            <a:pt x="12322" y="34735"/>
                            <a:pt x="12018" y="35021"/>
                            <a:pt x="11646" y="35097"/>
                          </a:cubicBezTo>
                          <a:close/>
                        </a:path>
                      </a:pathLst>
                    </a:custGeom>
                    <a:solidFill>
                      <a:srgbClr val="CE7755"/>
                    </a:solidFill>
                    <a:ln w="9525" cap="flat">
                      <a:noFill/>
                      <a:prstDash val="solid"/>
                      <a:miter/>
                    </a:ln>
                  </p:spPr>
                  <p:txBody>
                    <a:bodyPr rtlCol="0" anchor="ctr"/>
                    <a:lstStyle/>
                    <a:p>
                      <a:endParaRPr lang="en-US"/>
                    </a:p>
                  </p:txBody>
                </p:sp>
              </p:grpSp>
            </p:grpSp>
          </p:grpSp>
          <p:grpSp>
            <p:nvGrpSpPr>
              <p:cNvPr id="433" name="Graphic 10">
                <a:extLst>
                  <a:ext uri="{FF2B5EF4-FFF2-40B4-BE49-F238E27FC236}">
                    <a16:creationId xmlns:a16="http://schemas.microsoft.com/office/drawing/2014/main" id="{CC39E500-926E-1E16-31D8-F4DCA1DC6165}"/>
                  </a:ext>
                </a:extLst>
              </p:cNvPr>
              <p:cNvGrpSpPr/>
              <p:nvPr/>
            </p:nvGrpSpPr>
            <p:grpSpPr>
              <a:xfrm>
                <a:off x="6604729" y="2224749"/>
                <a:ext cx="645537" cy="322225"/>
                <a:chOff x="6604729" y="2224749"/>
                <a:chExt cx="645537" cy="322225"/>
              </a:xfrm>
            </p:grpSpPr>
            <p:grpSp>
              <p:nvGrpSpPr>
                <p:cNvPr id="434" name="Graphic 10">
                  <a:extLst>
                    <a:ext uri="{FF2B5EF4-FFF2-40B4-BE49-F238E27FC236}">
                      <a16:creationId xmlns:a16="http://schemas.microsoft.com/office/drawing/2014/main" id="{E44C6FEA-7C04-3467-A76F-CF19B4163F66}"/>
                    </a:ext>
                  </a:extLst>
                </p:cNvPr>
                <p:cNvGrpSpPr/>
                <p:nvPr/>
              </p:nvGrpSpPr>
              <p:grpSpPr>
                <a:xfrm>
                  <a:off x="6855294" y="2224749"/>
                  <a:ext cx="143417" cy="154347"/>
                  <a:chOff x="6855294" y="2224749"/>
                  <a:chExt cx="143417" cy="154347"/>
                </a:xfrm>
              </p:grpSpPr>
              <p:sp>
                <p:nvSpPr>
                  <p:cNvPr id="435" name="Freeform: Shape 434">
                    <a:extLst>
                      <a:ext uri="{FF2B5EF4-FFF2-40B4-BE49-F238E27FC236}">
                        <a16:creationId xmlns:a16="http://schemas.microsoft.com/office/drawing/2014/main" id="{CA941799-DA58-7CCF-B1CB-06A91CFE2127}"/>
                      </a:ext>
                    </a:extLst>
                  </p:cNvPr>
                  <p:cNvSpPr/>
                  <p:nvPr/>
                </p:nvSpPr>
                <p:spPr>
                  <a:xfrm>
                    <a:off x="6955764" y="2268987"/>
                    <a:ext cx="39366" cy="7753"/>
                  </a:xfrm>
                  <a:custGeom>
                    <a:avLst/>
                    <a:gdLst>
                      <a:gd name="connsiteX0" fmla="*/ 39367 w 39366"/>
                      <a:gd name="connsiteY0" fmla="*/ 0 h 7753"/>
                      <a:gd name="connsiteX1" fmla="*/ 39367 w 39366"/>
                      <a:gd name="connsiteY1" fmla="*/ 7753 h 7753"/>
                      <a:gd name="connsiteX2" fmla="*/ 0 w 39366"/>
                      <a:gd name="connsiteY2" fmla="*/ 7753 h 7753"/>
                      <a:gd name="connsiteX3" fmla="*/ 0 w 39366"/>
                      <a:gd name="connsiteY3" fmla="*/ 676 h 7753"/>
                    </a:gdLst>
                    <a:ahLst/>
                    <a:cxnLst>
                      <a:cxn ang="0">
                        <a:pos x="connsiteX0" y="connsiteY0"/>
                      </a:cxn>
                      <a:cxn ang="0">
                        <a:pos x="connsiteX1" y="connsiteY1"/>
                      </a:cxn>
                      <a:cxn ang="0">
                        <a:pos x="connsiteX2" y="connsiteY2"/>
                      </a:cxn>
                      <a:cxn ang="0">
                        <a:pos x="connsiteX3" y="connsiteY3"/>
                      </a:cxn>
                    </a:cxnLst>
                    <a:rect l="l" t="t" r="r" b="b"/>
                    <a:pathLst>
                      <a:path w="39366" h="7753">
                        <a:moveTo>
                          <a:pt x="39367" y="0"/>
                        </a:moveTo>
                        <a:lnTo>
                          <a:pt x="39367" y="7753"/>
                        </a:lnTo>
                        <a:lnTo>
                          <a:pt x="0" y="7753"/>
                        </a:lnTo>
                        <a:lnTo>
                          <a:pt x="0" y="676"/>
                        </a:lnTo>
                        <a:close/>
                      </a:path>
                    </a:pathLst>
                  </a:custGeom>
                  <a:solidFill>
                    <a:srgbClr val="7887A6"/>
                  </a:solidFill>
                  <a:ln w="9525"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C671816C-53A9-3C17-CF7E-1AD5C848E1A2}"/>
                      </a:ext>
                    </a:extLst>
                  </p:cNvPr>
                  <p:cNvSpPr/>
                  <p:nvPr/>
                </p:nvSpPr>
                <p:spPr>
                  <a:xfrm>
                    <a:off x="6962155" y="2324280"/>
                    <a:ext cx="36557" cy="43967"/>
                  </a:xfrm>
                  <a:custGeom>
                    <a:avLst/>
                    <a:gdLst>
                      <a:gd name="connsiteX0" fmla="*/ 0 w 36557"/>
                      <a:gd name="connsiteY0" fmla="*/ 0 h 43967"/>
                      <a:gd name="connsiteX1" fmla="*/ 36557 w 36557"/>
                      <a:gd name="connsiteY1" fmla="*/ 0 h 43967"/>
                      <a:gd name="connsiteX2" fmla="*/ 36557 w 36557"/>
                      <a:gd name="connsiteY2" fmla="*/ 12125 h 43967"/>
                      <a:gd name="connsiteX3" fmla="*/ 36557 w 36557"/>
                      <a:gd name="connsiteY3" fmla="*/ 32090 h 43967"/>
                      <a:gd name="connsiteX4" fmla="*/ 36557 w 36557"/>
                      <a:gd name="connsiteY4" fmla="*/ 43967 h 43967"/>
                      <a:gd name="connsiteX5" fmla="*/ 1048 w 36557"/>
                      <a:gd name="connsiteY5" fmla="*/ 43967 h 43967"/>
                      <a:gd name="connsiteX6" fmla="*/ 0 w 36557"/>
                      <a:gd name="connsiteY6" fmla="*/ 0 h 4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57" h="43967">
                        <a:moveTo>
                          <a:pt x="0" y="0"/>
                        </a:moveTo>
                        <a:lnTo>
                          <a:pt x="36557" y="0"/>
                        </a:lnTo>
                        <a:cubicBezTo>
                          <a:pt x="36557" y="0"/>
                          <a:pt x="36557" y="9801"/>
                          <a:pt x="36557" y="12125"/>
                        </a:cubicBezTo>
                        <a:cubicBezTo>
                          <a:pt x="36557" y="19193"/>
                          <a:pt x="36557" y="32090"/>
                          <a:pt x="36557" y="32090"/>
                        </a:cubicBezTo>
                        <a:cubicBezTo>
                          <a:pt x="36557" y="32090"/>
                          <a:pt x="34462" y="41881"/>
                          <a:pt x="36557" y="43967"/>
                        </a:cubicBezTo>
                        <a:cubicBezTo>
                          <a:pt x="33004" y="43967"/>
                          <a:pt x="1048" y="43967"/>
                          <a:pt x="1048" y="43967"/>
                        </a:cubicBezTo>
                        <a:lnTo>
                          <a:pt x="0" y="0"/>
                        </a:lnTo>
                        <a:close/>
                      </a:path>
                    </a:pathLst>
                  </a:custGeom>
                  <a:solidFill>
                    <a:srgbClr val="D8E2F3"/>
                  </a:solidFill>
                  <a:ln w="9525"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0CD0F7BB-6F3D-2B08-EDF7-47A76338A5C1}"/>
                      </a:ext>
                    </a:extLst>
                  </p:cNvPr>
                  <p:cNvSpPr/>
                  <p:nvPr/>
                </p:nvSpPr>
                <p:spPr>
                  <a:xfrm>
                    <a:off x="6963203" y="2336405"/>
                    <a:ext cx="35509" cy="31841"/>
                  </a:xfrm>
                  <a:custGeom>
                    <a:avLst/>
                    <a:gdLst>
                      <a:gd name="connsiteX0" fmla="*/ 267 w 35509"/>
                      <a:gd name="connsiteY0" fmla="*/ 2629 h 31841"/>
                      <a:gd name="connsiteX1" fmla="*/ 35509 w 35509"/>
                      <a:gd name="connsiteY1" fmla="*/ 4286 h 31841"/>
                      <a:gd name="connsiteX2" fmla="*/ 35509 w 35509"/>
                      <a:gd name="connsiteY2" fmla="*/ 0 h 31841"/>
                      <a:gd name="connsiteX3" fmla="*/ 35509 w 35509"/>
                      <a:gd name="connsiteY3" fmla="*/ 19964 h 31841"/>
                      <a:gd name="connsiteX4" fmla="*/ 35509 w 35509"/>
                      <a:gd name="connsiteY4" fmla="*/ 31842 h 31841"/>
                      <a:gd name="connsiteX5" fmla="*/ 0 w 35509"/>
                      <a:gd name="connsiteY5" fmla="*/ 31842 h 31841"/>
                      <a:gd name="connsiteX6" fmla="*/ 267 w 35509"/>
                      <a:gd name="connsiteY6" fmla="*/ 2629 h 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9" h="31841">
                        <a:moveTo>
                          <a:pt x="267" y="2629"/>
                        </a:moveTo>
                        <a:lnTo>
                          <a:pt x="35509" y="4286"/>
                        </a:lnTo>
                        <a:cubicBezTo>
                          <a:pt x="35509" y="4286"/>
                          <a:pt x="32185" y="4286"/>
                          <a:pt x="35509" y="0"/>
                        </a:cubicBezTo>
                        <a:cubicBezTo>
                          <a:pt x="35509" y="7067"/>
                          <a:pt x="35509" y="19964"/>
                          <a:pt x="35509" y="19964"/>
                        </a:cubicBezTo>
                        <a:cubicBezTo>
                          <a:pt x="35509" y="19964"/>
                          <a:pt x="35509" y="28032"/>
                          <a:pt x="35509" y="31842"/>
                        </a:cubicBezTo>
                        <a:cubicBezTo>
                          <a:pt x="31956" y="31842"/>
                          <a:pt x="0" y="31842"/>
                          <a:pt x="0" y="31842"/>
                        </a:cubicBezTo>
                        <a:lnTo>
                          <a:pt x="267" y="2629"/>
                        </a:lnTo>
                        <a:close/>
                      </a:path>
                    </a:pathLst>
                  </a:custGeom>
                  <a:solidFill>
                    <a:srgbClr val="D8E2F3"/>
                  </a:solidFill>
                  <a:ln w="9525"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C3FDFEAE-3D7E-38C3-438B-0A10D587D174}"/>
                      </a:ext>
                    </a:extLst>
                  </p:cNvPr>
                  <p:cNvSpPr/>
                  <p:nvPr/>
                </p:nvSpPr>
                <p:spPr>
                  <a:xfrm>
                    <a:off x="6962155" y="2336405"/>
                    <a:ext cx="36557" cy="19964"/>
                  </a:xfrm>
                  <a:custGeom>
                    <a:avLst/>
                    <a:gdLst>
                      <a:gd name="connsiteX0" fmla="*/ 0 w 36557"/>
                      <a:gd name="connsiteY0" fmla="*/ 28 h 19964"/>
                      <a:gd name="connsiteX1" fmla="*/ 36557 w 36557"/>
                      <a:gd name="connsiteY1" fmla="*/ 0 h 19964"/>
                      <a:gd name="connsiteX2" fmla="*/ 36557 w 36557"/>
                      <a:gd name="connsiteY2" fmla="*/ 19964 h 19964"/>
                      <a:gd name="connsiteX3" fmla="*/ 1048 w 36557"/>
                      <a:gd name="connsiteY3" fmla="*/ 19707 h 19964"/>
                      <a:gd name="connsiteX4" fmla="*/ 0 w 36557"/>
                      <a:gd name="connsiteY4" fmla="*/ 28 h 1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57" h="19964">
                        <a:moveTo>
                          <a:pt x="0" y="28"/>
                        </a:moveTo>
                        <a:cubicBezTo>
                          <a:pt x="0" y="28"/>
                          <a:pt x="18602" y="0"/>
                          <a:pt x="36557" y="0"/>
                        </a:cubicBezTo>
                        <a:cubicBezTo>
                          <a:pt x="36557" y="7067"/>
                          <a:pt x="36557" y="19964"/>
                          <a:pt x="36557" y="19964"/>
                        </a:cubicBezTo>
                        <a:lnTo>
                          <a:pt x="1048" y="19707"/>
                        </a:lnTo>
                        <a:lnTo>
                          <a:pt x="0" y="28"/>
                        </a:lnTo>
                        <a:close/>
                      </a:path>
                    </a:pathLst>
                  </a:custGeom>
                  <a:solidFill>
                    <a:srgbClr val="BECBE8"/>
                  </a:solidFill>
                  <a:ln w="9525"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E91EB46A-7418-6BB3-A2D5-8DA0405FFC22}"/>
                      </a:ext>
                    </a:extLst>
                  </p:cNvPr>
                  <p:cNvSpPr/>
                  <p:nvPr/>
                </p:nvSpPr>
                <p:spPr>
                  <a:xfrm>
                    <a:off x="6945591" y="2318622"/>
                    <a:ext cx="20121" cy="53524"/>
                  </a:xfrm>
                  <a:custGeom>
                    <a:avLst/>
                    <a:gdLst>
                      <a:gd name="connsiteX0" fmla="*/ 0 w 20121"/>
                      <a:gd name="connsiteY0" fmla="*/ 200 h 53524"/>
                      <a:gd name="connsiteX1" fmla="*/ 17840 w 20121"/>
                      <a:gd name="connsiteY1" fmla="*/ 3229 h 53524"/>
                      <a:gd name="connsiteX2" fmla="*/ 17840 w 20121"/>
                      <a:gd name="connsiteY2" fmla="*/ 51739 h 53524"/>
                      <a:gd name="connsiteX3" fmla="*/ 0 w 20121"/>
                      <a:gd name="connsiteY3" fmla="*/ 53035 h 53524"/>
                      <a:gd name="connsiteX4" fmla="*/ 0 w 20121"/>
                      <a:gd name="connsiteY4" fmla="*/ 200 h 53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1" h="53524">
                        <a:moveTo>
                          <a:pt x="0" y="200"/>
                        </a:moveTo>
                        <a:cubicBezTo>
                          <a:pt x="0" y="200"/>
                          <a:pt x="14802" y="-1162"/>
                          <a:pt x="17840" y="3229"/>
                        </a:cubicBezTo>
                        <a:cubicBezTo>
                          <a:pt x="20555" y="7162"/>
                          <a:pt x="21193" y="48701"/>
                          <a:pt x="17840" y="51739"/>
                        </a:cubicBezTo>
                        <a:cubicBezTo>
                          <a:pt x="14459" y="54759"/>
                          <a:pt x="0" y="53035"/>
                          <a:pt x="0" y="53035"/>
                        </a:cubicBezTo>
                        <a:lnTo>
                          <a:pt x="0" y="200"/>
                        </a:lnTo>
                        <a:close/>
                      </a:path>
                    </a:pathLst>
                  </a:custGeom>
                  <a:solidFill>
                    <a:srgbClr val="A1B1D2"/>
                  </a:solidFill>
                  <a:ln w="9525"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C0B92BD7-3F35-D599-E95E-6F1B006F7C82}"/>
                      </a:ext>
                    </a:extLst>
                  </p:cNvPr>
                  <p:cNvSpPr/>
                  <p:nvPr/>
                </p:nvSpPr>
                <p:spPr>
                  <a:xfrm>
                    <a:off x="6943762" y="2319156"/>
                    <a:ext cx="20385" cy="49421"/>
                  </a:xfrm>
                  <a:custGeom>
                    <a:avLst/>
                    <a:gdLst>
                      <a:gd name="connsiteX0" fmla="*/ 5324 w 20385"/>
                      <a:gd name="connsiteY0" fmla="*/ 0 h 49421"/>
                      <a:gd name="connsiteX1" fmla="*/ 11316 w 20385"/>
                      <a:gd name="connsiteY1" fmla="*/ 42358 h 49421"/>
                      <a:gd name="connsiteX2" fmla="*/ 19736 w 20385"/>
                      <a:gd name="connsiteY2" fmla="*/ 47749 h 49421"/>
                      <a:gd name="connsiteX3" fmla="*/ 0 w 20385"/>
                      <a:gd name="connsiteY3" fmla="*/ 48987 h 49421"/>
                      <a:gd name="connsiteX4" fmla="*/ 5324 w 20385"/>
                      <a:gd name="connsiteY4" fmla="*/ 0 h 4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5" h="49421">
                        <a:moveTo>
                          <a:pt x="5324" y="0"/>
                        </a:moveTo>
                        <a:cubicBezTo>
                          <a:pt x="5324" y="0"/>
                          <a:pt x="8487" y="38319"/>
                          <a:pt x="11316" y="42358"/>
                        </a:cubicBezTo>
                        <a:cubicBezTo>
                          <a:pt x="13888" y="46082"/>
                          <a:pt x="22851" y="44910"/>
                          <a:pt x="19736" y="47749"/>
                        </a:cubicBezTo>
                        <a:cubicBezTo>
                          <a:pt x="16564" y="50549"/>
                          <a:pt x="0" y="48987"/>
                          <a:pt x="0" y="48987"/>
                        </a:cubicBezTo>
                        <a:lnTo>
                          <a:pt x="5324" y="0"/>
                        </a:lnTo>
                        <a:close/>
                      </a:path>
                    </a:pathLst>
                  </a:custGeom>
                  <a:solidFill>
                    <a:srgbClr val="7887A6"/>
                  </a:solidFill>
                  <a:ln w="9525"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91450C26-F939-FE44-CEF0-B1424A992667}"/>
                      </a:ext>
                    </a:extLst>
                  </p:cNvPr>
                  <p:cNvSpPr/>
                  <p:nvPr/>
                </p:nvSpPr>
                <p:spPr>
                  <a:xfrm>
                    <a:off x="6855294" y="2324280"/>
                    <a:ext cx="36556" cy="43967"/>
                  </a:xfrm>
                  <a:custGeom>
                    <a:avLst/>
                    <a:gdLst>
                      <a:gd name="connsiteX0" fmla="*/ 36557 w 36556"/>
                      <a:gd name="connsiteY0" fmla="*/ 0 h 43967"/>
                      <a:gd name="connsiteX1" fmla="*/ 0 w 36556"/>
                      <a:gd name="connsiteY1" fmla="*/ 0 h 43967"/>
                      <a:gd name="connsiteX2" fmla="*/ 0 w 36556"/>
                      <a:gd name="connsiteY2" fmla="*/ 12125 h 43967"/>
                      <a:gd name="connsiteX3" fmla="*/ 0 w 36556"/>
                      <a:gd name="connsiteY3" fmla="*/ 32090 h 43967"/>
                      <a:gd name="connsiteX4" fmla="*/ 0 w 36556"/>
                      <a:gd name="connsiteY4" fmla="*/ 43967 h 43967"/>
                      <a:gd name="connsiteX5" fmla="*/ 35557 w 36556"/>
                      <a:gd name="connsiteY5" fmla="*/ 43967 h 43967"/>
                      <a:gd name="connsiteX6" fmla="*/ 36557 w 36556"/>
                      <a:gd name="connsiteY6" fmla="*/ 0 h 4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56" h="43967">
                        <a:moveTo>
                          <a:pt x="36557" y="0"/>
                        </a:moveTo>
                        <a:lnTo>
                          <a:pt x="0" y="0"/>
                        </a:lnTo>
                        <a:cubicBezTo>
                          <a:pt x="0" y="0"/>
                          <a:pt x="0" y="9801"/>
                          <a:pt x="0" y="12125"/>
                        </a:cubicBezTo>
                        <a:cubicBezTo>
                          <a:pt x="0" y="19193"/>
                          <a:pt x="0" y="32090"/>
                          <a:pt x="0" y="32090"/>
                        </a:cubicBezTo>
                        <a:cubicBezTo>
                          <a:pt x="0" y="32090"/>
                          <a:pt x="0" y="39395"/>
                          <a:pt x="0" y="43967"/>
                        </a:cubicBezTo>
                        <a:cubicBezTo>
                          <a:pt x="3562" y="43967"/>
                          <a:pt x="35557" y="43967"/>
                          <a:pt x="35557" y="43967"/>
                        </a:cubicBezTo>
                        <a:lnTo>
                          <a:pt x="36557" y="0"/>
                        </a:lnTo>
                        <a:close/>
                      </a:path>
                    </a:pathLst>
                  </a:custGeom>
                  <a:solidFill>
                    <a:srgbClr val="D8E2F3"/>
                  </a:solidFill>
                  <a:ln w="9525"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92877C52-F90C-85EC-5390-D64C9FC46671}"/>
                      </a:ext>
                    </a:extLst>
                  </p:cNvPr>
                  <p:cNvSpPr/>
                  <p:nvPr/>
                </p:nvSpPr>
                <p:spPr>
                  <a:xfrm>
                    <a:off x="6855294" y="2336405"/>
                    <a:ext cx="35556" cy="31841"/>
                  </a:xfrm>
                  <a:custGeom>
                    <a:avLst/>
                    <a:gdLst>
                      <a:gd name="connsiteX0" fmla="*/ 35242 w 35556"/>
                      <a:gd name="connsiteY0" fmla="*/ 2629 h 31841"/>
                      <a:gd name="connsiteX1" fmla="*/ 0 w 35556"/>
                      <a:gd name="connsiteY1" fmla="*/ 4286 h 31841"/>
                      <a:gd name="connsiteX2" fmla="*/ 0 w 35556"/>
                      <a:gd name="connsiteY2" fmla="*/ 0 h 31841"/>
                      <a:gd name="connsiteX3" fmla="*/ 0 w 35556"/>
                      <a:gd name="connsiteY3" fmla="*/ 19964 h 31841"/>
                      <a:gd name="connsiteX4" fmla="*/ 0 w 35556"/>
                      <a:gd name="connsiteY4" fmla="*/ 31842 h 31841"/>
                      <a:gd name="connsiteX5" fmla="*/ 35557 w 35556"/>
                      <a:gd name="connsiteY5" fmla="*/ 31842 h 31841"/>
                      <a:gd name="connsiteX6" fmla="*/ 35242 w 35556"/>
                      <a:gd name="connsiteY6" fmla="*/ 2629 h 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56" h="31841">
                        <a:moveTo>
                          <a:pt x="35242" y="2629"/>
                        </a:moveTo>
                        <a:lnTo>
                          <a:pt x="0" y="4286"/>
                        </a:lnTo>
                        <a:cubicBezTo>
                          <a:pt x="0" y="4286"/>
                          <a:pt x="3343" y="4286"/>
                          <a:pt x="0" y="0"/>
                        </a:cubicBezTo>
                        <a:cubicBezTo>
                          <a:pt x="0" y="7067"/>
                          <a:pt x="0" y="19964"/>
                          <a:pt x="0" y="19964"/>
                        </a:cubicBezTo>
                        <a:cubicBezTo>
                          <a:pt x="0" y="19964"/>
                          <a:pt x="0" y="27784"/>
                          <a:pt x="0" y="31842"/>
                        </a:cubicBezTo>
                        <a:cubicBezTo>
                          <a:pt x="3562" y="31842"/>
                          <a:pt x="35557" y="31842"/>
                          <a:pt x="35557" y="31842"/>
                        </a:cubicBezTo>
                        <a:lnTo>
                          <a:pt x="35242" y="2629"/>
                        </a:lnTo>
                        <a:close/>
                      </a:path>
                    </a:pathLst>
                  </a:custGeom>
                  <a:solidFill>
                    <a:srgbClr val="D8E2F3"/>
                  </a:solidFill>
                  <a:ln w="9525"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E457F37E-384D-9D7E-3BBC-04438CB06265}"/>
                      </a:ext>
                    </a:extLst>
                  </p:cNvPr>
                  <p:cNvSpPr/>
                  <p:nvPr/>
                </p:nvSpPr>
                <p:spPr>
                  <a:xfrm>
                    <a:off x="6855294" y="2336405"/>
                    <a:ext cx="36556" cy="19964"/>
                  </a:xfrm>
                  <a:custGeom>
                    <a:avLst/>
                    <a:gdLst>
                      <a:gd name="connsiteX0" fmla="*/ 36557 w 36556"/>
                      <a:gd name="connsiteY0" fmla="*/ 28 h 19964"/>
                      <a:gd name="connsiteX1" fmla="*/ 0 w 36556"/>
                      <a:gd name="connsiteY1" fmla="*/ 0 h 19964"/>
                      <a:gd name="connsiteX2" fmla="*/ 0 w 36556"/>
                      <a:gd name="connsiteY2" fmla="*/ 19964 h 19964"/>
                      <a:gd name="connsiteX3" fmla="*/ 35557 w 36556"/>
                      <a:gd name="connsiteY3" fmla="*/ 19707 h 19964"/>
                      <a:gd name="connsiteX4" fmla="*/ 36557 w 36556"/>
                      <a:gd name="connsiteY4" fmla="*/ 28 h 1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56" h="19964">
                        <a:moveTo>
                          <a:pt x="36557" y="28"/>
                        </a:moveTo>
                        <a:cubicBezTo>
                          <a:pt x="36557" y="28"/>
                          <a:pt x="17983" y="0"/>
                          <a:pt x="0" y="0"/>
                        </a:cubicBezTo>
                        <a:cubicBezTo>
                          <a:pt x="0" y="7067"/>
                          <a:pt x="0" y="19964"/>
                          <a:pt x="0" y="19964"/>
                        </a:cubicBezTo>
                        <a:lnTo>
                          <a:pt x="35557" y="19707"/>
                        </a:lnTo>
                        <a:lnTo>
                          <a:pt x="36557" y="28"/>
                        </a:lnTo>
                        <a:close/>
                      </a:path>
                    </a:pathLst>
                  </a:custGeom>
                  <a:solidFill>
                    <a:srgbClr val="BECBE8"/>
                  </a:solidFill>
                  <a:ln w="9525"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8C31FE55-7E78-C991-B5B8-A219D45E706E}"/>
                      </a:ext>
                    </a:extLst>
                  </p:cNvPr>
                  <p:cNvSpPr/>
                  <p:nvPr/>
                </p:nvSpPr>
                <p:spPr>
                  <a:xfrm>
                    <a:off x="6888310" y="2318622"/>
                    <a:ext cx="20133" cy="53524"/>
                  </a:xfrm>
                  <a:custGeom>
                    <a:avLst/>
                    <a:gdLst>
                      <a:gd name="connsiteX0" fmla="*/ 20134 w 20133"/>
                      <a:gd name="connsiteY0" fmla="*/ 200 h 53524"/>
                      <a:gd name="connsiteX1" fmla="*/ 2274 w 20133"/>
                      <a:gd name="connsiteY1" fmla="*/ 3229 h 53524"/>
                      <a:gd name="connsiteX2" fmla="*/ 2274 w 20133"/>
                      <a:gd name="connsiteY2" fmla="*/ 51739 h 53524"/>
                      <a:gd name="connsiteX3" fmla="*/ 20134 w 20133"/>
                      <a:gd name="connsiteY3" fmla="*/ 53035 h 53524"/>
                      <a:gd name="connsiteX4" fmla="*/ 20134 w 20133"/>
                      <a:gd name="connsiteY4" fmla="*/ 200 h 53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33" h="53524">
                        <a:moveTo>
                          <a:pt x="20134" y="200"/>
                        </a:moveTo>
                        <a:cubicBezTo>
                          <a:pt x="20134" y="200"/>
                          <a:pt x="5313" y="-1162"/>
                          <a:pt x="2274" y="3229"/>
                        </a:cubicBezTo>
                        <a:cubicBezTo>
                          <a:pt x="-431" y="7162"/>
                          <a:pt x="-1069" y="48701"/>
                          <a:pt x="2274" y="51739"/>
                        </a:cubicBezTo>
                        <a:cubicBezTo>
                          <a:pt x="5665" y="54759"/>
                          <a:pt x="20134" y="53035"/>
                          <a:pt x="20134" y="53035"/>
                        </a:cubicBezTo>
                        <a:lnTo>
                          <a:pt x="20134" y="200"/>
                        </a:lnTo>
                        <a:close/>
                      </a:path>
                    </a:pathLst>
                  </a:custGeom>
                  <a:solidFill>
                    <a:srgbClr val="A1B1D2"/>
                  </a:solidFill>
                  <a:ln w="9525"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0998A20B-449C-BB3A-1D5D-FF5EC4A303A4}"/>
                      </a:ext>
                    </a:extLst>
                  </p:cNvPr>
                  <p:cNvSpPr/>
                  <p:nvPr/>
                </p:nvSpPr>
                <p:spPr>
                  <a:xfrm>
                    <a:off x="6889879" y="2319156"/>
                    <a:ext cx="21098" cy="51068"/>
                  </a:xfrm>
                  <a:custGeom>
                    <a:avLst/>
                    <a:gdLst>
                      <a:gd name="connsiteX0" fmla="*/ 15545 w 21098"/>
                      <a:gd name="connsiteY0" fmla="*/ 0 h 51068"/>
                      <a:gd name="connsiteX1" fmla="*/ 9402 w 21098"/>
                      <a:gd name="connsiteY1" fmla="*/ 43805 h 51068"/>
                      <a:gd name="connsiteX2" fmla="*/ 667 w 21098"/>
                      <a:gd name="connsiteY2" fmla="*/ 49320 h 51068"/>
                      <a:gd name="connsiteX3" fmla="*/ 21098 w 21098"/>
                      <a:gd name="connsiteY3" fmla="*/ 50616 h 51068"/>
                      <a:gd name="connsiteX4" fmla="*/ 15545 w 21098"/>
                      <a:gd name="connsiteY4" fmla="*/ 0 h 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8" h="51068">
                        <a:moveTo>
                          <a:pt x="15545" y="0"/>
                        </a:moveTo>
                        <a:cubicBezTo>
                          <a:pt x="15545" y="0"/>
                          <a:pt x="12287" y="39595"/>
                          <a:pt x="9402" y="43805"/>
                        </a:cubicBezTo>
                        <a:cubicBezTo>
                          <a:pt x="6734" y="47625"/>
                          <a:pt x="-2543" y="46406"/>
                          <a:pt x="667" y="49320"/>
                        </a:cubicBezTo>
                        <a:cubicBezTo>
                          <a:pt x="3963" y="52245"/>
                          <a:pt x="21098" y="50616"/>
                          <a:pt x="21098" y="50616"/>
                        </a:cubicBezTo>
                        <a:lnTo>
                          <a:pt x="15545" y="0"/>
                        </a:lnTo>
                        <a:close/>
                      </a:path>
                    </a:pathLst>
                  </a:custGeom>
                  <a:solidFill>
                    <a:srgbClr val="7887A6"/>
                  </a:solidFill>
                  <a:ln w="9525"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BFB81993-C530-9FA5-39FF-0A105DAAD7B4}"/>
                      </a:ext>
                    </a:extLst>
                  </p:cNvPr>
                  <p:cNvSpPr/>
                  <p:nvPr/>
                </p:nvSpPr>
                <p:spPr>
                  <a:xfrm>
                    <a:off x="6905240" y="2224749"/>
                    <a:ext cx="89945" cy="154347"/>
                  </a:xfrm>
                  <a:custGeom>
                    <a:avLst/>
                    <a:gdLst>
                      <a:gd name="connsiteX0" fmla="*/ 22 w 89945"/>
                      <a:gd name="connsiteY0" fmla="*/ 154347 h 154347"/>
                      <a:gd name="connsiteX1" fmla="*/ 5414 w 89945"/>
                      <a:gd name="connsiteY1" fmla="*/ 51325 h 154347"/>
                      <a:gd name="connsiteX2" fmla="*/ 41075 w 89945"/>
                      <a:gd name="connsiteY2" fmla="*/ 2147 h 154347"/>
                      <a:gd name="connsiteX3" fmla="*/ 89891 w 89945"/>
                      <a:gd name="connsiteY3" fmla="*/ 46277 h 154347"/>
                      <a:gd name="connsiteX4" fmla="*/ 51848 w 89945"/>
                      <a:gd name="connsiteY4" fmla="*/ 46277 h 154347"/>
                      <a:gd name="connsiteX5" fmla="*/ 41589 w 89945"/>
                      <a:gd name="connsiteY5" fmla="*/ 154347 h 154347"/>
                      <a:gd name="connsiteX6" fmla="*/ 22 w 89945"/>
                      <a:gd name="connsiteY6" fmla="*/ 154347 h 1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5" h="154347">
                        <a:moveTo>
                          <a:pt x="22" y="154347"/>
                        </a:moveTo>
                        <a:cubicBezTo>
                          <a:pt x="22" y="154347"/>
                          <a:pt x="-654" y="78595"/>
                          <a:pt x="5414" y="51325"/>
                        </a:cubicBezTo>
                        <a:cubicBezTo>
                          <a:pt x="11490" y="24036"/>
                          <a:pt x="25607" y="8196"/>
                          <a:pt x="41075" y="2147"/>
                        </a:cubicBezTo>
                        <a:cubicBezTo>
                          <a:pt x="54001" y="-2891"/>
                          <a:pt x="91577" y="-2891"/>
                          <a:pt x="89891" y="46277"/>
                        </a:cubicBezTo>
                        <a:cubicBezTo>
                          <a:pt x="78785" y="46277"/>
                          <a:pt x="51848" y="46277"/>
                          <a:pt x="51848" y="46277"/>
                        </a:cubicBezTo>
                        <a:cubicBezTo>
                          <a:pt x="51848" y="46277"/>
                          <a:pt x="39561" y="73804"/>
                          <a:pt x="41589" y="154347"/>
                        </a:cubicBezTo>
                        <a:cubicBezTo>
                          <a:pt x="9957" y="154347"/>
                          <a:pt x="22" y="154347"/>
                          <a:pt x="22" y="154347"/>
                        </a:cubicBezTo>
                        <a:close/>
                      </a:path>
                    </a:pathLst>
                  </a:custGeom>
                  <a:solidFill>
                    <a:srgbClr val="E1E8F5"/>
                  </a:solidFill>
                  <a:ln w="9525"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CDB673A5-527D-2256-2F67-7F6B7EEC012F}"/>
                      </a:ext>
                    </a:extLst>
                  </p:cNvPr>
                  <p:cNvSpPr/>
                  <p:nvPr/>
                </p:nvSpPr>
                <p:spPr>
                  <a:xfrm>
                    <a:off x="6905240" y="2224749"/>
                    <a:ext cx="89945" cy="154347"/>
                  </a:xfrm>
                  <a:custGeom>
                    <a:avLst/>
                    <a:gdLst>
                      <a:gd name="connsiteX0" fmla="*/ 22 w 89945"/>
                      <a:gd name="connsiteY0" fmla="*/ 154347 h 154347"/>
                      <a:gd name="connsiteX1" fmla="*/ 5414 w 89945"/>
                      <a:gd name="connsiteY1" fmla="*/ 51325 h 154347"/>
                      <a:gd name="connsiteX2" fmla="*/ 41075 w 89945"/>
                      <a:gd name="connsiteY2" fmla="*/ 2147 h 154347"/>
                      <a:gd name="connsiteX3" fmla="*/ 89891 w 89945"/>
                      <a:gd name="connsiteY3" fmla="*/ 46277 h 154347"/>
                      <a:gd name="connsiteX4" fmla="*/ 51848 w 89945"/>
                      <a:gd name="connsiteY4" fmla="*/ 46277 h 154347"/>
                      <a:gd name="connsiteX5" fmla="*/ 36741 w 89945"/>
                      <a:gd name="connsiteY5" fmla="*/ 154347 h 154347"/>
                      <a:gd name="connsiteX6" fmla="*/ 22 w 89945"/>
                      <a:gd name="connsiteY6" fmla="*/ 154347 h 1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5" h="154347">
                        <a:moveTo>
                          <a:pt x="22" y="154347"/>
                        </a:moveTo>
                        <a:cubicBezTo>
                          <a:pt x="22" y="154347"/>
                          <a:pt x="-654" y="78595"/>
                          <a:pt x="5414" y="51325"/>
                        </a:cubicBezTo>
                        <a:cubicBezTo>
                          <a:pt x="11490" y="24036"/>
                          <a:pt x="25607" y="8196"/>
                          <a:pt x="41075" y="2147"/>
                        </a:cubicBezTo>
                        <a:cubicBezTo>
                          <a:pt x="54001" y="-2891"/>
                          <a:pt x="91577" y="-2891"/>
                          <a:pt x="89891" y="46277"/>
                        </a:cubicBezTo>
                        <a:cubicBezTo>
                          <a:pt x="78785" y="46277"/>
                          <a:pt x="51848" y="46277"/>
                          <a:pt x="51848" y="46277"/>
                        </a:cubicBezTo>
                        <a:cubicBezTo>
                          <a:pt x="51848" y="46277"/>
                          <a:pt x="34722" y="73804"/>
                          <a:pt x="36741" y="154347"/>
                        </a:cubicBezTo>
                        <a:cubicBezTo>
                          <a:pt x="5137" y="154347"/>
                          <a:pt x="22" y="154347"/>
                          <a:pt x="22" y="154347"/>
                        </a:cubicBezTo>
                        <a:close/>
                      </a:path>
                    </a:pathLst>
                  </a:custGeom>
                  <a:solidFill>
                    <a:srgbClr val="A1B1D2"/>
                  </a:solidFill>
                  <a:ln w="9525"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649FCC1D-06AC-DD8D-5A8D-C0B98A5BE3A9}"/>
                      </a:ext>
                    </a:extLst>
                  </p:cNvPr>
                  <p:cNvSpPr/>
                  <p:nvPr/>
                </p:nvSpPr>
                <p:spPr>
                  <a:xfrm>
                    <a:off x="6905185" y="2224749"/>
                    <a:ext cx="90000" cy="154347"/>
                  </a:xfrm>
                  <a:custGeom>
                    <a:avLst/>
                    <a:gdLst>
                      <a:gd name="connsiteX0" fmla="*/ 78 w 90000"/>
                      <a:gd name="connsiteY0" fmla="*/ 154347 h 154347"/>
                      <a:gd name="connsiteX1" fmla="*/ 5469 w 90000"/>
                      <a:gd name="connsiteY1" fmla="*/ 51325 h 154347"/>
                      <a:gd name="connsiteX2" fmla="*/ 41130 w 90000"/>
                      <a:gd name="connsiteY2" fmla="*/ 2147 h 154347"/>
                      <a:gd name="connsiteX3" fmla="*/ 89946 w 90000"/>
                      <a:gd name="connsiteY3" fmla="*/ 46277 h 154347"/>
                      <a:gd name="connsiteX4" fmla="*/ 82878 w 90000"/>
                      <a:gd name="connsiteY4" fmla="*/ 46277 h 154347"/>
                      <a:gd name="connsiteX5" fmla="*/ 59313 w 90000"/>
                      <a:gd name="connsiteY5" fmla="*/ 26046 h 154347"/>
                      <a:gd name="connsiteX6" fmla="*/ 28700 w 90000"/>
                      <a:gd name="connsiteY6" fmla="*/ 154338 h 154347"/>
                      <a:gd name="connsiteX7" fmla="*/ 78 w 90000"/>
                      <a:gd name="connsiteY7" fmla="*/ 154347 h 1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00" h="154347">
                        <a:moveTo>
                          <a:pt x="78" y="154347"/>
                        </a:moveTo>
                        <a:cubicBezTo>
                          <a:pt x="78" y="154347"/>
                          <a:pt x="-599" y="78595"/>
                          <a:pt x="5469" y="51325"/>
                        </a:cubicBezTo>
                        <a:cubicBezTo>
                          <a:pt x="11545" y="24036"/>
                          <a:pt x="25662" y="8196"/>
                          <a:pt x="41130" y="2147"/>
                        </a:cubicBezTo>
                        <a:cubicBezTo>
                          <a:pt x="54056" y="-2891"/>
                          <a:pt x="91632" y="-2891"/>
                          <a:pt x="89946" y="46277"/>
                        </a:cubicBezTo>
                        <a:cubicBezTo>
                          <a:pt x="88012" y="46277"/>
                          <a:pt x="85593" y="46277"/>
                          <a:pt x="82878" y="46277"/>
                        </a:cubicBezTo>
                        <a:cubicBezTo>
                          <a:pt x="81878" y="21674"/>
                          <a:pt x="66562" y="21740"/>
                          <a:pt x="59313" y="26046"/>
                        </a:cubicBezTo>
                        <a:cubicBezTo>
                          <a:pt x="37749" y="38838"/>
                          <a:pt x="31043" y="73518"/>
                          <a:pt x="28700" y="154338"/>
                        </a:cubicBezTo>
                        <a:cubicBezTo>
                          <a:pt x="-2942" y="154347"/>
                          <a:pt x="78" y="154347"/>
                          <a:pt x="78" y="154347"/>
                        </a:cubicBezTo>
                        <a:close/>
                      </a:path>
                    </a:pathLst>
                  </a:custGeom>
                  <a:solidFill>
                    <a:srgbClr val="E1E8F5"/>
                  </a:solidFill>
                  <a:ln w="9525"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50E6F488-A30B-B1CD-8D48-794C60800E6E}"/>
                      </a:ext>
                    </a:extLst>
                  </p:cNvPr>
                  <p:cNvSpPr/>
                  <p:nvPr/>
                </p:nvSpPr>
                <p:spPr>
                  <a:xfrm>
                    <a:off x="6956392" y="2252052"/>
                    <a:ext cx="22174" cy="19221"/>
                  </a:xfrm>
                  <a:custGeom>
                    <a:avLst/>
                    <a:gdLst>
                      <a:gd name="connsiteX0" fmla="*/ 1400 w 22174"/>
                      <a:gd name="connsiteY0" fmla="*/ 19221 h 19221"/>
                      <a:gd name="connsiteX1" fmla="*/ 0 w 22174"/>
                      <a:gd name="connsiteY1" fmla="*/ 18707 h 19221"/>
                      <a:gd name="connsiteX2" fmla="*/ 22174 w 22174"/>
                      <a:gd name="connsiteY2" fmla="*/ 705 h 19221"/>
                      <a:gd name="connsiteX3" fmla="*/ 21679 w 22174"/>
                      <a:gd name="connsiteY3" fmla="*/ 2162 h 19221"/>
                      <a:gd name="connsiteX4" fmla="*/ 1400 w 22174"/>
                      <a:gd name="connsiteY4" fmla="*/ 19221 h 1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4" h="19221">
                        <a:moveTo>
                          <a:pt x="1400" y="19221"/>
                        </a:moveTo>
                        <a:lnTo>
                          <a:pt x="0" y="18707"/>
                        </a:lnTo>
                        <a:cubicBezTo>
                          <a:pt x="324" y="17745"/>
                          <a:pt x="8487" y="-4163"/>
                          <a:pt x="22174" y="705"/>
                        </a:cubicBezTo>
                        <a:lnTo>
                          <a:pt x="21679" y="2162"/>
                        </a:lnTo>
                        <a:cubicBezTo>
                          <a:pt x="9420" y="-2191"/>
                          <a:pt x="1496" y="19002"/>
                          <a:pt x="1400" y="19221"/>
                        </a:cubicBezTo>
                        <a:close/>
                      </a:path>
                    </a:pathLst>
                  </a:custGeom>
                  <a:solidFill>
                    <a:srgbClr val="7887A6"/>
                  </a:solidFill>
                  <a:ln w="9525" cap="flat">
                    <a:noFill/>
                    <a:prstDash val="solid"/>
                    <a:miter/>
                  </a:ln>
                </p:spPr>
                <p:txBody>
                  <a:bodyPr rtlCol="0" anchor="ctr"/>
                  <a:lstStyle/>
                  <a:p>
                    <a:endParaRPr lang="en-US"/>
                  </a:p>
                </p:txBody>
              </p:sp>
            </p:grpSp>
            <p:grpSp>
              <p:nvGrpSpPr>
                <p:cNvPr id="450" name="Graphic 10">
                  <a:extLst>
                    <a:ext uri="{FF2B5EF4-FFF2-40B4-BE49-F238E27FC236}">
                      <a16:creationId xmlns:a16="http://schemas.microsoft.com/office/drawing/2014/main" id="{99994927-FDAA-5856-1977-D2C561491C45}"/>
                    </a:ext>
                  </a:extLst>
                </p:cNvPr>
                <p:cNvGrpSpPr/>
                <p:nvPr/>
              </p:nvGrpSpPr>
              <p:grpSpPr>
                <a:xfrm>
                  <a:off x="6604729" y="2377782"/>
                  <a:ext cx="645537" cy="169192"/>
                  <a:chOff x="6604729" y="2377782"/>
                  <a:chExt cx="645537" cy="169192"/>
                </a:xfrm>
              </p:grpSpPr>
              <p:sp>
                <p:nvSpPr>
                  <p:cNvPr id="451" name="Freeform: Shape 450">
                    <a:extLst>
                      <a:ext uri="{FF2B5EF4-FFF2-40B4-BE49-F238E27FC236}">
                        <a16:creationId xmlns:a16="http://schemas.microsoft.com/office/drawing/2014/main" id="{68057A9C-FCC8-99C3-1F2E-0FFCE1A90130}"/>
                      </a:ext>
                    </a:extLst>
                  </p:cNvPr>
                  <p:cNvSpPr/>
                  <p:nvPr/>
                </p:nvSpPr>
                <p:spPr>
                  <a:xfrm>
                    <a:off x="6616264" y="2377782"/>
                    <a:ext cx="622487" cy="169192"/>
                  </a:xfrm>
                  <a:custGeom>
                    <a:avLst/>
                    <a:gdLst>
                      <a:gd name="connsiteX0" fmla="*/ 291398 w 622487"/>
                      <a:gd name="connsiteY0" fmla="*/ 169193 h 169192"/>
                      <a:gd name="connsiteX1" fmla="*/ 315973 w 622487"/>
                      <a:gd name="connsiteY1" fmla="*/ 169193 h 169192"/>
                      <a:gd name="connsiteX2" fmla="*/ 584778 w 622487"/>
                      <a:gd name="connsiteY2" fmla="*/ 169193 h 169192"/>
                      <a:gd name="connsiteX3" fmla="*/ 622487 w 622487"/>
                      <a:gd name="connsiteY3" fmla="*/ 0 h 169192"/>
                      <a:gd name="connsiteX4" fmla="*/ 315973 w 622487"/>
                      <a:gd name="connsiteY4" fmla="*/ 0 h 169192"/>
                      <a:gd name="connsiteX5" fmla="*/ 291398 w 622487"/>
                      <a:gd name="connsiteY5" fmla="*/ 0 h 169192"/>
                      <a:gd name="connsiteX6" fmla="*/ 0 w 622487"/>
                      <a:gd name="connsiteY6" fmla="*/ 0 h 169192"/>
                      <a:gd name="connsiteX7" fmla="*/ 37224 w 622487"/>
                      <a:gd name="connsiteY7" fmla="*/ 169193 h 169192"/>
                      <a:gd name="connsiteX8" fmla="*/ 291398 w 622487"/>
                      <a:gd name="connsiteY8" fmla="*/ 169193 h 16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87" h="169192">
                        <a:moveTo>
                          <a:pt x="291398" y="169193"/>
                        </a:moveTo>
                        <a:lnTo>
                          <a:pt x="315973" y="169193"/>
                        </a:lnTo>
                        <a:lnTo>
                          <a:pt x="584778" y="169193"/>
                        </a:lnTo>
                        <a:cubicBezTo>
                          <a:pt x="607400" y="82086"/>
                          <a:pt x="622487" y="0"/>
                          <a:pt x="622487" y="0"/>
                        </a:cubicBezTo>
                        <a:lnTo>
                          <a:pt x="315973" y="0"/>
                        </a:lnTo>
                        <a:lnTo>
                          <a:pt x="291398" y="0"/>
                        </a:lnTo>
                        <a:lnTo>
                          <a:pt x="0" y="0"/>
                        </a:lnTo>
                        <a:cubicBezTo>
                          <a:pt x="0" y="0"/>
                          <a:pt x="17221" y="82077"/>
                          <a:pt x="37224" y="169193"/>
                        </a:cubicBezTo>
                        <a:lnTo>
                          <a:pt x="291398" y="169193"/>
                        </a:lnTo>
                        <a:close/>
                      </a:path>
                    </a:pathLst>
                  </a:custGeom>
                  <a:solidFill>
                    <a:srgbClr val="E6E7E8"/>
                  </a:solidFill>
                  <a:ln w="9525"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A6D23896-D38D-D481-0B71-C98C14E8C094}"/>
                      </a:ext>
                    </a:extLst>
                  </p:cNvPr>
                  <p:cNvSpPr/>
                  <p:nvPr/>
                </p:nvSpPr>
                <p:spPr>
                  <a:xfrm>
                    <a:off x="6616264" y="2377782"/>
                    <a:ext cx="622487" cy="34556"/>
                  </a:xfrm>
                  <a:custGeom>
                    <a:avLst/>
                    <a:gdLst>
                      <a:gd name="connsiteX0" fmla="*/ 291398 w 622487"/>
                      <a:gd name="connsiteY0" fmla="*/ 34557 h 34556"/>
                      <a:gd name="connsiteX1" fmla="*/ 315973 w 622487"/>
                      <a:gd name="connsiteY1" fmla="*/ 34557 h 34556"/>
                      <a:gd name="connsiteX2" fmla="*/ 615725 w 622487"/>
                      <a:gd name="connsiteY2" fmla="*/ 34557 h 34556"/>
                      <a:gd name="connsiteX3" fmla="*/ 622487 w 622487"/>
                      <a:gd name="connsiteY3" fmla="*/ 0 h 34556"/>
                      <a:gd name="connsiteX4" fmla="*/ 315973 w 622487"/>
                      <a:gd name="connsiteY4" fmla="*/ 0 h 34556"/>
                      <a:gd name="connsiteX5" fmla="*/ 291398 w 622487"/>
                      <a:gd name="connsiteY5" fmla="*/ 0 h 34556"/>
                      <a:gd name="connsiteX6" fmla="*/ 0 w 622487"/>
                      <a:gd name="connsiteY6" fmla="*/ 0 h 34556"/>
                      <a:gd name="connsiteX7" fmla="*/ 7344 w 622487"/>
                      <a:gd name="connsiteY7" fmla="*/ 34557 h 34556"/>
                      <a:gd name="connsiteX8" fmla="*/ 291398 w 622487"/>
                      <a:gd name="connsiteY8" fmla="*/ 34557 h 3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87" h="34556">
                        <a:moveTo>
                          <a:pt x="291398" y="34557"/>
                        </a:moveTo>
                        <a:lnTo>
                          <a:pt x="315973" y="34557"/>
                        </a:lnTo>
                        <a:lnTo>
                          <a:pt x="615725" y="34557"/>
                        </a:lnTo>
                        <a:cubicBezTo>
                          <a:pt x="620049" y="13173"/>
                          <a:pt x="622487" y="0"/>
                          <a:pt x="622487" y="0"/>
                        </a:cubicBezTo>
                        <a:lnTo>
                          <a:pt x="315973" y="0"/>
                        </a:lnTo>
                        <a:lnTo>
                          <a:pt x="291398" y="0"/>
                        </a:lnTo>
                        <a:lnTo>
                          <a:pt x="0" y="0"/>
                        </a:lnTo>
                        <a:cubicBezTo>
                          <a:pt x="0" y="0"/>
                          <a:pt x="2743" y="13173"/>
                          <a:pt x="7344" y="34557"/>
                        </a:cubicBezTo>
                        <a:lnTo>
                          <a:pt x="291398" y="34557"/>
                        </a:lnTo>
                        <a:close/>
                      </a:path>
                    </a:pathLst>
                  </a:custGeom>
                  <a:solidFill>
                    <a:srgbClr val="C2C4C6"/>
                  </a:solidFill>
                  <a:ln w="9525"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D0E44917-C19A-27C6-2A2E-6C5AE8E3C41F}"/>
                      </a:ext>
                    </a:extLst>
                  </p:cNvPr>
                  <p:cNvSpPr/>
                  <p:nvPr/>
                </p:nvSpPr>
                <p:spPr>
                  <a:xfrm>
                    <a:off x="6604729" y="2377782"/>
                    <a:ext cx="645537" cy="26317"/>
                  </a:xfrm>
                  <a:custGeom>
                    <a:avLst/>
                    <a:gdLst>
                      <a:gd name="connsiteX0" fmla="*/ 302209 w 645537"/>
                      <a:gd name="connsiteY0" fmla="*/ 26318 h 26317"/>
                      <a:gd name="connsiteX1" fmla="*/ 327679 w 645537"/>
                      <a:gd name="connsiteY1" fmla="*/ 26318 h 26317"/>
                      <a:gd name="connsiteX2" fmla="*/ 640432 w 645537"/>
                      <a:gd name="connsiteY2" fmla="*/ 26318 h 26317"/>
                      <a:gd name="connsiteX3" fmla="*/ 645538 w 645537"/>
                      <a:gd name="connsiteY3" fmla="*/ 0 h 26317"/>
                      <a:gd name="connsiteX4" fmla="*/ 327679 w 645537"/>
                      <a:gd name="connsiteY4" fmla="*/ 0 h 26317"/>
                      <a:gd name="connsiteX5" fmla="*/ 302209 w 645537"/>
                      <a:gd name="connsiteY5" fmla="*/ 0 h 26317"/>
                      <a:gd name="connsiteX6" fmla="*/ 0 w 645537"/>
                      <a:gd name="connsiteY6" fmla="*/ 0 h 26317"/>
                      <a:gd name="connsiteX7" fmla="*/ 5601 w 645537"/>
                      <a:gd name="connsiteY7" fmla="*/ 26318 h 26317"/>
                      <a:gd name="connsiteX8" fmla="*/ 302209 w 645537"/>
                      <a:gd name="connsiteY8" fmla="*/ 26318 h 2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537" h="26317">
                        <a:moveTo>
                          <a:pt x="302209" y="26318"/>
                        </a:moveTo>
                        <a:lnTo>
                          <a:pt x="327679" y="26318"/>
                        </a:lnTo>
                        <a:lnTo>
                          <a:pt x="640432" y="26318"/>
                        </a:lnTo>
                        <a:cubicBezTo>
                          <a:pt x="643728" y="9849"/>
                          <a:pt x="645538" y="0"/>
                          <a:pt x="645538" y="0"/>
                        </a:cubicBezTo>
                        <a:lnTo>
                          <a:pt x="327679" y="0"/>
                        </a:lnTo>
                        <a:lnTo>
                          <a:pt x="302209" y="0"/>
                        </a:lnTo>
                        <a:lnTo>
                          <a:pt x="0" y="0"/>
                        </a:lnTo>
                        <a:cubicBezTo>
                          <a:pt x="0" y="0"/>
                          <a:pt x="2057" y="9839"/>
                          <a:pt x="5601" y="26318"/>
                        </a:cubicBezTo>
                        <a:lnTo>
                          <a:pt x="302209" y="26318"/>
                        </a:lnTo>
                        <a:close/>
                      </a:path>
                    </a:pathLst>
                  </a:custGeom>
                  <a:solidFill>
                    <a:srgbClr val="F1F2F2"/>
                  </a:solidFill>
                  <a:ln w="9525" cap="flat">
                    <a:noFill/>
                    <a:prstDash val="solid"/>
                    <a:miter/>
                  </a:ln>
                </p:spPr>
                <p:txBody>
                  <a:bodyPr rtlCol="0" anchor="ctr"/>
                  <a:lstStyle/>
                  <a:p>
                    <a:endParaRPr lang="en-US"/>
                  </a:p>
                </p:txBody>
              </p:sp>
            </p:grpSp>
          </p:grpSp>
        </p:grpSp>
      </p:grpSp>
      <p:grpSp>
        <p:nvGrpSpPr>
          <p:cNvPr id="600" name="Graphic 10">
            <a:extLst>
              <a:ext uri="{FF2B5EF4-FFF2-40B4-BE49-F238E27FC236}">
                <a16:creationId xmlns:a16="http://schemas.microsoft.com/office/drawing/2014/main" id="{21D67070-74D7-69EA-76EF-40C937F69093}"/>
              </a:ext>
            </a:extLst>
          </p:cNvPr>
          <p:cNvGrpSpPr/>
          <p:nvPr/>
        </p:nvGrpSpPr>
        <p:grpSpPr>
          <a:xfrm>
            <a:off x="9038631" y="2524503"/>
            <a:ext cx="2560727" cy="2560758"/>
            <a:chOff x="6176762" y="4149270"/>
            <a:chExt cx="1561395" cy="1561414"/>
          </a:xfrm>
        </p:grpSpPr>
        <p:sp>
          <p:nvSpPr>
            <p:cNvPr id="601" name="Freeform: Shape 600">
              <a:extLst>
                <a:ext uri="{FF2B5EF4-FFF2-40B4-BE49-F238E27FC236}">
                  <a16:creationId xmlns:a16="http://schemas.microsoft.com/office/drawing/2014/main" id="{CD350842-0BF6-72F3-F9E2-ED8121CC3E54}"/>
                </a:ext>
              </a:extLst>
            </p:cNvPr>
            <p:cNvSpPr/>
            <p:nvPr/>
          </p:nvSpPr>
          <p:spPr>
            <a:xfrm>
              <a:off x="6176762" y="4149270"/>
              <a:ext cx="1561395" cy="1561414"/>
            </a:xfrm>
            <a:custGeom>
              <a:avLst/>
              <a:gdLst>
                <a:gd name="connsiteX0" fmla="*/ 1561395 w 1561395"/>
                <a:gd name="connsiteY0" fmla="*/ 780717 h 1561414"/>
                <a:gd name="connsiteX1" fmla="*/ 780697 w 1561395"/>
                <a:gd name="connsiteY1" fmla="*/ 1561414 h 1561414"/>
                <a:gd name="connsiteX2" fmla="*/ 0 w 1561395"/>
                <a:gd name="connsiteY2" fmla="*/ 780717 h 1561414"/>
                <a:gd name="connsiteX3" fmla="*/ 780697 w 1561395"/>
                <a:gd name="connsiteY3" fmla="*/ 0 h 1561414"/>
                <a:gd name="connsiteX4" fmla="*/ 1561395 w 1561395"/>
                <a:gd name="connsiteY4" fmla="*/ 780717 h 1561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95" h="1561414">
                  <a:moveTo>
                    <a:pt x="1561395" y="780717"/>
                  </a:moveTo>
                  <a:cubicBezTo>
                    <a:pt x="1561395" y="1211923"/>
                    <a:pt x="1211885" y="1561414"/>
                    <a:pt x="780697" y="1561414"/>
                  </a:cubicBezTo>
                  <a:cubicBezTo>
                    <a:pt x="349529" y="1561414"/>
                    <a:pt x="0" y="1211932"/>
                    <a:pt x="0" y="780717"/>
                  </a:cubicBezTo>
                  <a:cubicBezTo>
                    <a:pt x="0" y="349539"/>
                    <a:pt x="349529" y="0"/>
                    <a:pt x="780697" y="0"/>
                  </a:cubicBezTo>
                  <a:cubicBezTo>
                    <a:pt x="1211885" y="0"/>
                    <a:pt x="1561395" y="349539"/>
                    <a:pt x="1561395" y="780717"/>
                  </a:cubicBezTo>
                  <a:close/>
                </a:path>
              </a:pathLst>
            </a:custGeom>
            <a:solidFill>
              <a:srgbClr val="63CAE1"/>
            </a:solidFill>
            <a:ln w="9525" cap="flat">
              <a:noFill/>
              <a:prstDash val="solid"/>
              <a:miter/>
            </a:ln>
          </p:spPr>
          <p:txBody>
            <a:bodyPr rtlCol="0" anchor="ctr"/>
            <a:lstStyle/>
            <a:p>
              <a:endParaRPr lang="en-US"/>
            </a:p>
          </p:txBody>
        </p:sp>
        <p:grpSp>
          <p:nvGrpSpPr>
            <p:cNvPr id="602" name="Graphic 10">
              <a:extLst>
                <a:ext uri="{FF2B5EF4-FFF2-40B4-BE49-F238E27FC236}">
                  <a16:creationId xmlns:a16="http://schemas.microsoft.com/office/drawing/2014/main" id="{16ADD6B0-2AC8-B6A5-1AB7-4FA17331407F}"/>
                </a:ext>
              </a:extLst>
            </p:cNvPr>
            <p:cNvGrpSpPr/>
            <p:nvPr/>
          </p:nvGrpSpPr>
          <p:grpSpPr>
            <a:xfrm>
              <a:off x="6569616" y="4259526"/>
              <a:ext cx="885213" cy="1388716"/>
              <a:chOff x="6569616" y="4259526"/>
              <a:chExt cx="885213" cy="1388716"/>
            </a:xfrm>
          </p:grpSpPr>
          <p:sp>
            <p:nvSpPr>
              <p:cNvPr id="603" name="Freeform: Shape 602">
                <a:extLst>
                  <a:ext uri="{FF2B5EF4-FFF2-40B4-BE49-F238E27FC236}">
                    <a16:creationId xmlns:a16="http://schemas.microsoft.com/office/drawing/2014/main" id="{16C792DC-5FF6-C8EE-EF13-084C62D2C55E}"/>
                  </a:ext>
                </a:extLst>
              </p:cNvPr>
              <p:cNvSpPr/>
              <p:nvPr/>
            </p:nvSpPr>
            <p:spPr>
              <a:xfrm>
                <a:off x="6665699" y="5273258"/>
                <a:ext cx="112240" cy="97759"/>
              </a:xfrm>
              <a:custGeom>
                <a:avLst/>
                <a:gdLst>
                  <a:gd name="connsiteX0" fmla="*/ 91669 w 112240"/>
                  <a:gd name="connsiteY0" fmla="*/ 0 h 97759"/>
                  <a:gd name="connsiteX1" fmla="*/ 2734 w 112240"/>
                  <a:gd name="connsiteY1" fmla="*/ 93802 h 97759"/>
                  <a:gd name="connsiteX2" fmla="*/ 105071 w 112240"/>
                  <a:gd name="connsiteY2" fmla="*/ 47520 h 97759"/>
                  <a:gd name="connsiteX3" fmla="*/ 91669 w 112240"/>
                  <a:gd name="connsiteY3" fmla="*/ 0 h 97759"/>
                </a:gdLst>
                <a:ahLst/>
                <a:cxnLst>
                  <a:cxn ang="0">
                    <a:pos x="connsiteX0" y="connsiteY0"/>
                  </a:cxn>
                  <a:cxn ang="0">
                    <a:pos x="connsiteX1" y="connsiteY1"/>
                  </a:cxn>
                  <a:cxn ang="0">
                    <a:pos x="connsiteX2" y="connsiteY2"/>
                  </a:cxn>
                  <a:cxn ang="0">
                    <a:pos x="connsiteX3" y="connsiteY3"/>
                  </a:cxn>
                </a:cxnLst>
                <a:rect l="l" t="t" r="r" b="b"/>
                <a:pathLst>
                  <a:path w="112240" h="97759">
                    <a:moveTo>
                      <a:pt x="91669" y="0"/>
                    </a:moveTo>
                    <a:cubicBezTo>
                      <a:pt x="91669" y="0"/>
                      <a:pt x="-18574" y="70047"/>
                      <a:pt x="2734" y="93802"/>
                    </a:cubicBezTo>
                    <a:cubicBezTo>
                      <a:pt x="18079" y="110919"/>
                      <a:pt x="75524" y="68218"/>
                      <a:pt x="105071" y="47520"/>
                    </a:cubicBezTo>
                    <a:cubicBezTo>
                      <a:pt x="126988" y="0"/>
                      <a:pt x="91669" y="0"/>
                      <a:pt x="91669" y="0"/>
                    </a:cubicBezTo>
                    <a:close/>
                  </a:path>
                </a:pathLst>
              </a:custGeom>
              <a:solidFill>
                <a:srgbClr val="EBAD86"/>
              </a:solidFill>
              <a:ln w="9525"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20D3EF74-1A8C-A9BC-D9BE-4FC394875F61}"/>
                  </a:ext>
                </a:extLst>
              </p:cNvPr>
              <p:cNvSpPr/>
              <p:nvPr/>
            </p:nvSpPr>
            <p:spPr>
              <a:xfrm>
                <a:off x="6908392" y="5108657"/>
                <a:ext cx="114055" cy="83302"/>
              </a:xfrm>
              <a:custGeom>
                <a:avLst/>
                <a:gdLst>
                  <a:gd name="connsiteX0" fmla="*/ 2461 w 114055"/>
                  <a:gd name="connsiteY0" fmla="*/ 49854 h 83302"/>
                  <a:gd name="connsiteX1" fmla="*/ 32141 w 114055"/>
                  <a:gd name="connsiteY1" fmla="*/ 44529 h 83302"/>
                  <a:gd name="connsiteX2" fmla="*/ 29502 w 114055"/>
                  <a:gd name="connsiteY2" fmla="*/ 667 h 83302"/>
                  <a:gd name="connsiteX3" fmla="*/ 79709 w 114055"/>
                  <a:gd name="connsiteY3" fmla="*/ 0 h 83302"/>
                  <a:gd name="connsiteX4" fmla="*/ 80890 w 114055"/>
                  <a:gd name="connsiteY4" fmla="*/ 44244 h 83302"/>
                  <a:gd name="connsiteX5" fmla="*/ 114056 w 114055"/>
                  <a:gd name="connsiteY5" fmla="*/ 51187 h 83302"/>
                  <a:gd name="connsiteX6" fmla="*/ 44285 w 114055"/>
                  <a:gd name="connsiteY6" fmla="*/ 83277 h 83302"/>
                  <a:gd name="connsiteX7" fmla="*/ 2461 w 114055"/>
                  <a:gd name="connsiteY7" fmla="*/ 49854 h 8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055" h="83302">
                    <a:moveTo>
                      <a:pt x="2461" y="49854"/>
                    </a:moveTo>
                    <a:cubicBezTo>
                      <a:pt x="2461" y="49854"/>
                      <a:pt x="8138" y="48778"/>
                      <a:pt x="32141" y="44529"/>
                    </a:cubicBezTo>
                    <a:cubicBezTo>
                      <a:pt x="32760" y="27584"/>
                      <a:pt x="29502" y="667"/>
                      <a:pt x="29502" y="667"/>
                    </a:cubicBezTo>
                    <a:lnTo>
                      <a:pt x="79709" y="0"/>
                    </a:lnTo>
                    <a:cubicBezTo>
                      <a:pt x="79709" y="0"/>
                      <a:pt x="81528" y="27270"/>
                      <a:pt x="80890" y="44244"/>
                    </a:cubicBezTo>
                    <a:cubicBezTo>
                      <a:pt x="94939" y="48187"/>
                      <a:pt x="114056" y="51187"/>
                      <a:pt x="114056" y="51187"/>
                    </a:cubicBezTo>
                    <a:cubicBezTo>
                      <a:pt x="114056" y="51187"/>
                      <a:pt x="103788" y="84353"/>
                      <a:pt x="44285" y="83277"/>
                    </a:cubicBezTo>
                    <a:cubicBezTo>
                      <a:pt x="-15236" y="82191"/>
                      <a:pt x="2461" y="49854"/>
                      <a:pt x="2461" y="49854"/>
                    </a:cubicBezTo>
                    <a:close/>
                  </a:path>
                </a:pathLst>
              </a:custGeom>
              <a:solidFill>
                <a:srgbClr val="FCC7A5"/>
              </a:solidFill>
              <a:ln w="9525"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41C85B16-D68D-879F-AC7F-031E34CE11E9}"/>
                  </a:ext>
                </a:extLst>
              </p:cNvPr>
              <p:cNvSpPr/>
              <p:nvPr/>
            </p:nvSpPr>
            <p:spPr>
              <a:xfrm>
                <a:off x="6943238" y="5115686"/>
                <a:ext cx="40728" cy="35309"/>
              </a:xfrm>
              <a:custGeom>
                <a:avLst/>
                <a:gdLst>
                  <a:gd name="connsiteX0" fmla="*/ 40729 w 40728"/>
                  <a:gd name="connsiteY0" fmla="*/ 35071 h 35309"/>
                  <a:gd name="connsiteX1" fmla="*/ 39786 w 40728"/>
                  <a:gd name="connsiteY1" fmla="*/ 0 h 35309"/>
                  <a:gd name="connsiteX2" fmla="*/ 0 w 40728"/>
                  <a:gd name="connsiteY2" fmla="*/ 543 h 35309"/>
                  <a:gd name="connsiteX3" fmla="*/ 2096 w 40728"/>
                  <a:gd name="connsiteY3" fmla="*/ 35309 h 35309"/>
                  <a:gd name="connsiteX4" fmla="*/ 40729 w 40728"/>
                  <a:gd name="connsiteY4" fmla="*/ 35071 h 3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8" h="35309">
                    <a:moveTo>
                      <a:pt x="40729" y="35071"/>
                    </a:moveTo>
                    <a:cubicBezTo>
                      <a:pt x="40538" y="23441"/>
                      <a:pt x="39786" y="0"/>
                      <a:pt x="39786" y="0"/>
                    </a:cubicBezTo>
                    <a:lnTo>
                      <a:pt x="0" y="543"/>
                    </a:lnTo>
                    <a:cubicBezTo>
                      <a:pt x="0" y="543"/>
                      <a:pt x="1610" y="23241"/>
                      <a:pt x="2096" y="35309"/>
                    </a:cubicBezTo>
                    <a:cubicBezTo>
                      <a:pt x="7772" y="28870"/>
                      <a:pt x="28527" y="23222"/>
                      <a:pt x="40729" y="35071"/>
                    </a:cubicBezTo>
                    <a:close/>
                  </a:path>
                </a:pathLst>
              </a:custGeom>
              <a:solidFill>
                <a:srgbClr val="EBAD86"/>
              </a:solidFill>
              <a:ln w="9525" cap="flat">
                <a:noFill/>
                <a:prstDash val="solid"/>
                <a:miter/>
              </a:ln>
            </p:spPr>
            <p:txBody>
              <a:bodyPr rtlCol="0" anchor="ctr"/>
              <a:lstStyle/>
              <a:p>
                <a:endParaRPr lang="en-US"/>
              </a:p>
            </p:txBody>
          </p:sp>
          <p:grpSp>
            <p:nvGrpSpPr>
              <p:cNvPr id="606" name="Graphic 10">
                <a:extLst>
                  <a:ext uri="{FF2B5EF4-FFF2-40B4-BE49-F238E27FC236}">
                    <a16:creationId xmlns:a16="http://schemas.microsoft.com/office/drawing/2014/main" id="{4DB64FC2-C7A0-EF0C-4F0D-7AB6694DE109}"/>
                  </a:ext>
                </a:extLst>
              </p:cNvPr>
              <p:cNvGrpSpPr/>
              <p:nvPr/>
            </p:nvGrpSpPr>
            <p:grpSpPr>
              <a:xfrm>
                <a:off x="6727697" y="5176389"/>
                <a:ext cx="156219" cy="210506"/>
                <a:chOff x="6727697" y="5176389"/>
                <a:chExt cx="156219" cy="210506"/>
              </a:xfrm>
            </p:grpSpPr>
            <p:sp>
              <p:nvSpPr>
                <p:cNvPr id="607" name="Freeform: Shape 606">
                  <a:extLst>
                    <a:ext uri="{FF2B5EF4-FFF2-40B4-BE49-F238E27FC236}">
                      <a16:creationId xmlns:a16="http://schemas.microsoft.com/office/drawing/2014/main" id="{82FBA552-8A78-B91F-7642-D9225A8B06E1}"/>
                    </a:ext>
                  </a:extLst>
                </p:cNvPr>
                <p:cNvSpPr/>
                <p:nvPr/>
              </p:nvSpPr>
              <p:spPr>
                <a:xfrm>
                  <a:off x="6735927" y="5176389"/>
                  <a:ext cx="147990" cy="203387"/>
                </a:xfrm>
                <a:custGeom>
                  <a:avLst/>
                  <a:gdLst>
                    <a:gd name="connsiteX0" fmla="*/ 130988 w 147990"/>
                    <a:gd name="connsiteY0" fmla="*/ 0 h 203387"/>
                    <a:gd name="connsiteX1" fmla="*/ 0 w 147990"/>
                    <a:gd name="connsiteY1" fmla="*/ 102689 h 203387"/>
                    <a:gd name="connsiteX2" fmla="*/ 65237 w 147990"/>
                    <a:gd name="connsiteY2" fmla="*/ 203387 h 203387"/>
                    <a:gd name="connsiteX3" fmla="*/ 147990 w 147990"/>
                    <a:gd name="connsiteY3" fmla="*/ 119462 h 203387"/>
                    <a:gd name="connsiteX4" fmla="*/ 130988 w 147990"/>
                    <a:gd name="connsiteY4" fmla="*/ 0 h 203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90" h="203387">
                      <a:moveTo>
                        <a:pt x="130988" y="0"/>
                      </a:moveTo>
                      <a:cubicBezTo>
                        <a:pt x="102118" y="11649"/>
                        <a:pt x="23498" y="67180"/>
                        <a:pt x="0" y="102689"/>
                      </a:cubicBezTo>
                      <a:cubicBezTo>
                        <a:pt x="3610" y="141256"/>
                        <a:pt x="40729" y="196263"/>
                        <a:pt x="65237" y="203387"/>
                      </a:cubicBezTo>
                      <a:cubicBezTo>
                        <a:pt x="128464" y="162535"/>
                        <a:pt x="147990" y="119462"/>
                        <a:pt x="147990" y="119462"/>
                      </a:cubicBezTo>
                      <a:lnTo>
                        <a:pt x="130988" y="0"/>
                      </a:lnTo>
                      <a:close/>
                    </a:path>
                  </a:pathLst>
                </a:custGeom>
                <a:solidFill>
                  <a:srgbClr val="26A58C"/>
                </a:solidFill>
                <a:ln w="9525"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CE1EEF6A-5699-4929-E641-22BF69710285}"/>
                    </a:ext>
                  </a:extLst>
                </p:cNvPr>
                <p:cNvSpPr/>
                <p:nvPr/>
              </p:nvSpPr>
              <p:spPr>
                <a:xfrm>
                  <a:off x="6764559" y="5240330"/>
                  <a:ext cx="71810" cy="123510"/>
                </a:xfrm>
                <a:custGeom>
                  <a:avLst/>
                  <a:gdLst>
                    <a:gd name="connsiteX0" fmla="*/ 0 w 71810"/>
                    <a:gd name="connsiteY0" fmla="*/ 55331 h 123510"/>
                    <a:gd name="connsiteX1" fmla="*/ 56645 w 71810"/>
                    <a:gd name="connsiteY1" fmla="*/ 0 h 123510"/>
                    <a:gd name="connsiteX2" fmla="*/ 66656 w 71810"/>
                    <a:gd name="connsiteY2" fmla="*/ 105261 h 123510"/>
                    <a:gd name="connsiteX3" fmla="*/ 43891 w 71810"/>
                    <a:gd name="connsiteY3" fmla="*/ 123511 h 123510"/>
                    <a:gd name="connsiteX4" fmla="*/ 0 w 71810"/>
                    <a:gd name="connsiteY4" fmla="*/ 55331 h 12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10" h="123510">
                      <a:moveTo>
                        <a:pt x="0" y="55331"/>
                      </a:moveTo>
                      <a:cubicBezTo>
                        <a:pt x="58645" y="128835"/>
                        <a:pt x="54721" y="60703"/>
                        <a:pt x="56645" y="0"/>
                      </a:cubicBezTo>
                      <a:cubicBezTo>
                        <a:pt x="83353" y="81982"/>
                        <a:pt x="66656" y="105261"/>
                        <a:pt x="66656" y="105261"/>
                      </a:cubicBezTo>
                      <a:cubicBezTo>
                        <a:pt x="66656" y="105261"/>
                        <a:pt x="54178" y="120272"/>
                        <a:pt x="43891" y="123511"/>
                      </a:cubicBezTo>
                      <a:cubicBezTo>
                        <a:pt x="24279" y="106728"/>
                        <a:pt x="10544" y="86506"/>
                        <a:pt x="0" y="55331"/>
                      </a:cubicBezTo>
                      <a:close/>
                    </a:path>
                  </a:pathLst>
                </a:custGeom>
                <a:solidFill>
                  <a:srgbClr val="1B8D77"/>
                </a:solidFill>
                <a:ln w="9525"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79D4471F-5607-D838-B34B-B52E1282FAA3}"/>
                    </a:ext>
                  </a:extLst>
                </p:cNvPr>
                <p:cNvSpPr/>
                <p:nvPr/>
              </p:nvSpPr>
              <p:spPr>
                <a:xfrm>
                  <a:off x="6753157" y="5218127"/>
                  <a:ext cx="65672" cy="59778"/>
                </a:xfrm>
                <a:custGeom>
                  <a:avLst/>
                  <a:gdLst>
                    <a:gd name="connsiteX0" fmla="*/ 46911 w 65672"/>
                    <a:gd name="connsiteY0" fmla="*/ 5496 h 59778"/>
                    <a:gd name="connsiteX1" fmla="*/ 56750 w 65672"/>
                    <a:gd name="connsiteY1" fmla="*/ 14888 h 59778"/>
                    <a:gd name="connsiteX2" fmla="*/ 0 w 65672"/>
                    <a:gd name="connsiteY2" fmla="*/ 59779 h 59778"/>
                    <a:gd name="connsiteX3" fmla="*/ 46911 w 65672"/>
                    <a:gd name="connsiteY3" fmla="*/ 5496 h 59778"/>
                  </a:gdLst>
                  <a:ahLst/>
                  <a:cxnLst>
                    <a:cxn ang="0">
                      <a:pos x="connsiteX0" y="connsiteY0"/>
                    </a:cxn>
                    <a:cxn ang="0">
                      <a:pos x="connsiteX1" y="connsiteY1"/>
                    </a:cxn>
                    <a:cxn ang="0">
                      <a:pos x="connsiteX2" y="connsiteY2"/>
                    </a:cxn>
                    <a:cxn ang="0">
                      <a:pos x="connsiteX3" y="connsiteY3"/>
                    </a:cxn>
                  </a:cxnLst>
                  <a:rect l="l" t="t" r="r" b="b"/>
                  <a:pathLst>
                    <a:path w="65672" h="59778">
                      <a:moveTo>
                        <a:pt x="46911" y="5496"/>
                      </a:moveTo>
                      <a:cubicBezTo>
                        <a:pt x="64294" y="-6686"/>
                        <a:pt x="73704" y="3601"/>
                        <a:pt x="56750" y="14888"/>
                      </a:cubicBezTo>
                      <a:cubicBezTo>
                        <a:pt x="39824" y="26070"/>
                        <a:pt x="15773" y="39500"/>
                        <a:pt x="0" y="59779"/>
                      </a:cubicBezTo>
                      <a:cubicBezTo>
                        <a:pt x="13278" y="35528"/>
                        <a:pt x="38567" y="11354"/>
                        <a:pt x="46911" y="5496"/>
                      </a:cubicBezTo>
                      <a:close/>
                    </a:path>
                  </a:pathLst>
                </a:custGeom>
                <a:solidFill>
                  <a:srgbClr val="3DBCA2"/>
                </a:solidFill>
                <a:ln w="9525"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37910121-E17E-2A28-D5CF-94D46C589AFE}"/>
                    </a:ext>
                  </a:extLst>
                </p:cNvPr>
                <p:cNvSpPr/>
                <p:nvPr/>
              </p:nvSpPr>
              <p:spPr>
                <a:xfrm>
                  <a:off x="6727697" y="5264590"/>
                  <a:ext cx="81457" cy="122304"/>
                </a:xfrm>
                <a:custGeom>
                  <a:avLst/>
                  <a:gdLst>
                    <a:gd name="connsiteX0" fmla="*/ 19755 w 81457"/>
                    <a:gd name="connsiteY0" fmla="*/ 0 h 122304"/>
                    <a:gd name="connsiteX1" fmla="*/ 81458 w 81457"/>
                    <a:gd name="connsiteY1" fmla="*/ 109147 h 122304"/>
                    <a:gd name="connsiteX2" fmla="*/ 64636 w 81457"/>
                    <a:gd name="connsiteY2" fmla="*/ 122301 h 122304"/>
                    <a:gd name="connsiteX3" fmla="*/ 0 w 81457"/>
                    <a:gd name="connsiteY3" fmla="*/ 18421 h 122304"/>
                    <a:gd name="connsiteX4" fmla="*/ 19755 w 81457"/>
                    <a:gd name="connsiteY4" fmla="*/ 0 h 12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57" h="122304">
                      <a:moveTo>
                        <a:pt x="19755" y="0"/>
                      </a:moveTo>
                      <a:cubicBezTo>
                        <a:pt x="22441" y="18345"/>
                        <a:pt x="43529" y="74400"/>
                        <a:pt x="81458" y="109147"/>
                      </a:cubicBezTo>
                      <a:cubicBezTo>
                        <a:pt x="80610" y="114928"/>
                        <a:pt x="68932" y="122501"/>
                        <a:pt x="64636" y="122301"/>
                      </a:cubicBezTo>
                      <a:cubicBezTo>
                        <a:pt x="35442" y="96383"/>
                        <a:pt x="4115" y="45339"/>
                        <a:pt x="0" y="18421"/>
                      </a:cubicBezTo>
                      <a:cubicBezTo>
                        <a:pt x="3734" y="4000"/>
                        <a:pt x="19755" y="0"/>
                        <a:pt x="19755" y="0"/>
                      </a:cubicBezTo>
                      <a:close/>
                    </a:path>
                  </a:pathLst>
                </a:custGeom>
                <a:solidFill>
                  <a:srgbClr val="FFFFFF"/>
                </a:solidFill>
                <a:ln w="9525" cap="flat">
                  <a:noFill/>
                  <a:prstDash val="solid"/>
                  <a:miter/>
                </a:ln>
              </p:spPr>
              <p:txBody>
                <a:bodyPr rtlCol="0" anchor="ctr"/>
                <a:lstStyle/>
                <a:p>
                  <a:endParaRPr lang="en-US"/>
                </a:p>
              </p:txBody>
            </p:sp>
          </p:grpSp>
          <p:grpSp>
            <p:nvGrpSpPr>
              <p:cNvPr id="611" name="Graphic 10">
                <a:extLst>
                  <a:ext uri="{FF2B5EF4-FFF2-40B4-BE49-F238E27FC236}">
                    <a16:creationId xmlns:a16="http://schemas.microsoft.com/office/drawing/2014/main" id="{9C260029-7F5A-3DD8-8FA4-6C8F048AADAC}"/>
                  </a:ext>
                </a:extLst>
              </p:cNvPr>
              <p:cNvGrpSpPr/>
              <p:nvPr/>
            </p:nvGrpSpPr>
            <p:grpSpPr>
              <a:xfrm>
                <a:off x="6762692" y="5155443"/>
                <a:ext cx="396461" cy="492799"/>
                <a:chOff x="6762692" y="5155443"/>
                <a:chExt cx="396461" cy="492799"/>
              </a:xfrm>
            </p:grpSpPr>
            <p:sp>
              <p:nvSpPr>
                <p:cNvPr id="612" name="Freeform: Shape 611">
                  <a:extLst>
                    <a:ext uri="{FF2B5EF4-FFF2-40B4-BE49-F238E27FC236}">
                      <a16:creationId xmlns:a16="http://schemas.microsoft.com/office/drawing/2014/main" id="{61AF773F-8593-26C0-F9F8-3DCC26B56280}"/>
                    </a:ext>
                  </a:extLst>
                </p:cNvPr>
                <p:cNvSpPr/>
                <p:nvPr/>
              </p:nvSpPr>
              <p:spPr>
                <a:xfrm>
                  <a:off x="6762692" y="5160044"/>
                  <a:ext cx="396461" cy="488198"/>
                </a:xfrm>
                <a:custGeom>
                  <a:avLst/>
                  <a:gdLst>
                    <a:gd name="connsiteX0" fmla="*/ 175784 w 396461"/>
                    <a:gd name="connsiteY0" fmla="*/ 28813 h 488198"/>
                    <a:gd name="connsiteX1" fmla="*/ 145704 w 396461"/>
                    <a:gd name="connsiteY1" fmla="*/ 0 h 488198"/>
                    <a:gd name="connsiteX2" fmla="*/ 47673 w 396461"/>
                    <a:gd name="connsiteY2" fmla="*/ 89259 h 488198"/>
                    <a:gd name="connsiteX3" fmla="*/ 0 w 396461"/>
                    <a:gd name="connsiteY3" fmla="*/ 443789 h 488198"/>
                    <a:gd name="connsiteX4" fmla="*/ 396421 w 396461"/>
                    <a:gd name="connsiteY4" fmla="*/ 454266 h 488198"/>
                    <a:gd name="connsiteX5" fmla="*/ 330165 w 396461"/>
                    <a:gd name="connsiteY5" fmla="*/ 38557 h 488198"/>
                    <a:gd name="connsiteX6" fmla="*/ 265967 w 396461"/>
                    <a:gd name="connsiteY6" fmla="*/ 676 h 488198"/>
                    <a:gd name="connsiteX7" fmla="*/ 175784 w 396461"/>
                    <a:gd name="connsiteY7" fmla="*/ 28813 h 48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461" h="488198">
                      <a:moveTo>
                        <a:pt x="175784" y="28813"/>
                      </a:moveTo>
                      <a:cubicBezTo>
                        <a:pt x="160534" y="31547"/>
                        <a:pt x="135017" y="11992"/>
                        <a:pt x="145704" y="0"/>
                      </a:cubicBezTo>
                      <a:cubicBezTo>
                        <a:pt x="87344" y="13935"/>
                        <a:pt x="71095" y="31985"/>
                        <a:pt x="47673" y="89259"/>
                      </a:cubicBezTo>
                      <a:cubicBezTo>
                        <a:pt x="25737" y="143056"/>
                        <a:pt x="16564" y="226686"/>
                        <a:pt x="0" y="443789"/>
                      </a:cubicBezTo>
                      <a:cubicBezTo>
                        <a:pt x="43367" y="513388"/>
                        <a:pt x="359398" y="488642"/>
                        <a:pt x="396421" y="454266"/>
                      </a:cubicBezTo>
                      <a:cubicBezTo>
                        <a:pt x="398298" y="403327"/>
                        <a:pt x="333670" y="218951"/>
                        <a:pt x="330165" y="38557"/>
                      </a:cubicBezTo>
                      <a:cubicBezTo>
                        <a:pt x="319916" y="18297"/>
                        <a:pt x="303133" y="7582"/>
                        <a:pt x="265967" y="676"/>
                      </a:cubicBezTo>
                      <a:cubicBezTo>
                        <a:pt x="234296" y="26470"/>
                        <a:pt x="209950" y="31270"/>
                        <a:pt x="175784" y="28813"/>
                      </a:cubicBezTo>
                      <a:close/>
                    </a:path>
                  </a:pathLst>
                </a:custGeom>
                <a:solidFill>
                  <a:srgbClr val="26A58C"/>
                </a:solidFill>
                <a:ln w="9525"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DDBD1F55-7826-720F-2C8A-1F47B5E8C6A5}"/>
                    </a:ext>
                  </a:extLst>
                </p:cNvPr>
                <p:cNvSpPr/>
                <p:nvPr/>
              </p:nvSpPr>
              <p:spPr>
                <a:xfrm>
                  <a:off x="6773318" y="5268601"/>
                  <a:ext cx="370678" cy="368032"/>
                </a:xfrm>
                <a:custGeom>
                  <a:avLst/>
                  <a:gdLst>
                    <a:gd name="connsiteX0" fmla="*/ 306709 w 370678"/>
                    <a:gd name="connsiteY0" fmla="*/ 16792 h 368032"/>
                    <a:gd name="connsiteX1" fmla="*/ 167387 w 370678"/>
                    <a:gd name="connsiteY1" fmla="*/ 318858 h 368032"/>
                    <a:gd name="connsiteX2" fmla="*/ 8338 w 370678"/>
                    <a:gd name="connsiteY2" fmla="*/ 237819 h 368032"/>
                    <a:gd name="connsiteX3" fmla="*/ 3585 w 370678"/>
                    <a:gd name="connsiteY3" fmla="*/ 335156 h 368032"/>
                    <a:gd name="connsiteX4" fmla="*/ 370679 w 370678"/>
                    <a:gd name="connsiteY4" fmla="*/ 340052 h 368032"/>
                    <a:gd name="connsiteX5" fmla="*/ 312338 w 370678"/>
                    <a:gd name="connsiteY5" fmla="*/ 18135 h 368032"/>
                    <a:gd name="connsiteX6" fmla="*/ 306709 w 370678"/>
                    <a:gd name="connsiteY6" fmla="*/ 16792 h 3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678" h="368032">
                      <a:moveTo>
                        <a:pt x="306709" y="16792"/>
                      </a:moveTo>
                      <a:cubicBezTo>
                        <a:pt x="304937" y="64360"/>
                        <a:pt x="263113" y="274824"/>
                        <a:pt x="167387" y="318858"/>
                      </a:cubicBezTo>
                      <a:cubicBezTo>
                        <a:pt x="71622" y="362950"/>
                        <a:pt x="6081" y="328440"/>
                        <a:pt x="8338" y="237819"/>
                      </a:cubicBezTo>
                      <a:cubicBezTo>
                        <a:pt x="1995" y="286340"/>
                        <a:pt x="-4082" y="328069"/>
                        <a:pt x="3585" y="335156"/>
                      </a:cubicBezTo>
                      <a:cubicBezTo>
                        <a:pt x="25388" y="358635"/>
                        <a:pt x="181598" y="393106"/>
                        <a:pt x="370679" y="340052"/>
                      </a:cubicBezTo>
                      <a:cubicBezTo>
                        <a:pt x="364411" y="264966"/>
                        <a:pt x="321044" y="58169"/>
                        <a:pt x="312338" y="18135"/>
                      </a:cubicBezTo>
                      <a:cubicBezTo>
                        <a:pt x="303604" y="-21870"/>
                        <a:pt x="306709" y="16792"/>
                        <a:pt x="306709" y="16792"/>
                      </a:cubicBezTo>
                      <a:close/>
                    </a:path>
                  </a:pathLst>
                </a:custGeom>
                <a:solidFill>
                  <a:srgbClr val="1B8D77"/>
                </a:solidFill>
                <a:ln w="9525"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A9F9C492-95CD-83A0-4571-76D923C69067}"/>
                    </a:ext>
                  </a:extLst>
                </p:cNvPr>
                <p:cNvSpPr/>
                <p:nvPr/>
              </p:nvSpPr>
              <p:spPr>
                <a:xfrm>
                  <a:off x="6890080" y="5155443"/>
                  <a:ext cx="153637" cy="45403"/>
                </a:xfrm>
                <a:custGeom>
                  <a:avLst/>
                  <a:gdLst>
                    <a:gd name="connsiteX0" fmla="*/ 34899 w 153637"/>
                    <a:gd name="connsiteY0" fmla="*/ 0 h 45403"/>
                    <a:gd name="connsiteX1" fmla="*/ 53349 w 153637"/>
                    <a:gd name="connsiteY1" fmla="*/ 23384 h 45403"/>
                    <a:gd name="connsiteX2" fmla="*/ 117005 w 153637"/>
                    <a:gd name="connsiteY2" fmla="*/ 2495 h 45403"/>
                    <a:gd name="connsiteX3" fmla="*/ 153638 w 153637"/>
                    <a:gd name="connsiteY3" fmla="*/ 8973 h 45403"/>
                    <a:gd name="connsiteX4" fmla="*/ 41814 w 153637"/>
                    <a:gd name="connsiteY4" fmla="*/ 44501 h 45403"/>
                    <a:gd name="connsiteX5" fmla="*/ 5734 w 153637"/>
                    <a:gd name="connsiteY5" fmla="*/ 7439 h 45403"/>
                    <a:gd name="connsiteX6" fmla="*/ 34899 w 153637"/>
                    <a:gd name="connsiteY6" fmla="*/ 0 h 4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37" h="45403">
                      <a:moveTo>
                        <a:pt x="34899" y="0"/>
                      </a:moveTo>
                      <a:cubicBezTo>
                        <a:pt x="27651" y="4877"/>
                        <a:pt x="17792" y="20145"/>
                        <a:pt x="53349" y="23384"/>
                      </a:cubicBezTo>
                      <a:cubicBezTo>
                        <a:pt x="83572" y="26136"/>
                        <a:pt x="114852" y="14897"/>
                        <a:pt x="117005" y="2495"/>
                      </a:cubicBezTo>
                      <a:cubicBezTo>
                        <a:pt x="123501" y="2343"/>
                        <a:pt x="140970" y="4724"/>
                        <a:pt x="153638" y="8973"/>
                      </a:cubicBezTo>
                      <a:cubicBezTo>
                        <a:pt x="133912" y="36576"/>
                        <a:pt x="94840" y="49006"/>
                        <a:pt x="41814" y="44501"/>
                      </a:cubicBezTo>
                      <a:cubicBezTo>
                        <a:pt x="-6535" y="40386"/>
                        <a:pt x="-4039" y="18936"/>
                        <a:pt x="5734" y="7439"/>
                      </a:cubicBezTo>
                      <a:cubicBezTo>
                        <a:pt x="14754" y="3143"/>
                        <a:pt x="34899" y="0"/>
                        <a:pt x="34899" y="0"/>
                      </a:cubicBezTo>
                      <a:close/>
                    </a:path>
                  </a:pathLst>
                </a:custGeom>
                <a:solidFill>
                  <a:srgbClr val="FFFFFF"/>
                </a:solidFill>
                <a:ln w="9525"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BE02FB61-56E8-8EF4-87B6-101FA8325071}"/>
                    </a:ext>
                  </a:extLst>
                </p:cNvPr>
                <p:cNvSpPr/>
                <p:nvPr/>
              </p:nvSpPr>
              <p:spPr>
                <a:xfrm>
                  <a:off x="6790791" y="5213844"/>
                  <a:ext cx="109688" cy="223549"/>
                </a:xfrm>
                <a:custGeom>
                  <a:avLst/>
                  <a:gdLst>
                    <a:gd name="connsiteX0" fmla="*/ 47863 w 109688"/>
                    <a:gd name="connsiteY0" fmla="*/ 33125 h 223549"/>
                    <a:gd name="connsiteX1" fmla="*/ 98203 w 109688"/>
                    <a:gd name="connsiteY1" fmla="*/ 51985 h 223549"/>
                    <a:gd name="connsiteX2" fmla="*/ 0 w 109688"/>
                    <a:gd name="connsiteY2" fmla="*/ 223549 h 223549"/>
                    <a:gd name="connsiteX3" fmla="*/ 47863 w 109688"/>
                    <a:gd name="connsiteY3" fmla="*/ 33125 h 223549"/>
                  </a:gdLst>
                  <a:ahLst/>
                  <a:cxnLst>
                    <a:cxn ang="0">
                      <a:pos x="connsiteX0" y="connsiteY0"/>
                    </a:cxn>
                    <a:cxn ang="0">
                      <a:pos x="connsiteX1" y="connsiteY1"/>
                    </a:cxn>
                    <a:cxn ang="0">
                      <a:pos x="connsiteX2" y="connsiteY2"/>
                    </a:cxn>
                    <a:cxn ang="0">
                      <a:pos x="connsiteX3" y="connsiteY3"/>
                    </a:cxn>
                  </a:cxnLst>
                  <a:rect l="l" t="t" r="r" b="b"/>
                  <a:pathLst>
                    <a:path w="109688" h="223549">
                      <a:moveTo>
                        <a:pt x="47863" y="33125"/>
                      </a:moveTo>
                      <a:cubicBezTo>
                        <a:pt x="82296" y="-23434"/>
                        <a:pt x="132512" y="-1184"/>
                        <a:pt x="98203" y="51985"/>
                      </a:cubicBezTo>
                      <a:cubicBezTo>
                        <a:pt x="63922" y="105134"/>
                        <a:pt x="19888" y="146044"/>
                        <a:pt x="0" y="223549"/>
                      </a:cubicBezTo>
                      <a:cubicBezTo>
                        <a:pt x="7725" y="137643"/>
                        <a:pt x="31385" y="60272"/>
                        <a:pt x="47863" y="33125"/>
                      </a:cubicBezTo>
                      <a:close/>
                    </a:path>
                  </a:pathLst>
                </a:custGeom>
                <a:solidFill>
                  <a:srgbClr val="3DBCA2"/>
                </a:solidFill>
                <a:ln w="9525" cap="flat">
                  <a:noFill/>
                  <a:prstDash val="solid"/>
                  <a:miter/>
                </a:ln>
              </p:spPr>
              <p:txBody>
                <a:bodyPr rtlCol="0" anchor="ctr"/>
                <a:lstStyle/>
                <a:p>
                  <a:endParaRPr lang="en-US"/>
                </a:p>
              </p:txBody>
            </p:sp>
          </p:grpSp>
          <p:grpSp>
            <p:nvGrpSpPr>
              <p:cNvPr id="616" name="Graphic 10">
                <a:extLst>
                  <a:ext uri="{FF2B5EF4-FFF2-40B4-BE49-F238E27FC236}">
                    <a16:creationId xmlns:a16="http://schemas.microsoft.com/office/drawing/2014/main" id="{D19A8313-03CB-2916-154F-9364127E9809}"/>
                  </a:ext>
                </a:extLst>
              </p:cNvPr>
              <p:cNvGrpSpPr/>
              <p:nvPr/>
            </p:nvGrpSpPr>
            <p:grpSpPr>
              <a:xfrm>
                <a:off x="6876797" y="5180075"/>
                <a:ext cx="324615" cy="294295"/>
                <a:chOff x="6876797" y="5180075"/>
                <a:chExt cx="324615" cy="294295"/>
              </a:xfrm>
            </p:grpSpPr>
            <p:grpSp>
              <p:nvGrpSpPr>
                <p:cNvPr id="617" name="Graphic 10">
                  <a:extLst>
                    <a:ext uri="{FF2B5EF4-FFF2-40B4-BE49-F238E27FC236}">
                      <a16:creationId xmlns:a16="http://schemas.microsoft.com/office/drawing/2014/main" id="{A0DF4F4B-3FE6-7E97-E415-143DA63852E7}"/>
                    </a:ext>
                  </a:extLst>
                </p:cNvPr>
                <p:cNvGrpSpPr/>
                <p:nvPr/>
              </p:nvGrpSpPr>
              <p:grpSpPr>
                <a:xfrm>
                  <a:off x="6876797" y="5335247"/>
                  <a:ext cx="306721" cy="139123"/>
                  <a:chOff x="6876797" y="5335247"/>
                  <a:chExt cx="306721" cy="139123"/>
                </a:xfrm>
              </p:grpSpPr>
              <p:sp>
                <p:nvSpPr>
                  <p:cNvPr id="618" name="Freeform: Shape 617">
                    <a:extLst>
                      <a:ext uri="{FF2B5EF4-FFF2-40B4-BE49-F238E27FC236}">
                        <a16:creationId xmlns:a16="http://schemas.microsoft.com/office/drawing/2014/main" id="{BBA30BA6-0011-B38F-6A2D-6884A17D1DBD}"/>
                      </a:ext>
                    </a:extLst>
                  </p:cNvPr>
                  <p:cNvSpPr/>
                  <p:nvPr/>
                </p:nvSpPr>
                <p:spPr>
                  <a:xfrm>
                    <a:off x="6876797" y="5340438"/>
                    <a:ext cx="306721" cy="133932"/>
                  </a:xfrm>
                  <a:custGeom>
                    <a:avLst/>
                    <a:gdLst>
                      <a:gd name="connsiteX0" fmla="*/ 296870 w 306721"/>
                      <a:gd name="connsiteY0" fmla="*/ 0 h 133932"/>
                      <a:gd name="connsiteX1" fmla="*/ 80128 w 306721"/>
                      <a:gd name="connsiteY1" fmla="*/ 117291 h 133932"/>
                      <a:gd name="connsiteX2" fmla="*/ 33675 w 306721"/>
                      <a:gd name="connsiteY2" fmla="*/ 116919 h 133932"/>
                      <a:gd name="connsiteX3" fmla="*/ 40447 w 306721"/>
                      <a:gd name="connsiteY3" fmla="*/ 108271 h 133932"/>
                      <a:gd name="connsiteX4" fmla="*/ 26541 w 306721"/>
                      <a:gd name="connsiteY4" fmla="*/ 96164 h 133932"/>
                      <a:gd name="connsiteX5" fmla="*/ 31208 w 306721"/>
                      <a:gd name="connsiteY5" fmla="*/ 85468 h 133932"/>
                      <a:gd name="connsiteX6" fmla="*/ 21511 w 306721"/>
                      <a:gd name="connsiteY6" fmla="*/ 73762 h 133932"/>
                      <a:gd name="connsiteX7" fmla="*/ 38761 w 306721"/>
                      <a:gd name="connsiteY7" fmla="*/ 64294 h 133932"/>
                      <a:gd name="connsiteX8" fmla="*/ 1175 w 306721"/>
                      <a:gd name="connsiteY8" fmla="*/ 35271 h 133932"/>
                      <a:gd name="connsiteX9" fmla="*/ 85062 w 306721"/>
                      <a:gd name="connsiteY9" fmla="*/ 62789 h 133932"/>
                      <a:gd name="connsiteX10" fmla="*/ 89825 w 306721"/>
                      <a:gd name="connsiteY10" fmla="*/ 29994 h 133932"/>
                      <a:gd name="connsiteX11" fmla="*/ 108589 w 306721"/>
                      <a:gd name="connsiteY11" fmla="*/ 71466 h 133932"/>
                      <a:gd name="connsiteX12" fmla="*/ 247549 w 306721"/>
                      <a:gd name="connsiteY12" fmla="*/ 10201 h 133932"/>
                      <a:gd name="connsiteX13" fmla="*/ 296870 w 306721"/>
                      <a:gd name="connsiteY13" fmla="*/ 0 h 13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6721" h="133932">
                        <a:moveTo>
                          <a:pt x="296870" y="0"/>
                        </a:moveTo>
                        <a:cubicBezTo>
                          <a:pt x="296870" y="0"/>
                          <a:pt x="377013" y="190186"/>
                          <a:pt x="80128" y="117291"/>
                        </a:cubicBezTo>
                        <a:cubicBezTo>
                          <a:pt x="67098" y="126540"/>
                          <a:pt x="36666" y="129864"/>
                          <a:pt x="33675" y="116919"/>
                        </a:cubicBezTo>
                        <a:cubicBezTo>
                          <a:pt x="32151" y="110242"/>
                          <a:pt x="40447" y="108271"/>
                          <a:pt x="40447" y="108271"/>
                        </a:cubicBezTo>
                        <a:cubicBezTo>
                          <a:pt x="40447" y="108271"/>
                          <a:pt x="28769" y="107585"/>
                          <a:pt x="26541" y="96164"/>
                        </a:cubicBezTo>
                        <a:cubicBezTo>
                          <a:pt x="25312" y="89859"/>
                          <a:pt x="31208" y="85468"/>
                          <a:pt x="31208" y="85468"/>
                        </a:cubicBezTo>
                        <a:cubicBezTo>
                          <a:pt x="31208" y="85468"/>
                          <a:pt x="22093" y="82620"/>
                          <a:pt x="21511" y="73762"/>
                        </a:cubicBezTo>
                        <a:cubicBezTo>
                          <a:pt x="20788" y="62808"/>
                          <a:pt x="38761" y="64294"/>
                          <a:pt x="38761" y="64294"/>
                        </a:cubicBezTo>
                        <a:cubicBezTo>
                          <a:pt x="38761" y="64294"/>
                          <a:pt x="-7921" y="48292"/>
                          <a:pt x="1175" y="35271"/>
                        </a:cubicBezTo>
                        <a:cubicBezTo>
                          <a:pt x="11348" y="20688"/>
                          <a:pt x="85062" y="62789"/>
                          <a:pt x="85062" y="62789"/>
                        </a:cubicBezTo>
                        <a:cubicBezTo>
                          <a:pt x="85062" y="62789"/>
                          <a:pt x="73937" y="31928"/>
                          <a:pt x="89825" y="29994"/>
                        </a:cubicBezTo>
                        <a:cubicBezTo>
                          <a:pt x="103750" y="28299"/>
                          <a:pt x="108589" y="71466"/>
                          <a:pt x="108589" y="71466"/>
                        </a:cubicBezTo>
                        <a:cubicBezTo>
                          <a:pt x="108589" y="71466"/>
                          <a:pt x="299346" y="129902"/>
                          <a:pt x="247549" y="10201"/>
                        </a:cubicBezTo>
                        <a:cubicBezTo>
                          <a:pt x="274019" y="7573"/>
                          <a:pt x="296870" y="0"/>
                          <a:pt x="296870" y="0"/>
                        </a:cubicBezTo>
                        <a:close/>
                      </a:path>
                    </a:pathLst>
                  </a:custGeom>
                  <a:solidFill>
                    <a:srgbClr val="FCC7A5"/>
                  </a:solidFill>
                  <a:ln w="9525"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60E93570-08E5-7223-D03D-387FA4932FF0}"/>
                      </a:ext>
                    </a:extLst>
                  </p:cNvPr>
                  <p:cNvSpPr/>
                  <p:nvPr/>
                </p:nvSpPr>
                <p:spPr>
                  <a:xfrm>
                    <a:off x="7130338" y="5335247"/>
                    <a:ext cx="46154" cy="61169"/>
                  </a:xfrm>
                  <a:custGeom>
                    <a:avLst/>
                    <a:gdLst>
                      <a:gd name="connsiteX0" fmla="*/ 46063 w 46154"/>
                      <a:gd name="connsiteY0" fmla="*/ 60817 h 61169"/>
                      <a:gd name="connsiteX1" fmla="*/ 34319 w 46154"/>
                      <a:gd name="connsiteY1" fmla="*/ 0 h 61169"/>
                      <a:gd name="connsiteX2" fmla="*/ 0 w 46154"/>
                      <a:gd name="connsiteY2" fmla="*/ 18031 h 61169"/>
                      <a:gd name="connsiteX3" fmla="*/ 7172 w 46154"/>
                      <a:gd name="connsiteY3" fmla="*/ 61170 h 61169"/>
                      <a:gd name="connsiteX4" fmla="*/ 46063 w 46154"/>
                      <a:gd name="connsiteY4" fmla="*/ 60817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4" h="61169">
                        <a:moveTo>
                          <a:pt x="46063" y="60817"/>
                        </a:moveTo>
                        <a:cubicBezTo>
                          <a:pt x="47368" y="28394"/>
                          <a:pt x="34319" y="0"/>
                          <a:pt x="34319" y="0"/>
                        </a:cubicBezTo>
                        <a:cubicBezTo>
                          <a:pt x="34319" y="0"/>
                          <a:pt x="19031" y="10458"/>
                          <a:pt x="0" y="18031"/>
                        </a:cubicBezTo>
                        <a:cubicBezTo>
                          <a:pt x="6210" y="35262"/>
                          <a:pt x="8211" y="49454"/>
                          <a:pt x="7172" y="61170"/>
                        </a:cubicBezTo>
                        <a:cubicBezTo>
                          <a:pt x="14335" y="52140"/>
                          <a:pt x="38824" y="44891"/>
                          <a:pt x="46063" y="60817"/>
                        </a:cubicBezTo>
                        <a:close/>
                      </a:path>
                    </a:pathLst>
                  </a:custGeom>
                  <a:solidFill>
                    <a:srgbClr val="EBAD86"/>
                  </a:solidFill>
                  <a:ln w="9525" cap="flat">
                    <a:noFill/>
                    <a:prstDash val="solid"/>
                    <a:miter/>
                  </a:ln>
                </p:spPr>
                <p:txBody>
                  <a:bodyPr rtlCol="0" anchor="ctr"/>
                  <a:lstStyle/>
                  <a:p>
                    <a:endParaRPr lang="en-US"/>
                  </a:p>
                </p:txBody>
              </p:sp>
            </p:grpSp>
            <p:grpSp>
              <p:nvGrpSpPr>
                <p:cNvPr id="620" name="Graphic 10">
                  <a:extLst>
                    <a:ext uri="{FF2B5EF4-FFF2-40B4-BE49-F238E27FC236}">
                      <a16:creationId xmlns:a16="http://schemas.microsoft.com/office/drawing/2014/main" id="{87A246A5-892F-4DC5-9522-AC03BB54D0E2}"/>
                    </a:ext>
                  </a:extLst>
                </p:cNvPr>
                <p:cNvGrpSpPr/>
                <p:nvPr/>
              </p:nvGrpSpPr>
              <p:grpSpPr>
                <a:xfrm>
                  <a:off x="7039007" y="5180075"/>
                  <a:ext cx="162406" cy="208550"/>
                  <a:chOff x="7039007" y="5180075"/>
                  <a:chExt cx="162406" cy="208550"/>
                </a:xfrm>
              </p:grpSpPr>
              <p:sp>
                <p:nvSpPr>
                  <p:cNvPr id="621" name="Freeform: Shape 620">
                    <a:extLst>
                      <a:ext uri="{FF2B5EF4-FFF2-40B4-BE49-F238E27FC236}">
                        <a16:creationId xmlns:a16="http://schemas.microsoft.com/office/drawing/2014/main" id="{D164944E-69C0-8E0A-4816-64632E5621E9}"/>
                      </a:ext>
                    </a:extLst>
                  </p:cNvPr>
                  <p:cNvSpPr/>
                  <p:nvPr/>
                </p:nvSpPr>
                <p:spPr>
                  <a:xfrm>
                    <a:off x="7039007" y="5180075"/>
                    <a:ext cx="157844" cy="200021"/>
                  </a:xfrm>
                  <a:custGeom>
                    <a:avLst/>
                    <a:gdLst>
                      <a:gd name="connsiteX0" fmla="*/ 37353 w 157844"/>
                      <a:gd name="connsiteY0" fmla="*/ 0 h 200021"/>
                      <a:gd name="connsiteX1" fmla="*/ 157844 w 157844"/>
                      <a:gd name="connsiteY1" fmla="*/ 133569 h 200021"/>
                      <a:gd name="connsiteX2" fmla="*/ 62337 w 157844"/>
                      <a:gd name="connsiteY2" fmla="*/ 199949 h 200021"/>
                      <a:gd name="connsiteX3" fmla="*/ 1415 w 157844"/>
                      <a:gd name="connsiteY3" fmla="*/ 126654 h 200021"/>
                      <a:gd name="connsiteX4" fmla="*/ 37353 w 157844"/>
                      <a:gd name="connsiteY4" fmla="*/ 0 h 20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4" h="200021">
                        <a:moveTo>
                          <a:pt x="37353" y="0"/>
                        </a:moveTo>
                        <a:cubicBezTo>
                          <a:pt x="80101" y="28147"/>
                          <a:pt x="132565" y="80124"/>
                          <a:pt x="157844" y="133569"/>
                        </a:cubicBezTo>
                        <a:cubicBezTo>
                          <a:pt x="146567" y="154534"/>
                          <a:pt x="84330" y="202140"/>
                          <a:pt x="62337" y="199949"/>
                        </a:cubicBezTo>
                        <a:cubicBezTo>
                          <a:pt x="40020" y="184099"/>
                          <a:pt x="1415" y="126654"/>
                          <a:pt x="1415" y="126654"/>
                        </a:cubicBezTo>
                        <a:cubicBezTo>
                          <a:pt x="1415" y="126654"/>
                          <a:pt x="-10939" y="37710"/>
                          <a:pt x="37353" y="0"/>
                        </a:cubicBezTo>
                        <a:close/>
                      </a:path>
                    </a:pathLst>
                  </a:custGeom>
                  <a:solidFill>
                    <a:srgbClr val="26A58C"/>
                  </a:solidFill>
                  <a:ln w="9525"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7E7FBB51-6493-6C03-CA42-468EB4CA0405}"/>
                      </a:ext>
                    </a:extLst>
                  </p:cNvPr>
                  <p:cNvSpPr/>
                  <p:nvPr/>
                </p:nvSpPr>
                <p:spPr>
                  <a:xfrm>
                    <a:off x="7044937" y="5303690"/>
                    <a:ext cx="136369" cy="54323"/>
                  </a:xfrm>
                  <a:custGeom>
                    <a:avLst/>
                    <a:gdLst>
                      <a:gd name="connsiteX0" fmla="*/ 0 w 136369"/>
                      <a:gd name="connsiteY0" fmla="*/ 38 h 54323"/>
                      <a:gd name="connsiteX1" fmla="*/ 136369 w 136369"/>
                      <a:gd name="connsiteY1" fmla="*/ 0 h 54323"/>
                      <a:gd name="connsiteX2" fmla="*/ 50635 w 136369"/>
                      <a:gd name="connsiteY2" fmla="*/ 54226 h 54323"/>
                      <a:gd name="connsiteX3" fmla="*/ 0 w 136369"/>
                      <a:gd name="connsiteY3" fmla="*/ 38 h 54323"/>
                    </a:gdLst>
                    <a:ahLst/>
                    <a:cxnLst>
                      <a:cxn ang="0">
                        <a:pos x="connsiteX0" y="connsiteY0"/>
                      </a:cxn>
                      <a:cxn ang="0">
                        <a:pos x="connsiteX1" y="connsiteY1"/>
                      </a:cxn>
                      <a:cxn ang="0">
                        <a:pos x="connsiteX2" y="connsiteY2"/>
                      </a:cxn>
                      <a:cxn ang="0">
                        <a:pos x="connsiteX3" y="connsiteY3"/>
                      </a:cxn>
                    </a:cxnLst>
                    <a:rect l="l" t="t" r="r" b="b"/>
                    <a:pathLst>
                      <a:path w="136369" h="54323">
                        <a:moveTo>
                          <a:pt x="0" y="38"/>
                        </a:moveTo>
                        <a:cubicBezTo>
                          <a:pt x="0" y="38"/>
                          <a:pt x="63113" y="59684"/>
                          <a:pt x="136369" y="0"/>
                        </a:cubicBezTo>
                        <a:cubicBezTo>
                          <a:pt x="108137" y="29861"/>
                          <a:pt x="62436" y="56131"/>
                          <a:pt x="50635" y="54226"/>
                        </a:cubicBezTo>
                        <a:cubicBezTo>
                          <a:pt x="33214" y="43558"/>
                          <a:pt x="0" y="38"/>
                          <a:pt x="0" y="38"/>
                        </a:cubicBezTo>
                        <a:close/>
                      </a:path>
                    </a:pathLst>
                  </a:custGeom>
                  <a:solidFill>
                    <a:srgbClr val="1B8D77"/>
                  </a:solidFill>
                  <a:ln w="9525"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B7AADA64-2F53-37D2-5202-644348C76DC3}"/>
                      </a:ext>
                    </a:extLst>
                  </p:cNvPr>
                  <p:cNvSpPr/>
                  <p:nvPr/>
                </p:nvSpPr>
                <p:spPr>
                  <a:xfrm>
                    <a:off x="7075397" y="5200655"/>
                    <a:ext cx="85849" cy="71021"/>
                  </a:xfrm>
                  <a:custGeom>
                    <a:avLst/>
                    <a:gdLst>
                      <a:gd name="connsiteX0" fmla="*/ 23584 w 85849"/>
                      <a:gd name="connsiteY0" fmla="*/ 6061 h 71021"/>
                      <a:gd name="connsiteX1" fmla="*/ 11869 w 85849"/>
                      <a:gd name="connsiteY1" fmla="*/ 18377 h 71021"/>
                      <a:gd name="connsiteX2" fmla="*/ 85849 w 85849"/>
                      <a:gd name="connsiteY2" fmla="*/ 71022 h 71021"/>
                      <a:gd name="connsiteX3" fmla="*/ 23584 w 85849"/>
                      <a:gd name="connsiteY3" fmla="*/ 6061 h 71021"/>
                    </a:gdLst>
                    <a:ahLst/>
                    <a:cxnLst>
                      <a:cxn ang="0">
                        <a:pos x="connsiteX0" y="connsiteY0"/>
                      </a:cxn>
                      <a:cxn ang="0">
                        <a:pos x="connsiteX1" y="connsiteY1"/>
                      </a:cxn>
                      <a:cxn ang="0">
                        <a:pos x="connsiteX2" y="connsiteY2"/>
                      </a:cxn>
                      <a:cxn ang="0">
                        <a:pos x="connsiteX3" y="connsiteY3"/>
                      </a:cxn>
                    </a:cxnLst>
                    <a:rect l="l" t="t" r="r" b="b"/>
                    <a:pathLst>
                      <a:path w="85849" h="71021">
                        <a:moveTo>
                          <a:pt x="23584" y="6061"/>
                        </a:moveTo>
                        <a:cubicBezTo>
                          <a:pt x="1077" y="-8150"/>
                          <a:pt x="-10068" y="5394"/>
                          <a:pt x="11869" y="18377"/>
                        </a:cubicBezTo>
                        <a:cubicBezTo>
                          <a:pt x="33738" y="31360"/>
                          <a:pt x="64742" y="46676"/>
                          <a:pt x="85849" y="71022"/>
                        </a:cubicBezTo>
                        <a:cubicBezTo>
                          <a:pt x="67666" y="41475"/>
                          <a:pt x="34424" y="12815"/>
                          <a:pt x="23584" y="6061"/>
                        </a:cubicBezTo>
                        <a:close/>
                      </a:path>
                    </a:pathLst>
                  </a:custGeom>
                  <a:solidFill>
                    <a:srgbClr val="3DBCA2"/>
                  </a:solidFill>
                  <a:ln w="9525"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FA95D166-8C42-8A0E-88AE-2591F53C785F}"/>
                      </a:ext>
                    </a:extLst>
                  </p:cNvPr>
                  <p:cNvSpPr/>
                  <p:nvPr/>
                </p:nvSpPr>
                <p:spPr>
                  <a:xfrm>
                    <a:off x="7093714" y="5302595"/>
                    <a:ext cx="107698" cy="86029"/>
                  </a:xfrm>
                  <a:custGeom>
                    <a:avLst/>
                    <a:gdLst>
                      <a:gd name="connsiteX0" fmla="*/ 98193 w 107698"/>
                      <a:gd name="connsiteY0" fmla="*/ 0 h 86029"/>
                      <a:gd name="connsiteX1" fmla="*/ 0 w 107698"/>
                      <a:gd name="connsiteY1" fmla="*/ 71361 h 86029"/>
                      <a:gd name="connsiteX2" fmla="*/ 11487 w 107698"/>
                      <a:gd name="connsiteY2" fmla="*/ 85868 h 86029"/>
                      <a:gd name="connsiteX3" fmla="*/ 107699 w 107698"/>
                      <a:gd name="connsiteY3" fmla="*/ 19917 h 86029"/>
                      <a:gd name="connsiteX4" fmla="*/ 98193 w 107698"/>
                      <a:gd name="connsiteY4" fmla="*/ 0 h 8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8" h="86029">
                        <a:moveTo>
                          <a:pt x="98193" y="0"/>
                        </a:moveTo>
                        <a:cubicBezTo>
                          <a:pt x="91430" y="13726"/>
                          <a:pt x="50054" y="50044"/>
                          <a:pt x="0" y="71361"/>
                        </a:cubicBezTo>
                        <a:cubicBezTo>
                          <a:pt x="3934" y="78934"/>
                          <a:pt x="9106" y="84925"/>
                          <a:pt x="11487" y="85868"/>
                        </a:cubicBezTo>
                        <a:cubicBezTo>
                          <a:pt x="25793" y="89125"/>
                          <a:pt x="100698" y="42501"/>
                          <a:pt x="107699" y="19917"/>
                        </a:cubicBezTo>
                        <a:cubicBezTo>
                          <a:pt x="106232" y="9487"/>
                          <a:pt x="98193" y="0"/>
                          <a:pt x="98193" y="0"/>
                        </a:cubicBezTo>
                        <a:close/>
                      </a:path>
                    </a:pathLst>
                  </a:custGeom>
                  <a:solidFill>
                    <a:srgbClr val="FFFFFF"/>
                  </a:solidFill>
                  <a:ln w="9525" cap="flat">
                    <a:noFill/>
                    <a:prstDash val="solid"/>
                    <a:miter/>
                  </a:ln>
                </p:spPr>
                <p:txBody>
                  <a:bodyPr rtlCol="0" anchor="ctr"/>
                  <a:lstStyle/>
                  <a:p>
                    <a:endParaRPr lang="en-US"/>
                  </a:p>
                </p:txBody>
              </p:sp>
            </p:grpSp>
            <p:sp>
              <p:nvSpPr>
                <p:cNvPr id="625" name="Freeform: Shape 624">
                  <a:extLst>
                    <a:ext uri="{FF2B5EF4-FFF2-40B4-BE49-F238E27FC236}">
                      <a16:creationId xmlns:a16="http://schemas.microsoft.com/office/drawing/2014/main" id="{F53AC5FB-6BAD-1454-992D-5861C708406B}"/>
                    </a:ext>
                  </a:extLst>
                </p:cNvPr>
                <p:cNvSpPr/>
                <p:nvPr/>
              </p:nvSpPr>
              <p:spPr>
                <a:xfrm>
                  <a:off x="6878837" y="5374643"/>
                  <a:ext cx="13718" cy="14048"/>
                </a:xfrm>
                <a:custGeom>
                  <a:avLst/>
                  <a:gdLst>
                    <a:gd name="connsiteX0" fmla="*/ 7842 w 13718"/>
                    <a:gd name="connsiteY0" fmla="*/ 14049 h 14048"/>
                    <a:gd name="connsiteX1" fmla="*/ 13719 w 13718"/>
                    <a:gd name="connsiteY1" fmla="*/ 1828 h 14048"/>
                    <a:gd name="connsiteX2" fmla="*/ 288 w 13718"/>
                    <a:gd name="connsiteY2" fmla="*/ 3000 h 14048"/>
                    <a:gd name="connsiteX3" fmla="*/ 7842 w 13718"/>
                    <a:gd name="connsiteY3" fmla="*/ 14049 h 14048"/>
                  </a:gdLst>
                  <a:ahLst/>
                  <a:cxnLst>
                    <a:cxn ang="0">
                      <a:pos x="connsiteX0" y="connsiteY0"/>
                    </a:cxn>
                    <a:cxn ang="0">
                      <a:pos x="connsiteX1" y="connsiteY1"/>
                    </a:cxn>
                    <a:cxn ang="0">
                      <a:pos x="connsiteX2" y="connsiteY2"/>
                    </a:cxn>
                    <a:cxn ang="0">
                      <a:pos x="connsiteX3" y="connsiteY3"/>
                    </a:cxn>
                  </a:cxnLst>
                  <a:rect l="l" t="t" r="r" b="b"/>
                  <a:pathLst>
                    <a:path w="13718" h="14048">
                      <a:moveTo>
                        <a:pt x="7842" y="14049"/>
                      </a:moveTo>
                      <a:cubicBezTo>
                        <a:pt x="7842" y="14049"/>
                        <a:pt x="13604" y="8505"/>
                        <a:pt x="13719" y="1828"/>
                      </a:cubicBezTo>
                      <a:cubicBezTo>
                        <a:pt x="8518" y="-1220"/>
                        <a:pt x="1965" y="-201"/>
                        <a:pt x="288" y="3000"/>
                      </a:cubicBezTo>
                      <a:cubicBezTo>
                        <a:pt x="-1398" y="6200"/>
                        <a:pt x="4727" y="13048"/>
                        <a:pt x="7842" y="14049"/>
                      </a:cubicBezTo>
                      <a:close/>
                    </a:path>
                  </a:pathLst>
                </a:custGeom>
                <a:solidFill>
                  <a:srgbClr val="FEE2D1"/>
                </a:solidFill>
                <a:ln w="9525" cap="flat">
                  <a:noFill/>
                  <a:prstDash val="solid"/>
                  <a:miter/>
                </a:ln>
              </p:spPr>
              <p:txBody>
                <a:bodyPr rtlCol="0" anchor="ctr"/>
                <a:lstStyle/>
                <a:p>
                  <a:endParaRPr lang="en-US"/>
                </a:p>
              </p:txBody>
            </p:sp>
          </p:grpSp>
          <p:grpSp>
            <p:nvGrpSpPr>
              <p:cNvPr id="626" name="Graphic 10">
                <a:extLst>
                  <a:ext uri="{FF2B5EF4-FFF2-40B4-BE49-F238E27FC236}">
                    <a16:creationId xmlns:a16="http://schemas.microsoft.com/office/drawing/2014/main" id="{80D2232E-6A13-0F3E-398A-1E5CAEC2226C}"/>
                  </a:ext>
                </a:extLst>
              </p:cNvPr>
              <p:cNvGrpSpPr/>
              <p:nvPr/>
            </p:nvGrpSpPr>
            <p:grpSpPr>
              <a:xfrm>
                <a:off x="6664104" y="5333865"/>
                <a:ext cx="213583" cy="86302"/>
                <a:chOff x="6664104" y="5333865"/>
                <a:chExt cx="213583" cy="86302"/>
              </a:xfrm>
            </p:grpSpPr>
            <p:grpSp>
              <p:nvGrpSpPr>
                <p:cNvPr id="627" name="Graphic 10">
                  <a:extLst>
                    <a:ext uri="{FF2B5EF4-FFF2-40B4-BE49-F238E27FC236}">
                      <a16:creationId xmlns:a16="http://schemas.microsoft.com/office/drawing/2014/main" id="{427B270C-0917-FD30-D296-5096B35B9B99}"/>
                    </a:ext>
                  </a:extLst>
                </p:cNvPr>
                <p:cNvGrpSpPr/>
                <p:nvPr/>
              </p:nvGrpSpPr>
              <p:grpSpPr>
                <a:xfrm>
                  <a:off x="6791924" y="5337533"/>
                  <a:ext cx="85763" cy="46100"/>
                  <a:chOff x="6791924" y="5337533"/>
                  <a:chExt cx="85763" cy="46100"/>
                </a:xfrm>
              </p:grpSpPr>
              <p:sp>
                <p:nvSpPr>
                  <p:cNvPr id="628" name="Freeform: Shape 627">
                    <a:extLst>
                      <a:ext uri="{FF2B5EF4-FFF2-40B4-BE49-F238E27FC236}">
                        <a16:creationId xmlns:a16="http://schemas.microsoft.com/office/drawing/2014/main" id="{C7F00FE7-23AC-73EF-11F6-59F6DD6D0A7C}"/>
                      </a:ext>
                    </a:extLst>
                  </p:cNvPr>
                  <p:cNvSpPr/>
                  <p:nvPr/>
                </p:nvSpPr>
                <p:spPr>
                  <a:xfrm>
                    <a:off x="6791924" y="5354516"/>
                    <a:ext cx="78013" cy="28870"/>
                  </a:xfrm>
                  <a:custGeom>
                    <a:avLst/>
                    <a:gdLst>
                      <a:gd name="connsiteX0" fmla="*/ 77829 w 78013"/>
                      <a:gd name="connsiteY0" fmla="*/ 28870 h 28870"/>
                      <a:gd name="connsiteX1" fmla="*/ 53645 w 78013"/>
                      <a:gd name="connsiteY1" fmla="*/ 26137 h 28870"/>
                      <a:gd name="connsiteX2" fmla="*/ 0 w 78013"/>
                      <a:gd name="connsiteY2" fmla="*/ 7982 h 28870"/>
                      <a:gd name="connsiteX3" fmla="*/ 2524 w 78013"/>
                      <a:gd name="connsiteY3" fmla="*/ 0 h 28870"/>
                      <a:gd name="connsiteX4" fmla="*/ 77829 w 78013"/>
                      <a:gd name="connsiteY4" fmla="*/ 28870 h 2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3" h="28870">
                        <a:moveTo>
                          <a:pt x="77829" y="28870"/>
                        </a:moveTo>
                        <a:cubicBezTo>
                          <a:pt x="74028" y="28480"/>
                          <a:pt x="63637" y="28499"/>
                          <a:pt x="53645" y="26137"/>
                        </a:cubicBezTo>
                        <a:cubicBezTo>
                          <a:pt x="43653" y="23813"/>
                          <a:pt x="0" y="7982"/>
                          <a:pt x="0" y="7982"/>
                        </a:cubicBezTo>
                        <a:lnTo>
                          <a:pt x="2524" y="0"/>
                        </a:lnTo>
                        <a:cubicBezTo>
                          <a:pt x="2524" y="0"/>
                          <a:pt x="82344" y="11725"/>
                          <a:pt x="77829" y="28870"/>
                        </a:cubicBezTo>
                        <a:close/>
                      </a:path>
                    </a:pathLst>
                  </a:custGeom>
                  <a:solidFill>
                    <a:srgbClr val="C43F40"/>
                  </a:solidFill>
                  <a:ln w="9525"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5913A783-CF67-3DA4-4D68-742004441167}"/>
                      </a:ext>
                    </a:extLst>
                  </p:cNvPr>
                  <p:cNvSpPr/>
                  <p:nvPr/>
                </p:nvSpPr>
                <p:spPr>
                  <a:xfrm>
                    <a:off x="6794162" y="5337533"/>
                    <a:ext cx="77733" cy="40519"/>
                  </a:xfrm>
                  <a:custGeom>
                    <a:avLst/>
                    <a:gdLst>
                      <a:gd name="connsiteX0" fmla="*/ 13373 w 77733"/>
                      <a:gd name="connsiteY0" fmla="*/ 0 h 40519"/>
                      <a:gd name="connsiteX1" fmla="*/ 77734 w 77733"/>
                      <a:gd name="connsiteY1" fmla="*/ 24184 h 40519"/>
                      <a:gd name="connsiteX2" fmla="*/ 68961 w 77733"/>
                      <a:gd name="connsiteY2" fmla="*/ 40519 h 40519"/>
                      <a:gd name="connsiteX3" fmla="*/ 0 w 77733"/>
                      <a:gd name="connsiteY3" fmla="*/ 17450 h 40519"/>
                      <a:gd name="connsiteX4" fmla="*/ 13373 w 77733"/>
                      <a:gd name="connsiteY4" fmla="*/ 0 h 4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33" h="40519">
                        <a:moveTo>
                          <a:pt x="13373" y="0"/>
                        </a:moveTo>
                        <a:cubicBezTo>
                          <a:pt x="13373" y="0"/>
                          <a:pt x="61827" y="17374"/>
                          <a:pt x="77734" y="24184"/>
                        </a:cubicBezTo>
                        <a:cubicBezTo>
                          <a:pt x="75152" y="30309"/>
                          <a:pt x="68961" y="40519"/>
                          <a:pt x="68961" y="40519"/>
                        </a:cubicBezTo>
                        <a:cubicBezTo>
                          <a:pt x="68961" y="40519"/>
                          <a:pt x="24432" y="26775"/>
                          <a:pt x="0" y="17450"/>
                        </a:cubicBezTo>
                        <a:cubicBezTo>
                          <a:pt x="4619" y="10563"/>
                          <a:pt x="13373" y="0"/>
                          <a:pt x="13373" y="0"/>
                        </a:cubicBezTo>
                        <a:close/>
                      </a:path>
                    </a:pathLst>
                  </a:custGeom>
                  <a:solidFill>
                    <a:srgbClr val="DB5E58"/>
                  </a:solidFill>
                  <a:ln w="9525"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06F840B5-9120-87B1-8933-D379B13ED130}"/>
                      </a:ext>
                    </a:extLst>
                  </p:cNvPr>
                  <p:cNvSpPr/>
                  <p:nvPr/>
                </p:nvSpPr>
                <p:spPr>
                  <a:xfrm>
                    <a:off x="6794162" y="5354821"/>
                    <a:ext cx="68961" cy="23231"/>
                  </a:xfrm>
                  <a:custGeom>
                    <a:avLst/>
                    <a:gdLst>
                      <a:gd name="connsiteX0" fmla="*/ 30795 w 68961"/>
                      <a:gd name="connsiteY0" fmla="*/ 8477 h 23231"/>
                      <a:gd name="connsiteX1" fmla="*/ 68961 w 68961"/>
                      <a:gd name="connsiteY1" fmla="*/ 23231 h 23231"/>
                      <a:gd name="connsiteX2" fmla="*/ 0 w 68961"/>
                      <a:gd name="connsiteY2" fmla="*/ 162 h 23231"/>
                      <a:gd name="connsiteX3" fmla="*/ 30795 w 68961"/>
                      <a:gd name="connsiteY3" fmla="*/ 8477 h 23231"/>
                    </a:gdLst>
                    <a:ahLst/>
                    <a:cxnLst>
                      <a:cxn ang="0">
                        <a:pos x="connsiteX0" y="connsiteY0"/>
                      </a:cxn>
                      <a:cxn ang="0">
                        <a:pos x="connsiteX1" y="connsiteY1"/>
                      </a:cxn>
                      <a:cxn ang="0">
                        <a:pos x="connsiteX2" y="connsiteY2"/>
                      </a:cxn>
                      <a:cxn ang="0">
                        <a:pos x="connsiteX3" y="connsiteY3"/>
                      </a:cxn>
                    </a:cxnLst>
                    <a:rect l="l" t="t" r="r" b="b"/>
                    <a:pathLst>
                      <a:path w="68961" h="23231">
                        <a:moveTo>
                          <a:pt x="30795" y="8477"/>
                        </a:moveTo>
                        <a:cubicBezTo>
                          <a:pt x="39329" y="11715"/>
                          <a:pt x="68961" y="23231"/>
                          <a:pt x="68961" y="23231"/>
                        </a:cubicBezTo>
                        <a:cubicBezTo>
                          <a:pt x="68961" y="23231"/>
                          <a:pt x="24432" y="9487"/>
                          <a:pt x="0" y="162"/>
                        </a:cubicBezTo>
                        <a:cubicBezTo>
                          <a:pt x="-105" y="-1048"/>
                          <a:pt x="21108" y="4810"/>
                          <a:pt x="30795" y="8477"/>
                        </a:cubicBezTo>
                        <a:close/>
                      </a:path>
                    </a:pathLst>
                  </a:custGeom>
                  <a:solidFill>
                    <a:srgbClr val="F37B7A"/>
                  </a:solidFill>
                  <a:ln w="9525"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EE5CEF60-D720-BAE5-1C58-67B75BD90FEF}"/>
                      </a:ext>
                    </a:extLst>
                  </p:cNvPr>
                  <p:cNvSpPr/>
                  <p:nvPr/>
                </p:nvSpPr>
                <p:spPr>
                  <a:xfrm>
                    <a:off x="6863123" y="5361717"/>
                    <a:ext cx="14563" cy="21916"/>
                  </a:xfrm>
                  <a:custGeom>
                    <a:avLst/>
                    <a:gdLst>
                      <a:gd name="connsiteX0" fmla="*/ 8773 w 14563"/>
                      <a:gd name="connsiteY0" fmla="*/ 0 h 21916"/>
                      <a:gd name="connsiteX1" fmla="*/ 14564 w 14563"/>
                      <a:gd name="connsiteY1" fmla="*/ 5734 h 21916"/>
                      <a:gd name="connsiteX2" fmla="*/ 6601 w 14563"/>
                      <a:gd name="connsiteY2" fmla="*/ 21917 h 21916"/>
                      <a:gd name="connsiteX3" fmla="*/ 0 w 14563"/>
                      <a:gd name="connsiteY3" fmla="*/ 16335 h 21916"/>
                    </a:gdLst>
                    <a:ahLst/>
                    <a:cxnLst>
                      <a:cxn ang="0">
                        <a:pos x="connsiteX0" y="connsiteY0"/>
                      </a:cxn>
                      <a:cxn ang="0">
                        <a:pos x="connsiteX1" y="connsiteY1"/>
                      </a:cxn>
                      <a:cxn ang="0">
                        <a:pos x="connsiteX2" y="connsiteY2"/>
                      </a:cxn>
                      <a:cxn ang="0">
                        <a:pos x="connsiteX3" y="connsiteY3"/>
                      </a:cxn>
                    </a:cxnLst>
                    <a:rect l="l" t="t" r="r" b="b"/>
                    <a:pathLst>
                      <a:path w="14563" h="21916">
                        <a:moveTo>
                          <a:pt x="8773" y="0"/>
                        </a:moveTo>
                        <a:lnTo>
                          <a:pt x="14564" y="5734"/>
                        </a:lnTo>
                        <a:lnTo>
                          <a:pt x="6601" y="21917"/>
                        </a:lnTo>
                        <a:lnTo>
                          <a:pt x="0" y="16335"/>
                        </a:lnTo>
                        <a:close/>
                      </a:path>
                    </a:pathLst>
                  </a:custGeom>
                  <a:solidFill>
                    <a:srgbClr val="CDD4E1"/>
                  </a:solidFill>
                  <a:ln w="9525" cap="flat">
                    <a:noFill/>
                    <a:prstDash val="solid"/>
                    <a:miter/>
                  </a:ln>
                </p:spPr>
                <p:txBody>
                  <a:bodyPr rtlCol="0" anchor="ctr"/>
                  <a:lstStyle/>
                  <a:p>
                    <a:endParaRPr lang="en-US"/>
                  </a:p>
                </p:txBody>
              </p:sp>
            </p:grpSp>
            <p:sp>
              <p:nvSpPr>
                <p:cNvPr id="632" name="Freeform: Shape 631">
                  <a:extLst>
                    <a:ext uri="{FF2B5EF4-FFF2-40B4-BE49-F238E27FC236}">
                      <a16:creationId xmlns:a16="http://schemas.microsoft.com/office/drawing/2014/main" id="{9C660470-29B4-2057-0512-BABBBBBCAEA8}"/>
                    </a:ext>
                  </a:extLst>
                </p:cNvPr>
                <p:cNvSpPr/>
                <p:nvPr/>
              </p:nvSpPr>
              <p:spPr>
                <a:xfrm>
                  <a:off x="6664104" y="5333865"/>
                  <a:ext cx="184273" cy="86302"/>
                </a:xfrm>
                <a:custGeom>
                  <a:avLst/>
                  <a:gdLst>
                    <a:gd name="connsiteX0" fmla="*/ 10415 w 184273"/>
                    <a:gd name="connsiteY0" fmla="*/ 7611 h 86302"/>
                    <a:gd name="connsiteX1" fmla="*/ 116562 w 184273"/>
                    <a:gd name="connsiteY1" fmla="*/ 16546 h 86302"/>
                    <a:gd name="connsiteX2" fmla="*/ 160910 w 184273"/>
                    <a:gd name="connsiteY2" fmla="*/ 5611 h 86302"/>
                    <a:gd name="connsiteX3" fmla="*/ 137240 w 184273"/>
                    <a:gd name="connsiteY3" fmla="*/ 23566 h 86302"/>
                    <a:gd name="connsiteX4" fmla="*/ 183808 w 184273"/>
                    <a:gd name="connsiteY4" fmla="*/ 47474 h 86302"/>
                    <a:gd name="connsiteX5" fmla="*/ 167330 w 184273"/>
                    <a:gd name="connsiteY5" fmla="*/ 60104 h 86302"/>
                    <a:gd name="connsiteX6" fmla="*/ 152147 w 184273"/>
                    <a:gd name="connsiteY6" fmla="*/ 72162 h 86302"/>
                    <a:gd name="connsiteX7" fmla="*/ 139222 w 184273"/>
                    <a:gd name="connsiteY7" fmla="*/ 83268 h 86302"/>
                    <a:gd name="connsiteX8" fmla="*/ 89292 w 184273"/>
                    <a:gd name="connsiteY8" fmla="*/ 65485 h 86302"/>
                    <a:gd name="connsiteX9" fmla="*/ 10415 w 184273"/>
                    <a:gd name="connsiteY9" fmla="*/ 7611 h 8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73" h="86302">
                      <a:moveTo>
                        <a:pt x="10415" y="7611"/>
                      </a:moveTo>
                      <a:cubicBezTo>
                        <a:pt x="27036" y="-3923"/>
                        <a:pt x="78614" y="15403"/>
                        <a:pt x="116562" y="16546"/>
                      </a:cubicBezTo>
                      <a:cubicBezTo>
                        <a:pt x="124277" y="-1818"/>
                        <a:pt x="154881" y="-4009"/>
                        <a:pt x="160910" y="5611"/>
                      </a:cubicBezTo>
                      <a:cubicBezTo>
                        <a:pt x="165196" y="12479"/>
                        <a:pt x="137240" y="23566"/>
                        <a:pt x="137240" y="23566"/>
                      </a:cubicBezTo>
                      <a:cubicBezTo>
                        <a:pt x="137240" y="23566"/>
                        <a:pt x="151690" y="35901"/>
                        <a:pt x="183808" y="47474"/>
                      </a:cubicBezTo>
                      <a:cubicBezTo>
                        <a:pt x="186628" y="57132"/>
                        <a:pt x="176064" y="63923"/>
                        <a:pt x="167330" y="60104"/>
                      </a:cubicBezTo>
                      <a:cubicBezTo>
                        <a:pt x="173607" y="68943"/>
                        <a:pt x="163063" y="77811"/>
                        <a:pt x="152147" y="72162"/>
                      </a:cubicBezTo>
                      <a:cubicBezTo>
                        <a:pt x="159500" y="81259"/>
                        <a:pt x="151166" y="85183"/>
                        <a:pt x="139222" y="83268"/>
                      </a:cubicBezTo>
                      <a:cubicBezTo>
                        <a:pt x="137164" y="93594"/>
                        <a:pt x="97864" y="75029"/>
                        <a:pt x="89292" y="65485"/>
                      </a:cubicBezTo>
                      <a:cubicBezTo>
                        <a:pt x="5852" y="62047"/>
                        <a:pt x="-15607" y="25709"/>
                        <a:pt x="10415" y="7611"/>
                      </a:cubicBezTo>
                      <a:close/>
                    </a:path>
                  </a:pathLst>
                </a:custGeom>
                <a:solidFill>
                  <a:srgbClr val="FCC7A5"/>
                </a:solidFill>
                <a:ln w="9525" cap="flat">
                  <a:noFill/>
                  <a:prstDash val="solid"/>
                  <a:miter/>
                </a:ln>
              </p:spPr>
              <p:txBody>
                <a:bodyPr rtlCol="0" anchor="ctr"/>
                <a:lstStyle/>
                <a:p>
                  <a:endParaRPr lang="en-US"/>
                </a:p>
              </p:txBody>
            </p:sp>
          </p:grpSp>
          <p:grpSp>
            <p:nvGrpSpPr>
              <p:cNvPr id="633" name="Graphic 10">
                <a:extLst>
                  <a:ext uri="{FF2B5EF4-FFF2-40B4-BE49-F238E27FC236}">
                    <a16:creationId xmlns:a16="http://schemas.microsoft.com/office/drawing/2014/main" id="{55A05270-B0F6-4E34-72D9-28EFE4F49639}"/>
                  </a:ext>
                </a:extLst>
              </p:cNvPr>
              <p:cNvGrpSpPr/>
              <p:nvPr/>
            </p:nvGrpSpPr>
            <p:grpSpPr>
              <a:xfrm>
                <a:off x="6569616" y="4259526"/>
                <a:ext cx="885213" cy="873332"/>
                <a:chOff x="6569616" y="4259526"/>
                <a:chExt cx="885213" cy="873332"/>
              </a:xfrm>
            </p:grpSpPr>
            <p:grpSp>
              <p:nvGrpSpPr>
                <p:cNvPr id="634" name="Graphic 10">
                  <a:extLst>
                    <a:ext uri="{FF2B5EF4-FFF2-40B4-BE49-F238E27FC236}">
                      <a16:creationId xmlns:a16="http://schemas.microsoft.com/office/drawing/2014/main" id="{6CA0B6F8-5552-1AF3-0443-740DC2F27A52}"/>
                    </a:ext>
                  </a:extLst>
                </p:cNvPr>
                <p:cNvGrpSpPr/>
                <p:nvPr/>
              </p:nvGrpSpPr>
              <p:grpSpPr>
                <a:xfrm>
                  <a:off x="6616200" y="4474890"/>
                  <a:ext cx="660286" cy="657968"/>
                  <a:chOff x="6616200" y="4474890"/>
                  <a:chExt cx="660286" cy="657968"/>
                </a:xfrm>
              </p:grpSpPr>
              <p:grpSp>
                <p:nvGrpSpPr>
                  <p:cNvPr id="635" name="Graphic 10">
                    <a:extLst>
                      <a:ext uri="{FF2B5EF4-FFF2-40B4-BE49-F238E27FC236}">
                        <a16:creationId xmlns:a16="http://schemas.microsoft.com/office/drawing/2014/main" id="{ABAE6A0D-AE05-97E4-00B9-ADAC17C7E9D5}"/>
                      </a:ext>
                    </a:extLst>
                  </p:cNvPr>
                  <p:cNvGrpSpPr/>
                  <p:nvPr/>
                </p:nvGrpSpPr>
                <p:grpSpPr>
                  <a:xfrm>
                    <a:off x="6616200" y="4474890"/>
                    <a:ext cx="660286" cy="657968"/>
                    <a:chOff x="6616200" y="4474890"/>
                    <a:chExt cx="660286" cy="657968"/>
                  </a:xfrm>
                </p:grpSpPr>
                <p:sp>
                  <p:nvSpPr>
                    <p:cNvPr id="636" name="Freeform: Shape 635">
                      <a:extLst>
                        <a:ext uri="{FF2B5EF4-FFF2-40B4-BE49-F238E27FC236}">
                          <a16:creationId xmlns:a16="http://schemas.microsoft.com/office/drawing/2014/main" id="{08612A67-E598-0E89-6E86-0231D56766D3}"/>
                        </a:ext>
                      </a:extLst>
                    </p:cNvPr>
                    <p:cNvSpPr/>
                    <p:nvPr/>
                  </p:nvSpPr>
                  <p:spPr>
                    <a:xfrm>
                      <a:off x="6616200" y="4474890"/>
                      <a:ext cx="660286" cy="657968"/>
                    </a:xfrm>
                    <a:custGeom>
                      <a:avLst/>
                      <a:gdLst>
                        <a:gd name="connsiteX0" fmla="*/ 33107 w 660286"/>
                        <a:gd name="connsiteY0" fmla="*/ 181701 h 657968"/>
                        <a:gd name="connsiteX1" fmla="*/ 184878 w 660286"/>
                        <a:gd name="connsiteY1" fmla="*/ 627985 h 657968"/>
                        <a:gd name="connsiteX2" fmla="*/ 640240 w 660286"/>
                        <a:gd name="connsiteY2" fmla="*/ 408263 h 657968"/>
                        <a:gd name="connsiteX3" fmla="*/ 429709 w 660286"/>
                        <a:gd name="connsiteY3" fmla="*/ 18128 h 657968"/>
                        <a:gd name="connsiteX4" fmla="*/ 33107 w 660286"/>
                        <a:gd name="connsiteY4" fmla="*/ 181701 h 65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286" h="657968">
                          <a:moveTo>
                            <a:pt x="33107" y="181701"/>
                          </a:moveTo>
                          <a:cubicBezTo>
                            <a:pt x="-8765" y="265959"/>
                            <a:pt x="-52685" y="531468"/>
                            <a:pt x="184878" y="627985"/>
                          </a:cubicBezTo>
                          <a:cubicBezTo>
                            <a:pt x="421117" y="723902"/>
                            <a:pt x="579165" y="573255"/>
                            <a:pt x="640240" y="408263"/>
                          </a:cubicBezTo>
                          <a:cubicBezTo>
                            <a:pt x="713973" y="209190"/>
                            <a:pt x="570860" y="58628"/>
                            <a:pt x="429709" y="18128"/>
                          </a:cubicBezTo>
                          <a:cubicBezTo>
                            <a:pt x="209319" y="-45146"/>
                            <a:pt x="89152" y="68773"/>
                            <a:pt x="33107" y="181701"/>
                          </a:cubicBezTo>
                          <a:close/>
                        </a:path>
                      </a:pathLst>
                    </a:custGeom>
                    <a:solidFill>
                      <a:srgbClr val="FCC7A5"/>
                    </a:solidFill>
                    <a:ln w="9525"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F96CF37C-CA5C-4F7D-E4CD-BF68FA78743F}"/>
                        </a:ext>
                      </a:extLst>
                    </p:cNvPr>
                    <p:cNvSpPr/>
                    <p:nvPr/>
                  </p:nvSpPr>
                  <p:spPr>
                    <a:xfrm>
                      <a:off x="6643812" y="4808329"/>
                      <a:ext cx="112183" cy="99880"/>
                    </a:xfrm>
                    <a:custGeom>
                      <a:avLst/>
                      <a:gdLst>
                        <a:gd name="connsiteX0" fmla="*/ 111669 w 112183"/>
                        <a:gd name="connsiteY0" fmla="*/ 73528 h 99880"/>
                        <a:gd name="connsiteX1" fmla="*/ 41051 w 112183"/>
                        <a:gd name="connsiteY1" fmla="*/ 94330 h 99880"/>
                        <a:gd name="connsiteX2" fmla="*/ 1398 w 112183"/>
                        <a:gd name="connsiteY2" fmla="*/ 25570 h 99880"/>
                        <a:gd name="connsiteX3" fmla="*/ 69369 w 112183"/>
                        <a:gd name="connsiteY3" fmla="*/ 16283 h 99880"/>
                        <a:gd name="connsiteX4" fmla="*/ 111669 w 112183"/>
                        <a:gd name="connsiteY4" fmla="*/ 73528 h 99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83" h="99880">
                          <a:moveTo>
                            <a:pt x="111669" y="73528"/>
                          </a:moveTo>
                          <a:cubicBezTo>
                            <a:pt x="107935" y="95588"/>
                            <a:pt x="73150" y="107627"/>
                            <a:pt x="41051" y="94330"/>
                          </a:cubicBezTo>
                          <a:cubicBezTo>
                            <a:pt x="8990" y="81062"/>
                            <a:pt x="-4650" y="51620"/>
                            <a:pt x="1398" y="25570"/>
                          </a:cubicBezTo>
                          <a:cubicBezTo>
                            <a:pt x="6932" y="1814"/>
                            <a:pt x="40174" y="-13130"/>
                            <a:pt x="69369" y="16283"/>
                          </a:cubicBezTo>
                          <a:cubicBezTo>
                            <a:pt x="96639" y="43724"/>
                            <a:pt x="115593" y="50668"/>
                            <a:pt x="111669" y="73528"/>
                          </a:cubicBezTo>
                          <a:close/>
                        </a:path>
                      </a:pathLst>
                    </a:custGeom>
                    <a:solidFill>
                      <a:srgbClr val="F9B09B"/>
                    </a:solidFill>
                    <a:ln w="9525"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7DA05066-787F-8D9B-8C6B-FE3EAD510A8B}"/>
                        </a:ext>
                      </a:extLst>
                    </p:cNvPr>
                    <p:cNvSpPr/>
                    <p:nvPr/>
                  </p:nvSpPr>
                  <p:spPr>
                    <a:xfrm>
                      <a:off x="6659920" y="4826200"/>
                      <a:ext cx="13620" cy="10713"/>
                    </a:xfrm>
                    <a:custGeom>
                      <a:avLst/>
                      <a:gdLst>
                        <a:gd name="connsiteX0" fmla="*/ 13542 w 13620"/>
                        <a:gd name="connsiteY0" fmla="*/ 6755 h 10713"/>
                        <a:gd name="connsiteX1" fmla="*/ 5731 w 13620"/>
                        <a:gd name="connsiteY1" fmla="*/ 10527 h 10713"/>
                        <a:gd name="connsiteX2" fmla="*/ 92 w 13620"/>
                        <a:gd name="connsiteY2" fmla="*/ 3974 h 10713"/>
                        <a:gd name="connsiteX3" fmla="*/ 7865 w 13620"/>
                        <a:gd name="connsiteY3" fmla="*/ 183 h 10713"/>
                        <a:gd name="connsiteX4" fmla="*/ 13542 w 13620"/>
                        <a:gd name="connsiteY4" fmla="*/ 6755 h 10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0" h="10713">
                          <a:moveTo>
                            <a:pt x="13542" y="6755"/>
                          </a:moveTo>
                          <a:cubicBezTo>
                            <a:pt x="12932" y="9660"/>
                            <a:pt x="9455" y="11289"/>
                            <a:pt x="5731" y="10527"/>
                          </a:cubicBezTo>
                          <a:cubicBezTo>
                            <a:pt x="2045" y="9803"/>
                            <a:pt x="-527" y="6860"/>
                            <a:pt x="92" y="3974"/>
                          </a:cubicBezTo>
                          <a:cubicBezTo>
                            <a:pt x="635" y="1107"/>
                            <a:pt x="4178" y="-579"/>
                            <a:pt x="7865" y="183"/>
                          </a:cubicBezTo>
                          <a:cubicBezTo>
                            <a:pt x="11608" y="907"/>
                            <a:pt x="14103" y="3869"/>
                            <a:pt x="13542" y="6755"/>
                          </a:cubicBezTo>
                          <a:close/>
                        </a:path>
                      </a:pathLst>
                    </a:custGeom>
                    <a:solidFill>
                      <a:srgbClr val="FDD9C2"/>
                    </a:solidFill>
                    <a:ln w="9525"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50F32A9A-8E93-EDFB-5F41-A06BA609BFFA}"/>
                        </a:ext>
                      </a:extLst>
                    </p:cNvPr>
                    <p:cNvSpPr/>
                    <p:nvPr/>
                  </p:nvSpPr>
                  <p:spPr>
                    <a:xfrm>
                      <a:off x="6853820" y="4842722"/>
                      <a:ext cx="15990" cy="10849"/>
                    </a:xfrm>
                    <a:custGeom>
                      <a:avLst/>
                      <a:gdLst>
                        <a:gd name="connsiteX0" fmla="*/ 15913 w 15990"/>
                        <a:gd name="connsiteY0" fmla="*/ 7026 h 10849"/>
                        <a:gd name="connsiteX1" fmla="*/ 6903 w 15990"/>
                        <a:gd name="connsiteY1" fmla="*/ 10598 h 10849"/>
                        <a:gd name="connsiteX2" fmla="*/ 83 w 15990"/>
                        <a:gd name="connsiteY2" fmla="*/ 3825 h 10849"/>
                        <a:gd name="connsiteX3" fmla="*/ 9055 w 15990"/>
                        <a:gd name="connsiteY3" fmla="*/ 254 h 10849"/>
                        <a:gd name="connsiteX4" fmla="*/ 15913 w 15990"/>
                        <a:gd name="connsiteY4" fmla="*/ 7026 h 10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0" h="10849">
                          <a:moveTo>
                            <a:pt x="15913" y="7026"/>
                          </a:moveTo>
                          <a:cubicBezTo>
                            <a:pt x="15332" y="9931"/>
                            <a:pt x="11313" y="11493"/>
                            <a:pt x="6903" y="10598"/>
                          </a:cubicBezTo>
                          <a:cubicBezTo>
                            <a:pt x="2559" y="9721"/>
                            <a:pt x="-555" y="6635"/>
                            <a:pt x="83" y="3825"/>
                          </a:cubicBezTo>
                          <a:cubicBezTo>
                            <a:pt x="635" y="901"/>
                            <a:pt x="4674" y="-642"/>
                            <a:pt x="9055" y="254"/>
                          </a:cubicBezTo>
                          <a:cubicBezTo>
                            <a:pt x="13428" y="1130"/>
                            <a:pt x="16523" y="4178"/>
                            <a:pt x="15913" y="7026"/>
                          </a:cubicBezTo>
                          <a:close/>
                        </a:path>
                      </a:pathLst>
                    </a:custGeom>
                    <a:solidFill>
                      <a:srgbClr val="FDD9C2"/>
                    </a:solidFill>
                    <a:ln w="9525"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C6C61BAF-C257-BF11-C1CD-F856CF87829E}"/>
                        </a:ext>
                      </a:extLst>
                    </p:cNvPr>
                    <p:cNvSpPr/>
                    <p:nvPr/>
                  </p:nvSpPr>
                  <p:spPr>
                    <a:xfrm>
                      <a:off x="6982235" y="4919851"/>
                      <a:ext cx="141858" cy="89664"/>
                    </a:xfrm>
                    <a:custGeom>
                      <a:avLst/>
                      <a:gdLst>
                        <a:gd name="connsiteX0" fmla="*/ 140530 w 141858"/>
                        <a:gd name="connsiteY0" fmla="*/ 49226 h 89664"/>
                        <a:gd name="connsiteX1" fmla="*/ 61168 w 141858"/>
                        <a:gd name="connsiteY1" fmla="*/ 88479 h 89664"/>
                        <a:gd name="connsiteX2" fmla="*/ 2589 w 141858"/>
                        <a:gd name="connsiteY2" fmla="*/ 20575 h 89664"/>
                        <a:gd name="connsiteX3" fmla="*/ 79647 w 141858"/>
                        <a:gd name="connsiteY3" fmla="*/ 1211 h 89664"/>
                        <a:gd name="connsiteX4" fmla="*/ 140530 w 141858"/>
                        <a:gd name="connsiteY4" fmla="*/ 49226 h 89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58" h="89664">
                          <a:moveTo>
                            <a:pt x="140530" y="49226"/>
                          </a:moveTo>
                          <a:cubicBezTo>
                            <a:pt x="133311" y="78954"/>
                            <a:pt x="100583" y="94194"/>
                            <a:pt x="61168" y="88479"/>
                          </a:cubicBezTo>
                          <a:cubicBezTo>
                            <a:pt x="23097" y="82973"/>
                            <a:pt x="-9593" y="47160"/>
                            <a:pt x="2589" y="20575"/>
                          </a:cubicBezTo>
                          <a:cubicBezTo>
                            <a:pt x="14210" y="-4647"/>
                            <a:pt x="32965" y="8612"/>
                            <a:pt x="79647" y="1211"/>
                          </a:cubicBezTo>
                          <a:cubicBezTo>
                            <a:pt x="124852" y="-5923"/>
                            <a:pt x="147808" y="19546"/>
                            <a:pt x="140530" y="49226"/>
                          </a:cubicBezTo>
                          <a:close/>
                        </a:path>
                      </a:pathLst>
                    </a:custGeom>
                    <a:solidFill>
                      <a:srgbClr val="F9B09B"/>
                    </a:solidFill>
                    <a:ln w="9525"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ECCC7C33-8F5F-F0AD-CE27-47F2248AF606}"/>
                        </a:ext>
                      </a:extLst>
                    </p:cNvPr>
                    <p:cNvSpPr/>
                    <p:nvPr/>
                  </p:nvSpPr>
                  <p:spPr>
                    <a:xfrm>
                      <a:off x="7086391" y="4941755"/>
                      <a:ext cx="12931" cy="10268"/>
                    </a:xfrm>
                    <a:custGeom>
                      <a:avLst/>
                      <a:gdLst>
                        <a:gd name="connsiteX0" fmla="*/ 12810 w 12931"/>
                        <a:gd name="connsiteY0" fmla="*/ 6653 h 10268"/>
                        <a:gd name="connsiteX1" fmla="*/ 5247 w 12931"/>
                        <a:gd name="connsiteY1" fmla="*/ 10016 h 10268"/>
                        <a:gd name="connsiteX2" fmla="*/ 113 w 12931"/>
                        <a:gd name="connsiteY2" fmla="*/ 3596 h 10268"/>
                        <a:gd name="connsiteX3" fmla="*/ 7648 w 12931"/>
                        <a:gd name="connsiteY3" fmla="*/ 234 h 10268"/>
                        <a:gd name="connsiteX4" fmla="*/ 12810 w 12931"/>
                        <a:gd name="connsiteY4" fmla="*/ 6653 h 1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1" h="10268">
                          <a:moveTo>
                            <a:pt x="12810" y="6653"/>
                          </a:moveTo>
                          <a:cubicBezTo>
                            <a:pt x="12153" y="9425"/>
                            <a:pt x="8762" y="10892"/>
                            <a:pt x="5247" y="10016"/>
                          </a:cubicBezTo>
                          <a:cubicBezTo>
                            <a:pt x="1799" y="9159"/>
                            <a:pt x="-553" y="6292"/>
                            <a:pt x="113" y="3596"/>
                          </a:cubicBezTo>
                          <a:cubicBezTo>
                            <a:pt x="761" y="881"/>
                            <a:pt x="4133" y="-604"/>
                            <a:pt x="7648" y="234"/>
                          </a:cubicBezTo>
                          <a:cubicBezTo>
                            <a:pt x="11134" y="1091"/>
                            <a:pt x="13505" y="3948"/>
                            <a:pt x="12810" y="6653"/>
                          </a:cubicBezTo>
                          <a:close/>
                        </a:path>
                      </a:pathLst>
                    </a:custGeom>
                    <a:solidFill>
                      <a:srgbClr val="FDD9C2"/>
                    </a:solidFill>
                    <a:ln w="9525"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83AE2996-888D-F59D-B7AF-28AAF7F0F5AF}"/>
                        </a:ext>
                      </a:extLst>
                    </p:cNvPr>
                    <p:cNvSpPr/>
                    <p:nvPr/>
                  </p:nvSpPr>
                  <p:spPr>
                    <a:xfrm>
                      <a:off x="6726447" y="4658964"/>
                      <a:ext cx="65555" cy="35960"/>
                    </a:xfrm>
                    <a:custGeom>
                      <a:avLst/>
                      <a:gdLst>
                        <a:gd name="connsiteX0" fmla="*/ 33444 w 65555"/>
                        <a:gd name="connsiteY0" fmla="*/ 1122 h 35960"/>
                        <a:gd name="connsiteX1" fmla="*/ 51313 w 65555"/>
                        <a:gd name="connsiteY1" fmla="*/ 31183 h 35960"/>
                        <a:gd name="connsiteX2" fmla="*/ 1393 w 65555"/>
                        <a:gd name="connsiteY2" fmla="*/ 35441 h 35960"/>
                        <a:gd name="connsiteX3" fmla="*/ 33444 w 65555"/>
                        <a:gd name="connsiteY3" fmla="*/ 1122 h 35960"/>
                      </a:gdLst>
                      <a:ahLst/>
                      <a:cxnLst>
                        <a:cxn ang="0">
                          <a:pos x="connsiteX0" y="connsiteY0"/>
                        </a:cxn>
                        <a:cxn ang="0">
                          <a:pos x="connsiteX1" y="connsiteY1"/>
                        </a:cxn>
                        <a:cxn ang="0">
                          <a:pos x="connsiteX2" y="connsiteY2"/>
                        </a:cxn>
                        <a:cxn ang="0">
                          <a:pos x="connsiteX3" y="connsiteY3"/>
                        </a:cxn>
                      </a:cxnLst>
                      <a:rect l="l" t="t" r="r" b="b"/>
                      <a:pathLst>
                        <a:path w="65555" h="35960">
                          <a:moveTo>
                            <a:pt x="33444" y="1122"/>
                          </a:moveTo>
                          <a:cubicBezTo>
                            <a:pt x="69458" y="-7079"/>
                            <a:pt x="74831" y="32393"/>
                            <a:pt x="51313" y="31183"/>
                          </a:cubicBezTo>
                          <a:cubicBezTo>
                            <a:pt x="26043" y="29917"/>
                            <a:pt x="4393" y="38051"/>
                            <a:pt x="1393" y="35441"/>
                          </a:cubicBezTo>
                          <a:cubicBezTo>
                            <a:pt x="-5294" y="29774"/>
                            <a:pt x="13194" y="5694"/>
                            <a:pt x="33444" y="1122"/>
                          </a:cubicBezTo>
                          <a:close/>
                        </a:path>
                      </a:pathLst>
                    </a:custGeom>
                    <a:solidFill>
                      <a:srgbClr val="3E281B"/>
                    </a:solidFill>
                    <a:ln w="9525"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C892265A-B09A-3248-ECEA-0F189E16080E}"/>
                        </a:ext>
                      </a:extLst>
                    </p:cNvPr>
                    <p:cNvSpPr/>
                    <p:nvPr/>
                  </p:nvSpPr>
                  <p:spPr>
                    <a:xfrm>
                      <a:off x="7044547" y="4727018"/>
                      <a:ext cx="55485" cy="53144"/>
                    </a:xfrm>
                    <a:custGeom>
                      <a:avLst/>
                      <a:gdLst>
                        <a:gd name="connsiteX0" fmla="*/ 37966 w 55485"/>
                        <a:gd name="connsiteY0" fmla="*/ 8134 h 53144"/>
                        <a:gd name="connsiteX1" fmla="*/ 8676 w 55485"/>
                        <a:gd name="connsiteY1" fmla="*/ 27280 h 53144"/>
                        <a:gd name="connsiteX2" fmla="*/ 51634 w 55485"/>
                        <a:gd name="connsiteY2" fmla="*/ 53102 h 53144"/>
                        <a:gd name="connsiteX3" fmla="*/ 37966 w 55485"/>
                        <a:gd name="connsiteY3" fmla="*/ 8134 h 53144"/>
                      </a:gdLst>
                      <a:ahLst/>
                      <a:cxnLst>
                        <a:cxn ang="0">
                          <a:pos x="connsiteX0" y="connsiteY0"/>
                        </a:cxn>
                        <a:cxn ang="0">
                          <a:pos x="connsiteX1" y="connsiteY1"/>
                        </a:cxn>
                        <a:cxn ang="0">
                          <a:pos x="connsiteX2" y="connsiteY2"/>
                        </a:cxn>
                        <a:cxn ang="0">
                          <a:pos x="connsiteX3" y="connsiteY3"/>
                        </a:cxn>
                      </a:cxnLst>
                      <a:rect l="l" t="t" r="r" b="b"/>
                      <a:pathLst>
                        <a:path w="55485" h="53144">
                          <a:moveTo>
                            <a:pt x="37966" y="8134"/>
                          </a:moveTo>
                          <a:cubicBezTo>
                            <a:pt x="9267" y="-15116"/>
                            <a:pt x="-12955" y="17917"/>
                            <a:pt x="8676" y="27280"/>
                          </a:cubicBezTo>
                          <a:cubicBezTo>
                            <a:pt x="31927" y="37271"/>
                            <a:pt x="47748" y="54102"/>
                            <a:pt x="51634" y="53102"/>
                          </a:cubicBezTo>
                          <a:cubicBezTo>
                            <a:pt x="60131" y="50883"/>
                            <a:pt x="54130" y="21174"/>
                            <a:pt x="37966" y="8134"/>
                          </a:cubicBezTo>
                          <a:close/>
                        </a:path>
                      </a:pathLst>
                    </a:custGeom>
                    <a:solidFill>
                      <a:srgbClr val="3E281B"/>
                    </a:solidFill>
                    <a:ln w="9525" cap="flat">
                      <a:noFill/>
                      <a:prstDash val="solid"/>
                      <a:miter/>
                    </a:ln>
                  </p:spPr>
                  <p:txBody>
                    <a:bodyPr rtlCol="0" anchor="ctr"/>
                    <a:lstStyle/>
                    <a:p>
                      <a:endParaRPr lang="en-US"/>
                    </a:p>
                  </p:txBody>
                </p:sp>
              </p:grpSp>
              <p:sp>
                <p:nvSpPr>
                  <p:cNvPr id="644" name="Freeform: Shape 643">
                    <a:extLst>
                      <a:ext uri="{FF2B5EF4-FFF2-40B4-BE49-F238E27FC236}">
                        <a16:creationId xmlns:a16="http://schemas.microsoft.com/office/drawing/2014/main" id="{13C94592-0988-0E0D-252C-5E8AA1672650}"/>
                      </a:ext>
                    </a:extLst>
                  </p:cNvPr>
                  <p:cNvSpPr/>
                  <p:nvPr/>
                </p:nvSpPr>
                <p:spPr>
                  <a:xfrm>
                    <a:off x="6841438" y="4834783"/>
                    <a:ext cx="45277" cy="49176"/>
                  </a:xfrm>
                  <a:custGeom>
                    <a:avLst/>
                    <a:gdLst>
                      <a:gd name="connsiteX0" fmla="*/ 15218 w 45277"/>
                      <a:gd name="connsiteY0" fmla="*/ 49160 h 49176"/>
                      <a:gd name="connsiteX1" fmla="*/ 16971 w 45277"/>
                      <a:gd name="connsiteY1" fmla="*/ 48302 h 49176"/>
                      <a:gd name="connsiteX2" fmla="*/ 16304 w 45277"/>
                      <a:gd name="connsiteY2" fmla="*/ 45940 h 49176"/>
                      <a:gd name="connsiteX3" fmla="*/ 4036 w 45277"/>
                      <a:gd name="connsiteY3" fmla="*/ 20565 h 49176"/>
                      <a:gd name="connsiteX4" fmla="*/ 21733 w 45277"/>
                      <a:gd name="connsiteY4" fmla="*/ 3449 h 49176"/>
                      <a:gd name="connsiteX5" fmla="*/ 41936 w 45277"/>
                      <a:gd name="connsiteY5" fmla="*/ 23261 h 49176"/>
                      <a:gd name="connsiteX6" fmla="*/ 44145 w 45277"/>
                      <a:gd name="connsiteY6" fmla="*/ 24318 h 49176"/>
                      <a:gd name="connsiteX7" fmla="*/ 45174 w 45277"/>
                      <a:gd name="connsiteY7" fmla="*/ 22127 h 49176"/>
                      <a:gd name="connsiteX8" fmla="*/ 21552 w 45277"/>
                      <a:gd name="connsiteY8" fmla="*/ 30 h 49176"/>
                      <a:gd name="connsiteX9" fmla="*/ 740 w 45277"/>
                      <a:gd name="connsiteY9" fmla="*/ 19765 h 49176"/>
                      <a:gd name="connsiteX10" fmla="*/ 14570 w 45277"/>
                      <a:gd name="connsiteY10" fmla="*/ 48940 h 49176"/>
                      <a:gd name="connsiteX11" fmla="*/ 15218 w 45277"/>
                      <a:gd name="connsiteY11" fmla="*/ 49160 h 4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277" h="49176">
                        <a:moveTo>
                          <a:pt x="15218" y="49160"/>
                        </a:moveTo>
                        <a:cubicBezTo>
                          <a:pt x="15847" y="49255"/>
                          <a:pt x="16571" y="48940"/>
                          <a:pt x="16971" y="48302"/>
                        </a:cubicBezTo>
                        <a:cubicBezTo>
                          <a:pt x="17399" y="47483"/>
                          <a:pt x="17161" y="46426"/>
                          <a:pt x="16304" y="45940"/>
                        </a:cubicBezTo>
                        <a:cubicBezTo>
                          <a:pt x="1759" y="37567"/>
                          <a:pt x="2893" y="25404"/>
                          <a:pt x="4036" y="20565"/>
                        </a:cubicBezTo>
                        <a:cubicBezTo>
                          <a:pt x="6283" y="11250"/>
                          <a:pt x="13913" y="3897"/>
                          <a:pt x="21733" y="3449"/>
                        </a:cubicBezTo>
                        <a:cubicBezTo>
                          <a:pt x="30048" y="3020"/>
                          <a:pt x="37202" y="10050"/>
                          <a:pt x="41936" y="23261"/>
                        </a:cubicBezTo>
                        <a:cubicBezTo>
                          <a:pt x="42212" y="24176"/>
                          <a:pt x="43250" y="24604"/>
                          <a:pt x="44145" y="24318"/>
                        </a:cubicBezTo>
                        <a:cubicBezTo>
                          <a:pt x="45031" y="24023"/>
                          <a:pt x="45498" y="22994"/>
                          <a:pt x="45174" y="22127"/>
                        </a:cubicBezTo>
                        <a:cubicBezTo>
                          <a:pt x="38021" y="2201"/>
                          <a:pt x="27267" y="-323"/>
                          <a:pt x="21552" y="30"/>
                        </a:cubicBezTo>
                        <a:cubicBezTo>
                          <a:pt x="12237" y="534"/>
                          <a:pt x="3302" y="9012"/>
                          <a:pt x="740" y="19765"/>
                        </a:cubicBezTo>
                        <a:cubicBezTo>
                          <a:pt x="-2051" y="31395"/>
                          <a:pt x="3159" y="42311"/>
                          <a:pt x="14570" y="48940"/>
                        </a:cubicBezTo>
                        <a:cubicBezTo>
                          <a:pt x="14789" y="49026"/>
                          <a:pt x="14989" y="49140"/>
                          <a:pt x="15218" y="49160"/>
                        </a:cubicBezTo>
                        <a:close/>
                      </a:path>
                    </a:pathLst>
                  </a:custGeom>
                  <a:solidFill>
                    <a:srgbClr val="CE7755"/>
                  </a:solidFill>
                  <a:ln w="9525" cap="flat">
                    <a:noFill/>
                    <a:prstDash val="solid"/>
                    <a:miter/>
                  </a:ln>
                </p:spPr>
                <p:txBody>
                  <a:bodyPr rtlCol="0" anchor="ctr"/>
                  <a:lstStyle/>
                  <a:p>
                    <a:endParaRPr lang="en-US"/>
                  </a:p>
                </p:txBody>
              </p:sp>
              <p:grpSp>
                <p:nvGrpSpPr>
                  <p:cNvPr id="645" name="Graphic 10">
                    <a:extLst>
                      <a:ext uri="{FF2B5EF4-FFF2-40B4-BE49-F238E27FC236}">
                        <a16:creationId xmlns:a16="http://schemas.microsoft.com/office/drawing/2014/main" id="{E326F75F-7256-EECD-12A5-4864A6DF88C3}"/>
                      </a:ext>
                    </a:extLst>
                  </p:cNvPr>
                  <p:cNvGrpSpPr/>
                  <p:nvPr/>
                </p:nvGrpSpPr>
                <p:grpSpPr>
                  <a:xfrm>
                    <a:off x="6964851" y="4773999"/>
                    <a:ext cx="121993" cy="126781"/>
                    <a:chOff x="6964851" y="4773999"/>
                    <a:chExt cx="121993" cy="126781"/>
                  </a:xfrm>
                </p:grpSpPr>
                <p:sp>
                  <p:nvSpPr>
                    <p:cNvPr id="646" name="Freeform: Shape 645">
                      <a:extLst>
                        <a:ext uri="{FF2B5EF4-FFF2-40B4-BE49-F238E27FC236}">
                          <a16:creationId xmlns:a16="http://schemas.microsoft.com/office/drawing/2014/main" id="{5C62145D-7FEB-2874-C967-B2A049D44D10}"/>
                        </a:ext>
                      </a:extLst>
                    </p:cNvPr>
                    <p:cNvSpPr/>
                    <p:nvPr/>
                  </p:nvSpPr>
                  <p:spPr>
                    <a:xfrm>
                      <a:off x="6965810" y="4775858"/>
                      <a:ext cx="121035" cy="119984"/>
                    </a:xfrm>
                    <a:custGeom>
                      <a:avLst/>
                      <a:gdLst>
                        <a:gd name="connsiteX0" fmla="*/ 22263 w 121035"/>
                        <a:gd name="connsiteY0" fmla="*/ 15759 h 119984"/>
                        <a:gd name="connsiteX1" fmla="*/ 13652 w 121035"/>
                        <a:gd name="connsiteY1" fmla="*/ 100512 h 119984"/>
                        <a:gd name="connsiteX2" fmla="*/ 98787 w 121035"/>
                        <a:gd name="connsiteY2" fmla="*/ 104255 h 119984"/>
                        <a:gd name="connsiteX3" fmla="*/ 107397 w 121035"/>
                        <a:gd name="connsiteY3" fmla="*/ 19483 h 119984"/>
                        <a:gd name="connsiteX4" fmla="*/ 22263 w 121035"/>
                        <a:gd name="connsiteY4" fmla="*/ 15759 h 11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35" h="119984">
                          <a:moveTo>
                            <a:pt x="22263" y="15759"/>
                          </a:moveTo>
                          <a:cubicBezTo>
                            <a:pt x="-3645" y="38123"/>
                            <a:pt x="-7503" y="76033"/>
                            <a:pt x="13652" y="100512"/>
                          </a:cubicBezTo>
                          <a:cubicBezTo>
                            <a:pt x="34769" y="124934"/>
                            <a:pt x="72879" y="126611"/>
                            <a:pt x="98787" y="104255"/>
                          </a:cubicBezTo>
                          <a:cubicBezTo>
                            <a:pt x="124675" y="81853"/>
                            <a:pt x="128533" y="43867"/>
                            <a:pt x="107397" y="19483"/>
                          </a:cubicBezTo>
                          <a:cubicBezTo>
                            <a:pt x="86280" y="-4968"/>
                            <a:pt x="48133" y="-6625"/>
                            <a:pt x="22263" y="15759"/>
                          </a:cubicBezTo>
                          <a:close/>
                        </a:path>
                      </a:pathLst>
                    </a:custGeom>
                    <a:solidFill>
                      <a:srgbClr val="EBAD86"/>
                    </a:solidFill>
                    <a:ln w="9525"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BCE5FE7C-A955-268D-25CA-FE9D591D3017}"/>
                        </a:ext>
                      </a:extLst>
                    </p:cNvPr>
                    <p:cNvSpPr/>
                    <p:nvPr/>
                  </p:nvSpPr>
                  <p:spPr>
                    <a:xfrm>
                      <a:off x="6980691" y="4870742"/>
                      <a:ext cx="87103" cy="30038"/>
                    </a:xfrm>
                    <a:custGeom>
                      <a:avLst/>
                      <a:gdLst>
                        <a:gd name="connsiteX0" fmla="*/ 71332 w 87103"/>
                        <a:gd name="connsiteY0" fmla="*/ 4304 h 30038"/>
                        <a:gd name="connsiteX1" fmla="*/ 77123 w 87103"/>
                        <a:gd name="connsiteY1" fmla="*/ 25526 h 30038"/>
                        <a:gd name="connsiteX2" fmla="*/ 15782 w 87103"/>
                        <a:gd name="connsiteY2" fmla="*/ 25783 h 30038"/>
                        <a:gd name="connsiteX3" fmla="*/ 9962 w 87103"/>
                        <a:gd name="connsiteY3" fmla="*/ 4447 h 30038"/>
                        <a:gd name="connsiteX4" fmla="*/ 71332 w 87103"/>
                        <a:gd name="connsiteY4" fmla="*/ 4304 h 3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03" h="30038">
                          <a:moveTo>
                            <a:pt x="71332" y="4304"/>
                          </a:moveTo>
                          <a:cubicBezTo>
                            <a:pt x="89820" y="10105"/>
                            <a:pt x="92449" y="19592"/>
                            <a:pt x="77123" y="25526"/>
                          </a:cubicBezTo>
                          <a:cubicBezTo>
                            <a:pt x="61759" y="31441"/>
                            <a:pt x="34280" y="31555"/>
                            <a:pt x="15782" y="25783"/>
                          </a:cubicBezTo>
                          <a:cubicBezTo>
                            <a:pt x="-2734" y="19944"/>
                            <a:pt x="-5325" y="10419"/>
                            <a:pt x="9962" y="4447"/>
                          </a:cubicBezTo>
                          <a:cubicBezTo>
                            <a:pt x="25326" y="-1439"/>
                            <a:pt x="52720" y="-1477"/>
                            <a:pt x="71332" y="4304"/>
                          </a:cubicBezTo>
                          <a:close/>
                        </a:path>
                      </a:pathLst>
                    </a:custGeom>
                    <a:solidFill>
                      <a:srgbClr val="EBAD86"/>
                    </a:solidFill>
                    <a:ln w="9525" cap="flat">
                      <a:no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C4136F4B-222A-94D0-FD81-338077E12227}"/>
                        </a:ext>
                      </a:extLst>
                    </p:cNvPr>
                    <p:cNvSpPr/>
                    <p:nvPr/>
                  </p:nvSpPr>
                  <p:spPr>
                    <a:xfrm>
                      <a:off x="6964851" y="4773999"/>
                      <a:ext cx="117907" cy="116951"/>
                    </a:xfrm>
                    <a:custGeom>
                      <a:avLst/>
                      <a:gdLst>
                        <a:gd name="connsiteX0" fmla="*/ 21678 w 117907"/>
                        <a:gd name="connsiteY0" fmla="*/ 15341 h 116951"/>
                        <a:gd name="connsiteX1" fmla="*/ 13286 w 117907"/>
                        <a:gd name="connsiteY1" fmla="*/ 97980 h 116951"/>
                        <a:gd name="connsiteX2" fmla="*/ 96230 w 117907"/>
                        <a:gd name="connsiteY2" fmla="*/ 101571 h 116951"/>
                        <a:gd name="connsiteX3" fmla="*/ 104641 w 117907"/>
                        <a:gd name="connsiteY3" fmla="*/ 18970 h 116951"/>
                        <a:gd name="connsiteX4" fmla="*/ 21678 w 117907"/>
                        <a:gd name="connsiteY4" fmla="*/ 15341 h 11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07" h="116951">
                          <a:moveTo>
                            <a:pt x="21678" y="15341"/>
                          </a:moveTo>
                          <a:cubicBezTo>
                            <a:pt x="-3544" y="37144"/>
                            <a:pt x="-7307" y="74149"/>
                            <a:pt x="13286" y="97980"/>
                          </a:cubicBezTo>
                          <a:cubicBezTo>
                            <a:pt x="33832" y="121792"/>
                            <a:pt x="70998" y="123412"/>
                            <a:pt x="96230" y="101571"/>
                          </a:cubicBezTo>
                          <a:cubicBezTo>
                            <a:pt x="121452" y="79787"/>
                            <a:pt x="125205" y="42783"/>
                            <a:pt x="104641" y="18970"/>
                          </a:cubicBezTo>
                          <a:cubicBezTo>
                            <a:pt x="84057" y="-4823"/>
                            <a:pt x="46872" y="-6462"/>
                            <a:pt x="21678" y="15341"/>
                          </a:cubicBezTo>
                          <a:close/>
                        </a:path>
                      </a:pathLst>
                    </a:custGeom>
                    <a:solidFill>
                      <a:srgbClr val="FFFFFF"/>
                    </a:solidFill>
                    <a:ln w="9525" cap="flat">
                      <a:no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F66F6606-7C3F-D405-BC90-914AE7A15379}"/>
                        </a:ext>
                      </a:extLst>
                    </p:cNvPr>
                    <p:cNvSpPr/>
                    <p:nvPr/>
                  </p:nvSpPr>
                  <p:spPr>
                    <a:xfrm>
                      <a:off x="6970851" y="4820840"/>
                      <a:ext cx="104301" cy="66824"/>
                    </a:xfrm>
                    <a:custGeom>
                      <a:avLst/>
                      <a:gdLst>
                        <a:gd name="connsiteX0" fmla="*/ 102841 w 104301"/>
                        <a:gd name="connsiteY0" fmla="*/ 0 h 66824"/>
                        <a:gd name="connsiteX1" fmla="*/ 83773 w 104301"/>
                        <a:gd name="connsiteY1" fmla="*/ 43272 h 66824"/>
                        <a:gd name="connsiteX2" fmla="*/ 10258 w 104301"/>
                        <a:gd name="connsiteY2" fmla="*/ 40072 h 66824"/>
                        <a:gd name="connsiteX3" fmla="*/ 0 w 104301"/>
                        <a:gd name="connsiteY3" fmla="*/ 20069 h 66824"/>
                        <a:gd name="connsiteX4" fmla="*/ 11649 w 104301"/>
                        <a:gd name="connsiteY4" fmla="*/ 50006 h 66824"/>
                        <a:gd name="connsiteX5" fmla="*/ 85173 w 104301"/>
                        <a:gd name="connsiteY5" fmla="*/ 53226 h 66824"/>
                        <a:gd name="connsiteX6" fmla="*/ 102841 w 104301"/>
                        <a:gd name="connsiteY6" fmla="*/ 0 h 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01" h="66824">
                          <a:moveTo>
                            <a:pt x="102841" y="0"/>
                          </a:moveTo>
                          <a:cubicBezTo>
                            <a:pt x="103480" y="15688"/>
                            <a:pt x="96946" y="31833"/>
                            <a:pt x="83773" y="43272"/>
                          </a:cubicBezTo>
                          <a:cubicBezTo>
                            <a:pt x="61360" y="62598"/>
                            <a:pt x="28499" y="61151"/>
                            <a:pt x="10258" y="40072"/>
                          </a:cubicBezTo>
                          <a:cubicBezTo>
                            <a:pt x="5153" y="34157"/>
                            <a:pt x="1772" y="27289"/>
                            <a:pt x="0" y="20069"/>
                          </a:cubicBezTo>
                          <a:cubicBezTo>
                            <a:pt x="419" y="30880"/>
                            <a:pt x="4220" y="41386"/>
                            <a:pt x="11649" y="50006"/>
                          </a:cubicBezTo>
                          <a:cubicBezTo>
                            <a:pt x="29889" y="71123"/>
                            <a:pt x="62798" y="72533"/>
                            <a:pt x="85173" y="53226"/>
                          </a:cubicBezTo>
                          <a:cubicBezTo>
                            <a:pt x="101241" y="39310"/>
                            <a:pt x="107394" y="18431"/>
                            <a:pt x="102841" y="0"/>
                          </a:cubicBezTo>
                          <a:close/>
                        </a:path>
                      </a:pathLst>
                    </a:custGeom>
                    <a:solidFill>
                      <a:srgbClr val="DADBDC"/>
                    </a:solidFill>
                    <a:ln w="9525" cap="flat">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4EEE222B-8DF1-164D-A17B-BC20CA1E7FEA}"/>
                        </a:ext>
                      </a:extLst>
                    </p:cNvPr>
                    <p:cNvSpPr/>
                    <p:nvPr/>
                  </p:nvSpPr>
                  <p:spPr>
                    <a:xfrm>
                      <a:off x="6996803" y="4808781"/>
                      <a:ext cx="61954" cy="65247"/>
                    </a:xfrm>
                    <a:custGeom>
                      <a:avLst/>
                      <a:gdLst>
                        <a:gd name="connsiteX0" fmla="*/ 918 w 61954"/>
                        <a:gd name="connsiteY0" fmla="*/ 25565 h 65247"/>
                        <a:gd name="connsiteX1" fmla="*/ 23521 w 61954"/>
                        <a:gd name="connsiteY1" fmla="*/ 64484 h 65247"/>
                        <a:gd name="connsiteX2" fmla="*/ 61030 w 61954"/>
                        <a:gd name="connsiteY2" fmla="*/ 39681 h 65247"/>
                        <a:gd name="connsiteX3" fmla="*/ 38437 w 61954"/>
                        <a:gd name="connsiteY3" fmla="*/ 781 h 65247"/>
                        <a:gd name="connsiteX4" fmla="*/ 918 w 61954"/>
                        <a:gd name="connsiteY4" fmla="*/ 25565 h 6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54" h="65247">
                          <a:moveTo>
                            <a:pt x="918" y="25565"/>
                          </a:moveTo>
                          <a:cubicBezTo>
                            <a:pt x="-3197" y="43205"/>
                            <a:pt x="6909" y="60598"/>
                            <a:pt x="23521" y="64484"/>
                          </a:cubicBezTo>
                          <a:cubicBezTo>
                            <a:pt x="40123" y="68332"/>
                            <a:pt x="56896" y="57264"/>
                            <a:pt x="61030" y="39681"/>
                          </a:cubicBezTo>
                          <a:cubicBezTo>
                            <a:pt x="65164" y="22060"/>
                            <a:pt x="55048" y="4667"/>
                            <a:pt x="38437" y="781"/>
                          </a:cubicBezTo>
                          <a:cubicBezTo>
                            <a:pt x="21835" y="-3124"/>
                            <a:pt x="5023" y="8001"/>
                            <a:pt x="918" y="25565"/>
                          </a:cubicBezTo>
                          <a:close/>
                        </a:path>
                      </a:pathLst>
                    </a:custGeom>
                    <a:solidFill>
                      <a:srgbClr val="8F7B70"/>
                    </a:solidFill>
                    <a:ln w="9525"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9A81EB1E-B23A-B1DF-8DE5-D4466D5C6E89}"/>
                        </a:ext>
                      </a:extLst>
                    </p:cNvPr>
                    <p:cNvSpPr/>
                    <p:nvPr/>
                  </p:nvSpPr>
                  <p:spPr>
                    <a:xfrm>
                      <a:off x="7009092" y="4822043"/>
                      <a:ext cx="38375" cy="40389"/>
                    </a:xfrm>
                    <a:custGeom>
                      <a:avLst/>
                      <a:gdLst>
                        <a:gd name="connsiteX0" fmla="*/ 564 w 38375"/>
                        <a:gd name="connsiteY0" fmla="*/ 15836 h 40389"/>
                        <a:gd name="connsiteX1" fmla="*/ 14576 w 38375"/>
                        <a:gd name="connsiteY1" fmla="*/ 39906 h 40389"/>
                        <a:gd name="connsiteX2" fmla="*/ 37807 w 38375"/>
                        <a:gd name="connsiteY2" fmla="*/ 24542 h 40389"/>
                        <a:gd name="connsiteX3" fmla="*/ 23805 w 38375"/>
                        <a:gd name="connsiteY3" fmla="*/ 492 h 40389"/>
                        <a:gd name="connsiteX4" fmla="*/ 564 w 38375"/>
                        <a:gd name="connsiteY4" fmla="*/ 15836 h 40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75" h="40389">
                          <a:moveTo>
                            <a:pt x="564" y="15836"/>
                          </a:moveTo>
                          <a:cubicBezTo>
                            <a:pt x="-1969" y="26704"/>
                            <a:pt x="4260" y="37487"/>
                            <a:pt x="14576" y="39906"/>
                          </a:cubicBezTo>
                          <a:cubicBezTo>
                            <a:pt x="24844" y="42326"/>
                            <a:pt x="35216" y="35420"/>
                            <a:pt x="37807" y="24542"/>
                          </a:cubicBezTo>
                          <a:cubicBezTo>
                            <a:pt x="40360" y="13627"/>
                            <a:pt x="34073" y="2835"/>
                            <a:pt x="23805" y="492"/>
                          </a:cubicBezTo>
                          <a:cubicBezTo>
                            <a:pt x="13528" y="-1947"/>
                            <a:pt x="3136" y="4921"/>
                            <a:pt x="564" y="15836"/>
                          </a:cubicBezTo>
                          <a:close/>
                        </a:path>
                      </a:pathLst>
                    </a:custGeom>
                    <a:solidFill>
                      <a:srgbClr val="000000"/>
                    </a:solidFill>
                    <a:ln w="9525" cap="flat">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465E1890-B652-E643-E3D4-BAA64F6668A1}"/>
                        </a:ext>
                      </a:extLst>
                    </p:cNvPr>
                    <p:cNvSpPr/>
                    <p:nvPr/>
                  </p:nvSpPr>
                  <p:spPr>
                    <a:xfrm>
                      <a:off x="7011172" y="4819836"/>
                      <a:ext cx="15720" cy="16526"/>
                    </a:xfrm>
                    <a:custGeom>
                      <a:avLst/>
                      <a:gdLst>
                        <a:gd name="connsiteX0" fmla="*/ 218 w 15720"/>
                        <a:gd name="connsiteY0" fmla="*/ 6509 h 16526"/>
                        <a:gd name="connsiteX1" fmla="*/ 5981 w 15720"/>
                        <a:gd name="connsiteY1" fmla="*/ 16330 h 16526"/>
                        <a:gd name="connsiteX2" fmla="*/ 15467 w 15720"/>
                        <a:gd name="connsiteY2" fmla="*/ 10081 h 16526"/>
                        <a:gd name="connsiteX3" fmla="*/ 9752 w 15720"/>
                        <a:gd name="connsiteY3" fmla="*/ 203 h 16526"/>
                        <a:gd name="connsiteX4" fmla="*/ 218 w 15720"/>
                        <a:gd name="connsiteY4" fmla="*/ 6509 h 1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0" h="16526">
                          <a:moveTo>
                            <a:pt x="218" y="6509"/>
                          </a:moveTo>
                          <a:cubicBezTo>
                            <a:pt x="-782" y="10957"/>
                            <a:pt x="1751" y="15367"/>
                            <a:pt x="5981" y="16330"/>
                          </a:cubicBezTo>
                          <a:cubicBezTo>
                            <a:pt x="10181" y="17311"/>
                            <a:pt x="14458" y="14539"/>
                            <a:pt x="15467" y="10081"/>
                          </a:cubicBezTo>
                          <a:cubicBezTo>
                            <a:pt x="16563" y="5595"/>
                            <a:pt x="14010" y="1185"/>
                            <a:pt x="9752" y="203"/>
                          </a:cubicBezTo>
                          <a:cubicBezTo>
                            <a:pt x="5552" y="-806"/>
                            <a:pt x="1256" y="2042"/>
                            <a:pt x="218" y="6509"/>
                          </a:cubicBezTo>
                          <a:close/>
                        </a:path>
                      </a:pathLst>
                    </a:custGeom>
                    <a:solidFill>
                      <a:srgbClr val="FFFFFF"/>
                    </a:solidFill>
                    <a:ln w="9525" cap="flat">
                      <a:no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447242E7-1DB9-43BB-3EE1-1121984084AD}"/>
                        </a:ext>
                      </a:extLst>
                    </p:cNvPr>
                    <p:cNvSpPr/>
                    <p:nvPr/>
                  </p:nvSpPr>
                  <p:spPr>
                    <a:xfrm>
                      <a:off x="7031150" y="4854535"/>
                      <a:ext cx="9502" cy="10036"/>
                    </a:xfrm>
                    <a:custGeom>
                      <a:avLst/>
                      <a:gdLst>
                        <a:gd name="connsiteX0" fmla="*/ 147 w 9502"/>
                        <a:gd name="connsiteY0" fmla="*/ 3899 h 10036"/>
                        <a:gd name="connsiteX1" fmla="*/ 3557 w 9502"/>
                        <a:gd name="connsiteY1" fmla="*/ 9929 h 10036"/>
                        <a:gd name="connsiteX2" fmla="*/ 9348 w 9502"/>
                        <a:gd name="connsiteY2" fmla="*/ 6081 h 10036"/>
                        <a:gd name="connsiteX3" fmla="*/ 5891 w 9502"/>
                        <a:gd name="connsiteY3" fmla="*/ 128 h 10036"/>
                        <a:gd name="connsiteX4" fmla="*/ 147 w 9502"/>
                        <a:gd name="connsiteY4" fmla="*/ 3899 h 1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2" h="10036">
                          <a:moveTo>
                            <a:pt x="147" y="3899"/>
                          </a:moveTo>
                          <a:cubicBezTo>
                            <a:pt x="-500" y="6614"/>
                            <a:pt x="1052" y="9271"/>
                            <a:pt x="3557" y="9929"/>
                          </a:cubicBezTo>
                          <a:cubicBezTo>
                            <a:pt x="6158" y="10500"/>
                            <a:pt x="8720" y="8738"/>
                            <a:pt x="9348" y="6081"/>
                          </a:cubicBezTo>
                          <a:cubicBezTo>
                            <a:pt x="10015" y="3385"/>
                            <a:pt x="8453" y="718"/>
                            <a:pt x="5891" y="128"/>
                          </a:cubicBezTo>
                          <a:cubicBezTo>
                            <a:pt x="3338" y="-492"/>
                            <a:pt x="766" y="1204"/>
                            <a:pt x="147" y="3899"/>
                          </a:cubicBezTo>
                          <a:close/>
                        </a:path>
                      </a:pathLst>
                    </a:custGeom>
                    <a:solidFill>
                      <a:srgbClr val="FFFFFF"/>
                    </a:solidFill>
                    <a:ln w="9525" cap="flat">
                      <a:noFill/>
                      <a:prstDash val="solid"/>
                      <a:miter/>
                    </a:ln>
                  </p:spPr>
                  <p:txBody>
                    <a:bodyPr rtlCol="0" anchor="ctr"/>
                    <a:lstStyle/>
                    <a:p>
                      <a:endParaRPr lang="en-US"/>
                    </a:p>
                  </p:txBody>
                </p:sp>
              </p:grpSp>
              <p:grpSp>
                <p:nvGrpSpPr>
                  <p:cNvPr id="654" name="Graphic 10">
                    <a:extLst>
                      <a:ext uri="{FF2B5EF4-FFF2-40B4-BE49-F238E27FC236}">
                        <a16:creationId xmlns:a16="http://schemas.microsoft.com/office/drawing/2014/main" id="{A7F70B20-46BA-3CDF-FAB3-4035ADCCB753}"/>
                      </a:ext>
                    </a:extLst>
                  </p:cNvPr>
                  <p:cNvGrpSpPr/>
                  <p:nvPr/>
                </p:nvGrpSpPr>
                <p:grpSpPr>
                  <a:xfrm>
                    <a:off x="6696405" y="4714688"/>
                    <a:ext cx="114917" cy="125014"/>
                    <a:chOff x="6696405" y="4714688"/>
                    <a:chExt cx="114917" cy="125014"/>
                  </a:xfrm>
                </p:grpSpPr>
                <p:sp>
                  <p:nvSpPr>
                    <p:cNvPr id="655" name="Freeform: Shape 654">
                      <a:extLst>
                        <a:ext uri="{FF2B5EF4-FFF2-40B4-BE49-F238E27FC236}">
                          <a16:creationId xmlns:a16="http://schemas.microsoft.com/office/drawing/2014/main" id="{EEB1056E-97C1-EE55-5538-47AFD42EC92A}"/>
                        </a:ext>
                      </a:extLst>
                    </p:cNvPr>
                    <p:cNvSpPr/>
                    <p:nvPr/>
                  </p:nvSpPr>
                  <p:spPr>
                    <a:xfrm>
                      <a:off x="6701168" y="4714688"/>
                      <a:ext cx="110154" cy="116372"/>
                    </a:xfrm>
                    <a:custGeom>
                      <a:avLst/>
                      <a:gdLst>
                        <a:gd name="connsiteX0" fmla="*/ 109426 w 110154"/>
                        <a:gd name="connsiteY0" fmla="*/ 49764 h 116372"/>
                        <a:gd name="connsiteX1" fmla="*/ 63963 w 110154"/>
                        <a:gd name="connsiteY1" fmla="*/ 115753 h 116372"/>
                        <a:gd name="connsiteX2" fmla="*/ 745 w 110154"/>
                        <a:gd name="connsiteY2" fmla="*/ 66642 h 116372"/>
                        <a:gd name="connsiteX3" fmla="*/ 46113 w 110154"/>
                        <a:gd name="connsiteY3" fmla="*/ 615 h 116372"/>
                        <a:gd name="connsiteX4" fmla="*/ 109426 w 110154"/>
                        <a:gd name="connsiteY4" fmla="*/ 49764 h 1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54" h="116372">
                          <a:moveTo>
                            <a:pt x="109426" y="49764"/>
                          </a:moveTo>
                          <a:cubicBezTo>
                            <a:pt x="114331" y="81539"/>
                            <a:pt x="93976" y="111086"/>
                            <a:pt x="63963" y="115753"/>
                          </a:cubicBezTo>
                          <a:cubicBezTo>
                            <a:pt x="33978" y="120401"/>
                            <a:pt x="5660" y="98361"/>
                            <a:pt x="745" y="66642"/>
                          </a:cubicBezTo>
                          <a:cubicBezTo>
                            <a:pt x="-4217" y="34772"/>
                            <a:pt x="16128" y="5292"/>
                            <a:pt x="46113" y="615"/>
                          </a:cubicBezTo>
                          <a:cubicBezTo>
                            <a:pt x="76164" y="-4014"/>
                            <a:pt x="104444" y="17988"/>
                            <a:pt x="109426" y="49764"/>
                          </a:cubicBezTo>
                          <a:close/>
                        </a:path>
                      </a:pathLst>
                    </a:custGeom>
                    <a:solidFill>
                      <a:srgbClr val="EBAD86"/>
                    </a:solidFill>
                    <a:ln w="9525"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1D4AB0D3-337A-8A3D-2A86-B982C7F22544}"/>
                        </a:ext>
                      </a:extLst>
                    </p:cNvPr>
                    <p:cNvSpPr/>
                    <p:nvPr/>
                  </p:nvSpPr>
                  <p:spPr>
                    <a:xfrm>
                      <a:off x="6715271" y="4811607"/>
                      <a:ext cx="81416" cy="28094"/>
                    </a:xfrm>
                    <a:custGeom>
                      <a:avLst/>
                      <a:gdLst>
                        <a:gd name="connsiteX0" fmla="*/ 66671 w 81416"/>
                        <a:gd name="connsiteY0" fmla="*/ 4060 h 28094"/>
                        <a:gd name="connsiteX1" fmla="*/ 72072 w 81416"/>
                        <a:gd name="connsiteY1" fmla="*/ 23910 h 28094"/>
                        <a:gd name="connsiteX2" fmla="*/ 14769 w 81416"/>
                        <a:gd name="connsiteY2" fmla="*/ 24063 h 28094"/>
                        <a:gd name="connsiteX3" fmla="*/ 9369 w 81416"/>
                        <a:gd name="connsiteY3" fmla="*/ 4213 h 28094"/>
                        <a:gd name="connsiteX4" fmla="*/ 66671 w 81416"/>
                        <a:gd name="connsiteY4" fmla="*/ 4060 h 2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16" h="28094">
                          <a:moveTo>
                            <a:pt x="66671" y="4060"/>
                          </a:moveTo>
                          <a:cubicBezTo>
                            <a:pt x="83959" y="9471"/>
                            <a:pt x="86416" y="18348"/>
                            <a:pt x="72072" y="23910"/>
                          </a:cubicBezTo>
                          <a:cubicBezTo>
                            <a:pt x="57746" y="29416"/>
                            <a:pt x="32057" y="29511"/>
                            <a:pt x="14769" y="24063"/>
                          </a:cubicBezTo>
                          <a:cubicBezTo>
                            <a:pt x="-2557" y="18653"/>
                            <a:pt x="-5005" y="9737"/>
                            <a:pt x="9369" y="4213"/>
                          </a:cubicBezTo>
                          <a:cubicBezTo>
                            <a:pt x="23685" y="-1350"/>
                            <a:pt x="49316" y="-1407"/>
                            <a:pt x="66671" y="4060"/>
                          </a:cubicBezTo>
                          <a:close/>
                        </a:path>
                      </a:pathLst>
                    </a:custGeom>
                    <a:solidFill>
                      <a:srgbClr val="EBAD86"/>
                    </a:solidFill>
                    <a:ln w="9525" cap="flat">
                      <a:no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D07343CD-A309-772F-10F9-92DED4B5C4F6}"/>
                        </a:ext>
                      </a:extLst>
                    </p:cNvPr>
                    <p:cNvSpPr/>
                    <p:nvPr/>
                  </p:nvSpPr>
                  <p:spPr>
                    <a:xfrm>
                      <a:off x="6696405" y="4715271"/>
                      <a:ext cx="108852" cy="115066"/>
                    </a:xfrm>
                    <a:custGeom>
                      <a:avLst/>
                      <a:gdLst>
                        <a:gd name="connsiteX0" fmla="*/ 108120 w 108852"/>
                        <a:gd name="connsiteY0" fmla="*/ 49218 h 115066"/>
                        <a:gd name="connsiteX1" fmla="*/ 63258 w 108852"/>
                        <a:gd name="connsiteY1" fmla="*/ 114446 h 115066"/>
                        <a:gd name="connsiteX2" fmla="*/ 735 w 108852"/>
                        <a:gd name="connsiteY2" fmla="*/ 65887 h 115066"/>
                        <a:gd name="connsiteX3" fmla="*/ 45636 w 108852"/>
                        <a:gd name="connsiteY3" fmla="*/ 603 h 115066"/>
                        <a:gd name="connsiteX4" fmla="*/ 108120 w 108852"/>
                        <a:gd name="connsiteY4" fmla="*/ 49218 h 1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2" h="115066">
                          <a:moveTo>
                            <a:pt x="108120" y="49218"/>
                          </a:moveTo>
                          <a:cubicBezTo>
                            <a:pt x="113007" y="80641"/>
                            <a:pt x="92909" y="109845"/>
                            <a:pt x="63258" y="114446"/>
                          </a:cubicBezTo>
                          <a:cubicBezTo>
                            <a:pt x="33568" y="119075"/>
                            <a:pt x="5546" y="97329"/>
                            <a:pt x="735" y="65887"/>
                          </a:cubicBezTo>
                          <a:cubicBezTo>
                            <a:pt x="-4170" y="34445"/>
                            <a:pt x="15985" y="5260"/>
                            <a:pt x="45636" y="603"/>
                          </a:cubicBezTo>
                          <a:cubicBezTo>
                            <a:pt x="75278" y="-3950"/>
                            <a:pt x="103291" y="17776"/>
                            <a:pt x="108120" y="49218"/>
                          </a:cubicBezTo>
                          <a:close/>
                        </a:path>
                      </a:pathLst>
                    </a:custGeom>
                    <a:solidFill>
                      <a:srgbClr val="FFFFFF"/>
                    </a:solidFill>
                    <a:ln w="9525"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8FA8EF8A-688D-27DB-D266-FB90596321B3}"/>
                        </a:ext>
                      </a:extLst>
                    </p:cNvPr>
                    <p:cNvSpPr/>
                    <p:nvPr/>
                  </p:nvSpPr>
                  <p:spPr>
                    <a:xfrm>
                      <a:off x="6713667" y="4751726"/>
                      <a:ext cx="84532" cy="73791"/>
                    </a:xfrm>
                    <a:custGeom>
                      <a:avLst/>
                      <a:gdLst>
                        <a:gd name="connsiteX0" fmla="*/ 83916 w 84532"/>
                        <a:gd name="connsiteY0" fmla="*/ 17155 h 73791"/>
                        <a:gd name="connsiteX1" fmla="*/ 77943 w 84532"/>
                        <a:gd name="connsiteY1" fmla="*/ 0 h 73791"/>
                        <a:gd name="connsiteX2" fmla="*/ 80439 w 84532"/>
                        <a:gd name="connsiteY2" fmla="*/ 9716 h 73791"/>
                        <a:gd name="connsiteX3" fmla="*/ 40938 w 84532"/>
                        <a:gd name="connsiteY3" fmla="*/ 67066 h 73791"/>
                        <a:gd name="connsiteX4" fmla="*/ 0 w 84532"/>
                        <a:gd name="connsiteY4" fmla="*/ 52683 h 73791"/>
                        <a:gd name="connsiteX5" fmla="*/ 45253 w 84532"/>
                        <a:gd name="connsiteY5" fmla="*/ 73276 h 73791"/>
                        <a:gd name="connsiteX6" fmla="*/ 83916 w 84532"/>
                        <a:gd name="connsiteY6" fmla="*/ 17155 h 7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32" h="73791">
                          <a:moveTo>
                            <a:pt x="83916" y="17155"/>
                          </a:moveTo>
                          <a:cubicBezTo>
                            <a:pt x="82944" y="10963"/>
                            <a:pt x="80801" y="5191"/>
                            <a:pt x="77943" y="0"/>
                          </a:cubicBezTo>
                          <a:cubicBezTo>
                            <a:pt x="79058" y="3105"/>
                            <a:pt x="79905" y="6344"/>
                            <a:pt x="80439" y="9716"/>
                          </a:cubicBezTo>
                          <a:cubicBezTo>
                            <a:pt x="84687" y="37338"/>
                            <a:pt x="67046" y="62998"/>
                            <a:pt x="40938" y="67066"/>
                          </a:cubicBezTo>
                          <a:cubicBezTo>
                            <a:pt x="25394" y="69466"/>
                            <a:pt x="10554" y="63570"/>
                            <a:pt x="0" y="52683"/>
                          </a:cubicBezTo>
                          <a:cubicBezTo>
                            <a:pt x="10106" y="67418"/>
                            <a:pt x="27280" y="76048"/>
                            <a:pt x="45253" y="73276"/>
                          </a:cubicBezTo>
                          <a:cubicBezTo>
                            <a:pt x="70838" y="69323"/>
                            <a:pt x="88068" y="44168"/>
                            <a:pt x="83916" y="17155"/>
                          </a:cubicBezTo>
                          <a:close/>
                        </a:path>
                      </a:pathLst>
                    </a:custGeom>
                    <a:solidFill>
                      <a:srgbClr val="DADBDC"/>
                    </a:solidFill>
                    <a:ln w="9525" cap="flat">
                      <a:no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E5410358-5CB8-72F1-132D-45F84E6C5016}"/>
                        </a:ext>
                      </a:extLst>
                    </p:cNvPr>
                    <p:cNvSpPr/>
                    <p:nvPr/>
                  </p:nvSpPr>
                  <p:spPr>
                    <a:xfrm>
                      <a:off x="6729882" y="4748569"/>
                      <a:ext cx="59119" cy="62211"/>
                    </a:xfrm>
                    <a:custGeom>
                      <a:avLst/>
                      <a:gdLst>
                        <a:gd name="connsiteX0" fmla="*/ 58251 w 59119"/>
                        <a:gd name="connsiteY0" fmla="*/ 37857 h 62211"/>
                        <a:gd name="connsiteX1" fmla="*/ 22456 w 59119"/>
                        <a:gd name="connsiteY1" fmla="*/ 61470 h 62211"/>
                        <a:gd name="connsiteX2" fmla="*/ 882 w 59119"/>
                        <a:gd name="connsiteY2" fmla="*/ 24408 h 62211"/>
                        <a:gd name="connsiteX3" fmla="*/ 36667 w 59119"/>
                        <a:gd name="connsiteY3" fmla="*/ 748 h 62211"/>
                        <a:gd name="connsiteX4" fmla="*/ 58251 w 59119"/>
                        <a:gd name="connsiteY4" fmla="*/ 37857 h 6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9" h="62211">
                          <a:moveTo>
                            <a:pt x="58251" y="37857"/>
                          </a:moveTo>
                          <a:cubicBezTo>
                            <a:pt x="54308" y="54583"/>
                            <a:pt x="38267" y="65185"/>
                            <a:pt x="22456" y="61470"/>
                          </a:cubicBezTo>
                          <a:cubicBezTo>
                            <a:pt x="6587" y="57726"/>
                            <a:pt x="-3061" y="41153"/>
                            <a:pt x="882" y="24408"/>
                          </a:cubicBezTo>
                          <a:cubicBezTo>
                            <a:pt x="4768" y="7568"/>
                            <a:pt x="20837" y="-2976"/>
                            <a:pt x="36667" y="748"/>
                          </a:cubicBezTo>
                          <a:cubicBezTo>
                            <a:pt x="52479" y="4463"/>
                            <a:pt x="62166" y="21036"/>
                            <a:pt x="58251" y="37857"/>
                          </a:cubicBezTo>
                          <a:close/>
                        </a:path>
                      </a:pathLst>
                    </a:custGeom>
                    <a:solidFill>
                      <a:srgbClr val="8F7B70"/>
                    </a:solidFill>
                    <a:ln w="9525" cap="flat">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A8FD104D-9E47-C6FE-D475-2FF11EB1FCC0}"/>
                        </a:ext>
                      </a:extLst>
                    </p:cNvPr>
                    <p:cNvSpPr/>
                    <p:nvPr/>
                  </p:nvSpPr>
                  <p:spPr>
                    <a:xfrm>
                      <a:off x="6741297" y="4762214"/>
                      <a:ext cx="35352" cy="37236"/>
                    </a:xfrm>
                    <a:custGeom>
                      <a:avLst/>
                      <a:gdLst>
                        <a:gd name="connsiteX0" fmla="*/ 34834 w 35352"/>
                        <a:gd name="connsiteY0" fmla="*/ 22650 h 37236"/>
                        <a:gd name="connsiteX1" fmla="*/ 13365 w 35352"/>
                        <a:gd name="connsiteY1" fmla="*/ 36804 h 37236"/>
                        <a:gd name="connsiteX2" fmla="*/ 535 w 35352"/>
                        <a:gd name="connsiteY2" fmla="*/ 14611 h 37236"/>
                        <a:gd name="connsiteX3" fmla="*/ 21919 w 35352"/>
                        <a:gd name="connsiteY3" fmla="*/ 438 h 37236"/>
                        <a:gd name="connsiteX4" fmla="*/ 34834 w 35352"/>
                        <a:gd name="connsiteY4" fmla="*/ 22650 h 37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2" h="37236">
                          <a:moveTo>
                            <a:pt x="34834" y="22650"/>
                          </a:moveTo>
                          <a:cubicBezTo>
                            <a:pt x="32453" y="32699"/>
                            <a:pt x="22871" y="38985"/>
                            <a:pt x="13365" y="36804"/>
                          </a:cubicBezTo>
                          <a:cubicBezTo>
                            <a:pt x="3954" y="34537"/>
                            <a:pt x="-1846" y="24669"/>
                            <a:pt x="535" y="14611"/>
                          </a:cubicBezTo>
                          <a:cubicBezTo>
                            <a:pt x="2840" y="4543"/>
                            <a:pt x="12489" y="-1762"/>
                            <a:pt x="21919" y="438"/>
                          </a:cubicBezTo>
                          <a:cubicBezTo>
                            <a:pt x="31406" y="2686"/>
                            <a:pt x="37168" y="12582"/>
                            <a:pt x="34834" y="22650"/>
                          </a:cubicBezTo>
                          <a:close/>
                        </a:path>
                      </a:pathLst>
                    </a:custGeom>
                    <a:solidFill>
                      <a:srgbClr val="000000"/>
                    </a:solidFill>
                    <a:ln w="9525"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FC250A21-7929-4BE0-6822-7E9A63C1687C}"/>
                        </a:ext>
                      </a:extLst>
                    </p:cNvPr>
                    <p:cNvSpPr/>
                    <p:nvPr/>
                  </p:nvSpPr>
                  <p:spPr>
                    <a:xfrm>
                      <a:off x="6744398" y="4760006"/>
                      <a:ext cx="14950" cy="15770"/>
                    </a:xfrm>
                    <a:custGeom>
                      <a:avLst/>
                      <a:gdLst>
                        <a:gd name="connsiteX0" fmla="*/ 14731 w 14950"/>
                        <a:gd name="connsiteY0" fmla="*/ 9599 h 15770"/>
                        <a:gd name="connsiteX1" fmla="*/ 5673 w 14950"/>
                        <a:gd name="connsiteY1" fmla="*/ 15590 h 15770"/>
                        <a:gd name="connsiteX2" fmla="*/ 225 w 14950"/>
                        <a:gd name="connsiteY2" fmla="*/ 6217 h 15770"/>
                        <a:gd name="connsiteX3" fmla="*/ 9255 w 14950"/>
                        <a:gd name="connsiteY3" fmla="*/ 169 h 15770"/>
                        <a:gd name="connsiteX4" fmla="*/ 14731 w 14950"/>
                        <a:gd name="connsiteY4" fmla="*/ 9599 h 1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0" h="15770">
                          <a:moveTo>
                            <a:pt x="14731" y="9599"/>
                          </a:moveTo>
                          <a:cubicBezTo>
                            <a:pt x="13741" y="13857"/>
                            <a:pt x="9645" y="16505"/>
                            <a:pt x="5673" y="15590"/>
                          </a:cubicBezTo>
                          <a:cubicBezTo>
                            <a:pt x="1711" y="14657"/>
                            <a:pt x="-785" y="10437"/>
                            <a:pt x="225" y="6217"/>
                          </a:cubicBezTo>
                          <a:cubicBezTo>
                            <a:pt x="1234" y="1960"/>
                            <a:pt x="5225" y="-717"/>
                            <a:pt x="9255" y="169"/>
                          </a:cubicBezTo>
                          <a:cubicBezTo>
                            <a:pt x="13264" y="1150"/>
                            <a:pt x="15722" y="5360"/>
                            <a:pt x="14731" y="9599"/>
                          </a:cubicBezTo>
                          <a:close/>
                        </a:path>
                      </a:pathLst>
                    </a:custGeom>
                    <a:solidFill>
                      <a:srgbClr val="FFFFFF"/>
                    </a:solidFill>
                    <a:ln w="9525"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4CF3C3D4-25CB-50C5-CAC2-E43675B325E7}"/>
                        </a:ext>
                      </a:extLst>
                    </p:cNvPr>
                    <p:cNvSpPr/>
                    <p:nvPr/>
                  </p:nvSpPr>
                  <p:spPr>
                    <a:xfrm>
                      <a:off x="6764362" y="4790405"/>
                      <a:ext cx="9079" cy="9541"/>
                    </a:xfrm>
                    <a:custGeom>
                      <a:avLst/>
                      <a:gdLst>
                        <a:gd name="connsiteX0" fmla="*/ 8941 w 9079"/>
                        <a:gd name="connsiteY0" fmla="*/ 5803 h 9541"/>
                        <a:gd name="connsiteX1" fmla="*/ 3464 w 9079"/>
                        <a:gd name="connsiteY1" fmla="*/ 9432 h 9541"/>
                        <a:gd name="connsiteX2" fmla="*/ 121 w 9079"/>
                        <a:gd name="connsiteY2" fmla="*/ 3736 h 9541"/>
                        <a:gd name="connsiteX3" fmla="*/ 5626 w 9079"/>
                        <a:gd name="connsiteY3" fmla="*/ 107 h 9541"/>
                        <a:gd name="connsiteX4" fmla="*/ 8941 w 9079"/>
                        <a:gd name="connsiteY4" fmla="*/ 5803 h 9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9" h="9541">
                          <a:moveTo>
                            <a:pt x="8941" y="5803"/>
                          </a:moveTo>
                          <a:cubicBezTo>
                            <a:pt x="8331" y="8403"/>
                            <a:pt x="5864" y="9984"/>
                            <a:pt x="3464" y="9432"/>
                          </a:cubicBezTo>
                          <a:cubicBezTo>
                            <a:pt x="1007" y="8860"/>
                            <a:pt x="-441" y="6308"/>
                            <a:pt x="121" y="3736"/>
                          </a:cubicBezTo>
                          <a:cubicBezTo>
                            <a:pt x="749" y="1202"/>
                            <a:pt x="3188" y="-446"/>
                            <a:pt x="5626" y="107"/>
                          </a:cubicBezTo>
                          <a:cubicBezTo>
                            <a:pt x="8093" y="707"/>
                            <a:pt x="9550" y="3240"/>
                            <a:pt x="8941" y="5803"/>
                          </a:cubicBezTo>
                          <a:close/>
                        </a:path>
                      </a:pathLst>
                    </a:custGeom>
                    <a:solidFill>
                      <a:srgbClr val="FFFFFF"/>
                    </a:solidFill>
                    <a:ln w="9525" cap="flat">
                      <a:noFill/>
                      <a:prstDash val="solid"/>
                      <a:miter/>
                    </a:ln>
                  </p:spPr>
                  <p:txBody>
                    <a:bodyPr rtlCol="0" anchor="ctr"/>
                    <a:lstStyle/>
                    <a:p>
                      <a:endParaRPr lang="en-US"/>
                    </a:p>
                  </p:txBody>
                </p:sp>
              </p:grpSp>
              <p:grpSp>
                <p:nvGrpSpPr>
                  <p:cNvPr id="663" name="Graphic 10">
                    <a:extLst>
                      <a:ext uri="{FF2B5EF4-FFF2-40B4-BE49-F238E27FC236}">
                        <a16:creationId xmlns:a16="http://schemas.microsoft.com/office/drawing/2014/main" id="{EA3F9C96-52A9-AF0F-00F7-91C0DC99FE3C}"/>
                      </a:ext>
                    </a:extLst>
                  </p:cNvPr>
                  <p:cNvGrpSpPr/>
                  <p:nvPr/>
                </p:nvGrpSpPr>
                <p:grpSpPr>
                  <a:xfrm>
                    <a:off x="6797830" y="4943712"/>
                    <a:ext cx="144922" cy="68587"/>
                    <a:chOff x="6797830" y="4943712"/>
                    <a:chExt cx="144922" cy="68587"/>
                  </a:xfrm>
                </p:grpSpPr>
                <p:sp>
                  <p:nvSpPr>
                    <p:cNvPr id="664" name="Freeform: Shape 663">
                      <a:extLst>
                        <a:ext uri="{FF2B5EF4-FFF2-40B4-BE49-F238E27FC236}">
                          <a16:creationId xmlns:a16="http://schemas.microsoft.com/office/drawing/2014/main" id="{320CB451-995E-1EA6-54E7-5E269D6DB191}"/>
                        </a:ext>
                      </a:extLst>
                    </p:cNvPr>
                    <p:cNvSpPr/>
                    <p:nvPr/>
                  </p:nvSpPr>
                  <p:spPr>
                    <a:xfrm>
                      <a:off x="6797830" y="4943712"/>
                      <a:ext cx="144922" cy="68587"/>
                    </a:xfrm>
                    <a:custGeom>
                      <a:avLst/>
                      <a:gdLst>
                        <a:gd name="connsiteX0" fmla="*/ 144799 w 144922"/>
                        <a:gd name="connsiteY0" fmla="*/ 0 h 68587"/>
                        <a:gd name="connsiteX1" fmla="*/ 0 w 144922"/>
                        <a:gd name="connsiteY1" fmla="*/ 14249 h 68587"/>
                        <a:gd name="connsiteX2" fmla="*/ 144799 w 144922"/>
                        <a:gd name="connsiteY2" fmla="*/ 0 h 68587"/>
                      </a:gdLst>
                      <a:ahLst/>
                      <a:cxnLst>
                        <a:cxn ang="0">
                          <a:pos x="connsiteX0" y="connsiteY0"/>
                        </a:cxn>
                        <a:cxn ang="0">
                          <a:pos x="connsiteX1" y="connsiteY1"/>
                        </a:cxn>
                        <a:cxn ang="0">
                          <a:pos x="connsiteX2" y="connsiteY2"/>
                        </a:cxn>
                      </a:cxnLst>
                      <a:rect l="l" t="t" r="r" b="b"/>
                      <a:pathLst>
                        <a:path w="144922" h="68587">
                          <a:moveTo>
                            <a:pt x="144799" y="0"/>
                          </a:moveTo>
                          <a:cubicBezTo>
                            <a:pt x="122863" y="31090"/>
                            <a:pt x="41281" y="48406"/>
                            <a:pt x="0" y="14249"/>
                          </a:cubicBezTo>
                          <a:cubicBezTo>
                            <a:pt x="50454" y="110119"/>
                            <a:pt x="148885" y="62217"/>
                            <a:pt x="144799" y="0"/>
                          </a:cubicBezTo>
                          <a:close/>
                        </a:path>
                      </a:pathLst>
                    </a:custGeom>
                    <a:solidFill>
                      <a:srgbClr val="EB9D86"/>
                    </a:solidFill>
                    <a:ln w="9525" cap="flat">
                      <a:no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A214B314-F366-820B-3ED5-43732C227A73}"/>
                        </a:ext>
                      </a:extLst>
                    </p:cNvPr>
                    <p:cNvSpPr/>
                    <p:nvPr/>
                  </p:nvSpPr>
                  <p:spPr>
                    <a:xfrm>
                      <a:off x="6832033" y="4979776"/>
                      <a:ext cx="24471" cy="7618"/>
                    </a:xfrm>
                    <a:custGeom>
                      <a:avLst/>
                      <a:gdLst>
                        <a:gd name="connsiteX0" fmla="*/ 9907 w 24471"/>
                        <a:gd name="connsiteY0" fmla="*/ 864 h 7618"/>
                        <a:gd name="connsiteX1" fmla="*/ 972 w 24471"/>
                        <a:gd name="connsiteY1" fmla="*/ 2912 h 7618"/>
                        <a:gd name="connsiteX2" fmla="*/ 22146 w 24471"/>
                        <a:gd name="connsiteY2" fmla="*/ 6741 h 7618"/>
                        <a:gd name="connsiteX3" fmla="*/ 9907 w 24471"/>
                        <a:gd name="connsiteY3" fmla="*/ 864 h 7618"/>
                      </a:gdLst>
                      <a:ahLst/>
                      <a:cxnLst>
                        <a:cxn ang="0">
                          <a:pos x="connsiteX0" y="connsiteY0"/>
                        </a:cxn>
                        <a:cxn ang="0">
                          <a:pos x="connsiteX1" y="connsiteY1"/>
                        </a:cxn>
                        <a:cxn ang="0">
                          <a:pos x="connsiteX2" y="connsiteY2"/>
                        </a:cxn>
                        <a:cxn ang="0">
                          <a:pos x="connsiteX3" y="connsiteY3"/>
                        </a:cxn>
                      </a:cxnLst>
                      <a:rect l="l" t="t" r="r" b="b"/>
                      <a:pathLst>
                        <a:path w="24471" h="7618">
                          <a:moveTo>
                            <a:pt x="9907" y="864"/>
                          </a:moveTo>
                          <a:cubicBezTo>
                            <a:pt x="2458" y="-869"/>
                            <a:pt x="-2104" y="102"/>
                            <a:pt x="972" y="2912"/>
                          </a:cubicBezTo>
                          <a:cubicBezTo>
                            <a:pt x="4011" y="5741"/>
                            <a:pt x="14955" y="9294"/>
                            <a:pt x="22146" y="6741"/>
                          </a:cubicBezTo>
                          <a:cubicBezTo>
                            <a:pt x="29262" y="4179"/>
                            <a:pt x="18574" y="2912"/>
                            <a:pt x="9907" y="864"/>
                          </a:cubicBezTo>
                          <a:close/>
                        </a:path>
                      </a:pathLst>
                    </a:custGeom>
                    <a:solidFill>
                      <a:srgbClr val="FABDAB"/>
                    </a:solidFill>
                    <a:ln w="9525"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CA37CA21-1E3C-DA85-DD36-BD9A6E9DF7D2}"/>
                        </a:ext>
                      </a:extLst>
                    </p:cNvPr>
                    <p:cNvSpPr/>
                    <p:nvPr/>
                  </p:nvSpPr>
                  <p:spPr>
                    <a:xfrm>
                      <a:off x="6798296" y="4943722"/>
                      <a:ext cx="144331" cy="56315"/>
                    </a:xfrm>
                    <a:custGeom>
                      <a:avLst/>
                      <a:gdLst>
                        <a:gd name="connsiteX0" fmla="*/ 0 w 144331"/>
                        <a:gd name="connsiteY0" fmla="*/ 14935 h 56315"/>
                        <a:gd name="connsiteX1" fmla="*/ 144323 w 144331"/>
                        <a:gd name="connsiteY1" fmla="*/ 0 h 56315"/>
                        <a:gd name="connsiteX2" fmla="*/ 144323 w 144331"/>
                        <a:gd name="connsiteY2" fmla="*/ 152 h 56315"/>
                        <a:gd name="connsiteX3" fmla="*/ 0 w 144331"/>
                        <a:gd name="connsiteY3" fmla="*/ 14935 h 56315"/>
                      </a:gdLst>
                      <a:ahLst/>
                      <a:cxnLst>
                        <a:cxn ang="0">
                          <a:pos x="connsiteX0" y="connsiteY0"/>
                        </a:cxn>
                        <a:cxn ang="0">
                          <a:pos x="connsiteX1" y="connsiteY1"/>
                        </a:cxn>
                        <a:cxn ang="0">
                          <a:pos x="connsiteX2" y="connsiteY2"/>
                        </a:cxn>
                        <a:cxn ang="0">
                          <a:pos x="connsiteX3" y="connsiteY3"/>
                        </a:cxn>
                      </a:cxnLst>
                      <a:rect l="l" t="t" r="r" b="b"/>
                      <a:pathLst>
                        <a:path w="144331" h="56315">
                          <a:moveTo>
                            <a:pt x="0" y="14935"/>
                          </a:moveTo>
                          <a:cubicBezTo>
                            <a:pt x="37243" y="71380"/>
                            <a:pt x="128549" y="56312"/>
                            <a:pt x="144323" y="0"/>
                          </a:cubicBezTo>
                          <a:cubicBezTo>
                            <a:pt x="144342" y="57"/>
                            <a:pt x="144323" y="95"/>
                            <a:pt x="144323" y="152"/>
                          </a:cubicBezTo>
                          <a:cubicBezTo>
                            <a:pt x="136322" y="53140"/>
                            <a:pt x="49435" y="87411"/>
                            <a:pt x="0" y="14935"/>
                          </a:cubicBezTo>
                          <a:close/>
                        </a:path>
                      </a:pathLst>
                    </a:custGeom>
                    <a:solidFill>
                      <a:srgbClr val="D17D64"/>
                    </a:solidFill>
                    <a:ln w="9525" cap="flat">
                      <a:noFill/>
                      <a:prstDash val="solid"/>
                      <a:miter/>
                    </a:ln>
                  </p:spPr>
                  <p:txBody>
                    <a:bodyPr rtlCol="0" anchor="ctr"/>
                    <a:lstStyle/>
                    <a:p>
                      <a:endParaRPr lang="en-US"/>
                    </a:p>
                  </p:txBody>
                </p:sp>
              </p:grpSp>
            </p:grpSp>
            <p:grpSp>
              <p:nvGrpSpPr>
                <p:cNvPr id="667" name="Graphic 10">
                  <a:extLst>
                    <a:ext uri="{FF2B5EF4-FFF2-40B4-BE49-F238E27FC236}">
                      <a16:creationId xmlns:a16="http://schemas.microsoft.com/office/drawing/2014/main" id="{A0A9DD39-C206-F6C2-C710-C5CFB24A7C65}"/>
                    </a:ext>
                  </a:extLst>
                </p:cNvPr>
                <p:cNvGrpSpPr/>
                <p:nvPr/>
              </p:nvGrpSpPr>
              <p:grpSpPr>
                <a:xfrm>
                  <a:off x="6569616" y="4259526"/>
                  <a:ext cx="885213" cy="739910"/>
                  <a:chOff x="6569616" y="4259526"/>
                  <a:chExt cx="885213" cy="739910"/>
                </a:xfrm>
              </p:grpSpPr>
              <p:sp>
                <p:nvSpPr>
                  <p:cNvPr id="668" name="Freeform: Shape 667">
                    <a:extLst>
                      <a:ext uri="{FF2B5EF4-FFF2-40B4-BE49-F238E27FC236}">
                        <a16:creationId xmlns:a16="http://schemas.microsoft.com/office/drawing/2014/main" id="{A5C231EA-3A77-F8E5-8719-6B84CCB386E0}"/>
                      </a:ext>
                    </a:extLst>
                  </p:cNvPr>
                  <p:cNvSpPr/>
                  <p:nvPr/>
                </p:nvSpPr>
                <p:spPr>
                  <a:xfrm>
                    <a:off x="6569616" y="4259526"/>
                    <a:ext cx="885213" cy="739910"/>
                  </a:xfrm>
                  <a:custGeom>
                    <a:avLst/>
                    <a:gdLst>
                      <a:gd name="connsiteX0" fmla="*/ 653181 w 885213"/>
                      <a:gd name="connsiteY0" fmla="*/ 735850 h 739910"/>
                      <a:gd name="connsiteX1" fmla="*/ 636607 w 885213"/>
                      <a:gd name="connsiteY1" fmla="*/ 690139 h 739910"/>
                      <a:gd name="connsiteX2" fmla="*/ 632064 w 885213"/>
                      <a:gd name="connsiteY2" fmla="*/ 597366 h 739910"/>
                      <a:gd name="connsiteX3" fmla="*/ 641084 w 885213"/>
                      <a:gd name="connsiteY3" fmla="*/ 551436 h 739910"/>
                      <a:gd name="connsiteX4" fmla="*/ 599822 w 885213"/>
                      <a:gd name="connsiteY4" fmla="*/ 435222 h 739910"/>
                      <a:gd name="connsiteX5" fmla="*/ 544329 w 885213"/>
                      <a:gd name="connsiteY5" fmla="*/ 389492 h 739910"/>
                      <a:gd name="connsiteX6" fmla="*/ 399921 w 885213"/>
                      <a:gd name="connsiteY6" fmla="*/ 303548 h 739910"/>
                      <a:gd name="connsiteX7" fmla="*/ 309890 w 885213"/>
                      <a:gd name="connsiteY7" fmla="*/ 295642 h 739910"/>
                      <a:gd name="connsiteX8" fmla="*/ 199381 w 885213"/>
                      <a:gd name="connsiteY8" fmla="*/ 306882 h 739910"/>
                      <a:gd name="connsiteX9" fmla="*/ 138621 w 885213"/>
                      <a:gd name="connsiteY9" fmla="*/ 331771 h 739910"/>
                      <a:gd name="connsiteX10" fmla="*/ 97540 w 885213"/>
                      <a:gd name="connsiteY10" fmla="*/ 366823 h 739910"/>
                      <a:gd name="connsiteX11" fmla="*/ 53230 w 885213"/>
                      <a:gd name="connsiteY11" fmla="*/ 490886 h 739910"/>
                      <a:gd name="connsiteX12" fmla="*/ 18149 w 885213"/>
                      <a:gd name="connsiteY12" fmla="*/ 395131 h 739910"/>
                      <a:gd name="connsiteX13" fmla="*/ 24074 w 885213"/>
                      <a:gd name="connsiteY13" fmla="*/ 302262 h 739910"/>
                      <a:gd name="connsiteX14" fmla="*/ 47886 w 885213"/>
                      <a:gd name="connsiteY14" fmla="*/ 213594 h 739910"/>
                      <a:gd name="connsiteX15" fmla="*/ 175216 w 885213"/>
                      <a:gd name="connsiteY15" fmla="*/ 65842 h 739910"/>
                      <a:gd name="connsiteX16" fmla="*/ 255436 w 885213"/>
                      <a:gd name="connsiteY16" fmla="*/ 54307 h 739910"/>
                      <a:gd name="connsiteX17" fmla="*/ 459566 w 885213"/>
                      <a:gd name="connsiteY17" fmla="*/ 57003 h 739910"/>
                      <a:gd name="connsiteX18" fmla="*/ 527746 w 885213"/>
                      <a:gd name="connsiteY18" fmla="*/ 57003 h 739910"/>
                      <a:gd name="connsiteX19" fmla="*/ 615938 w 885213"/>
                      <a:gd name="connsiteY19" fmla="*/ 95941 h 739910"/>
                      <a:gd name="connsiteX20" fmla="*/ 778739 w 885213"/>
                      <a:gd name="connsiteY20" fmla="*/ 223633 h 739910"/>
                      <a:gd name="connsiteX21" fmla="*/ 791941 w 885213"/>
                      <a:gd name="connsiteY21" fmla="*/ 260466 h 739910"/>
                      <a:gd name="connsiteX22" fmla="*/ 847539 w 885213"/>
                      <a:gd name="connsiteY22" fmla="*/ 427116 h 739910"/>
                      <a:gd name="connsiteX23" fmla="*/ 797180 w 885213"/>
                      <a:gd name="connsiteY23" fmla="*/ 565790 h 739910"/>
                      <a:gd name="connsiteX24" fmla="*/ 772577 w 885213"/>
                      <a:gd name="connsiteY24" fmla="*/ 602033 h 739910"/>
                      <a:gd name="connsiteX25" fmla="*/ 746269 w 885213"/>
                      <a:gd name="connsiteY25" fmla="*/ 691568 h 739910"/>
                      <a:gd name="connsiteX26" fmla="*/ 679203 w 885213"/>
                      <a:gd name="connsiteY26" fmla="*/ 736459 h 739910"/>
                      <a:gd name="connsiteX27" fmla="*/ 653181 w 885213"/>
                      <a:gd name="connsiteY27" fmla="*/ 735850 h 73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5213" h="739910">
                        <a:moveTo>
                          <a:pt x="653181" y="735850"/>
                        </a:moveTo>
                        <a:cubicBezTo>
                          <a:pt x="631997" y="751833"/>
                          <a:pt x="603699" y="706608"/>
                          <a:pt x="636607" y="690139"/>
                        </a:cubicBezTo>
                        <a:cubicBezTo>
                          <a:pt x="586916" y="676433"/>
                          <a:pt x="595183" y="610577"/>
                          <a:pt x="632064" y="597366"/>
                        </a:cubicBezTo>
                        <a:cubicBezTo>
                          <a:pt x="601889" y="587136"/>
                          <a:pt x="609594" y="553894"/>
                          <a:pt x="641084" y="551436"/>
                        </a:cubicBezTo>
                        <a:cubicBezTo>
                          <a:pt x="595259" y="529005"/>
                          <a:pt x="561760" y="469540"/>
                          <a:pt x="599822" y="435222"/>
                        </a:cubicBezTo>
                        <a:cubicBezTo>
                          <a:pt x="555712" y="463292"/>
                          <a:pt x="538452" y="418724"/>
                          <a:pt x="544329" y="389492"/>
                        </a:cubicBezTo>
                        <a:cubicBezTo>
                          <a:pt x="518336" y="420877"/>
                          <a:pt x="381890" y="354221"/>
                          <a:pt x="399921" y="303548"/>
                        </a:cubicBezTo>
                        <a:cubicBezTo>
                          <a:pt x="362840" y="373519"/>
                          <a:pt x="319577" y="325036"/>
                          <a:pt x="309890" y="295642"/>
                        </a:cubicBezTo>
                        <a:cubicBezTo>
                          <a:pt x="309081" y="357984"/>
                          <a:pt x="212993" y="339505"/>
                          <a:pt x="199381" y="306882"/>
                        </a:cubicBezTo>
                        <a:cubicBezTo>
                          <a:pt x="188009" y="362470"/>
                          <a:pt x="147394" y="356793"/>
                          <a:pt x="138621" y="331771"/>
                        </a:cubicBezTo>
                        <a:cubicBezTo>
                          <a:pt x="128592" y="373328"/>
                          <a:pt x="102712" y="371604"/>
                          <a:pt x="97540" y="366823"/>
                        </a:cubicBezTo>
                        <a:cubicBezTo>
                          <a:pt x="76757" y="403694"/>
                          <a:pt x="64507" y="455672"/>
                          <a:pt x="53230" y="490886"/>
                        </a:cubicBezTo>
                        <a:cubicBezTo>
                          <a:pt x="18635" y="495781"/>
                          <a:pt x="-12521" y="425906"/>
                          <a:pt x="18149" y="395131"/>
                        </a:cubicBezTo>
                        <a:cubicBezTo>
                          <a:pt x="-20379" y="354107"/>
                          <a:pt x="12663" y="316683"/>
                          <a:pt x="24074" y="302262"/>
                        </a:cubicBezTo>
                        <a:cubicBezTo>
                          <a:pt x="-3777" y="282822"/>
                          <a:pt x="12272" y="209879"/>
                          <a:pt x="47886" y="213594"/>
                        </a:cubicBezTo>
                        <a:cubicBezTo>
                          <a:pt x="11139" y="149824"/>
                          <a:pt x="87024" y="41144"/>
                          <a:pt x="175216" y="65842"/>
                        </a:cubicBezTo>
                        <a:cubicBezTo>
                          <a:pt x="152937" y="-20235"/>
                          <a:pt x="247225" y="-3328"/>
                          <a:pt x="255436" y="54307"/>
                        </a:cubicBezTo>
                        <a:cubicBezTo>
                          <a:pt x="319015" y="-38466"/>
                          <a:pt x="449355" y="4863"/>
                          <a:pt x="459566" y="57003"/>
                        </a:cubicBezTo>
                        <a:cubicBezTo>
                          <a:pt x="500086" y="-32446"/>
                          <a:pt x="538357" y="36800"/>
                          <a:pt x="527746" y="57003"/>
                        </a:cubicBezTo>
                        <a:cubicBezTo>
                          <a:pt x="578514" y="-35656"/>
                          <a:pt x="670926" y="59108"/>
                          <a:pt x="615938" y="95941"/>
                        </a:cubicBezTo>
                        <a:cubicBezTo>
                          <a:pt x="690671" y="73929"/>
                          <a:pt x="775339" y="160806"/>
                          <a:pt x="778739" y="223633"/>
                        </a:cubicBezTo>
                        <a:cubicBezTo>
                          <a:pt x="834023" y="169722"/>
                          <a:pt x="865627" y="248265"/>
                          <a:pt x="791941" y="260466"/>
                        </a:cubicBezTo>
                        <a:cubicBezTo>
                          <a:pt x="902755" y="287594"/>
                          <a:pt x="906108" y="423268"/>
                          <a:pt x="847539" y="427116"/>
                        </a:cubicBezTo>
                        <a:cubicBezTo>
                          <a:pt x="916338" y="475465"/>
                          <a:pt x="880219" y="609396"/>
                          <a:pt x="797180" y="565790"/>
                        </a:cubicBezTo>
                        <a:cubicBezTo>
                          <a:pt x="813534" y="585898"/>
                          <a:pt x="803228" y="608024"/>
                          <a:pt x="772577" y="602033"/>
                        </a:cubicBezTo>
                        <a:cubicBezTo>
                          <a:pt x="810486" y="637456"/>
                          <a:pt x="773225" y="691539"/>
                          <a:pt x="746269" y="691568"/>
                        </a:cubicBezTo>
                        <a:cubicBezTo>
                          <a:pt x="745145" y="758414"/>
                          <a:pt x="679203" y="736459"/>
                          <a:pt x="679203" y="736459"/>
                        </a:cubicBezTo>
                        <a:cubicBezTo>
                          <a:pt x="679203" y="736459"/>
                          <a:pt x="676308" y="718362"/>
                          <a:pt x="653181" y="735850"/>
                        </a:cubicBezTo>
                        <a:close/>
                      </a:path>
                    </a:pathLst>
                  </a:custGeom>
                  <a:solidFill>
                    <a:srgbClr val="4F3628"/>
                  </a:solidFill>
                  <a:ln w="9525" cap="flat">
                    <a:noFill/>
                    <a:prstDash val="solid"/>
                    <a:miter/>
                  </a:ln>
                </p:spPr>
                <p:txBody>
                  <a:bodyPr rtlCol="0" anchor="ctr"/>
                  <a:lstStyle/>
                  <a:p>
                    <a:endParaRPr lang="en-US"/>
                  </a:p>
                </p:txBody>
              </p:sp>
              <p:sp>
                <p:nvSpPr>
                  <p:cNvPr id="669" name="Freeform: Shape 668">
                    <a:extLst>
                      <a:ext uri="{FF2B5EF4-FFF2-40B4-BE49-F238E27FC236}">
                        <a16:creationId xmlns:a16="http://schemas.microsoft.com/office/drawing/2014/main" id="{C6C74B28-514F-704C-B4C3-2BCB098E2E00}"/>
                      </a:ext>
                    </a:extLst>
                  </p:cNvPr>
                  <p:cNvSpPr/>
                  <p:nvPr/>
                </p:nvSpPr>
                <p:spPr>
                  <a:xfrm>
                    <a:off x="6594148" y="4448155"/>
                    <a:ext cx="739882" cy="546039"/>
                  </a:xfrm>
                  <a:custGeom>
                    <a:avLst/>
                    <a:gdLst>
                      <a:gd name="connsiteX0" fmla="*/ 6638 w 739882"/>
                      <a:gd name="connsiteY0" fmla="*/ 170802 h 546039"/>
                      <a:gd name="connsiteX1" fmla="*/ 28927 w 739882"/>
                      <a:gd name="connsiteY1" fmla="*/ 81077 h 546039"/>
                      <a:gd name="connsiteX2" fmla="*/ 126491 w 739882"/>
                      <a:gd name="connsiteY2" fmla="*/ 10049 h 546039"/>
                      <a:gd name="connsiteX3" fmla="*/ 248659 w 739882"/>
                      <a:gd name="connsiteY3" fmla="*/ 0 h 546039"/>
                      <a:gd name="connsiteX4" fmla="*/ 398554 w 739882"/>
                      <a:gd name="connsiteY4" fmla="*/ 15069 h 546039"/>
                      <a:gd name="connsiteX5" fmla="*/ 561203 w 739882"/>
                      <a:gd name="connsiteY5" fmla="*/ 89221 h 546039"/>
                      <a:gd name="connsiteX6" fmla="*/ 678456 w 739882"/>
                      <a:gd name="connsiteY6" fmla="*/ 162944 h 546039"/>
                      <a:gd name="connsiteX7" fmla="*/ 707869 w 739882"/>
                      <a:gd name="connsiteY7" fmla="*/ 352854 h 546039"/>
                      <a:gd name="connsiteX8" fmla="*/ 689438 w 739882"/>
                      <a:gd name="connsiteY8" fmla="*/ 412985 h 546039"/>
                      <a:gd name="connsiteX9" fmla="*/ 739882 w 739882"/>
                      <a:gd name="connsiteY9" fmla="*/ 428625 h 546039"/>
                      <a:gd name="connsiteX10" fmla="*/ 702887 w 739882"/>
                      <a:gd name="connsiteY10" fmla="*/ 488214 h 546039"/>
                      <a:gd name="connsiteX11" fmla="*/ 666454 w 739882"/>
                      <a:gd name="connsiteY11" fmla="*/ 543135 h 546039"/>
                      <a:gd name="connsiteX12" fmla="*/ 630450 w 739882"/>
                      <a:gd name="connsiteY12" fmla="*/ 546040 h 546039"/>
                      <a:gd name="connsiteX13" fmla="*/ 647318 w 739882"/>
                      <a:gd name="connsiteY13" fmla="*/ 518522 h 546039"/>
                      <a:gd name="connsiteX14" fmla="*/ 642127 w 739882"/>
                      <a:gd name="connsiteY14" fmla="*/ 413376 h 546039"/>
                      <a:gd name="connsiteX15" fmla="*/ 643927 w 739882"/>
                      <a:gd name="connsiteY15" fmla="*/ 359035 h 546039"/>
                      <a:gd name="connsiteX16" fmla="*/ 615295 w 739882"/>
                      <a:gd name="connsiteY16" fmla="*/ 222247 h 546039"/>
                      <a:gd name="connsiteX17" fmla="*/ 542639 w 739882"/>
                      <a:gd name="connsiteY17" fmla="*/ 177632 h 546039"/>
                      <a:gd name="connsiteX18" fmla="*/ 378913 w 739882"/>
                      <a:gd name="connsiteY18" fmla="*/ 80181 h 546039"/>
                      <a:gd name="connsiteX19" fmla="*/ 276805 w 739882"/>
                      <a:gd name="connsiteY19" fmla="*/ 71161 h 546039"/>
                      <a:gd name="connsiteX20" fmla="*/ 151513 w 739882"/>
                      <a:gd name="connsiteY20" fmla="*/ 83925 h 546039"/>
                      <a:gd name="connsiteX21" fmla="*/ 82609 w 739882"/>
                      <a:gd name="connsiteY21" fmla="*/ 112186 h 546039"/>
                      <a:gd name="connsiteX22" fmla="*/ 50758 w 739882"/>
                      <a:gd name="connsiteY22" fmla="*/ 162621 h 546039"/>
                      <a:gd name="connsiteX23" fmla="*/ 17821 w 739882"/>
                      <a:gd name="connsiteY23" fmla="*/ 282226 h 546039"/>
                      <a:gd name="connsiteX24" fmla="*/ 12772 w 739882"/>
                      <a:gd name="connsiteY24" fmla="*/ 230153 h 546039"/>
                      <a:gd name="connsiteX25" fmla="*/ 6638 w 739882"/>
                      <a:gd name="connsiteY25" fmla="*/ 170802 h 54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9882" h="546039">
                        <a:moveTo>
                          <a:pt x="6638" y="170802"/>
                        </a:moveTo>
                        <a:cubicBezTo>
                          <a:pt x="25574" y="166621"/>
                          <a:pt x="44672" y="120291"/>
                          <a:pt x="28927" y="81077"/>
                        </a:cubicBezTo>
                        <a:cubicBezTo>
                          <a:pt x="41538" y="117034"/>
                          <a:pt x="110051" y="89897"/>
                          <a:pt x="126491" y="10049"/>
                        </a:cubicBezTo>
                        <a:cubicBezTo>
                          <a:pt x="146094" y="56969"/>
                          <a:pt x="247506" y="89630"/>
                          <a:pt x="248659" y="0"/>
                        </a:cubicBezTo>
                        <a:cubicBezTo>
                          <a:pt x="262641" y="42253"/>
                          <a:pt x="345290" y="115605"/>
                          <a:pt x="398554" y="15069"/>
                        </a:cubicBezTo>
                        <a:cubicBezTo>
                          <a:pt x="372598" y="87868"/>
                          <a:pt x="523874" y="134303"/>
                          <a:pt x="561203" y="89221"/>
                        </a:cubicBezTo>
                        <a:cubicBezTo>
                          <a:pt x="552735" y="131188"/>
                          <a:pt x="615133" y="203245"/>
                          <a:pt x="678456" y="162944"/>
                        </a:cubicBezTo>
                        <a:cubicBezTo>
                          <a:pt x="610695" y="261766"/>
                          <a:pt x="677751" y="351606"/>
                          <a:pt x="707869" y="352854"/>
                        </a:cubicBezTo>
                        <a:cubicBezTo>
                          <a:pt x="662711" y="356330"/>
                          <a:pt x="646080" y="398259"/>
                          <a:pt x="689438" y="412985"/>
                        </a:cubicBezTo>
                        <a:cubicBezTo>
                          <a:pt x="654129" y="425634"/>
                          <a:pt x="717689" y="491623"/>
                          <a:pt x="739882" y="428625"/>
                        </a:cubicBezTo>
                        <a:cubicBezTo>
                          <a:pt x="726938" y="475545"/>
                          <a:pt x="720118" y="495672"/>
                          <a:pt x="702887" y="488214"/>
                        </a:cubicBezTo>
                        <a:cubicBezTo>
                          <a:pt x="701239" y="544840"/>
                          <a:pt x="666454" y="543135"/>
                          <a:pt x="666454" y="543135"/>
                        </a:cubicBezTo>
                        <a:cubicBezTo>
                          <a:pt x="666454" y="543135"/>
                          <a:pt x="652976" y="530876"/>
                          <a:pt x="630450" y="546040"/>
                        </a:cubicBezTo>
                        <a:cubicBezTo>
                          <a:pt x="629735" y="535772"/>
                          <a:pt x="634145" y="525133"/>
                          <a:pt x="647318" y="518522"/>
                        </a:cubicBezTo>
                        <a:cubicBezTo>
                          <a:pt x="590968" y="503063"/>
                          <a:pt x="600350" y="428349"/>
                          <a:pt x="642127" y="413376"/>
                        </a:cubicBezTo>
                        <a:cubicBezTo>
                          <a:pt x="607913" y="401746"/>
                          <a:pt x="608209" y="361788"/>
                          <a:pt x="643927" y="359035"/>
                        </a:cubicBezTo>
                        <a:cubicBezTo>
                          <a:pt x="585330" y="312287"/>
                          <a:pt x="581081" y="257308"/>
                          <a:pt x="615295" y="222247"/>
                        </a:cubicBezTo>
                        <a:cubicBezTo>
                          <a:pt x="565337" y="254080"/>
                          <a:pt x="536019" y="210769"/>
                          <a:pt x="542639" y="177632"/>
                        </a:cubicBezTo>
                        <a:cubicBezTo>
                          <a:pt x="513206" y="213255"/>
                          <a:pt x="358454" y="137579"/>
                          <a:pt x="378913" y="80181"/>
                        </a:cubicBezTo>
                        <a:cubicBezTo>
                          <a:pt x="336879" y="159506"/>
                          <a:pt x="287826" y="104499"/>
                          <a:pt x="276805" y="71161"/>
                        </a:cubicBezTo>
                        <a:cubicBezTo>
                          <a:pt x="275881" y="141913"/>
                          <a:pt x="166991" y="120949"/>
                          <a:pt x="151513" y="83925"/>
                        </a:cubicBezTo>
                        <a:cubicBezTo>
                          <a:pt x="138550" y="146990"/>
                          <a:pt x="92515" y="140589"/>
                          <a:pt x="82609" y="112186"/>
                        </a:cubicBezTo>
                        <a:cubicBezTo>
                          <a:pt x="71237" y="159306"/>
                          <a:pt x="56606" y="168050"/>
                          <a:pt x="50758" y="162621"/>
                        </a:cubicBezTo>
                        <a:cubicBezTo>
                          <a:pt x="52158" y="184347"/>
                          <a:pt x="35051" y="217151"/>
                          <a:pt x="17821" y="282226"/>
                        </a:cubicBezTo>
                        <a:cubicBezTo>
                          <a:pt x="3847" y="283226"/>
                          <a:pt x="-11535" y="231867"/>
                          <a:pt x="12772" y="230153"/>
                        </a:cubicBezTo>
                        <a:cubicBezTo>
                          <a:pt x="3276" y="221199"/>
                          <a:pt x="2952" y="206388"/>
                          <a:pt x="6638" y="170802"/>
                        </a:cubicBezTo>
                        <a:close/>
                      </a:path>
                    </a:pathLst>
                  </a:custGeom>
                  <a:solidFill>
                    <a:srgbClr val="3E281B"/>
                  </a:solidFill>
                  <a:ln w="9525" cap="flat">
                    <a:no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4F61DC38-29EC-4E76-44B5-42FCD7B2F85B}"/>
                      </a:ext>
                    </a:extLst>
                  </p:cNvPr>
                  <p:cNvSpPr/>
                  <p:nvPr/>
                </p:nvSpPr>
                <p:spPr>
                  <a:xfrm>
                    <a:off x="7158513" y="4392391"/>
                    <a:ext cx="87094" cy="80338"/>
                  </a:xfrm>
                  <a:custGeom>
                    <a:avLst/>
                    <a:gdLst>
                      <a:gd name="connsiteX0" fmla="*/ 75943 w 87094"/>
                      <a:gd name="connsiteY0" fmla="*/ 80339 h 80338"/>
                      <a:gd name="connsiteX1" fmla="*/ 0 w 87094"/>
                      <a:gd name="connsiteY1" fmla="*/ 18502 h 80338"/>
                      <a:gd name="connsiteX2" fmla="*/ 75943 w 87094"/>
                      <a:gd name="connsiteY2" fmla="*/ 80339 h 80338"/>
                    </a:gdLst>
                    <a:ahLst/>
                    <a:cxnLst>
                      <a:cxn ang="0">
                        <a:pos x="connsiteX0" y="connsiteY0"/>
                      </a:cxn>
                      <a:cxn ang="0">
                        <a:pos x="connsiteX1" y="connsiteY1"/>
                      </a:cxn>
                      <a:cxn ang="0">
                        <a:pos x="connsiteX2" y="connsiteY2"/>
                      </a:cxn>
                    </a:cxnLst>
                    <a:rect l="l" t="t" r="r" b="b"/>
                    <a:pathLst>
                      <a:path w="87094" h="80338">
                        <a:moveTo>
                          <a:pt x="75943" y="80339"/>
                        </a:moveTo>
                        <a:cubicBezTo>
                          <a:pt x="106499" y="32418"/>
                          <a:pt x="72009" y="-32247"/>
                          <a:pt x="0" y="18502"/>
                        </a:cubicBezTo>
                        <a:cubicBezTo>
                          <a:pt x="78219" y="3919"/>
                          <a:pt x="75943" y="80339"/>
                          <a:pt x="75943" y="80339"/>
                        </a:cubicBezTo>
                        <a:close/>
                      </a:path>
                    </a:pathLst>
                  </a:custGeom>
                  <a:solidFill>
                    <a:srgbClr val="3E281B"/>
                  </a:solidFill>
                  <a:ln w="9525"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120639EE-664D-2391-CBDF-2755C621B427}"/>
                      </a:ext>
                    </a:extLst>
                  </p:cNvPr>
                  <p:cNvSpPr/>
                  <p:nvPr/>
                </p:nvSpPr>
                <p:spPr>
                  <a:xfrm>
                    <a:off x="6668464" y="4344807"/>
                    <a:ext cx="68844" cy="78639"/>
                  </a:xfrm>
                  <a:custGeom>
                    <a:avLst/>
                    <a:gdLst>
                      <a:gd name="connsiteX0" fmla="*/ 68844 w 68844"/>
                      <a:gd name="connsiteY0" fmla="*/ 44074 h 78639"/>
                      <a:gd name="connsiteX1" fmla="*/ 1312 w 68844"/>
                      <a:gd name="connsiteY1" fmla="*/ 78640 h 78639"/>
                      <a:gd name="connsiteX2" fmla="*/ 68844 w 68844"/>
                      <a:gd name="connsiteY2" fmla="*/ 44074 h 78639"/>
                    </a:gdLst>
                    <a:ahLst/>
                    <a:cxnLst>
                      <a:cxn ang="0">
                        <a:pos x="connsiteX0" y="connsiteY0"/>
                      </a:cxn>
                      <a:cxn ang="0">
                        <a:pos x="connsiteX1" y="connsiteY1"/>
                      </a:cxn>
                      <a:cxn ang="0">
                        <a:pos x="connsiteX2" y="connsiteY2"/>
                      </a:cxn>
                    </a:cxnLst>
                    <a:rect l="l" t="t" r="r" b="b"/>
                    <a:pathLst>
                      <a:path w="68844" h="78639">
                        <a:moveTo>
                          <a:pt x="68844" y="44074"/>
                        </a:moveTo>
                        <a:cubicBezTo>
                          <a:pt x="50766" y="-27697"/>
                          <a:pt x="-9613" y="-8742"/>
                          <a:pt x="1312" y="78640"/>
                        </a:cubicBezTo>
                        <a:cubicBezTo>
                          <a:pt x="25191" y="2764"/>
                          <a:pt x="68844" y="44074"/>
                          <a:pt x="68844" y="44074"/>
                        </a:cubicBezTo>
                        <a:close/>
                      </a:path>
                    </a:pathLst>
                  </a:custGeom>
                  <a:solidFill>
                    <a:srgbClr val="3E281B"/>
                  </a:solidFill>
                  <a:ln w="9525" cap="flat">
                    <a:no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D9643189-465A-C906-35C2-7D212136EFEA}"/>
                      </a:ext>
                    </a:extLst>
                  </p:cNvPr>
                  <p:cNvSpPr/>
                  <p:nvPr/>
                </p:nvSpPr>
                <p:spPr>
                  <a:xfrm>
                    <a:off x="7336611" y="4607859"/>
                    <a:ext cx="69670" cy="64486"/>
                  </a:xfrm>
                  <a:custGeom>
                    <a:avLst/>
                    <a:gdLst>
                      <a:gd name="connsiteX0" fmla="*/ 8915 w 69670"/>
                      <a:gd name="connsiteY0" fmla="*/ 64486 h 64486"/>
                      <a:gd name="connsiteX1" fmla="*/ 0 w 69670"/>
                      <a:gd name="connsiteY1" fmla="*/ 6574 h 64486"/>
                      <a:gd name="connsiteX2" fmla="*/ 8915 w 69670"/>
                      <a:gd name="connsiteY2" fmla="*/ 64486 h 64486"/>
                    </a:gdLst>
                    <a:ahLst/>
                    <a:cxnLst>
                      <a:cxn ang="0">
                        <a:pos x="connsiteX0" y="connsiteY0"/>
                      </a:cxn>
                      <a:cxn ang="0">
                        <a:pos x="connsiteX1" y="connsiteY1"/>
                      </a:cxn>
                      <a:cxn ang="0">
                        <a:pos x="connsiteX2" y="connsiteY2"/>
                      </a:cxn>
                    </a:cxnLst>
                    <a:rect l="l" t="t" r="r" b="b"/>
                    <a:pathLst>
                      <a:path w="69670" h="64486">
                        <a:moveTo>
                          <a:pt x="8915" y="64486"/>
                        </a:moveTo>
                        <a:cubicBezTo>
                          <a:pt x="105080" y="61476"/>
                          <a:pt x="75629" y="-23934"/>
                          <a:pt x="0" y="6574"/>
                        </a:cubicBezTo>
                        <a:cubicBezTo>
                          <a:pt x="74333" y="35016"/>
                          <a:pt x="8915" y="64486"/>
                          <a:pt x="8915" y="64486"/>
                        </a:cubicBezTo>
                        <a:close/>
                      </a:path>
                    </a:pathLst>
                  </a:custGeom>
                  <a:solidFill>
                    <a:srgbClr val="3E281B"/>
                  </a:solidFill>
                  <a:ln w="9525"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7336D6FE-3E75-9E3A-2533-16C6BC8693D9}"/>
                      </a:ext>
                    </a:extLst>
                  </p:cNvPr>
                  <p:cNvSpPr/>
                  <p:nvPr/>
                </p:nvSpPr>
                <p:spPr>
                  <a:xfrm>
                    <a:off x="6853270" y="4286968"/>
                    <a:ext cx="62790" cy="67385"/>
                  </a:xfrm>
                  <a:custGeom>
                    <a:avLst/>
                    <a:gdLst>
                      <a:gd name="connsiteX0" fmla="*/ 62517 w 62790"/>
                      <a:gd name="connsiteY0" fmla="*/ 63813 h 67385"/>
                      <a:gd name="connsiteX1" fmla="*/ 3996 w 62790"/>
                      <a:gd name="connsiteY1" fmla="*/ 67385 h 67385"/>
                      <a:gd name="connsiteX2" fmla="*/ 62517 w 62790"/>
                      <a:gd name="connsiteY2" fmla="*/ 63813 h 67385"/>
                    </a:gdLst>
                    <a:ahLst/>
                    <a:cxnLst>
                      <a:cxn ang="0">
                        <a:pos x="connsiteX0" y="connsiteY0"/>
                      </a:cxn>
                      <a:cxn ang="0">
                        <a:pos x="connsiteX1" y="connsiteY1"/>
                      </a:cxn>
                      <a:cxn ang="0">
                        <a:pos x="connsiteX2" y="connsiteY2"/>
                      </a:cxn>
                    </a:cxnLst>
                    <a:rect l="l" t="t" r="r" b="b"/>
                    <a:pathLst>
                      <a:path w="62790" h="67385">
                        <a:moveTo>
                          <a:pt x="62517" y="63813"/>
                        </a:moveTo>
                        <a:cubicBezTo>
                          <a:pt x="68280" y="-32199"/>
                          <a:pt x="-19464" y="-10634"/>
                          <a:pt x="3996" y="67385"/>
                        </a:cubicBezTo>
                        <a:cubicBezTo>
                          <a:pt x="39105" y="-3957"/>
                          <a:pt x="62517" y="63813"/>
                          <a:pt x="62517" y="63813"/>
                        </a:cubicBezTo>
                        <a:close/>
                      </a:path>
                    </a:pathLst>
                  </a:custGeom>
                  <a:solidFill>
                    <a:srgbClr val="3E281B"/>
                  </a:solidFill>
                  <a:ln w="9525" cap="flat">
                    <a:noFill/>
                    <a:prstDash val="solid"/>
                    <a:miter/>
                  </a:ln>
                </p:spPr>
                <p:txBody>
                  <a:bodyPr rtlCol="0" anchor="ctr"/>
                  <a:lstStyle/>
                  <a:p>
                    <a:endParaRPr lang="en-US"/>
                  </a:p>
                </p:txBody>
              </p:sp>
            </p:grpSp>
            <p:grpSp>
              <p:nvGrpSpPr>
                <p:cNvPr id="674" name="Graphic 10">
                  <a:extLst>
                    <a:ext uri="{FF2B5EF4-FFF2-40B4-BE49-F238E27FC236}">
                      <a16:creationId xmlns:a16="http://schemas.microsoft.com/office/drawing/2014/main" id="{1E292E81-D167-0EB4-66B0-ADCAFFFC1EAF}"/>
                    </a:ext>
                  </a:extLst>
                </p:cNvPr>
                <p:cNvGrpSpPr/>
                <p:nvPr/>
              </p:nvGrpSpPr>
              <p:grpSpPr>
                <a:xfrm>
                  <a:off x="7157885" y="4896176"/>
                  <a:ext cx="131887" cy="123243"/>
                  <a:chOff x="7157885" y="4896176"/>
                  <a:chExt cx="131887" cy="123243"/>
                </a:xfrm>
              </p:grpSpPr>
              <p:sp>
                <p:nvSpPr>
                  <p:cNvPr id="675" name="Freeform: Shape 674">
                    <a:extLst>
                      <a:ext uri="{FF2B5EF4-FFF2-40B4-BE49-F238E27FC236}">
                        <a16:creationId xmlns:a16="http://schemas.microsoft.com/office/drawing/2014/main" id="{9C5C5866-2BF6-D8AC-DB5E-CDFDB53BFD40}"/>
                      </a:ext>
                    </a:extLst>
                  </p:cNvPr>
                  <p:cNvSpPr/>
                  <p:nvPr/>
                </p:nvSpPr>
                <p:spPr>
                  <a:xfrm>
                    <a:off x="7157885" y="4896176"/>
                    <a:ext cx="131887" cy="123243"/>
                  </a:xfrm>
                  <a:custGeom>
                    <a:avLst/>
                    <a:gdLst>
                      <a:gd name="connsiteX0" fmla="*/ 38689 w 131887"/>
                      <a:gd name="connsiteY0" fmla="*/ 21789 h 123243"/>
                      <a:gd name="connsiteX1" fmla="*/ 106422 w 131887"/>
                      <a:gd name="connsiteY1" fmla="*/ 4807 h 123243"/>
                      <a:gd name="connsiteX2" fmla="*/ 89467 w 131887"/>
                      <a:gd name="connsiteY2" fmla="*/ 112668 h 123243"/>
                      <a:gd name="connsiteX3" fmla="*/ 141 w 131887"/>
                      <a:gd name="connsiteY3" fmla="*/ 79854 h 123243"/>
                      <a:gd name="connsiteX4" fmla="*/ 38689 w 131887"/>
                      <a:gd name="connsiteY4" fmla="*/ 21789 h 12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87" h="123243">
                        <a:moveTo>
                          <a:pt x="38689" y="21789"/>
                        </a:moveTo>
                        <a:cubicBezTo>
                          <a:pt x="38689" y="21789"/>
                          <a:pt x="64978" y="-12310"/>
                          <a:pt x="106422" y="4807"/>
                        </a:cubicBezTo>
                        <a:cubicBezTo>
                          <a:pt x="150141" y="22885"/>
                          <a:pt x="133015" y="88446"/>
                          <a:pt x="89467" y="112668"/>
                        </a:cubicBezTo>
                        <a:cubicBezTo>
                          <a:pt x="45928" y="136871"/>
                          <a:pt x="-2973" y="116839"/>
                          <a:pt x="141" y="79854"/>
                        </a:cubicBezTo>
                        <a:lnTo>
                          <a:pt x="38689" y="21789"/>
                        </a:lnTo>
                        <a:close/>
                      </a:path>
                    </a:pathLst>
                  </a:custGeom>
                  <a:solidFill>
                    <a:srgbClr val="FCC7A5"/>
                  </a:solidFill>
                  <a:ln w="9525"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A5EE36DE-A18F-E79F-E7A4-7F27D115E854}"/>
                      </a:ext>
                    </a:extLst>
                  </p:cNvPr>
                  <p:cNvSpPr/>
                  <p:nvPr/>
                </p:nvSpPr>
                <p:spPr>
                  <a:xfrm>
                    <a:off x="7158338" y="4897897"/>
                    <a:ext cx="123662" cy="114641"/>
                  </a:xfrm>
                  <a:custGeom>
                    <a:avLst/>
                    <a:gdLst>
                      <a:gd name="connsiteX0" fmla="*/ 99777 w 123662"/>
                      <a:gd name="connsiteY0" fmla="*/ 4429 h 114641"/>
                      <a:gd name="connsiteX1" fmla="*/ 71536 w 123662"/>
                      <a:gd name="connsiteY1" fmla="*/ 448 h 114641"/>
                      <a:gd name="connsiteX2" fmla="*/ 91767 w 123662"/>
                      <a:gd name="connsiteY2" fmla="*/ 3848 h 114641"/>
                      <a:gd name="connsiteX3" fmla="*/ 85109 w 123662"/>
                      <a:gd name="connsiteY3" fmla="*/ 91231 h 114641"/>
                      <a:gd name="connsiteX4" fmla="*/ 136 w 123662"/>
                      <a:gd name="connsiteY4" fmla="*/ 74229 h 114641"/>
                      <a:gd name="connsiteX5" fmla="*/ 83899 w 123662"/>
                      <a:gd name="connsiteY5" fmla="*/ 104851 h 114641"/>
                      <a:gd name="connsiteX6" fmla="*/ 99777 w 123662"/>
                      <a:gd name="connsiteY6" fmla="*/ 4429 h 1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62" h="114641">
                        <a:moveTo>
                          <a:pt x="99777" y="4429"/>
                        </a:moveTo>
                        <a:cubicBezTo>
                          <a:pt x="89243" y="115"/>
                          <a:pt x="79775" y="-647"/>
                          <a:pt x="71536" y="448"/>
                        </a:cubicBezTo>
                        <a:cubicBezTo>
                          <a:pt x="78013" y="-180"/>
                          <a:pt x="84880" y="581"/>
                          <a:pt x="91767" y="3848"/>
                        </a:cubicBezTo>
                        <a:cubicBezTo>
                          <a:pt x="131943" y="22470"/>
                          <a:pt x="112693" y="70638"/>
                          <a:pt x="85109" y="91231"/>
                        </a:cubicBezTo>
                        <a:cubicBezTo>
                          <a:pt x="47790" y="119215"/>
                          <a:pt x="8499" y="104232"/>
                          <a:pt x="136" y="74229"/>
                        </a:cubicBezTo>
                        <a:cubicBezTo>
                          <a:pt x="-2826" y="108643"/>
                          <a:pt x="43094" y="127302"/>
                          <a:pt x="83899" y="104851"/>
                        </a:cubicBezTo>
                        <a:cubicBezTo>
                          <a:pt x="124771" y="82277"/>
                          <a:pt x="140744" y="21279"/>
                          <a:pt x="99777" y="4429"/>
                        </a:cubicBezTo>
                        <a:close/>
                      </a:path>
                    </a:pathLst>
                  </a:custGeom>
                  <a:solidFill>
                    <a:srgbClr val="EBAD86"/>
                  </a:solidFill>
                  <a:ln w="9525" cap="flat">
                    <a:no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65C07505-BEB3-7F9F-F2F2-57E1A48F2C79}"/>
                      </a:ext>
                    </a:extLst>
                  </p:cNvPr>
                  <p:cNvSpPr/>
                  <p:nvPr/>
                </p:nvSpPr>
                <p:spPr>
                  <a:xfrm>
                    <a:off x="7201710" y="4916333"/>
                    <a:ext cx="60996" cy="75356"/>
                  </a:xfrm>
                  <a:custGeom>
                    <a:avLst/>
                    <a:gdLst>
                      <a:gd name="connsiteX0" fmla="*/ 60997 w 60996"/>
                      <a:gd name="connsiteY0" fmla="*/ 5300 h 75356"/>
                      <a:gd name="connsiteX1" fmla="*/ 4218 w 60996"/>
                      <a:gd name="connsiteY1" fmla="*/ 75357 h 75356"/>
                      <a:gd name="connsiteX2" fmla="*/ 41204 w 60996"/>
                      <a:gd name="connsiteY2" fmla="*/ 52306 h 75356"/>
                      <a:gd name="connsiteX3" fmla="*/ 29516 w 60996"/>
                      <a:gd name="connsiteY3" fmla="*/ 20359 h 75356"/>
                      <a:gd name="connsiteX4" fmla="*/ 60997 w 60996"/>
                      <a:gd name="connsiteY4" fmla="*/ 5300 h 7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6" h="75356">
                        <a:moveTo>
                          <a:pt x="60997" y="5300"/>
                        </a:moveTo>
                        <a:cubicBezTo>
                          <a:pt x="37737" y="-15150"/>
                          <a:pt x="-15260" y="26846"/>
                          <a:pt x="4218" y="75357"/>
                        </a:cubicBezTo>
                        <a:cubicBezTo>
                          <a:pt x="11343" y="28494"/>
                          <a:pt x="32860" y="23226"/>
                          <a:pt x="41204" y="52306"/>
                        </a:cubicBezTo>
                        <a:cubicBezTo>
                          <a:pt x="48281" y="39676"/>
                          <a:pt x="46290" y="28084"/>
                          <a:pt x="29516" y="20359"/>
                        </a:cubicBezTo>
                        <a:cubicBezTo>
                          <a:pt x="40385" y="4595"/>
                          <a:pt x="60997" y="5300"/>
                          <a:pt x="60997" y="5300"/>
                        </a:cubicBezTo>
                        <a:close/>
                      </a:path>
                    </a:pathLst>
                  </a:custGeom>
                  <a:solidFill>
                    <a:srgbClr val="EBAD86"/>
                  </a:solidFill>
                  <a:ln w="9525" cap="flat">
                    <a:noFill/>
                    <a:prstDash val="solid"/>
                    <a:miter/>
                  </a:ln>
                </p:spPr>
                <p:txBody>
                  <a:bodyPr rtlCol="0" anchor="ctr"/>
                  <a:lstStyle/>
                  <a:p>
                    <a:endParaRPr lang="en-US"/>
                  </a:p>
                </p:txBody>
              </p:sp>
            </p:grpSp>
          </p:grpSp>
        </p:grpSp>
      </p:grpSp>
    </p:spTree>
    <p:extLst>
      <p:ext uri="{BB962C8B-B14F-4D97-AF65-F5344CB8AC3E}">
        <p14:creationId xmlns:p14="http://schemas.microsoft.com/office/powerpoint/2010/main" val="132154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p:cTn id="19" dur="500" fill="hold"/>
                                        <p:tgtEl>
                                          <p:spTgt spid="162"/>
                                        </p:tgtEl>
                                        <p:attrNameLst>
                                          <p:attrName>ppt_w</p:attrName>
                                        </p:attrNameLst>
                                      </p:cBhvr>
                                      <p:tavLst>
                                        <p:tav tm="0">
                                          <p:val>
                                            <p:fltVal val="0"/>
                                          </p:val>
                                        </p:tav>
                                        <p:tav tm="100000">
                                          <p:val>
                                            <p:strVal val="#ppt_w"/>
                                          </p:val>
                                        </p:tav>
                                      </p:tavLst>
                                    </p:anim>
                                    <p:anim calcmode="lin" valueType="num">
                                      <p:cBhvr>
                                        <p:cTn id="20" dur="500" fill="hold"/>
                                        <p:tgtEl>
                                          <p:spTgt spid="162"/>
                                        </p:tgtEl>
                                        <p:attrNameLst>
                                          <p:attrName>ppt_h</p:attrName>
                                        </p:attrNameLst>
                                      </p:cBhvr>
                                      <p:tavLst>
                                        <p:tav tm="0">
                                          <p:val>
                                            <p:fltVal val="0"/>
                                          </p:val>
                                        </p:tav>
                                        <p:tav tm="100000">
                                          <p:val>
                                            <p:strVal val="#ppt_h"/>
                                          </p:val>
                                        </p:tav>
                                      </p:tavLst>
                                    </p:anim>
                                    <p:animEffect transition="in" filter="fade">
                                      <p:cBhvr>
                                        <p:cTn id="21" dur="500"/>
                                        <p:tgtEl>
                                          <p:spTgt spid="162"/>
                                        </p:tgtEl>
                                      </p:cBhvr>
                                    </p:animEffect>
                                  </p:childTnLst>
                                </p:cTn>
                              </p:par>
                              <p:par>
                                <p:cTn id="22" presetID="53" presetClass="entr" presetSubtype="16"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par>
                                <p:cTn id="27" presetID="53" presetClass="entr" presetSubtype="16" fill="hold" nodeType="withEffect">
                                  <p:stCondLst>
                                    <p:cond delay="0"/>
                                  </p:stCondLst>
                                  <p:childTnLst>
                                    <p:set>
                                      <p:cBhvr>
                                        <p:cTn id="28" dur="1" fill="hold">
                                          <p:stCondLst>
                                            <p:cond delay="0"/>
                                          </p:stCondLst>
                                        </p:cTn>
                                        <p:tgtEl>
                                          <p:spTgt spid="309"/>
                                        </p:tgtEl>
                                        <p:attrNameLst>
                                          <p:attrName>style.visibility</p:attrName>
                                        </p:attrNameLst>
                                      </p:cBhvr>
                                      <p:to>
                                        <p:strVal val="visible"/>
                                      </p:to>
                                    </p:set>
                                    <p:anim calcmode="lin" valueType="num">
                                      <p:cBhvr>
                                        <p:cTn id="29" dur="500" fill="hold"/>
                                        <p:tgtEl>
                                          <p:spTgt spid="309"/>
                                        </p:tgtEl>
                                        <p:attrNameLst>
                                          <p:attrName>ppt_w</p:attrName>
                                        </p:attrNameLst>
                                      </p:cBhvr>
                                      <p:tavLst>
                                        <p:tav tm="0">
                                          <p:val>
                                            <p:fltVal val="0"/>
                                          </p:val>
                                        </p:tav>
                                        <p:tav tm="100000">
                                          <p:val>
                                            <p:strVal val="#ppt_w"/>
                                          </p:val>
                                        </p:tav>
                                      </p:tavLst>
                                    </p:anim>
                                    <p:anim calcmode="lin" valueType="num">
                                      <p:cBhvr>
                                        <p:cTn id="30" dur="500" fill="hold"/>
                                        <p:tgtEl>
                                          <p:spTgt spid="309"/>
                                        </p:tgtEl>
                                        <p:attrNameLst>
                                          <p:attrName>ppt_h</p:attrName>
                                        </p:attrNameLst>
                                      </p:cBhvr>
                                      <p:tavLst>
                                        <p:tav tm="0">
                                          <p:val>
                                            <p:fltVal val="0"/>
                                          </p:val>
                                        </p:tav>
                                        <p:tav tm="100000">
                                          <p:val>
                                            <p:strVal val="#ppt_h"/>
                                          </p:val>
                                        </p:tav>
                                      </p:tavLst>
                                    </p:anim>
                                    <p:animEffect transition="in" filter="fade">
                                      <p:cBhvr>
                                        <p:cTn id="31" dur="500"/>
                                        <p:tgtEl>
                                          <p:spTgt spid="309"/>
                                        </p:tgtEl>
                                      </p:cBhvr>
                                    </p:animEffect>
                                  </p:childTnLst>
                                </p:cTn>
                              </p:par>
                              <p:par>
                                <p:cTn id="32" presetID="53" presetClass="entr" presetSubtype="16" fill="hold" nodeType="withEffect">
                                  <p:stCondLst>
                                    <p:cond delay="0"/>
                                  </p:stCondLst>
                                  <p:childTnLst>
                                    <p:set>
                                      <p:cBhvr>
                                        <p:cTn id="33" dur="1" fill="hold">
                                          <p:stCondLst>
                                            <p:cond delay="0"/>
                                          </p:stCondLst>
                                        </p:cTn>
                                        <p:tgtEl>
                                          <p:spTgt spid="600"/>
                                        </p:tgtEl>
                                        <p:attrNameLst>
                                          <p:attrName>style.visibility</p:attrName>
                                        </p:attrNameLst>
                                      </p:cBhvr>
                                      <p:to>
                                        <p:strVal val="visible"/>
                                      </p:to>
                                    </p:set>
                                    <p:anim calcmode="lin" valueType="num">
                                      <p:cBhvr>
                                        <p:cTn id="34" dur="500" fill="hold"/>
                                        <p:tgtEl>
                                          <p:spTgt spid="600"/>
                                        </p:tgtEl>
                                        <p:attrNameLst>
                                          <p:attrName>ppt_w</p:attrName>
                                        </p:attrNameLst>
                                      </p:cBhvr>
                                      <p:tavLst>
                                        <p:tav tm="0">
                                          <p:val>
                                            <p:fltVal val="0"/>
                                          </p:val>
                                        </p:tav>
                                        <p:tav tm="100000">
                                          <p:val>
                                            <p:strVal val="#ppt_w"/>
                                          </p:val>
                                        </p:tav>
                                      </p:tavLst>
                                    </p:anim>
                                    <p:anim calcmode="lin" valueType="num">
                                      <p:cBhvr>
                                        <p:cTn id="35" dur="500" fill="hold"/>
                                        <p:tgtEl>
                                          <p:spTgt spid="600"/>
                                        </p:tgtEl>
                                        <p:attrNameLst>
                                          <p:attrName>ppt_h</p:attrName>
                                        </p:attrNameLst>
                                      </p:cBhvr>
                                      <p:tavLst>
                                        <p:tav tm="0">
                                          <p:val>
                                            <p:fltVal val="0"/>
                                          </p:val>
                                        </p:tav>
                                        <p:tav tm="100000">
                                          <p:val>
                                            <p:strVal val="#ppt_h"/>
                                          </p:val>
                                        </p:tav>
                                      </p:tavLst>
                                    </p:anim>
                                    <p:animEffect transition="in" filter="fade">
                                      <p:cBhvr>
                                        <p:cTn id="36" dur="5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095C2-432D-8987-FB8F-0869ADF5E3B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295897-AA5D-4806-966C-D496DB0CEC95}"/>
              </a:ext>
            </a:extLst>
          </p:cNvPr>
          <p:cNvPicPr>
            <a:picLocks noChangeAspect="1"/>
          </p:cNvPicPr>
          <p:nvPr/>
        </p:nvPicPr>
        <p:blipFill>
          <a:blip r:embed="rId2"/>
          <a:stretch>
            <a:fillRect/>
          </a:stretch>
        </p:blipFill>
        <p:spPr>
          <a:xfrm>
            <a:off x="2028324" y="1188526"/>
            <a:ext cx="8327858" cy="4480948"/>
          </a:xfrm>
          <a:prstGeom prst="rect">
            <a:avLst/>
          </a:prstGeom>
        </p:spPr>
      </p:pic>
    </p:spTree>
    <p:extLst>
      <p:ext uri="{BB962C8B-B14F-4D97-AF65-F5344CB8AC3E}">
        <p14:creationId xmlns:p14="http://schemas.microsoft.com/office/powerpoint/2010/main" val="18484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B2218DC-BE62-A4B1-61D2-FF0FBA5B8CD8}"/>
              </a:ext>
            </a:extLst>
          </p:cNvPr>
          <p:cNvSpPr txBox="1"/>
          <p:nvPr/>
        </p:nvSpPr>
        <p:spPr>
          <a:xfrm>
            <a:off x="1095983" y="1805610"/>
            <a:ext cx="10000033" cy="3970318"/>
          </a:xfrm>
          <a:prstGeom prst="rect">
            <a:avLst/>
          </a:prstGeom>
          <a:noFill/>
        </p:spPr>
        <p:txBody>
          <a:bodyPr wrap="square" rtlCol="0">
            <a:spAutoFit/>
          </a:bodyPr>
          <a:lstStyle/>
          <a:p>
            <a:pPr algn="just"/>
            <a:r>
              <a:rPr lang="vi-VN" sz="2800">
                <a:latin typeface="UTM Avo" panose="02040603050506020204" pitchFamily="18" charset="0"/>
              </a:rPr>
              <a:t>*Về nhận thức khoa học:</a:t>
            </a:r>
          </a:p>
          <a:p>
            <a:pPr algn="just"/>
            <a:r>
              <a:rPr lang="vi-VN" sz="2800">
                <a:latin typeface="UTM Avo" panose="02040603050506020204" pitchFamily="18" charset="0"/>
              </a:rPr>
              <a:t>- Xác định được tên, hoạt động của các bộ phận bên ngoài cơ thể</a:t>
            </a:r>
          </a:p>
          <a:p>
            <a:pPr algn="just"/>
            <a:r>
              <a:rPr lang="vi-VN" sz="2800">
                <a:latin typeface="UTM Avo" panose="02040603050506020204" pitchFamily="18" charset="0"/>
              </a:rPr>
              <a:t>- Nhận biết được bộ phận riêng tư của cơ thể</a:t>
            </a:r>
          </a:p>
          <a:p>
            <a:pPr algn="just"/>
            <a:r>
              <a:rPr lang="vi-VN" sz="2800">
                <a:latin typeface="UTM Avo" panose="02040603050506020204" pitchFamily="18" charset="0"/>
              </a:rPr>
              <a:t>- Nêu được những việc cần làm để giữ vệ sinh cơ thể và lợi ích của việc làm đó</a:t>
            </a:r>
          </a:p>
          <a:p>
            <a:pPr algn="just"/>
            <a:r>
              <a:rPr lang="vi-VN" sz="2800">
                <a:latin typeface="UTM Avo" panose="02040603050506020204" pitchFamily="18" charset="0"/>
              </a:rPr>
              <a:t>*Về tìm hiểu môi trường tự nhiên và xã hội xung quanh</a:t>
            </a:r>
          </a:p>
          <a:p>
            <a:pPr algn="just"/>
            <a:r>
              <a:rPr lang="vi-VN" sz="2800">
                <a:latin typeface="UTM Avo" panose="02040603050506020204" pitchFamily="18" charset="0"/>
              </a:rPr>
              <a:t>- Phân biệt được con trai và con gái</a:t>
            </a:r>
          </a:p>
          <a:p>
            <a:pPr algn="just"/>
            <a:r>
              <a:rPr lang="vi-VN" sz="2800">
                <a:latin typeface="UTM Avo" panose="02040603050506020204" pitchFamily="18" charset="0"/>
              </a:rPr>
              <a:t>- Tự đánh giá được việc giữ vệ sinh cơ thể</a:t>
            </a:r>
          </a:p>
        </p:txBody>
      </p:sp>
      <p:pic>
        <p:nvPicPr>
          <p:cNvPr id="2" name="Picture 1">
            <a:extLst>
              <a:ext uri="{FF2B5EF4-FFF2-40B4-BE49-F238E27FC236}">
                <a16:creationId xmlns:a16="http://schemas.microsoft.com/office/drawing/2014/main" id="{53343509-0C14-4BAC-A22D-13BAB34176C7}"/>
              </a:ext>
            </a:extLst>
          </p:cNvPr>
          <p:cNvPicPr>
            <a:picLocks noChangeAspect="1"/>
          </p:cNvPicPr>
          <p:nvPr/>
        </p:nvPicPr>
        <p:blipFill>
          <a:blip r:embed="rId2"/>
          <a:stretch>
            <a:fillRect/>
          </a:stretch>
        </p:blipFill>
        <p:spPr>
          <a:xfrm>
            <a:off x="2937982" y="633120"/>
            <a:ext cx="6681795" cy="1414395"/>
          </a:xfrm>
          <a:prstGeom prst="rect">
            <a:avLst/>
          </a:prstGeom>
        </p:spPr>
      </p:pic>
    </p:spTree>
    <p:extLst>
      <p:ext uri="{BB962C8B-B14F-4D97-AF65-F5344CB8AC3E}">
        <p14:creationId xmlns:p14="http://schemas.microsoft.com/office/powerpoint/2010/main" val="2940659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EB5FC6A-1536-0271-AAB0-352458D5B8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7885" y="857737"/>
            <a:ext cx="3887631" cy="5601453"/>
          </a:xfrm>
          <a:prstGeom prst="rect">
            <a:avLst/>
          </a:prstGeom>
        </p:spPr>
      </p:pic>
      <p:pic>
        <p:nvPicPr>
          <p:cNvPr id="5" name="Picture 4" descr="A cartoon of a child&#10;&#10;AI-generated content may be incorrect.">
            <a:extLst>
              <a:ext uri="{FF2B5EF4-FFF2-40B4-BE49-F238E27FC236}">
                <a16:creationId xmlns:a16="http://schemas.microsoft.com/office/drawing/2014/main" id="{CC3E6DDF-9EA9-ED88-39FA-3E89FB6D02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3996" y="647480"/>
            <a:ext cx="4657890" cy="6210520"/>
          </a:xfrm>
          <a:prstGeom prst="rect">
            <a:avLst/>
          </a:prstGeom>
        </p:spPr>
      </p:pic>
      <p:pic>
        <p:nvPicPr>
          <p:cNvPr id="6" name="SL28">
            <a:hlinkClick r:id="" action="ppaction://media"/>
            <a:extLst>
              <a:ext uri="{FF2B5EF4-FFF2-40B4-BE49-F238E27FC236}">
                <a16:creationId xmlns:a16="http://schemas.microsoft.com/office/drawing/2014/main" id="{BEABD67C-D97C-5441-6F69-1896264C34AE}"/>
              </a:ext>
            </a:extLst>
          </p:cNvPr>
          <p:cNvPicPr>
            <a:picLocks noChangeAspect="1"/>
          </p:cNvPicPr>
          <p:nvPr>
            <a:audioFile r:link="rId1"/>
            <p:extLst>
              <p:ext uri="{DAA4B4D4-6D71-4841-9C94-3DE7FCFB9230}">
                <p14:media xmlns:p14="http://schemas.microsoft.com/office/powerpoint/2010/main" r:embed="rId2">
                  <p14:trim st="4880"/>
                </p14:media>
              </p:ext>
            </p:extLst>
          </p:nvPr>
        </p:nvPicPr>
        <p:blipFill>
          <a:blip r:embed="rId7"/>
          <a:stretch>
            <a:fillRect/>
          </a:stretch>
        </p:blipFill>
        <p:spPr>
          <a:xfrm>
            <a:off x="5368925" y="-1703388"/>
            <a:ext cx="609600" cy="609600"/>
          </a:xfrm>
          <a:prstGeom prst="rect">
            <a:avLst/>
          </a:prstGeom>
        </p:spPr>
      </p:pic>
    </p:spTree>
    <p:extLst>
      <p:ext uri="{BB962C8B-B14F-4D97-AF65-F5344CB8AC3E}">
        <p14:creationId xmlns:p14="http://schemas.microsoft.com/office/powerpoint/2010/main" val="4199354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10" fill="hold"/>
                                        <p:tgtEl>
                                          <p:spTgt spid="6"/>
                                        </p:tgtEl>
                                      </p:cBhvr>
                                    </p:cmd>
                                  </p:childTnLst>
                                </p:cTn>
                              </p:par>
                            </p:childTnLst>
                          </p:cTn>
                        </p:par>
                        <p:par>
                          <p:cTn id="7" fill="hold">
                            <p:stCondLst>
                              <p:cond delay="7110"/>
                            </p:stCondLst>
                            <p:childTnLst>
                              <p:par>
                                <p:cTn id="8" presetID="1" presetClass="exit" presetSubtype="0" fill="hold" nodeType="afterEffect">
                                  <p:stCondLst>
                                    <p:cond delay="0"/>
                                  </p:stCondLst>
                                  <p:childTnLst>
                                    <p:set>
                                      <p:cBhvr>
                                        <p:cTn id="9" dur="1" fill="hold">
                                          <p:stCondLst>
                                            <p:cond delay="0"/>
                                          </p:stCondLst>
                                        </p:cTn>
                                        <p:tgtEl>
                                          <p:spTgt spid="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E9ECA1C-326D-43E0-90EE-01CE9932DC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48179" y="523702"/>
            <a:ext cx="4144511" cy="5810595"/>
          </a:xfrm>
          <a:prstGeom prst="rect">
            <a:avLst/>
          </a:prstGeom>
        </p:spPr>
      </p:pic>
      <p:cxnSp>
        <p:nvCxnSpPr>
          <p:cNvPr id="5" name="Straight Connector 4">
            <a:extLst>
              <a:ext uri="{FF2B5EF4-FFF2-40B4-BE49-F238E27FC236}">
                <a16:creationId xmlns:a16="http://schemas.microsoft.com/office/drawing/2014/main" id="{9C1E1B4C-7F26-4F84-9817-0E0C9207F6D1}"/>
              </a:ext>
            </a:extLst>
          </p:cNvPr>
          <p:cNvCxnSpPr/>
          <p:nvPr/>
        </p:nvCxnSpPr>
        <p:spPr>
          <a:xfrm>
            <a:off x="2413515" y="1497377"/>
            <a:ext cx="2690529" cy="0"/>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51FA86B-B922-4AF9-A438-C98D1DBAC3FA}"/>
              </a:ext>
            </a:extLst>
          </p:cNvPr>
          <p:cNvCxnSpPr>
            <a:cxnSpLocks/>
          </p:cNvCxnSpPr>
          <p:nvPr/>
        </p:nvCxnSpPr>
        <p:spPr>
          <a:xfrm flipV="1">
            <a:off x="3647412" y="2017941"/>
            <a:ext cx="1938770" cy="915039"/>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B38106-1590-4B25-B482-77C55CB2DD19}"/>
              </a:ext>
            </a:extLst>
          </p:cNvPr>
          <p:cNvCxnSpPr>
            <a:cxnSpLocks/>
          </p:cNvCxnSpPr>
          <p:nvPr/>
        </p:nvCxnSpPr>
        <p:spPr>
          <a:xfrm flipV="1">
            <a:off x="3842381" y="5360623"/>
            <a:ext cx="1743801" cy="605531"/>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EF7BCB-00AB-47D3-ADCC-3553A0364B8F}"/>
              </a:ext>
            </a:extLst>
          </p:cNvPr>
          <p:cNvCxnSpPr>
            <a:cxnSpLocks/>
          </p:cNvCxnSpPr>
          <p:nvPr/>
        </p:nvCxnSpPr>
        <p:spPr>
          <a:xfrm>
            <a:off x="6120434" y="2059277"/>
            <a:ext cx="2433813" cy="694472"/>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10D6CC-60EE-4CFF-A7BB-3F0BC8B93C2A}"/>
              </a:ext>
            </a:extLst>
          </p:cNvPr>
          <p:cNvCxnSpPr>
            <a:cxnSpLocks/>
          </p:cNvCxnSpPr>
          <p:nvPr/>
        </p:nvCxnSpPr>
        <p:spPr>
          <a:xfrm flipV="1">
            <a:off x="7305484" y="1549093"/>
            <a:ext cx="2866454" cy="311791"/>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D5C71F4-8E69-4658-93F6-1F7C972A695D}"/>
              </a:ext>
            </a:extLst>
          </p:cNvPr>
          <p:cNvCxnSpPr>
            <a:cxnSpLocks/>
          </p:cNvCxnSpPr>
          <p:nvPr/>
        </p:nvCxnSpPr>
        <p:spPr>
          <a:xfrm>
            <a:off x="6298463" y="2399829"/>
            <a:ext cx="3697550" cy="1570861"/>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AF2186C-BF5A-4E71-86D2-FAEE67B4F2A9}"/>
              </a:ext>
            </a:extLst>
          </p:cNvPr>
          <p:cNvCxnSpPr>
            <a:cxnSpLocks/>
          </p:cNvCxnSpPr>
          <p:nvPr/>
        </p:nvCxnSpPr>
        <p:spPr>
          <a:xfrm>
            <a:off x="7736114" y="3429000"/>
            <a:ext cx="1002597" cy="1930632"/>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003353B-F8ED-4FBF-AA27-E5CD5FC7AB4E}"/>
              </a:ext>
            </a:extLst>
          </p:cNvPr>
          <p:cNvPicPr>
            <a:picLocks noChangeAspect="1"/>
          </p:cNvPicPr>
          <p:nvPr/>
        </p:nvPicPr>
        <p:blipFill>
          <a:blip r:embed="rId4"/>
          <a:stretch>
            <a:fillRect/>
          </a:stretch>
        </p:blipFill>
        <p:spPr>
          <a:xfrm>
            <a:off x="1316055" y="753823"/>
            <a:ext cx="1103472" cy="1255885"/>
          </a:xfrm>
          <a:prstGeom prst="rect">
            <a:avLst/>
          </a:prstGeom>
        </p:spPr>
      </p:pic>
      <p:pic>
        <p:nvPicPr>
          <p:cNvPr id="13" name="Picture 12">
            <a:extLst>
              <a:ext uri="{FF2B5EF4-FFF2-40B4-BE49-F238E27FC236}">
                <a16:creationId xmlns:a16="http://schemas.microsoft.com/office/drawing/2014/main" id="{E43B3FA8-686E-421E-9772-032707930BD7}"/>
              </a:ext>
            </a:extLst>
          </p:cNvPr>
          <p:cNvPicPr>
            <a:picLocks noChangeAspect="1"/>
          </p:cNvPicPr>
          <p:nvPr/>
        </p:nvPicPr>
        <p:blipFill>
          <a:blip r:embed="rId4"/>
          <a:stretch>
            <a:fillRect/>
          </a:stretch>
        </p:blipFill>
        <p:spPr>
          <a:xfrm>
            <a:off x="2583150" y="2197658"/>
            <a:ext cx="1103472" cy="1255885"/>
          </a:xfrm>
          <a:prstGeom prst="rect">
            <a:avLst/>
          </a:prstGeom>
        </p:spPr>
      </p:pic>
      <p:pic>
        <p:nvPicPr>
          <p:cNvPr id="14" name="Picture 13">
            <a:extLst>
              <a:ext uri="{FF2B5EF4-FFF2-40B4-BE49-F238E27FC236}">
                <a16:creationId xmlns:a16="http://schemas.microsoft.com/office/drawing/2014/main" id="{512A5130-2C25-4F37-8D59-14132EDCA036}"/>
              </a:ext>
            </a:extLst>
          </p:cNvPr>
          <p:cNvPicPr>
            <a:picLocks noChangeAspect="1"/>
          </p:cNvPicPr>
          <p:nvPr/>
        </p:nvPicPr>
        <p:blipFill>
          <a:blip r:embed="rId4"/>
          <a:stretch>
            <a:fillRect/>
          </a:stretch>
        </p:blipFill>
        <p:spPr>
          <a:xfrm>
            <a:off x="2759107" y="5226575"/>
            <a:ext cx="1103472" cy="1255885"/>
          </a:xfrm>
          <a:prstGeom prst="rect">
            <a:avLst/>
          </a:prstGeom>
        </p:spPr>
      </p:pic>
      <p:pic>
        <p:nvPicPr>
          <p:cNvPr id="15" name="Picture 14">
            <a:extLst>
              <a:ext uri="{FF2B5EF4-FFF2-40B4-BE49-F238E27FC236}">
                <a16:creationId xmlns:a16="http://schemas.microsoft.com/office/drawing/2014/main" id="{3D1C436C-2862-4CB3-9574-BE69496E7126}"/>
              </a:ext>
            </a:extLst>
          </p:cNvPr>
          <p:cNvPicPr>
            <a:picLocks noChangeAspect="1"/>
          </p:cNvPicPr>
          <p:nvPr/>
        </p:nvPicPr>
        <p:blipFill>
          <a:blip r:embed="rId4"/>
          <a:stretch>
            <a:fillRect/>
          </a:stretch>
        </p:blipFill>
        <p:spPr>
          <a:xfrm>
            <a:off x="8630578" y="4869928"/>
            <a:ext cx="1103472" cy="1255885"/>
          </a:xfrm>
          <a:prstGeom prst="rect">
            <a:avLst/>
          </a:prstGeom>
        </p:spPr>
      </p:pic>
      <p:pic>
        <p:nvPicPr>
          <p:cNvPr id="16" name="Picture 15">
            <a:extLst>
              <a:ext uri="{FF2B5EF4-FFF2-40B4-BE49-F238E27FC236}">
                <a16:creationId xmlns:a16="http://schemas.microsoft.com/office/drawing/2014/main" id="{12288D93-395B-4944-8F27-E27769ECF41F}"/>
              </a:ext>
            </a:extLst>
          </p:cNvPr>
          <p:cNvPicPr>
            <a:picLocks noChangeAspect="1"/>
          </p:cNvPicPr>
          <p:nvPr/>
        </p:nvPicPr>
        <p:blipFill>
          <a:blip r:embed="rId4"/>
          <a:stretch>
            <a:fillRect/>
          </a:stretch>
        </p:blipFill>
        <p:spPr>
          <a:xfrm>
            <a:off x="9891238" y="3268666"/>
            <a:ext cx="1103472" cy="1255885"/>
          </a:xfrm>
          <a:prstGeom prst="rect">
            <a:avLst/>
          </a:prstGeom>
        </p:spPr>
      </p:pic>
      <p:pic>
        <p:nvPicPr>
          <p:cNvPr id="17" name="Picture 16">
            <a:extLst>
              <a:ext uri="{FF2B5EF4-FFF2-40B4-BE49-F238E27FC236}">
                <a16:creationId xmlns:a16="http://schemas.microsoft.com/office/drawing/2014/main" id="{F4631742-9909-408C-A032-38B9925E7C24}"/>
              </a:ext>
            </a:extLst>
          </p:cNvPr>
          <p:cNvPicPr>
            <a:picLocks noChangeAspect="1"/>
          </p:cNvPicPr>
          <p:nvPr/>
        </p:nvPicPr>
        <p:blipFill>
          <a:blip r:embed="rId4"/>
          <a:stretch>
            <a:fillRect/>
          </a:stretch>
        </p:blipFill>
        <p:spPr>
          <a:xfrm>
            <a:off x="8545680" y="2059277"/>
            <a:ext cx="1103472" cy="1255885"/>
          </a:xfrm>
          <a:prstGeom prst="rect">
            <a:avLst/>
          </a:prstGeom>
        </p:spPr>
      </p:pic>
      <p:pic>
        <p:nvPicPr>
          <p:cNvPr id="18" name="Picture 17">
            <a:extLst>
              <a:ext uri="{FF2B5EF4-FFF2-40B4-BE49-F238E27FC236}">
                <a16:creationId xmlns:a16="http://schemas.microsoft.com/office/drawing/2014/main" id="{4F7A2818-4F0F-4A0B-AED5-B6B045D08A97}"/>
              </a:ext>
            </a:extLst>
          </p:cNvPr>
          <p:cNvPicPr>
            <a:picLocks noChangeAspect="1"/>
          </p:cNvPicPr>
          <p:nvPr/>
        </p:nvPicPr>
        <p:blipFill>
          <a:blip r:embed="rId4"/>
          <a:stretch>
            <a:fillRect/>
          </a:stretch>
        </p:blipFill>
        <p:spPr>
          <a:xfrm>
            <a:off x="9891238" y="621024"/>
            <a:ext cx="1103472" cy="1255885"/>
          </a:xfrm>
          <a:prstGeom prst="rect">
            <a:avLst/>
          </a:prstGeom>
        </p:spPr>
      </p:pic>
    </p:spTree>
    <p:extLst>
      <p:ext uri="{BB962C8B-B14F-4D97-AF65-F5344CB8AC3E}">
        <p14:creationId xmlns:p14="http://schemas.microsoft.com/office/powerpoint/2010/main" val="76132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22" presetClass="entr" presetSubtype="2"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22" presetClass="entr" presetSubtype="2"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right)">
                                      <p:cBhvr>
                                        <p:cTn id="30" dur="500"/>
                                        <p:tgtEl>
                                          <p:spTgt spid="7"/>
                                        </p:tgtEl>
                                      </p:cBhvr>
                                    </p:animEffect>
                                  </p:childTnLst>
                                </p:cTn>
                              </p:par>
                              <p:par>
                                <p:cTn id="31" presetID="53" presetClass="entr" presetSubtype="16"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22" presetClass="entr" presetSubtype="8"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par>
                                <p:cTn id="44" presetID="22" presetClass="entr" presetSubtype="8"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par>
                                <p:cTn id="47" presetID="53" presetClass="entr" presetSubtype="16"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22" presetClass="entr" presetSubtype="8"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par>
                                <p:cTn id="55" presetID="53" presetClass="entr" presetSubtype="16"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22" presetClass="entr" presetSubtype="8"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par>
                                <p:cTn id="63" presetID="53" presetClass="entr" presetSubtype="16"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107D8DA-22CA-4A1C-9A59-CAB293BFD0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8179" y="523702"/>
            <a:ext cx="4144511" cy="5810595"/>
          </a:xfrm>
          <a:prstGeom prst="rect">
            <a:avLst/>
          </a:prstGeom>
        </p:spPr>
      </p:pic>
      <p:cxnSp>
        <p:nvCxnSpPr>
          <p:cNvPr id="5" name="Straight Connector 4">
            <a:extLst>
              <a:ext uri="{FF2B5EF4-FFF2-40B4-BE49-F238E27FC236}">
                <a16:creationId xmlns:a16="http://schemas.microsoft.com/office/drawing/2014/main" id="{81DE6F02-307F-46CF-85BB-DC8BD3635C04}"/>
              </a:ext>
            </a:extLst>
          </p:cNvPr>
          <p:cNvCxnSpPr/>
          <p:nvPr/>
        </p:nvCxnSpPr>
        <p:spPr>
          <a:xfrm>
            <a:off x="2413515" y="1497377"/>
            <a:ext cx="2690529" cy="0"/>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7A28B15-DEA7-4B69-838D-4334B30DA6E0}"/>
              </a:ext>
            </a:extLst>
          </p:cNvPr>
          <p:cNvCxnSpPr>
            <a:cxnSpLocks/>
          </p:cNvCxnSpPr>
          <p:nvPr/>
        </p:nvCxnSpPr>
        <p:spPr>
          <a:xfrm flipV="1">
            <a:off x="3647412" y="2017941"/>
            <a:ext cx="1938770" cy="915039"/>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CDD075-070F-41AC-AB63-57C3BF178BFA}"/>
              </a:ext>
            </a:extLst>
          </p:cNvPr>
          <p:cNvCxnSpPr>
            <a:cxnSpLocks/>
          </p:cNvCxnSpPr>
          <p:nvPr/>
        </p:nvCxnSpPr>
        <p:spPr>
          <a:xfrm flipH="1" flipV="1">
            <a:off x="7545796" y="3544852"/>
            <a:ext cx="740783" cy="1808600"/>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05C32AC-30C0-4E86-BF40-CB9DD9D0A941}"/>
              </a:ext>
            </a:extLst>
          </p:cNvPr>
          <p:cNvCxnSpPr>
            <a:cxnSpLocks/>
          </p:cNvCxnSpPr>
          <p:nvPr/>
        </p:nvCxnSpPr>
        <p:spPr>
          <a:xfrm flipV="1">
            <a:off x="3842381" y="5360623"/>
            <a:ext cx="1743801" cy="605531"/>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8CB360-F30D-4751-8083-0F0F3808ED20}"/>
              </a:ext>
            </a:extLst>
          </p:cNvPr>
          <p:cNvCxnSpPr>
            <a:cxnSpLocks/>
          </p:cNvCxnSpPr>
          <p:nvPr/>
        </p:nvCxnSpPr>
        <p:spPr>
          <a:xfrm>
            <a:off x="6120434" y="2059277"/>
            <a:ext cx="2433813" cy="694472"/>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E0F1F1-E6B9-4003-8B75-EEBA6DEB0063}"/>
              </a:ext>
            </a:extLst>
          </p:cNvPr>
          <p:cNvCxnSpPr>
            <a:cxnSpLocks/>
          </p:cNvCxnSpPr>
          <p:nvPr/>
        </p:nvCxnSpPr>
        <p:spPr>
          <a:xfrm flipV="1">
            <a:off x="7305484" y="1549093"/>
            <a:ext cx="2866454" cy="311791"/>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EFA7B8-DAA4-498B-A0B8-4237B1D7F828}"/>
              </a:ext>
            </a:extLst>
          </p:cNvPr>
          <p:cNvCxnSpPr>
            <a:cxnSpLocks/>
            <a:endCxn id="116" idx="3"/>
          </p:cNvCxnSpPr>
          <p:nvPr/>
        </p:nvCxnSpPr>
        <p:spPr>
          <a:xfrm>
            <a:off x="6298463" y="2399829"/>
            <a:ext cx="3697550" cy="1570861"/>
          </a:xfrm>
          <a:prstGeom prst="line">
            <a:avLst/>
          </a:prstGeom>
          <a:ln w="38100">
            <a:solidFill>
              <a:srgbClr val="FF2C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D76FE7D-824B-4D8A-812E-B006221FF6BF}"/>
              </a:ext>
            </a:extLst>
          </p:cNvPr>
          <p:cNvGrpSpPr/>
          <p:nvPr/>
        </p:nvGrpSpPr>
        <p:grpSpPr>
          <a:xfrm>
            <a:off x="1020870" y="705601"/>
            <a:ext cx="1578592" cy="1312340"/>
            <a:chOff x="1020870" y="705601"/>
            <a:chExt cx="1578592" cy="1312340"/>
          </a:xfrm>
        </p:grpSpPr>
        <p:grpSp>
          <p:nvGrpSpPr>
            <p:cNvPr id="13" name="Group 12">
              <a:extLst>
                <a:ext uri="{FF2B5EF4-FFF2-40B4-BE49-F238E27FC236}">
                  <a16:creationId xmlns:a16="http://schemas.microsoft.com/office/drawing/2014/main" id="{4FEF84DA-391A-4824-A081-626F0AADBAD3}"/>
                </a:ext>
              </a:extLst>
            </p:cNvPr>
            <p:cNvGrpSpPr/>
            <p:nvPr/>
          </p:nvGrpSpPr>
          <p:grpSpPr>
            <a:xfrm>
              <a:off x="1139492" y="705601"/>
              <a:ext cx="1312340" cy="1312340"/>
              <a:chOff x="4918086" y="2344189"/>
              <a:chExt cx="1312340" cy="1312340"/>
            </a:xfrm>
          </p:grpSpPr>
          <p:grpSp>
            <p:nvGrpSpPr>
              <p:cNvPr id="15" name="Graphic 10">
                <a:extLst>
                  <a:ext uri="{FF2B5EF4-FFF2-40B4-BE49-F238E27FC236}">
                    <a16:creationId xmlns:a16="http://schemas.microsoft.com/office/drawing/2014/main" id="{DF0D0C4E-F2C0-4480-BA5D-9C71EC0AB5D4}"/>
                  </a:ext>
                </a:extLst>
              </p:cNvPr>
              <p:cNvGrpSpPr/>
              <p:nvPr/>
            </p:nvGrpSpPr>
            <p:grpSpPr>
              <a:xfrm>
                <a:off x="4918086" y="2344189"/>
                <a:ext cx="1312340" cy="1312340"/>
                <a:chOff x="4918086" y="2344189"/>
                <a:chExt cx="1312340" cy="1312340"/>
              </a:xfrm>
            </p:grpSpPr>
            <p:sp>
              <p:nvSpPr>
                <p:cNvPr id="43" name="Freeform: Shape 42">
                  <a:extLst>
                    <a:ext uri="{FF2B5EF4-FFF2-40B4-BE49-F238E27FC236}">
                      <a16:creationId xmlns:a16="http://schemas.microsoft.com/office/drawing/2014/main" id="{4BC64C4D-2D93-4B21-88B7-6D41287C9D38}"/>
                    </a:ext>
                  </a:extLst>
                </p:cNvPr>
                <p:cNvSpPr/>
                <p:nvPr/>
              </p:nvSpPr>
              <p:spPr>
                <a:xfrm>
                  <a:off x="4936546" y="2362707"/>
                  <a:ext cx="1275362" cy="1275304"/>
                </a:xfrm>
                <a:custGeom>
                  <a:avLst/>
                  <a:gdLst>
                    <a:gd name="connsiteX0" fmla="*/ 9318 w 1275362"/>
                    <a:gd name="connsiteY0" fmla="*/ 1275304 h 1275304"/>
                    <a:gd name="connsiteX1" fmla="*/ 1266104 w 1275362"/>
                    <a:gd name="connsiteY1" fmla="*/ 1275304 h 1275304"/>
                    <a:gd name="connsiteX2" fmla="*/ 1275363 w 1275362"/>
                    <a:gd name="connsiteY2" fmla="*/ 1266045 h 1275304"/>
                    <a:gd name="connsiteX3" fmla="*/ 1275363 w 1275362"/>
                    <a:gd name="connsiteY3" fmla="*/ 9259 h 1275304"/>
                    <a:gd name="connsiteX4" fmla="*/ 1266104 w 1275362"/>
                    <a:gd name="connsiteY4" fmla="*/ 0 h 1275304"/>
                    <a:gd name="connsiteX5" fmla="*/ 9318 w 1275362"/>
                    <a:gd name="connsiteY5" fmla="*/ 0 h 1275304"/>
                    <a:gd name="connsiteX6" fmla="*/ 59 w 1275362"/>
                    <a:gd name="connsiteY6" fmla="*/ 9259 h 1275304"/>
                    <a:gd name="connsiteX7" fmla="*/ 59 w 1275362"/>
                    <a:gd name="connsiteY7" fmla="*/ 1265428 h 1275304"/>
                    <a:gd name="connsiteX8" fmla="*/ 9318 w 1275362"/>
                    <a:gd name="connsiteY8" fmla="*/ 1275304 h 127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5362" h="1275304">
                      <a:moveTo>
                        <a:pt x="9318" y="1275304"/>
                      </a:moveTo>
                      <a:lnTo>
                        <a:pt x="1266104" y="1275304"/>
                      </a:lnTo>
                      <a:cubicBezTo>
                        <a:pt x="1271659" y="1275304"/>
                        <a:pt x="1275363" y="1270983"/>
                        <a:pt x="1275363" y="1266045"/>
                      </a:cubicBezTo>
                      <a:lnTo>
                        <a:pt x="1275363" y="9259"/>
                      </a:lnTo>
                      <a:cubicBezTo>
                        <a:pt x="1275363" y="3704"/>
                        <a:pt x="1271042" y="0"/>
                        <a:pt x="1266104" y="0"/>
                      </a:cubicBezTo>
                      <a:lnTo>
                        <a:pt x="9318" y="0"/>
                      </a:lnTo>
                      <a:cubicBezTo>
                        <a:pt x="3763" y="0"/>
                        <a:pt x="59" y="4321"/>
                        <a:pt x="59" y="9259"/>
                      </a:cubicBezTo>
                      <a:lnTo>
                        <a:pt x="59" y="1265428"/>
                      </a:lnTo>
                      <a:cubicBezTo>
                        <a:pt x="-558" y="1270983"/>
                        <a:pt x="3763" y="1275304"/>
                        <a:pt x="9318" y="1275304"/>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44" name="Freeform: Shape 43">
                  <a:extLst>
                    <a:ext uri="{FF2B5EF4-FFF2-40B4-BE49-F238E27FC236}">
                      <a16:creationId xmlns:a16="http://schemas.microsoft.com/office/drawing/2014/main" id="{03B77A2E-C4DC-41BF-8DB5-30BE8FF55850}"/>
                    </a:ext>
                  </a:extLst>
                </p:cNvPr>
                <p:cNvSpPr/>
                <p:nvPr/>
              </p:nvSpPr>
              <p:spPr>
                <a:xfrm>
                  <a:off x="4918086" y="2344189"/>
                  <a:ext cx="1312340" cy="1312340"/>
                </a:xfrm>
                <a:custGeom>
                  <a:avLst/>
                  <a:gdLst>
                    <a:gd name="connsiteX0" fmla="*/ 0 w 1312340"/>
                    <a:gd name="connsiteY0" fmla="*/ 1069749 h 1312340"/>
                    <a:gd name="connsiteX1" fmla="*/ 0 w 1312340"/>
                    <a:gd name="connsiteY1" fmla="*/ 241974 h 1312340"/>
                    <a:gd name="connsiteX2" fmla="*/ 241975 w 1312340"/>
                    <a:gd name="connsiteY2" fmla="*/ 0 h 1312340"/>
                    <a:gd name="connsiteX3" fmla="*/ 1070367 w 1312340"/>
                    <a:gd name="connsiteY3" fmla="*/ 0 h 1312340"/>
                    <a:gd name="connsiteX4" fmla="*/ 1312341 w 1312340"/>
                    <a:gd name="connsiteY4" fmla="*/ 241974 h 1312340"/>
                    <a:gd name="connsiteX5" fmla="*/ 1312341 w 1312340"/>
                    <a:gd name="connsiteY5" fmla="*/ 1070367 h 1312340"/>
                    <a:gd name="connsiteX6" fmla="*/ 1070367 w 1312340"/>
                    <a:gd name="connsiteY6" fmla="*/ 1312341 h 1312340"/>
                    <a:gd name="connsiteX7" fmla="*/ 241975 w 1312340"/>
                    <a:gd name="connsiteY7" fmla="*/ 1312341 h 1312340"/>
                    <a:gd name="connsiteX8" fmla="*/ 0 w 1312340"/>
                    <a:gd name="connsiteY8" fmla="*/ 1069749 h 1312340"/>
                    <a:gd name="connsiteX9" fmla="*/ 241975 w 1312340"/>
                    <a:gd name="connsiteY9" fmla="*/ 36420 h 1312340"/>
                    <a:gd name="connsiteX10" fmla="*/ 36420 w 1312340"/>
                    <a:gd name="connsiteY10" fmla="*/ 241974 h 1312340"/>
                    <a:gd name="connsiteX11" fmla="*/ 36420 w 1312340"/>
                    <a:gd name="connsiteY11" fmla="*/ 1070367 h 1312340"/>
                    <a:gd name="connsiteX12" fmla="*/ 241975 w 1312340"/>
                    <a:gd name="connsiteY12" fmla="*/ 1275921 h 1312340"/>
                    <a:gd name="connsiteX13" fmla="*/ 1070367 w 1312340"/>
                    <a:gd name="connsiteY13" fmla="*/ 1275921 h 1312340"/>
                    <a:gd name="connsiteX14" fmla="*/ 1275921 w 1312340"/>
                    <a:gd name="connsiteY14" fmla="*/ 1070367 h 1312340"/>
                    <a:gd name="connsiteX15" fmla="*/ 1275921 w 1312340"/>
                    <a:gd name="connsiteY15" fmla="*/ 241974 h 1312340"/>
                    <a:gd name="connsiteX16" fmla="*/ 1070367 w 1312340"/>
                    <a:gd name="connsiteY16" fmla="*/ 36420 h 1312340"/>
                    <a:gd name="connsiteX17" fmla="*/ 241975 w 1312340"/>
                    <a:gd name="connsiteY17" fmla="*/ 36420 h 131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340" h="1312340">
                      <a:moveTo>
                        <a:pt x="0" y="1069749"/>
                      </a:moveTo>
                      <a:lnTo>
                        <a:pt x="0" y="241974"/>
                      </a:lnTo>
                      <a:cubicBezTo>
                        <a:pt x="0" y="108642"/>
                        <a:pt x="108642" y="0"/>
                        <a:pt x="241975" y="0"/>
                      </a:cubicBezTo>
                      <a:lnTo>
                        <a:pt x="1070367" y="0"/>
                      </a:lnTo>
                      <a:cubicBezTo>
                        <a:pt x="1203699" y="0"/>
                        <a:pt x="1312341" y="108642"/>
                        <a:pt x="1312341" y="241974"/>
                      </a:cubicBezTo>
                      <a:lnTo>
                        <a:pt x="1312341" y="1070367"/>
                      </a:lnTo>
                      <a:cubicBezTo>
                        <a:pt x="1312341" y="1203699"/>
                        <a:pt x="1203699" y="1312341"/>
                        <a:pt x="1070367" y="1312341"/>
                      </a:cubicBezTo>
                      <a:lnTo>
                        <a:pt x="241975" y="1312341"/>
                      </a:lnTo>
                      <a:cubicBezTo>
                        <a:pt x="108642" y="1311724"/>
                        <a:pt x="0" y="1203082"/>
                        <a:pt x="0" y="1069749"/>
                      </a:cubicBezTo>
                      <a:close/>
                      <a:moveTo>
                        <a:pt x="241975" y="36420"/>
                      </a:moveTo>
                      <a:cubicBezTo>
                        <a:pt x="128395" y="36420"/>
                        <a:pt x="36420" y="128395"/>
                        <a:pt x="36420" y="241974"/>
                      </a:cubicBezTo>
                      <a:lnTo>
                        <a:pt x="36420" y="1070367"/>
                      </a:lnTo>
                      <a:cubicBezTo>
                        <a:pt x="36420" y="1183946"/>
                        <a:pt x="128395" y="1275921"/>
                        <a:pt x="241975" y="1275921"/>
                      </a:cubicBezTo>
                      <a:lnTo>
                        <a:pt x="1070367" y="1275921"/>
                      </a:lnTo>
                      <a:cubicBezTo>
                        <a:pt x="1183946" y="1275921"/>
                        <a:pt x="1275921" y="1183946"/>
                        <a:pt x="1275921" y="1070367"/>
                      </a:cubicBezTo>
                      <a:lnTo>
                        <a:pt x="1275921" y="241974"/>
                      </a:lnTo>
                      <a:cubicBezTo>
                        <a:pt x="1275921" y="128395"/>
                        <a:pt x="1183946" y="36420"/>
                        <a:pt x="1070367" y="36420"/>
                      </a:cubicBezTo>
                      <a:lnTo>
                        <a:pt x="241975" y="36420"/>
                      </a:lnTo>
                      <a:close/>
                    </a:path>
                  </a:pathLst>
                </a:custGeom>
                <a:solidFill>
                  <a:srgbClr val="FE3A13"/>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6" name="Graphic 10">
                <a:extLst>
                  <a:ext uri="{FF2B5EF4-FFF2-40B4-BE49-F238E27FC236}">
                    <a16:creationId xmlns:a16="http://schemas.microsoft.com/office/drawing/2014/main" id="{0AB21A0E-646C-4AFA-96E0-ABDBBA3FA3C1}"/>
                  </a:ext>
                </a:extLst>
              </p:cNvPr>
              <p:cNvGrpSpPr/>
              <p:nvPr/>
            </p:nvGrpSpPr>
            <p:grpSpPr>
              <a:xfrm>
                <a:off x="5174258" y="2500211"/>
                <a:ext cx="829626" cy="771134"/>
                <a:chOff x="5174258" y="2500211"/>
                <a:chExt cx="829626" cy="771134"/>
              </a:xfrm>
            </p:grpSpPr>
            <p:sp>
              <p:nvSpPr>
                <p:cNvPr id="17" name="Freeform: Shape 16">
                  <a:extLst>
                    <a:ext uri="{FF2B5EF4-FFF2-40B4-BE49-F238E27FC236}">
                      <a16:creationId xmlns:a16="http://schemas.microsoft.com/office/drawing/2014/main" id="{30DABA89-2FC0-447E-8884-F52E6FB6453B}"/>
                    </a:ext>
                  </a:extLst>
                </p:cNvPr>
                <p:cNvSpPr/>
                <p:nvPr/>
              </p:nvSpPr>
              <p:spPr>
                <a:xfrm>
                  <a:off x="5187985" y="2905947"/>
                  <a:ext cx="207419" cy="256683"/>
                </a:xfrm>
                <a:custGeom>
                  <a:avLst/>
                  <a:gdLst>
                    <a:gd name="connsiteX0" fmla="*/ 91211 w 207419"/>
                    <a:gd name="connsiteY0" fmla="*/ 585 h 256683"/>
                    <a:gd name="connsiteX1" fmla="*/ 204791 w 207419"/>
                    <a:gd name="connsiteY1" fmla="*/ 117869 h 256683"/>
                    <a:gd name="connsiteX2" fmla="*/ 148001 w 207419"/>
                    <a:gd name="connsiteY2" fmla="*/ 256140 h 256683"/>
                    <a:gd name="connsiteX3" fmla="*/ 4791 w 207419"/>
                    <a:gd name="connsiteY3" fmla="*/ 141326 h 256683"/>
                    <a:gd name="connsiteX4" fmla="*/ 91211 w 207419"/>
                    <a:gd name="connsiteY4" fmla="*/ 585 h 256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19" h="256683">
                      <a:moveTo>
                        <a:pt x="91211" y="585"/>
                      </a:moveTo>
                      <a:cubicBezTo>
                        <a:pt x="145532" y="-6205"/>
                        <a:pt x="196149" y="46882"/>
                        <a:pt x="204791" y="117869"/>
                      </a:cubicBezTo>
                      <a:cubicBezTo>
                        <a:pt x="213433" y="188856"/>
                        <a:pt x="202321" y="249350"/>
                        <a:pt x="148001" y="256140"/>
                      </a:cubicBezTo>
                      <a:cubicBezTo>
                        <a:pt x="93680" y="262313"/>
                        <a:pt x="22693" y="215399"/>
                        <a:pt x="4791" y="141326"/>
                      </a:cubicBezTo>
                      <a:cubicBezTo>
                        <a:pt x="-12492" y="70956"/>
                        <a:pt x="17137" y="9227"/>
                        <a:pt x="91211" y="585"/>
                      </a:cubicBezTo>
                      <a:close/>
                    </a:path>
                  </a:pathLst>
                </a:custGeom>
                <a:solidFill>
                  <a:srgbClr val="FCB78E"/>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8" name="Freeform: Shape 17">
                  <a:extLst>
                    <a:ext uri="{FF2B5EF4-FFF2-40B4-BE49-F238E27FC236}">
                      <a16:creationId xmlns:a16="http://schemas.microsoft.com/office/drawing/2014/main" id="{1484AF21-92EC-405E-A964-FDD1D7A4F16C}"/>
                    </a:ext>
                  </a:extLst>
                </p:cNvPr>
                <p:cNvSpPr/>
                <p:nvPr/>
              </p:nvSpPr>
              <p:spPr>
                <a:xfrm>
                  <a:off x="5255706" y="3001445"/>
                  <a:ext cx="102176" cy="112024"/>
                </a:xfrm>
                <a:custGeom>
                  <a:avLst/>
                  <a:gdLst>
                    <a:gd name="connsiteX0" fmla="*/ 3737 w 102176"/>
                    <a:gd name="connsiteY0" fmla="*/ 72988 h 112024"/>
                    <a:gd name="connsiteX1" fmla="*/ 70403 w 102176"/>
                    <a:gd name="connsiteY1" fmla="*/ 109407 h 112024"/>
                    <a:gd name="connsiteX2" fmla="*/ 98181 w 102176"/>
                    <a:gd name="connsiteY2" fmla="*/ 39037 h 112024"/>
                    <a:gd name="connsiteX3" fmla="*/ 31515 w 102176"/>
                    <a:gd name="connsiteY3" fmla="*/ 2617 h 112024"/>
                    <a:gd name="connsiteX4" fmla="*/ 3737 w 102176"/>
                    <a:gd name="connsiteY4" fmla="*/ 72988 h 11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76" h="112024">
                      <a:moveTo>
                        <a:pt x="3737" y="72988"/>
                      </a:moveTo>
                      <a:cubicBezTo>
                        <a:pt x="14231" y="102617"/>
                        <a:pt x="44478" y="118666"/>
                        <a:pt x="70403" y="109407"/>
                      </a:cubicBezTo>
                      <a:cubicBezTo>
                        <a:pt x="96329" y="100148"/>
                        <a:pt x="109292" y="68667"/>
                        <a:pt x="98181" y="39037"/>
                      </a:cubicBezTo>
                      <a:cubicBezTo>
                        <a:pt x="87687" y="9408"/>
                        <a:pt x="57440" y="-6642"/>
                        <a:pt x="31515" y="2617"/>
                      </a:cubicBezTo>
                      <a:cubicBezTo>
                        <a:pt x="5589" y="11877"/>
                        <a:pt x="-6757" y="43358"/>
                        <a:pt x="3737" y="72988"/>
                      </a:cubicBezTo>
                      <a:close/>
                    </a:path>
                  </a:pathLst>
                </a:custGeom>
                <a:solidFill>
                  <a:srgbClr val="E3814D"/>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9" name="Freeform: Shape 18">
                  <a:extLst>
                    <a:ext uri="{FF2B5EF4-FFF2-40B4-BE49-F238E27FC236}">
                      <a16:creationId xmlns:a16="http://schemas.microsoft.com/office/drawing/2014/main" id="{AA670C05-9CB1-4445-832B-95D5E58C1163}"/>
                    </a:ext>
                  </a:extLst>
                </p:cNvPr>
                <p:cNvSpPr/>
                <p:nvPr/>
              </p:nvSpPr>
              <p:spPr>
                <a:xfrm>
                  <a:off x="5795702" y="2905947"/>
                  <a:ext cx="207647" cy="256683"/>
                </a:xfrm>
                <a:custGeom>
                  <a:avLst/>
                  <a:gdLst>
                    <a:gd name="connsiteX0" fmla="*/ 116208 w 207647"/>
                    <a:gd name="connsiteY0" fmla="*/ 585 h 256683"/>
                    <a:gd name="connsiteX1" fmla="*/ 2628 w 207647"/>
                    <a:gd name="connsiteY1" fmla="*/ 117869 h 256683"/>
                    <a:gd name="connsiteX2" fmla="*/ 59418 w 207647"/>
                    <a:gd name="connsiteY2" fmla="*/ 256140 h 256683"/>
                    <a:gd name="connsiteX3" fmla="*/ 202628 w 207647"/>
                    <a:gd name="connsiteY3" fmla="*/ 141326 h 256683"/>
                    <a:gd name="connsiteX4" fmla="*/ 116208 w 207647"/>
                    <a:gd name="connsiteY4" fmla="*/ 585 h 256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7" h="256683">
                      <a:moveTo>
                        <a:pt x="116208" y="585"/>
                      </a:moveTo>
                      <a:cubicBezTo>
                        <a:pt x="61887" y="-6205"/>
                        <a:pt x="11270" y="46882"/>
                        <a:pt x="2628" y="117869"/>
                      </a:cubicBezTo>
                      <a:cubicBezTo>
                        <a:pt x="-6014" y="188856"/>
                        <a:pt x="5097" y="249350"/>
                        <a:pt x="59418" y="256140"/>
                      </a:cubicBezTo>
                      <a:cubicBezTo>
                        <a:pt x="113739" y="262313"/>
                        <a:pt x="184726" y="215399"/>
                        <a:pt x="202628" y="141326"/>
                      </a:cubicBezTo>
                      <a:cubicBezTo>
                        <a:pt x="220529" y="70956"/>
                        <a:pt x="190282" y="9227"/>
                        <a:pt x="116208" y="585"/>
                      </a:cubicBezTo>
                      <a:close/>
                    </a:path>
                  </a:pathLst>
                </a:custGeom>
                <a:solidFill>
                  <a:srgbClr val="FCB78E"/>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0" name="Freeform: Shape 19">
                  <a:extLst>
                    <a:ext uri="{FF2B5EF4-FFF2-40B4-BE49-F238E27FC236}">
                      <a16:creationId xmlns:a16="http://schemas.microsoft.com/office/drawing/2014/main" id="{BA552E28-7060-4D52-A065-4F65908517EE}"/>
                    </a:ext>
                  </a:extLst>
                </p:cNvPr>
                <p:cNvSpPr/>
                <p:nvPr/>
              </p:nvSpPr>
              <p:spPr>
                <a:xfrm>
                  <a:off x="5833224" y="3001445"/>
                  <a:ext cx="102176" cy="112024"/>
                </a:xfrm>
                <a:custGeom>
                  <a:avLst/>
                  <a:gdLst>
                    <a:gd name="connsiteX0" fmla="*/ 98439 w 102176"/>
                    <a:gd name="connsiteY0" fmla="*/ 72988 h 112024"/>
                    <a:gd name="connsiteX1" fmla="*/ 31773 w 102176"/>
                    <a:gd name="connsiteY1" fmla="*/ 109407 h 112024"/>
                    <a:gd name="connsiteX2" fmla="*/ 3995 w 102176"/>
                    <a:gd name="connsiteY2" fmla="*/ 39037 h 112024"/>
                    <a:gd name="connsiteX3" fmla="*/ 70661 w 102176"/>
                    <a:gd name="connsiteY3" fmla="*/ 2617 h 112024"/>
                    <a:gd name="connsiteX4" fmla="*/ 98439 w 102176"/>
                    <a:gd name="connsiteY4" fmla="*/ 72988 h 11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76" h="112024">
                      <a:moveTo>
                        <a:pt x="98439" y="72988"/>
                      </a:moveTo>
                      <a:cubicBezTo>
                        <a:pt x="87945" y="102617"/>
                        <a:pt x="57698" y="118666"/>
                        <a:pt x="31773" y="109407"/>
                      </a:cubicBezTo>
                      <a:cubicBezTo>
                        <a:pt x="5847" y="100148"/>
                        <a:pt x="-7116" y="68667"/>
                        <a:pt x="3995" y="39037"/>
                      </a:cubicBezTo>
                      <a:cubicBezTo>
                        <a:pt x="14489" y="9408"/>
                        <a:pt x="44735" y="-6642"/>
                        <a:pt x="70661" y="2617"/>
                      </a:cubicBezTo>
                      <a:cubicBezTo>
                        <a:pt x="96587" y="11877"/>
                        <a:pt x="108933" y="43358"/>
                        <a:pt x="98439" y="72988"/>
                      </a:cubicBezTo>
                      <a:close/>
                    </a:path>
                  </a:pathLst>
                </a:custGeom>
                <a:solidFill>
                  <a:srgbClr val="E3814D"/>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1" name="Freeform: Shape 20">
                  <a:extLst>
                    <a:ext uri="{FF2B5EF4-FFF2-40B4-BE49-F238E27FC236}">
                      <a16:creationId xmlns:a16="http://schemas.microsoft.com/office/drawing/2014/main" id="{A2A2266B-6098-42D0-BD18-61467EEF35EF}"/>
                    </a:ext>
                  </a:extLst>
                </p:cNvPr>
                <p:cNvSpPr/>
                <p:nvPr/>
              </p:nvSpPr>
              <p:spPr>
                <a:xfrm>
                  <a:off x="5229113" y="2500211"/>
                  <a:ext cx="719295" cy="681073"/>
                </a:xfrm>
                <a:custGeom>
                  <a:avLst/>
                  <a:gdLst>
                    <a:gd name="connsiteX0" fmla="*/ 1936 w 719295"/>
                    <a:gd name="connsiteY0" fmla="*/ 271754 h 681073"/>
                    <a:gd name="connsiteX1" fmla="*/ 368601 w 719295"/>
                    <a:gd name="connsiteY1" fmla="*/ 681012 h 681073"/>
                    <a:gd name="connsiteX2" fmla="*/ 716748 w 719295"/>
                    <a:gd name="connsiteY2" fmla="*/ 248297 h 681073"/>
                    <a:gd name="connsiteX3" fmla="*/ 364897 w 719295"/>
                    <a:gd name="connsiteY3" fmla="*/ 150 h 681073"/>
                    <a:gd name="connsiteX4" fmla="*/ 1936 w 719295"/>
                    <a:gd name="connsiteY4" fmla="*/ 271754 h 681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5" h="681073">
                      <a:moveTo>
                        <a:pt x="1936" y="271754"/>
                      </a:moveTo>
                      <a:cubicBezTo>
                        <a:pt x="-20904" y="522370"/>
                        <a:pt x="161812" y="684715"/>
                        <a:pt x="368601" y="681012"/>
                      </a:cubicBezTo>
                      <a:cubicBezTo>
                        <a:pt x="575390" y="677308"/>
                        <a:pt x="742056" y="491506"/>
                        <a:pt x="716748" y="248297"/>
                      </a:cubicBezTo>
                      <a:cubicBezTo>
                        <a:pt x="702550" y="113112"/>
                        <a:pt x="562427" y="-4788"/>
                        <a:pt x="364897" y="150"/>
                      </a:cubicBezTo>
                      <a:cubicBezTo>
                        <a:pt x="157491" y="5705"/>
                        <a:pt x="17985" y="93359"/>
                        <a:pt x="1936" y="271754"/>
                      </a:cubicBezTo>
                      <a:close/>
                    </a:path>
                  </a:pathLst>
                </a:custGeom>
                <a:solidFill>
                  <a:srgbClr val="770A01"/>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2" name="Freeform: Shape 21">
                  <a:extLst>
                    <a:ext uri="{FF2B5EF4-FFF2-40B4-BE49-F238E27FC236}">
                      <a16:creationId xmlns:a16="http://schemas.microsoft.com/office/drawing/2014/main" id="{FCC63026-4E88-4CB0-B975-99D35FE5A05A}"/>
                    </a:ext>
                  </a:extLst>
                </p:cNvPr>
                <p:cNvSpPr/>
                <p:nvPr/>
              </p:nvSpPr>
              <p:spPr>
                <a:xfrm>
                  <a:off x="5294136" y="2610237"/>
                  <a:ext cx="600969" cy="661108"/>
                </a:xfrm>
                <a:custGeom>
                  <a:avLst/>
                  <a:gdLst>
                    <a:gd name="connsiteX0" fmla="*/ 595551 w 600969"/>
                    <a:gd name="connsiteY0" fmla="*/ 126543 h 661108"/>
                    <a:gd name="connsiteX1" fmla="*/ 300491 w 600969"/>
                    <a:gd name="connsiteY1" fmla="*/ 0 h 661108"/>
                    <a:gd name="connsiteX2" fmla="*/ 5430 w 600969"/>
                    <a:gd name="connsiteY2" fmla="*/ 126543 h 661108"/>
                    <a:gd name="connsiteX3" fmla="*/ 42467 w 600969"/>
                    <a:gd name="connsiteY3" fmla="*/ 544443 h 661108"/>
                    <a:gd name="connsiteX4" fmla="*/ 288762 w 600969"/>
                    <a:gd name="connsiteY4" fmla="*/ 661109 h 661108"/>
                    <a:gd name="connsiteX5" fmla="*/ 311602 w 600969"/>
                    <a:gd name="connsiteY5" fmla="*/ 661109 h 661108"/>
                    <a:gd name="connsiteX6" fmla="*/ 557897 w 600969"/>
                    <a:gd name="connsiteY6" fmla="*/ 544443 h 661108"/>
                    <a:gd name="connsiteX7" fmla="*/ 595551 w 600969"/>
                    <a:gd name="connsiteY7" fmla="*/ 126543 h 66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969" h="661108">
                      <a:moveTo>
                        <a:pt x="595551" y="126543"/>
                      </a:moveTo>
                      <a:cubicBezTo>
                        <a:pt x="550490" y="1852"/>
                        <a:pt x="442465" y="0"/>
                        <a:pt x="300491" y="0"/>
                      </a:cubicBezTo>
                      <a:cubicBezTo>
                        <a:pt x="158516" y="0"/>
                        <a:pt x="50491" y="1852"/>
                        <a:pt x="5430" y="126543"/>
                      </a:cubicBezTo>
                      <a:cubicBezTo>
                        <a:pt x="-8150" y="164197"/>
                        <a:pt x="3578" y="474690"/>
                        <a:pt x="42467" y="544443"/>
                      </a:cubicBezTo>
                      <a:cubicBezTo>
                        <a:pt x="75183" y="603084"/>
                        <a:pt x="201108" y="661109"/>
                        <a:pt x="288762" y="661109"/>
                      </a:cubicBezTo>
                      <a:cubicBezTo>
                        <a:pt x="292466" y="661109"/>
                        <a:pt x="307898" y="661109"/>
                        <a:pt x="311602" y="661109"/>
                      </a:cubicBezTo>
                      <a:cubicBezTo>
                        <a:pt x="399256" y="661109"/>
                        <a:pt x="525181" y="603084"/>
                        <a:pt x="557897" y="544443"/>
                      </a:cubicBezTo>
                      <a:cubicBezTo>
                        <a:pt x="597403" y="474690"/>
                        <a:pt x="609131" y="164197"/>
                        <a:pt x="595551" y="126543"/>
                      </a:cubicBezTo>
                      <a:close/>
                    </a:path>
                  </a:pathLst>
                </a:custGeom>
                <a:solidFill>
                  <a:srgbClr val="FCB78E"/>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3" name="Freeform: Shape 22">
                  <a:extLst>
                    <a:ext uri="{FF2B5EF4-FFF2-40B4-BE49-F238E27FC236}">
                      <a16:creationId xmlns:a16="http://schemas.microsoft.com/office/drawing/2014/main" id="{75827C83-B170-4297-824E-EB5E6A44F795}"/>
                    </a:ext>
                  </a:extLst>
                </p:cNvPr>
                <p:cNvSpPr/>
                <p:nvPr/>
              </p:nvSpPr>
              <p:spPr>
                <a:xfrm>
                  <a:off x="5340293" y="3054581"/>
                  <a:ext cx="89534" cy="52666"/>
                </a:xfrm>
                <a:custGeom>
                  <a:avLst/>
                  <a:gdLst>
                    <a:gd name="connsiteX0" fmla="*/ 15 w 89534"/>
                    <a:gd name="connsiteY0" fmla="*/ 23555 h 52666"/>
                    <a:gd name="connsiteX1" fmla="*/ 43224 w 89534"/>
                    <a:gd name="connsiteY1" fmla="*/ 52568 h 52666"/>
                    <a:gd name="connsiteX2" fmla="*/ 89520 w 89534"/>
                    <a:gd name="connsiteY2" fmla="*/ 29111 h 52666"/>
                    <a:gd name="connsiteX3" fmla="*/ 46311 w 89534"/>
                    <a:gd name="connsiteY3" fmla="*/ 99 h 52666"/>
                    <a:gd name="connsiteX4" fmla="*/ 15 w 89534"/>
                    <a:gd name="connsiteY4" fmla="*/ 23555 h 52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 h="52666">
                      <a:moveTo>
                        <a:pt x="15" y="23555"/>
                      </a:moveTo>
                      <a:cubicBezTo>
                        <a:pt x="-603" y="38370"/>
                        <a:pt x="18533" y="51333"/>
                        <a:pt x="43224" y="52568"/>
                      </a:cubicBezTo>
                      <a:cubicBezTo>
                        <a:pt x="67916" y="53802"/>
                        <a:pt x="88903" y="43308"/>
                        <a:pt x="89520" y="29111"/>
                      </a:cubicBezTo>
                      <a:cubicBezTo>
                        <a:pt x="90138" y="14296"/>
                        <a:pt x="71002" y="1333"/>
                        <a:pt x="46311" y="99"/>
                      </a:cubicBezTo>
                      <a:cubicBezTo>
                        <a:pt x="21619" y="-1136"/>
                        <a:pt x="1249" y="9358"/>
                        <a:pt x="15" y="23555"/>
                      </a:cubicBezTo>
                      <a:close/>
                    </a:path>
                  </a:pathLst>
                </a:custGeom>
                <a:solidFill>
                  <a:srgbClr val="FA7E88"/>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4" name="Freeform: Shape 23">
                  <a:extLst>
                    <a:ext uri="{FF2B5EF4-FFF2-40B4-BE49-F238E27FC236}">
                      <a16:creationId xmlns:a16="http://schemas.microsoft.com/office/drawing/2014/main" id="{A08AB20C-3DA1-428B-9F37-AE6CDA710981}"/>
                    </a:ext>
                  </a:extLst>
                </p:cNvPr>
                <p:cNvSpPr/>
                <p:nvPr/>
              </p:nvSpPr>
              <p:spPr>
                <a:xfrm>
                  <a:off x="5755064" y="3055085"/>
                  <a:ext cx="89618" cy="52893"/>
                </a:xfrm>
                <a:custGeom>
                  <a:avLst/>
                  <a:gdLst>
                    <a:gd name="connsiteX0" fmla="*/ 57 w 89618"/>
                    <a:gd name="connsiteY0" fmla="*/ 29842 h 52893"/>
                    <a:gd name="connsiteX1" fmla="*/ 46970 w 89618"/>
                    <a:gd name="connsiteY1" fmla="*/ 52681 h 52893"/>
                    <a:gd name="connsiteX2" fmla="*/ 89562 w 89618"/>
                    <a:gd name="connsiteY2" fmla="*/ 23052 h 52893"/>
                    <a:gd name="connsiteX3" fmla="*/ 42649 w 89618"/>
                    <a:gd name="connsiteY3" fmla="*/ 212 h 52893"/>
                    <a:gd name="connsiteX4" fmla="*/ 57 w 89618"/>
                    <a:gd name="connsiteY4" fmla="*/ 29842 h 5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8" h="52893">
                      <a:moveTo>
                        <a:pt x="57" y="29842"/>
                      </a:moveTo>
                      <a:cubicBezTo>
                        <a:pt x="1291" y="44039"/>
                        <a:pt x="22279" y="54533"/>
                        <a:pt x="46970" y="52681"/>
                      </a:cubicBezTo>
                      <a:cubicBezTo>
                        <a:pt x="71661" y="50829"/>
                        <a:pt x="90797" y="37249"/>
                        <a:pt x="89562" y="23052"/>
                      </a:cubicBezTo>
                      <a:cubicBezTo>
                        <a:pt x="88328" y="8854"/>
                        <a:pt x="67340" y="-1640"/>
                        <a:pt x="42649" y="212"/>
                      </a:cubicBezTo>
                      <a:cubicBezTo>
                        <a:pt x="17958" y="2064"/>
                        <a:pt x="-1178" y="15027"/>
                        <a:pt x="57" y="29842"/>
                      </a:cubicBezTo>
                      <a:close/>
                    </a:path>
                  </a:pathLst>
                </a:custGeom>
                <a:solidFill>
                  <a:srgbClr val="FA7E88"/>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25" name="Graphic 10">
                  <a:extLst>
                    <a:ext uri="{FF2B5EF4-FFF2-40B4-BE49-F238E27FC236}">
                      <a16:creationId xmlns:a16="http://schemas.microsoft.com/office/drawing/2014/main" id="{C4595C5A-AB18-41CB-B442-5CCED310E7E4}"/>
                    </a:ext>
                  </a:extLst>
                </p:cNvPr>
                <p:cNvGrpSpPr/>
                <p:nvPr/>
              </p:nvGrpSpPr>
              <p:grpSpPr>
                <a:xfrm>
                  <a:off x="5483808" y="3075895"/>
                  <a:ext cx="232122" cy="120759"/>
                  <a:chOff x="5483808" y="3075895"/>
                  <a:chExt cx="232122" cy="120759"/>
                </a:xfrm>
              </p:grpSpPr>
              <p:sp>
                <p:nvSpPr>
                  <p:cNvPr id="40" name="Freeform: Shape 39">
                    <a:extLst>
                      <a:ext uri="{FF2B5EF4-FFF2-40B4-BE49-F238E27FC236}">
                        <a16:creationId xmlns:a16="http://schemas.microsoft.com/office/drawing/2014/main" id="{4807F96B-7F8F-4044-B494-9CD8FF771551}"/>
                      </a:ext>
                    </a:extLst>
                  </p:cNvPr>
                  <p:cNvSpPr/>
                  <p:nvPr/>
                </p:nvSpPr>
                <p:spPr>
                  <a:xfrm>
                    <a:off x="5483808" y="3075895"/>
                    <a:ext cx="232122" cy="120141"/>
                  </a:xfrm>
                  <a:custGeom>
                    <a:avLst/>
                    <a:gdLst>
                      <a:gd name="connsiteX0" fmla="*/ 231189 w 232122"/>
                      <a:gd name="connsiteY0" fmla="*/ 19525 h 120141"/>
                      <a:gd name="connsiteX1" fmla="*/ 125633 w 232122"/>
                      <a:gd name="connsiteY1" fmla="*/ 389 h 120141"/>
                      <a:gd name="connsiteX2" fmla="*/ 106498 w 232122"/>
                      <a:gd name="connsiteY2" fmla="*/ 389 h 120141"/>
                      <a:gd name="connsiteX3" fmla="*/ 943 w 232122"/>
                      <a:gd name="connsiteY3" fmla="*/ 19525 h 120141"/>
                      <a:gd name="connsiteX4" fmla="*/ 115140 w 232122"/>
                      <a:gd name="connsiteY4" fmla="*/ 120142 h 120141"/>
                      <a:gd name="connsiteX5" fmla="*/ 231189 w 232122"/>
                      <a:gd name="connsiteY5" fmla="*/ 19525 h 1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122" h="120141">
                        <a:moveTo>
                          <a:pt x="231189" y="19525"/>
                        </a:moveTo>
                        <a:cubicBezTo>
                          <a:pt x="226250" y="-5166"/>
                          <a:pt x="187979" y="1007"/>
                          <a:pt x="125633" y="389"/>
                        </a:cubicBezTo>
                        <a:cubicBezTo>
                          <a:pt x="122547" y="389"/>
                          <a:pt x="109584" y="389"/>
                          <a:pt x="106498" y="389"/>
                        </a:cubicBezTo>
                        <a:cubicBezTo>
                          <a:pt x="44152" y="1007"/>
                          <a:pt x="5881" y="-5784"/>
                          <a:pt x="943" y="19525"/>
                        </a:cubicBezTo>
                        <a:cubicBezTo>
                          <a:pt x="-8317" y="67673"/>
                          <a:pt x="52177" y="120142"/>
                          <a:pt x="115140" y="120142"/>
                        </a:cubicBezTo>
                        <a:cubicBezTo>
                          <a:pt x="179337" y="120142"/>
                          <a:pt x="240448" y="67673"/>
                          <a:pt x="231189" y="19525"/>
                        </a:cubicBezTo>
                        <a:close/>
                      </a:path>
                    </a:pathLst>
                  </a:custGeom>
                  <a:solidFill>
                    <a:srgbClr val="5E0701"/>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41" name="Freeform: Shape 40">
                    <a:extLst>
                      <a:ext uri="{FF2B5EF4-FFF2-40B4-BE49-F238E27FC236}">
                        <a16:creationId xmlns:a16="http://schemas.microsoft.com/office/drawing/2014/main" id="{AECF270E-FA8D-4C44-94BA-8C62F9B4C9EC}"/>
                      </a:ext>
                    </a:extLst>
                  </p:cNvPr>
                  <p:cNvSpPr/>
                  <p:nvPr/>
                </p:nvSpPr>
                <p:spPr>
                  <a:xfrm>
                    <a:off x="5537837" y="3155297"/>
                    <a:ext cx="124690" cy="41357"/>
                  </a:xfrm>
                  <a:custGeom>
                    <a:avLst/>
                    <a:gdLst>
                      <a:gd name="connsiteX0" fmla="*/ 62963 w 124690"/>
                      <a:gd name="connsiteY0" fmla="*/ 41358 h 41357"/>
                      <a:gd name="connsiteX1" fmla="*/ 0 w 124690"/>
                      <a:gd name="connsiteY1" fmla="*/ 24691 h 41357"/>
                      <a:gd name="connsiteX2" fmla="*/ 62345 w 124690"/>
                      <a:gd name="connsiteY2" fmla="*/ 0 h 41357"/>
                      <a:gd name="connsiteX3" fmla="*/ 124691 w 124690"/>
                      <a:gd name="connsiteY3" fmla="*/ 22840 h 41357"/>
                      <a:gd name="connsiteX4" fmla="*/ 62963 w 124690"/>
                      <a:gd name="connsiteY4" fmla="*/ 41358 h 41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90" h="41357">
                        <a:moveTo>
                          <a:pt x="62963" y="41358"/>
                        </a:moveTo>
                        <a:cubicBezTo>
                          <a:pt x="42592" y="41358"/>
                          <a:pt x="19753" y="35185"/>
                          <a:pt x="0" y="24691"/>
                        </a:cubicBezTo>
                        <a:cubicBezTo>
                          <a:pt x="16666" y="9877"/>
                          <a:pt x="38271" y="0"/>
                          <a:pt x="62345" y="0"/>
                        </a:cubicBezTo>
                        <a:cubicBezTo>
                          <a:pt x="85802" y="0"/>
                          <a:pt x="108024" y="8025"/>
                          <a:pt x="124691" y="22840"/>
                        </a:cubicBezTo>
                        <a:cubicBezTo>
                          <a:pt x="104938" y="33950"/>
                          <a:pt x="83333" y="41358"/>
                          <a:pt x="62963" y="41358"/>
                        </a:cubicBezTo>
                        <a:close/>
                      </a:path>
                    </a:pathLst>
                  </a:custGeom>
                  <a:solidFill>
                    <a:srgbClr val="E2483B"/>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42" name="Freeform: Shape 41">
                    <a:extLst>
                      <a:ext uri="{FF2B5EF4-FFF2-40B4-BE49-F238E27FC236}">
                        <a16:creationId xmlns:a16="http://schemas.microsoft.com/office/drawing/2014/main" id="{016C11E4-1839-4EF4-9E86-D71EC9A76D0A}"/>
                      </a:ext>
                    </a:extLst>
                  </p:cNvPr>
                  <p:cNvSpPr/>
                  <p:nvPr/>
                </p:nvSpPr>
                <p:spPr>
                  <a:xfrm>
                    <a:off x="5515615" y="3076285"/>
                    <a:ext cx="169135" cy="32098"/>
                  </a:xfrm>
                  <a:custGeom>
                    <a:avLst/>
                    <a:gdLst>
                      <a:gd name="connsiteX0" fmla="*/ 84567 w 169135"/>
                      <a:gd name="connsiteY0" fmla="*/ 32099 h 32098"/>
                      <a:gd name="connsiteX1" fmla="*/ 0 w 169135"/>
                      <a:gd name="connsiteY1" fmla="*/ 0 h 32098"/>
                      <a:gd name="connsiteX2" fmla="*/ 169135 w 169135"/>
                      <a:gd name="connsiteY2" fmla="*/ 0 h 32098"/>
                      <a:gd name="connsiteX3" fmla="*/ 84567 w 169135"/>
                      <a:gd name="connsiteY3" fmla="*/ 32099 h 32098"/>
                    </a:gdLst>
                    <a:ahLst/>
                    <a:cxnLst>
                      <a:cxn ang="0">
                        <a:pos x="connsiteX0" y="connsiteY0"/>
                      </a:cxn>
                      <a:cxn ang="0">
                        <a:pos x="connsiteX1" y="connsiteY1"/>
                      </a:cxn>
                      <a:cxn ang="0">
                        <a:pos x="connsiteX2" y="connsiteY2"/>
                      </a:cxn>
                      <a:cxn ang="0">
                        <a:pos x="connsiteX3" y="connsiteY3"/>
                      </a:cxn>
                    </a:cxnLst>
                    <a:rect l="l" t="t" r="r" b="b"/>
                    <a:pathLst>
                      <a:path w="169135" h="32098">
                        <a:moveTo>
                          <a:pt x="84567" y="32099"/>
                        </a:moveTo>
                        <a:cubicBezTo>
                          <a:pt x="40741" y="32099"/>
                          <a:pt x="4938" y="17901"/>
                          <a:pt x="0" y="0"/>
                        </a:cubicBezTo>
                        <a:lnTo>
                          <a:pt x="169135" y="0"/>
                        </a:lnTo>
                        <a:cubicBezTo>
                          <a:pt x="164814" y="17901"/>
                          <a:pt x="128395" y="32099"/>
                          <a:pt x="84567" y="32099"/>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26" name="Freeform: Shape 25">
                  <a:extLst>
                    <a:ext uri="{FF2B5EF4-FFF2-40B4-BE49-F238E27FC236}">
                      <a16:creationId xmlns:a16="http://schemas.microsoft.com/office/drawing/2014/main" id="{0DB9B3F5-99E8-4D9D-AADB-D5F3405D168C}"/>
                    </a:ext>
                  </a:extLst>
                </p:cNvPr>
                <p:cNvSpPr/>
                <p:nvPr/>
              </p:nvSpPr>
              <p:spPr>
                <a:xfrm>
                  <a:off x="5563763" y="3016381"/>
                  <a:ext cx="60036" cy="29656"/>
                </a:xfrm>
                <a:custGeom>
                  <a:avLst/>
                  <a:gdLst>
                    <a:gd name="connsiteX0" fmla="*/ 3704 w 60036"/>
                    <a:gd name="connsiteY0" fmla="*/ 29657 h 29656"/>
                    <a:gd name="connsiteX1" fmla="*/ 7407 w 60036"/>
                    <a:gd name="connsiteY1" fmla="*/ 26570 h 29656"/>
                    <a:gd name="connsiteX2" fmla="*/ 30247 w 60036"/>
                    <a:gd name="connsiteY2" fmla="*/ 6817 h 29656"/>
                    <a:gd name="connsiteX3" fmla="*/ 53704 w 60036"/>
                    <a:gd name="connsiteY3" fmla="*/ 25336 h 29656"/>
                    <a:gd name="connsiteX4" fmla="*/ 57407 w 60036"/>
                    <a:gd name="connsiteY4" fmla="*/ 27805 h 29656"/>
                    <a:gd name="connsiteX5" fmla="*/ 59876 w 60036"/>
                    <a:gd name="connsiteY5" fmla="*/ 24101 h 29656"/>
                    <a:gd name="connsiteX6" fmla="*/ 29630 w 60036"/>
                    <a:gd name="connsiteY6" fmla="*/ 27 h 29656"/>
                    <a:gd name="connsiteX7" fmla="*/ 0 w 60036"/>
                    <a:gd name="connsiteY7" fmla="*/ 25336 h 29656"/>
                    <a:gd name="connsiteX8" fmla="*/ 3704 w 60036"/>
                    <a:gd name="connsiteY8" fmla="*/ 29657 h 2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36" h="29656">
                      <a:moveTo>
                        <a:pt x="3704" y="29657"/>
                      </a:moveTo>
                      <a:cubicBezTo>
                        <a:pt x="5555" y="29657"/>
                        <a:pt x="7407" y="28422"/>
                        <a:pt x="7407" y="26570"/>
                      </a:cubicBezTo>
                      <a:cubicBezTo>
                        <a:pt x="9259" y="14842"/>
                        <a:pt x="17901" y="7435"/>
                        <a:pt x="30247" y="6817"/>
                      </a:cubicBezTo>
                      <a:cubicBezTo>
                        <a:pt x="42592" y="6817"/>
                        <a:pt x="51852" y="14225"/>
                        <a:pt x="53704" y="25336"/>
                      </a:cubicBezTo>
                      <a:cubicBezTo>
                        <a:pt x="53704" y="27188"/>
                        <a:pt x="55555" y="28422"/>
                        <a:pt x="57407" y="27805"/>
                      </a:cubicBezTo>
                      <a:cubicBezTo>
                        <a:pt x="59259" y="27805"/>
                        <a:pt x="60494" y="25953"/>
                        <a:pt x="59876" y="24101"/>
                      </a:cubicBezTo>
                      <a:cubicBezTo>
                        <a:pt x="57407" y="9287"/>
                        <a:pt x="45062" y="-590"/>
                        <a:pt x="29630" y="27"/>
                      </a:cubicBezTo>
                      <a:cubicBezTo>
                        <a:pt x="14198" y="27"/>
                        <a:pt x="2469" y="10521"/>
                        <a:pt x="0" y="25336"/>
                      </a:cubicBezTo>
                      <a:cubicBezTo>
                        <a:pt x="617" y="27805"/>
                        <a:pt x="1852" y="29657"/>
                        <a:pt x="3704" y="29657"/>
                      </a:cubicBezTo>
                      <a:close/>
                    </a:path>
                  </a:pathLst>
                </a:custGeom>
                <a:solidFill>
                  <a:srgbClr val="C4553B"/>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7" name="Freeform: Shape 26">
                  <a:extLst>
                    <a:ext uri="{FF2B5EF4-FFF2-40B4-BE49-F238E27FC236}">
                      <a16:creationId xmlns:a16="http://schemas.microsoft.com/office/drawing/2014/main" id="{996D5FCE-6FC4-4D71-ABE4-F90CA14D8305}"/>
                    </a:ext>
                  </a:extLst>
                </p:cNvPr>
                <p:cNvSpPr/>
                <p:nvPr/>
              </p:nvSpPr>
              <p:spPr>
                <a:xfrm>
                  <a:off x="5174258" y="2514455"/>
                  <a:ext cx="829626" cy="474175"/>
                </a:xfrm>
                <a:custGeom>
                  <a:avLst/>
                  <a:gdLst>
                    <a:gd name="connsiteX0" fmla="*/ 0 w 829626"/>
                    <a:gd name="connsiteY0" fmla="*/ 382818 h 474175"/>
                    <a:gd name="connsiteX1" fmla="*/ 72222 w 829626"/>
                    <a:gd name="connsiteY1" fmla="*/ 269855 h 474175"/>
                    <a:gd name="connsiteX2" fmla="*/ 11729 w 829626"/>
                    <a:gd name="connsiteY2" fmla="*/ 249485 h 474175"/>
                    <a:gd name="connsiteX3" fmla="*/ 212345 w 829626"/>
                    <a:gd name="connsiteY3" fmla="*/ 37757 h 474175"/>
                    <a:gd name="connsiteX4" fmla="*/ 644442 w 829626"/>
                    <a:gd name="connsiteY4" fmla="*/ 48251 h 474175"/>
                    <a:gd name="connsiteX5" fmla="*/ 759257 w 829626"/>
                    <a:gd name="connsiteY5" fmla="*/ 264300 h 474175"/>
                    <a:gd name="connsiteX6" fmla="*/ 829627 w 829626"/>
                    <a:gd name="connsiteY6" fmla="*/ 380966 h 474175"/>
                    <a:gd name="connsiteX7" fmla="*/ 746294 w 829626"/>
                    <a:gd name="connsiteY7" fmla="*/ 367386 h 474175"/>
                    <a:gd name="connsiteX8" fmla="*/ 797528 w 829626"/>
                    <a:gd name="connsiteY8" fmla="*/ 451953 h 474175"/>
                    <a:gd name="connsiteX9" fmla="*/ 680862 w 829626"/>
                    <a:gd name="connsiteY9" fmla="*/ 350719 h 474175"/>
                    <a:gd name="connsiteX10" fmla="*/ 679627 w 829626"/>
                    <a:gd name="connsiteY10" fmla="*/ 216152 h 474175"/>
                    <a:gd name="connsiteX11" fmla="*/ 611726 w 829626"/>
                    <a:gd name="connsiteY11" fmla="*/ 132819 h 474175"/>
                    <a:gd name="connsiteX12" fmla="*/ 383332 w 829626"/>
                    <a:gd name="connsiteY12" fmla="*/ 269855 h 474175"/>
                    <a:gd name="connsiteX13" fmla="*/ 504319 w 829626"/>
                    <a:gd name="connsiteY13" fmla="*/ 131584 h 474175"/>
                    <a:gd name="connsiteX14" fmla="*/ 470369 w 829626"/>
                    <a:gd name="connsiteY14" fmla="*/ 156275 h 474175"/>
                    <a:gd name="connsiteX15" fmla="*/ 125926 w 829626"/>
                    <a:gd name="connsiteY15" fmla="*/ 266769 h 474175"/>
                    <a:gd name="connsiteX16" fmla="*/ 39506 w 829626"/>
                    <a:gd name="connsiteY16" fmla="*/ 474176 h 474175"/>
                    <a:gd name="connsiteX17" fmla="*/ 70370 w 829626"/>
                    <a:gd name="connsiteY17" fmla="*/ 382818 h 474175"/>
                    <a:gd name="connsiteX18" fmla="*/ 0 w 829626"/>
                    <a:gd name="connsiteY18" fmla="*/ 382818 h 47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9626" h="474175">
                      <a:moveTo>
                        <a:pt x="0" y="382818"/>
                      </a:moveTo>
                      <a:cubicBezTo>
                        <a:pt x="43210" y="367386"/>
                        <a:pt x="69753" y="339608"/>
                        <a:pt x="72222" y="269855"/>
                      </a:cubicBezTo>
                      <a:cubicBezTo>
                        <a:pt x="47531" y="264300"/>
                        <a:pt x="35802" y="257510"/>
                        <a:pt x="11729" y="249485"/>
                      </a:cubicBezTo>
                      <a:cubicBezTo>
                        <a:pt x="104321" y="226028"/>
                        <a:pt x="90740" y="93313"/>
                        <a:pt x="212345" y="37757"/>
                      </a:cubicBezTo>
                      <a:cubicBezTo>
                        <a:pt x="411110" y="-37551"/>
                        <a:pt x="592590" y="18004"/>
                        <a:pt x="644442" y="48251"/>
                      </a:cubicBezTo>
                      <a:cubicBezTo>
                        <a:pt x="740738" y="104424"/>
                        <a:pt x="752467" y="179732"/>
                        <a:pt x="759257" y="264300"/>
                      </a:cubicBezTo>
                      <a:cubicBezTo>
                        <a:pt x="772837" y="340843"/>
                        <a:pt x="789503" y="363682"/>
                        <a:pt x="829627" y="380966"/>
                      </a:cubicBezTo>
                      <a:cubicBezTo>
                        <a:pt x="786417" y="393312"/>
                        <a:pt x="761108" y="382201"/>
                        <a:pt x="746294" y="367386"/>
                      </a:cubicBezTo>
                      <a:cubicBezTo>
                        <a:pt x="750615" y="415534"/>
                        <a:pt x="772837" y="430966"/>
                        <a:pt x="797528" y="451953"/>
                      </a:cubicBezTo>
                      <a:cubicBezTo>
                        <a:pt x="730244" y="455657"/>
                        <a:pt x="692590" y="399485"/>
                        <a:pt x="680862" y="350719"/>
                      </a:cubicBezTo>
                      <a:cubicBezTo>
                        <a:pt x="667282" y="297016"/>
                        <a:pt x="688269" y="237139"/>
                        <a:pt x="679627" y="216152"/>
                      </a:cubicBezTo>
                      <a:cubicBezTo>
                        <a:pt x="674689" y="203806"/>
                        <a:pt x="630245" y="133436"/>
                        <a:pt x="611726" y="132819"/>
                      </a:cubicBezTo>
                      <a:cubicBezTo>
                        <a:pt x="570986" y="131584"/>
                        <a:pt x="526541" y="272324"/>
                        <a:pt x="383332" y="269855"/>
                      </a:cubicBezTo>
                      <a:cubicBezTo>
                        <a:pt x="441356" y="238991"/>
                        <a:pt x="472838" y="194547"/>
                        <a:pt x="504319" y="131584"/>
                      </a:cubicBezTo>
                      <a:cubicBezTo>
                        <a:pt x="493208" y="138374"/>
                        <a:pt x="482097" y="146399"/>
                        <a:pt x="470369" y="156275"/>
                      </a:cubicBezTo>
                      <a:cubicBezTo>
                        <a:pt x="353085" y="260596"/>
                        <a:pt x="227160" y="275411"/>
                        <a:pt x="125926" y="266769"/>
                      </a:cubicBezTo>
                      <a:cubicBezTo>
                        <a:pt x="142592" y="348867"/>
                        <a:pt x="167283" y="434670"/>
                        <a:pt x="39506" y="474176"/>
                      </a:cubicBezTo>
                      <a:cubicBezTo>
                        <a:pt x="51234" y="459978"/>
                        <a:pt x="67901" y="416768"/>
                        <a:pt x="70370" y="382818"/>
                      </a:cubicBezTo>
                      <a:cubicBezTo>
                        <a:pt x="58642" y="391460"/>
                        <a:pt x="33950" y="398867"/>
                        <a:pt x="0" y="382818"/>
                      </a:cubicBezTo>
                      <a:close/>
                    </a:path>
                  </a:pathLst>
                </a:custGeom>
                <a:solidFill>
                  <a:srgbClr val="770A01"/>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8" name="Freeform: Shape 27">
                  <a:extLst>
                    <a:ext uri="{FF2B5EF4-FFF2-40B4-BE49-F238E27FC236}">
                      <a16:creationId xmlns:a16="http://schemas.microsoft.com/office/drawing/2014/main" id="{3CD18597-57CB-49A3-9289-65999322BB29}"/>
                    </a:ext>
                  </a:extLst>
                </p:cNvPr>
                <p:cNvSpPr/>
                <p:nvPr/>
              </p:nvSpPr>
              <p:spPr>
                <a:xfrm>
                  <a:off x="5350565" y="2792366"/>
                  <a:ext cx="144053" cy="46882"/>
                </a:xfrm>
                <a:custGeom>
                  <a:avLst/>
                  <a:gdLst>
                    <a:gd name="connsiteX0" fmla="*/ 10730 w 144053"/>
                    <a:gd name="connsiteY0" fmla="*/ 46883 h 46882"/>
                    <a:gd name="connsiteX1" fmla="*/ 2705 w 144053"/>
                    <a:gd name="connsiteY1" fmla="*/ 43179 h 46882"/>
                    <a:gd name="connsiteX2" fmla="*/ 3322 w 144053"/>
                    <a:gd name="connsiteY2" fmla="*/ 28364 h 46882"/>
                    <a:gd name="connsiteX3" fmla="*/ 137272 w 144053"/>
                    <a:gd name="connsiteY3" fmla="*/ 8611 h 46882"/>
                    <a:gd name="connsiteX4" fmla="*/ 143445 w 144053"/>
                    <a:gd name="connsiteY4" fmla="*/ 22192 h 46882"/>
                    <a:gd name="connsiteX5" fmla="*/ 129865 w 144053"/>
                    <a:gd name="connsiteY5" fmla="*/ 28364 h 46882"/>
                    <a:gd name="connsiteX6" fmla="*/ 17520 w 144053"/>
                    <a:gd name="connsiteY6" fmla="*/ 44414 h 46882"/>
                    <a:gd name="connsiteX7" fmla="*/ 10730 w 144053"/>
                    <a:gd name="connsiteY7" fmla="*/ 46883 h 4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053" h="46882">
                      <a:moveTo>
                        <a:pt x="10730" y="46883"/>
                      </a:moveTo>
                      <a:cubicBezTo>
                        <a:pt x="7643" y="46883"/>
                        <a:pt x="5174" y="45648"/>
                        <a:pt x="2705" y="43179"/>
                      </a:cubicBezTo>
                      <a:cubicBezTo>
                        <a:pt x="-999" y="38858"/>
                        <a:pt x="-999" y="32068"/>
                        <a:pt x="3322" y="28364"/>
                      </a:cubicBezTo>
                      <a:cubicBezTo>
                        <a:pt x="34186" y="-31"/>
                        <a:pt x="90359" y="-8055"/>
                        <a:pt x="137272" y="8611"/>
                      </a:cubicBezTo>
                      <a:cubicBezTo>
                        <a:pt x="142828" y="10463"/>
                        <a:pt x="145297" y="16636"/>
                        <a:pt x="143445" y="22192"/>
                      </a:cubicBezTo>
                      <a:cubicBezTo>
                        <a:pt x="141593" y="27747"/>
                        <a:pt x="135421" y="30216"/>
                        <a:pt x="129865" y="28364"/>
                      </a:cubicBezTo>
                      <a:cubicBezTo>
                        <a:pt x="90976" y="14167"/>
                        <a:pt x="42828" y="20957"/>
                        <a:pt x="17520" y="44414"/>
                      </a:cubicBezTo>
                      <a:cubicBezTo>
                        <a:pt x="15668" y="45648"/>
                        <a:pt x="13199" y="46883"/>
                        <a:pt x="10730" y="46883"/>
                      </a:cubicBezTo>
                      <a:close/>
                    </a:path>
                  </a:pathLst>
                </a:custGeom>
                <a:solidFill>
                  <a:srgbClr val="310909"/>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9" name="Freeform: Shape 28">
                  <a:extLst>
                    <a:ext uri="{FF2B5EF4-FFF2-40B4-BE49-F238E27FC236}">
                      <a16:creationId xmlns:a16="http://schemas.microsoft.com/office/drawing/2014/main" id="{0E3A0895-8F18-46C2-85DC-38746BB6F010}"/>
                    </a:ext>
                  </a:extLst>
                </p:cNvPr>
                <p:cNvSpPr/>
                <p:nvPr/>
              </p:nvSpPr>
              <p:spPr>
                <a:xfrm>
                  <a:off x="5692167" y="2792366"/>
                  <a:ext cx="144053" cy="46882"/>
                </a:xfrm>
                <a:custGeom>
                  <a:avLst/>
                  <a:gdLst>
                    <a:gd name="connsiteX0" fmla="*/ 133324 w 144053"/>
                    <a:gd name="connsiteY0" fmla="*/ 46883 h 46882"/>
                    <a:gd name="connsiteX1" fmla="*/ 141348 w 144053"/>
                    <a:gd name="connsiteY1" fmla="*/ 43179 h 46882"/>
                    <a:gd name="connsiteX2" fmla="*/ 140731 w 144053"/>
                    <a:gd name="connsiteY2" fmla="*/ 28364 h 46882"/>
                    <a:gd name="connsiteX3" fmla="*/ 6781 w 144053"/>
                    <a:gd name="connsiteY3" fmla="*/ 8611 h 46882"/>
                    <a:gd name="connsiteX4" fmla="*/ 608 w 144053"/>
                    <a:gd name="connsiteY4" fmla="*/ 22192 h 46882"/>
                    <a:gd name="connsiteX5" fmla="*/ 14188 w 144053"/>
                    <a:gd name="connsiteY5" fmla="*/ 28364 h 46882"/>
                    <a:gd name="connsiteX6" fmla="*/ 126534 w 144053"/>
                    <a:gd name="connsiteY6" fmla="*/ 44414 h 46882"/>
                    <a:gd name="connsiteX7" fmla="*/ 133324 w 144053"/>
                    <a:gd name="connsiteY7" fmla="*/ 46883 h 4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053" h="46882">
                      <a:moveTo>
                        <a:pt x="133324" y="46883"/>
                      </a:moveTo>
                      <a:cubicBezTo>
                        <a:pt x="136410" y="46883"/>
                        <a:pt x="138879" y="45648"/>
                        <a:pt x="141348" y="43179"/>
                      </a:cubicBezTo>
                      <a:cubicBezTo>
                        <a:pt x="145052" y="38858"/>
                        <a:pt x="145052" y="32068"/>
                        <a:pt x="140731" y="28364"/>
                      </a:cubicBezTo>
                      <a:cubicBezTo>
                        <a:pt x="109867" y="-31"/>
                        <a:pt x="53694" y="-8055"/>
                        <a:pt x="6781" y="8611"/>
                      </a:cubicBezTo>
                      <a:cubicBezTo>
                        <a:pt x="1225" y="10463"/>
                        <a:pt x="-1244" y="16636"/>
                        <a:pt x="608" y="22192"/>
                      </a:cubicBezTo>
                      <a:cubicBezTo>
                        <a:pt x="2460" y="27747"/>
                        <a:pt x="8633" y="30216"/>
                        <a:pt x="14188" y="28364"/>
                      </a:cubicBezTo>
                      <a:cubicBezTo>
                        <a:pt x="53077" y="14167"/>
                        <a:pt x="101225" y="20957"/>
                        <a:pt x="126534" y="44414"/>
                      </a:cubicBezTo>
                      <a:cubicBezTo>
                        <a:pt x="128385" y="45648"/>
                        <a:pt x="130854" y="46883"/>
                        <a:pt x="133324" y="46883"/>
                      </a:cubicBezTo>
                      <a:close/>
                    </a:path>
                  </a:pathLst>
                </a:custGeom>
                <a:solidFill>
                  <a:srgbClr val="310909"/>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30" name="Graphic 10">
                  <a:extLst>
                    <a:ext uri="{FF2B5EF4-FFF2-40B4-BE49-F238E27FC236}">
                      <a16:creationId xmlns:a16="http://schemas.microsoft.com/office/drawing/2014/main" id="{B18926C9-C218-4C23-BDDF-C589D1311903}"/>
                    </a:ext>
                  </a:extLst>
                </p:cNvPr>
                <p:cNvGrpSpPr/>
                <p:nvPr/>
              </p:nvGrpSpPr>
              <p:grpSpPr>
                <a:xfrm>
                  <a:off x="5667150" y="2892474"/>
                  <a:ext cx="159339" cy="140341"/>
                  <a:chOff x="5667150" y="2892474"/>
                  <a:chExt cx="159339" cy="140341"/>
                </a:xfrm>
              </p:grpSpPr>
              <p:sp>
                <p:nvSpPr>
                  <p:cNvPr id="36" name="Freeform: Shape 35">
                    <a:extLst>
                      <a:ext uri="{FF2B5EF4-FFF2-40B4-BE49-F238E27FC236}">
                        <a16:creationId xmlns:a16="http://schemas.microsoft.com/office/drawing/2014/main" id="{2101B1A5-858A-433D-9F7B-E05AF52500FA}"/>
                      </a:ext>
                    </a:extLst>
                  </p:cNvPr>
                  <p:cNvSpPr/>
                  <p:nvPr/>
                </p:nvSpPr>
                <p:spPr>
                  <a:xfrm>
                    <a:off x="5667150" y="2896037"/>
                    <a:ext cx="155505" cy="136778"/>
                  </a:xfrm>
                  <a:custGeom>
                    <a:avLst/>
                    <a:gdLst>
                      <a:gd name="connsiteX0" fmla="*/ 2785 w 155505"/>
                      <a:gd name="connsiteY0" fmla="*/ 127162 h 136778"/>
                      <a:gd name="connsiteX1" fmla="*/ 140439 w 155505"/>
                      <a:gd name="connsiteY1" fmla="*/ 106174 h 136778"/>
                      <a:gd name="connsiteX2" fmla="*/ 70069 w 155505"/>
                      <a:gd name="connsiteY2" fmla="*/ 1236 h 136778"/>
                      <a:gd name="connsiteX3" fmla="*/ 2785 w 155505"/>
                      <a:gd name="connsiteY3" fmla="*/ 127162 h 136778"/>
                    </a:gdLst>
                    <a:ahLst/>
                    <a:cxnLst>
                      <a:cxn ang="0">
                        <a:pos x="connsiteX0" y="connsiteY0"/>
                      </a:cxn>
                      <a:cxn ang="0">
                        <a:pos x="connsiteX1" y="connsiteY1"/>
                      </a:cxn>
                      <a:cxn ang="0">
                        <a:pos x="connsiteX2" y="connsiteY2"/>
                      </a:cxn>
                      <a:cxn ang="0">
                        <a:pos x="connsiteX3" y="connsiteY3"/>
                      </a:cxn>
                    </a:cxnLst>
                    <a:rect l="l" t="t" r="r" b="b"/>
                    <a:pathLst>
                      <a:path w="155505" h="136778">
                        <a:moveTo>
                          <a:pt x="2785" y="127162"/>
                        </a:moveTo>
                        <a:cubicBezTo>
                          <a:pt x="2785" y="127162"/>
                          <a:pt x="102785" y="159260"/>
                          <a:pt x="140439" y="106174"/>
                        </a:cubicBezTo>
                        <a:cubicBezTo>
                          <a:pt x="186735" y="41977"/>
                          <a:pt x="115748" y="-8640"/>
                          <a:pt x="70069" y="1236"/>
                        </a:cubicBezTo>
                        <a:cubicBezTo>
                          <a:pt x="27477" y="11113"/>
                          <a:pt x="-10795" y="48150"/>
                          <a:pt x="2785" y="127162"/>
                        </a:cubicBezTo>
                        <a:close/>
                      </a:path>
                    </a:pathLst>
                  </a:custGeom>
                  <a:solidFill>
                    <a:srgbClr val="FBFEFE"/>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7" name="Freeform: Shape 36">
                    <a:extLst>
                      <a:ext uri="{FF2B5EF4-FFF2-40B4-BE49-F238E27FC236}">
                        <a16:creationId xmlns:a16="http://schemas.microsoft.com/office/drawing/2014/main" id="{122BDA27-3D22-453B-9816-8DE55EAAAD55}"/>
                      </a:ext>
                    </a:extLst>
                  </p:cNvPr>
                  <p:cNvSpPr/>
                  <p:nvPr/>
                </p:nvSpPr>
                <p:spPr>
                  <a:xfrm>
                    <a:off x="5681664" y="2892474"/>
                    <a:ext cx="144825" cy="112205"/>
                  </a:xfrm>
                  <a:custGeom>
                    <a:avLst/>
                    <a:gdLst>
                      <a:gd name="connsiteX0" fmla="*/ 133950 w 144825"/>
                      <a:gd name="connsiteY0" fmla="*/ 28255 h 112205"/>
                      <a:gd name="connsiteX1" fmla="*/ 63580 w 144825"/>
                      <a:gd name="connsiteY1" fmla="*/ 478 h 112205"/>
                      <a:gd name="connsiteX2" fmla="*/ 0 w 144825"/>
                      <a:gd name="connsiteY2" fmla="*/ 43070 h 112205"/>
                      <a:gd name="connsiteX3" fmla="*/ 56173 w 144825"/>
                      <a:gd name="connsiteY3" fmla="*/ 8502 h 112205"/>
                      <a:gd name="connsiteX4" fmla="*/ 129629 w 144825"/>
                      <a:gd name="connsiteY4" fmla="*/ 37514 h 112205"/>
                      <a:gd name="connsiteX5" fmla="*/ 124691 w 144825"/>
                      <a:gd name="connsiteY5" fmla="*/ 112206 h 112205"/>
                      <a:gd name="connsiteX6" fmla="*/ 133950 w 144825"/>
                      <a:gd name="connsiteY6" fmla="*/ 28255 h 11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25" h="112205">
                        <a:moveTo>
                          <a:pt x="133950" y="28255"/>
                        </a:moveTo>
                        <a:cubicBezTo>
                          <a:pt x="115432" y="4798"/>
                          <a:pt x="90740" y="-1992"/>
                          <a:pt x="63580" y="478"/>
                        </a:cubicBezTo>
                        <a:cubicBezTo>
                          <a:pt x="35802" y="2947"/>
                          <a:pt x="8025" y="22700"/>
                          <a:pt x="0" y="43070"/>
                        </a:cubicBezTo>
                        <a:cubicBezTo>
                          <a:pt x="14815" y="20231"/>
                          <a:pt x="40123" y="12206"/>
                          <a:pt x="56173" y="8502"/>
                        </a:cubicBezTo>
                        <a:cubicBezTo>
                          <a:pt x="81481" y="2947"/>
                          <a:pt x="114814" y="14675"/>
                          <a:pt x="129629" y="37514"/>
                        </a:cubicBezTo>
                        <a:cubicBezTo>
                          <a:pt x="143209" y="57885"/>
                          <a:pt x="141975" y="88132"/>
                          <a:pt x="124691" y="112206"/>
                        </a:cubicBezTo>
                        <a:cubicBezTo>
                          <a:pt x="145061" y="96156"/>
                          <a:pt x="153086" y="52946"/>
                          <a:pt x="133950" y="28255"/>
                        </a:cubicBezTo>
                        <a:close/>
                      </a:path>
                    </a:pathLst>
                  </a:custGeom>
                  <a:solidFill>
                    <a:srgbClr val="67170A"/>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8" name="Freeform: Shape 37">
                    <a:extLst>
                      <a:ext uri="{FF2B5EF4-FFF2-40B4-BE49-F238E27FC236}">
                        <a16:creationId xmlns:a16="http://schemas.microsoft.com/office/drawing/2014/main" id="{B8A4FDED-7FCE-405A-BD95-AA395DE32189}"/>
                      </a:ext>
                    </a:extLst>
                  </p:cNvPr>
                  <p:cNvSpPr/>
                  <p:nvPr/>
                </p:nvSpPr>
                <p:spPr>
                  <a:xfrm>
                    <a:off x="5689517" y="2928044"/>
                    <a:ext cx="89848" cy="89769"/>
                  </a:xfrm>
                  <a:custGeom>
                    <a:avLst/>
                    <a:gdLst>
                      <a:gd name="connsiteX0" fmla="*/ 3258 w 89848"/>
                      <a:gd name="connsiteY0" fmla="*/ 28487 h 89769"/>
                      <a:gd name="connsiteX1" fmla="*/ 28566 w 89848"/>
                      <a:gd name="connsiteY1" fmla="*/ 86512 h 89769"/>
                      <a:gd name="connsiteX2" fmla="*/ 86591 w 89848"/>
                      <a:gd name="connsiteY2" fmla="*/ 61203 h 89769"/>
                      <a:gd name="connsiteX3" fmla="*/ 61282 w 89848"/>
                      <a:gd name="connsiteY3" fmla="*/ 3179 h 89769"/>
                      <a:gd name="connsiteX4" fmla="*/ 3258 w 89848"/>
                      <a:gd name="connsiteY4" fmla="*/ 28487 h 8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48" h="89769">
                        <a:moveTo>
                          <a:pt x="3258" y="28487"/>
                        </a:moveTo>
                        <a:cubicBezTo>
                          <a:pt x="-6002" y="51327"/>
                          <a:pt x="5110" y="77870"/>
                          <a:pt x="28566" y="86512"/>
                        </a:cubicBezTo>
                        <a:cubicBezTo>
                          <a:pt x="51406" y="95771"/>
                          <a:pt x="77949" y="84660"/>
                          <a:pt x="86591" y="61203"/>
                        </a:cubicBezTo>
                        <a:cubicBezTo>
                          <a:pt x="95850" y="38364"/>
                          <a:pt x="84739" y="11821"/>
                          <a:pt x="61282" y="3179"/>
                        </a:cubicBezTo>
                        <a:cubicBezTo>
                          <a:pt x="38443" y="-6080"/>
                          <a:pt x="12517" y="5648"/>
                          <a:pt x="3258" y="28487"/>
                        </a:cubicBezTo>
                        <a:close/>
                      </a:path>
                    </a:pathLst>
                  </a:custGeom>
                  <a:solidFill>
                    <a:srgbClr val="4E0905"/>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9" name="Freeform: Shape 38">
                    <a:extLst>
                      <a:ext uri="{FF2B5EF4-FFF2-40B4-BE49-F238E27FC236}">
                        <a16:creationId xmlns:a16="http://schemas.microsoft.com/office/drawing/2014/main" id="{E4BAE0EC-9EEF-48FB-A332-95E340DFB0D2}"/>
                      </a:ext>
                    </a:extLst>
                  </p:cNvPr>
                  <p:cNvSpPr/>
                  <p:nvPr/>
                </p:nvSpPr>
                <p:spPr>
                  <a:xfrm>
                    <a:off x="5695626" y="2941482"/>
                    <a:ext cx="24544" cy="24544"/>
                  </a:xfrm>
                  <a:custGeom>
                    <a:avLst/>
                    <a:gdLst>
                      <a:gd name="connsiteX0" fmla="*/ 852 w 24544"/>
                      <a:gd name="connsiteY0" fmla="*/ 7642 h 24544"/>
                      <a:gd name="connsiteX1" fmla="*/ 7642 w 24544"/>
                      <a:gd name="connsiteY1" fmla="*/ 23692 h 24544"/>
                      <a:gd name="connsiteX2" fmla="*/ 23692 w 24544"/>
                      <a:gd name="connsiteY2" fmla="*/ 16902 h 24544"/>
                      <a:gd name="connsiteX3" fmla="*/ 16902 w 24544"/>
                      <a:gd name="connsiteY3" fmla="*/ 852 h 24544"/>
                      <a:gd name="connsiteX4" fmla="*/ 852 w 24544"/>
                      <a:gd name="connsiteY4" fmla="*/ 7642 h 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 h="24544">
                        <a:moveTo>
                          <a:pt x="852" y="7642"/>
                        </a:moveTo>
                        <a:cubicBezTo>
                          <a:pt x="-1617" y="13815"/>
                          <a:pt x="1470" y="21223"/>
                          <a:pt x="7642" y="23692"/>
                        </a:cubicBezTo>
                        <a:cubicBezTo>
                          <a:pt x="13815" y="26161"/>
                          <a:pt x="21223" y="23075"/>
                          <a:pt x="23692" y="16902"/>
                        </a:cubicBezTo>
                        <a:cubicBezTo>
                          <a:pt x="26161" y="10729"/>
                          <a:pt x="23075" y="3322"/>
                          <a:pt x="16902" y="852"/>
                        </a:cubicBezTo>
                        <a:cubicBezTo>
                          <a:pt x="10729" y="-1617"/>
                          <a:pt x="3321" y="1470"/>
                          <a:pt x="852" y="7642"/>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1" name="Graphic 10">
                  <a:extLst>
                    <a:ext uri="{FF2B5EF4-FFF2-40B4-BE49-F238E27FC236}">
                      <a16:creationId xmlns:a16="http://schemas.microsoft.com/office/drawing/2014/main" id="{8353015B-921E-4472-A36B-F113894AC3D2}"/>
                    </a:ext>
                  </a:extLst>
                </p:cNvPr>
                <p:cNvGrpSpPr/>
                <p:nvPr/>
              </p:nvGrpSpPr>
              <p:grpSpPr>
                <a:xfrm>
                  <a:off x="5363382" y="2892905"/>
                  <a:ext cx="158915" cy="140629"/>
                  <a:chOff x="5363382" y="2892905"/>
                  <a:chExt cx="158915" cy="140629"/>
                </a:xfrm>
              </p:grpSpPr>
              <p:sp>
                <p:nvSpPr>
                  <p:cNvPr id="32" name="Freeform: Shape 31">
                    <a:extLst>
                      <a:ext uri="{FF2B5EF4-FFF2-40B4-BE49-F238E27FC236}">
                        <a16:creationId xmlns:a16="http://schemas.microsoft.com/office/drawing/2014/main" id="{0C64A848-1FFD-4082-9A69-7F0C27409539}"/>
                      </a:ext>
                    </a:extLst>
                  </p:cNvPr>
                  <p:cNvSpPr/>
                  <p:nvPr/>
                </p:nvSpPr>
                <p:spPr>
                  <a:xfrm>
                    <a:off x="5366598" y="2897271"/>
                    <a:ext cx="155698" cy="136263"/>
                  </a:xfrm>
                  <a:custGeom>
                    <a:avLst/>
                    <a:gdLst>
                      <a:gd name="connsiteX0" fmla="*/ 152720 w 155698"/>
                      <a:gd name="connsiteY0" fmla="*/ 126544 h 136263"/>
                      <a:gd name="connsiteX1" fmla="*/ 15066 w 155698"/>
                      <a:gd name="connsiteY1" fmla="*/ 106174 h 136263"/>
                      <a:gd name="connsiteX2" fmla="*/ 85437 w 155698"/>
                      <a:gd name="connsiteY2" fmla="*/ 1236 h 136263"/>
                      <a:gd name="connsiteX3" fmla="*/ 152720 w 155698"/>
                      <a:gd name="connsiteY3" fmla="*/ 126544 h 136263"/>
                    </a:gdLst>
                    <a:ahLst/>
                    <a:cxnLst>
                      <a:cxn ang="0">
                        <a:pos x="connsiteX0" y="connsiteY0"/>
                      </a:cxn>
                      <a:cxn ang="0">
                        <a:pos x="connsiteX1" y="connsiteY1"/>
                      </a:cxn>
                      <a:cxn ang="0">
                        <a:pos x="connsiteX2" y="connsiteY2"/>
                      </a:cxn>
                      <a:cxn ang="0">
                        <a:pos x="connsiteX3" y="connsiteY3"/>
                      </a:cxn>
                    </a:cxnLst>
                    <a:rect l="l" t="t" r="r" b="b"/>
                    <a:pathLst>
                      <a:path w="155698" h="136263">
                        <a:moveTo>
                          <a:pt x="152720" y="126544"/>
                        </a:moveTo>
                        <a:cubicBezTo>
                          <a:pt x="152720" y="126544"/>
                          <a:pt x="52721" y="158643"/>
                          <a:pt x="15066" y="106174"/>
                        </a:cubicBezTo>
                        <a:cubicBezTo>
                          <a:pt x="-31230" y="41977"/>
                          <a:pt x="39758" y="-8640"/>
                          <a:pt x="85437" y="1236"/>
                        </a:cubicBezTo>
                        <a:cubicBezTo>
                          <a:pt x="128029" y="10495"/>
                          <a:pt x="166918" y="47532"/>
                          <a:pt x="152720" y="126544"/>
                        </a:cubicBezTo>
                        <a:close/>
                      </a:path>
                    </a:pathLst>
                  </a:custGeom>
                  <a:solidFill>
                    <a:srgbClr val="FBFEFE"/>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3" name="Freeform: Shape 32">
                    <a:extLst>
                      <a:ext uri="{FF2B5EF4-FFF2-40B4-BE49-F238E27FC236}">
                        <a16:creationId xmlns:a16="http://schemas.microsoft.com/office/drawing/2014/main" id="{A9FFA3BC-D233-477C-AF76-13814B907F11}"/>
                      </a:ext>
                    </a:extLst>
                  </p:cNvPr>
                  <p:cNvSpPr/>
                  <p:nvPr/>
                </p:nvSpPr>
                <p:spPr>
                  <a:xfrm>
                    <a:off x="5363382" y="2892905"/>
                    <a:ext cx="144825" cy="112392"/>
                  </a:xfrm>
                  <a:custGeom>
                    <a:avLst/>
                    <a:gdLst>
                      <a:gd name="connsiteX0" fmla="*/ 10876 w 144825"/>
                      <a:gd name="connsiteY0" fmla="*/ 28442 h 112392"/>
                      <a:gd name="connsiteX1" fmla="*/ 81246 w 144825"/>
                      <a:gd name="connsiteY1" fmla="*/ 664 h 112392"/>
                      <a:gd name="connsiteX2" fmla="*/ 144826 w 144825"/>
                      <a:gd name="connsiteY2" fmla="*/ 43257 h 112392"/>
                      <a:gd name="connsiteX3" fmla="*/ 88653 w 144825"/>
                      <a:gd name="connsiteY3" fmla="*/ 8689 h 112392"/>
                      <a:gd name="connsiteX4" fmla="*/ 15197 w 144825"/>
                      <a:gd name="connsiteY4" fmla="*/ 37701 h 112392"/>
                      <a:gd name="connsiteX5" fmla="*/ 20135 w 144825"/>
                      <a:gd name="connsiteY5" fmla="*/ 112392 h 112392"/>
                      <a:gd name="connsiteX6" fmla="*/ 10876 w 144825"/>
                      <a:gd name="connsiteY6" fmla="*/ 28442 h 11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25" h="112392">
                        <a:moveTo>
                          <a:pt x="10876" y="28442"/>
                        </a:moveTo>
                        <a:cubicBezTo>
                          <a:pt x="29394" y="4985"/>
                          <a:pt x="54086" y="-2422"/>
                          <a:pt x="81246" y="664"/>
                        </a:cubicBezTo>
                        <a:cubicBezTo>
                          <a:pt x="109024" y="3133"/>
                          <a:pt x="136801" y="22886"/>
                          <a:pt x="144826" y="43257"/>
                        </a:cubicBezTo>
                        <a:cubicBezTo>
                          <a:pt x="130011" y="20417"/>
                          <a:pt x="104703" y="12392"/>
                          <a:pt x="88653" y="8689"/>
                        </a:cubicBezTo>
                        <a:cubicBezTo>
                          <a:pt x="63345" y="3133"/>
                          <a:pt x="30011" y="14862"/>
                          <a:pt x="15197" y="37701"/>
                        </a:cubicBezTo>
                        <a:cubicBezTo>
                          <a:pt x="1617" y="58071"/>
                          <a:pt x="2851" y="88935"/>
                          <a:pt x="20135" y="112392"/>
                        </a:cubicBezTo>
                        <a:cubicBezTo>
                          <a:pt x="-235" y="96343"/>
                          <a:pt x="-8260" y="53133"/>
                          <a:pt x="10876" y="28442"/>
                        </a:cubicBezTo>
                        <a:close/>
                      </a:path>
                    </a:pathLst>
                  </a:custGeom>
                  <a:solidFill>
                    <a:srgbClr val="67170A"/>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4" name="Freeform: Shape 33">
                    <a:extLst>
                      <a:ext uri="{FF2B5EF4-FFF2-40B4-BE49-F238E27FC236}">
                        <a16:creationId xmlns:a16="http://schemas.microsoft.com/office/drawing/2014/main" id="{CF2A91B7-4926-42DA-B695-3C8AAE2C8FE3}"/>
                      </a:ext>
                    </a:extLst>
                  </p:cNvPr>
                  <p:cNvSpPr/>
                  <p:nvPr/>
                </p:nvSpPr>
                <p:spPr>
                  <a:xfrm>
                    <a:off x="5412358" y="2928915"/>
                    <a:ext cx="89848" cy="89516"/>
                  </a:xfrm>
                  <a:custGeom>
                    <a:avLst/>
                    <a:gdLst>
                      <a:gd name="connsiteX0" fmla="*/ 3258 w 89848"/>
                      <a:gd name="connsiteY0" fmla="*/ 28234 h 89516"/>
                      <a:gd name="connsiteX1" fmla="*/ 28566 w 89848"/>
                      <a:gd name="connsiteY1" fmla="*/ 86259 h 89516"/>
                      <a:gd name="connsiteX2" fmla="*/ 86591 w 89848"/>
                      <a:gd name="connsiteY2" fmla="*/ 60950 h 89516"/>
                      <a:gd name="connsiteX3" fmla="*/ 61282 w 89848"/>
                      <a:gd name="connsiteY3" fmla="*/ 2926 h 89516"/>
                      <a:gd name="connsiteX4" fmla="*/ 3258 w 89848"/>
                      <a:gd name="connsiteY4" fmla="*/ 28234 h 8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48" h="89516">
                        <a:moveTo>
                          <a:pt x="3258" y="28234"/>
                        </a:moveTo>
                        <a:cubicBezTo>
                          <a:pt x="-6002" y="51074"/>
                          <a:pt x="5110" y="77617"/>
                          <a:pt x="28566" y="86259"/>
                        </a:cubicBezTo>
                        <a:cubicBezTo>
                          <a:pt x="51406" y="95518"/>
                          <a:pt x="77949" y="84407"/>
                          <a:pt x="86591" y="60950"/>
                        </a:cubicBezTo>
                        <a:cubicBezTo>
                          <a:pt x="95850" y="38111"/>
                          <a:pt x="84739" y="11568"/>
                          <a:pt x="61282" y="2926"/>
                        </a:cubicBezTo>
                        <a:cubicBezTo>
                          <a:pt x="38443" y="-5716"/>
                          <a:pt x="12517" y="5395"/>
                          <a:pt x="3258" y="28234"/>
                        </a:cubicBezTo>
                        <a:close/>
                      </a:path>
                    </a:pathLst>
                  </a:custGeom>
                  <a:solidFill>
                    <a:srgbClr val="4E0905"/>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5" name="Freeform: Shape 34">
                    <a:extLst>
                      <a:ext uri="{FF2B5EF4-FFF2-40B4-BE49-F238E27FC236}">
                        <a16:creationId xmlns:a16="http://schemas.microsoft.com/office/drawing/2014/main" id="{1DA2EAD1-D43D-4BD6-A73E-AF8F9C072EDD}"/>
                      </a:ext>
                    </a:extLst>
                  </p:cNvPr>
                  <p:cNvSpPr/>
                  <p:nvPr/>
                </p:nvSpPr>
                <p:spPr>
                  <a:xfrm>
                    <a:off x="5418467" y="2942717"/>
                    <a:ext cx="24544" cy="24544"/>
                  </a:xfrm>
                  <a:custGeom>
                    <a:avLst/>
                    <a:gdLst>
                      <a:gd name="connsiteX0" fmla="*/ 852 w 24544"/>
                      <a:gd name="connsiteY0" fmla="*/ 7642 h 24544"/>
                      <a:gd name="connsiteX1" fmla="*/ 7642 w 24544"/>
                      <a:gd name="connsiteY1" fmla="*/ 23692 h 24544"/>
                      <a:gd name="connsiteX2" fmla="*/ 23692 w 24544"/>
                      <a:gd name="connsiteY2" fmla="*/ 16902 h 24544"/>
                      <a:gd name="connsiteX3" fmla="*/ 16902 w 24544"/>
                      <a:gd name="connsiteY3" fmla="*/ 852 h 24544"/>
                      <a:gd name="connsiteX4" fmla="*/ 852 w 24544"/>
                      <a:gd name="connsiteY4" fmla="*/ 7642 h 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 h="24544">
                        <a:moveTo>
                          <a:pt x="852" y="7642"/>
                        </a:moveTo>
                        <a:cubicBezTo>
                          <a:pt x="-1617" y="13815"/>
                          <a:pt x="1470" y="21223"/>
                          <a:pt x="7642" y="23692"/>
                        </a:cubicBezTo>
                        <a:cubicBezTo>
                          <a:pt x="13815" y="26161"/>
                          <a:pt x="21223" y="23075"/>
                          <a:pt x="23692" y="16902"/>
                        </a:cubicBezTo>
                        <a:cubicBezTo>
                          <a:pt x="26161" y="10729"/>
                          <a:pt x="23075" y="3322"/>
                          <a:pt x="16902" y="852"/>
                        </a:cubicBezTo>
                        <a:cubicBezTo>
                          <a:pt x="10729" y="-1617"/>
                          <a:pt x="3321" y="1470"/>
                          <a:pt x="852" y="7642"/>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grpSp>
        <p:sp>
          <p:nvSpPr>
            <p:cNvPr id="14" name="TextBox 13">
              <a:extLst>
                <a:ext uri="{FF2B5EF4-FFF2-40B4-BE49-F238E27FC236}">
                  <a16:creationId xmlns:a16="http://schemas.microsoft.com/office/drawing/2014/main" id="{A4124FDF-D256-4DED-9167-89A586EEED93}"/>
                </a:ext>
              </a:extLst>
            </p:cNvPr>
            <p:cNvSpPr txBox="1"/>
            <p:nvPr/>
          </p:nvSpPr>
          <p:spPr>
            <a:xfrm>
              <a:off x="1020870" y="1493331"/>
              <a:ext cx="15785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Đầu</a:t>
              </a:r>
              <a:endPar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45" name="Group 44">
            <a:extLst>
              <a:ext uri="{FF2B5EF4-FFF2-40B4-BE49-F238E27FC236}">
                <a16:creationId xmlns:a16="http://schemas.microsoft.com/office/drawing/2014/main" id="{18742F93-6291-4E5F-AFD4-1471099DC071}"/>
              </a:ext>
            </a:extLst>
          </p:cNvPr>
          <p:cNvGrpSpPr/>
          <p:nvPr/>
        </p:nvGrpSpPr>
        <p:grpSpPr>
          <a:xfrm>
            <a:off x="2203913" y="2215700"/>
            <a:ext cx="1578592" cy="1325581"/>
            <a:chOff x="2203913" y="2215700"/>
            <a:chExt cx="1578592" cy="1325581"/>
          </a:xfrm>
        </p:grpSpPr>
        <p:grpSp>
          <p:nvGrpSpPr>
            <p:cNvPr id="46" name="Group 45">
              <a:extLst>
                <a:ext uri="{FF2B5EF4-FFF2-40B4-BE49-F238E27FC236}">
                  <a16:creationId xmlns:a16="http://schemas.microsoft.com/office/drawing/2014/main" id="{E71CBEA7-F56B-42DA-8243-7DDB3636B90A}"/>
                </a:ext>
              </a:extLst>
            </p:cNvPr>
            <p:cNvGrpSpPr/>
            <p:nvPr/>
          </p:nvGrpSpPr>
          <p:grpSpPr>
            <a:xfrm>
              <a:off x="2354208" y="2215700"/>
              <a:ext cx="1312340" cy="1325581"/>
              <a:chOff x="3261920" y="3454061"/>
              <a:chExt cx="1312340" cy="1325581"/>
            </a:xfrm>
          </p:grpSpPr>
          <p:grpSp>
            <p:nvGrpSpPr>
              <p:cNvPr id="48" name="Graphic 10">
                <a:extLst>
                  <a:ext uri="{FF2B5EF4-FFF2-40B4-BE49-F238E27FC236}">
                    <a16:creationId xmlns:a16="http://schemas.microsoft.com/office/drawing/2014/main" id="{44AFBDD7-EFEC-4735-9CC4-B9640E7FB047}"/>
                  </a:ext>
                </a:extLst>
              </p:cNvPr>
              <p:cNvGrpSpPr/>
              <p:nvPr/>
            </p:nvGrpSpPr>
            <p:grpSpPr>
              <a:xfrm>
                <a:off x="3261920" y="3454061"/>
                <a:ext cx="1312340" cy="1325581"/>
                <a:chOff x="3261920" y="3454061"/>
                <a:chExt cx="1312340" cy="1325581"/>
              </a:xfrm>
            </p:grpSpPr>
            <p:sp>
              <p:nvSpPr>
                <p:cNvPr id="55" name="Freeform: Shape 54">
                  <a:extLst>
                    <a:ext uri="{FF2B5EF4-FFF2-40B4-BE49-F238E27FC236}">
                      <a16:creationId xmlns:a16="http://schemas.microsoft.com/office/drawing/2014/main" id="{24A7DE7E-817C-42C5-A20B-821CF0E1AF2C}"/>
                    </a:ext>
                  </a:extLst>
                </p:cNvPr>
                <p:cNvSpPr/>
                <p:nvPr/>
              </p:nvSpPr>
              <p:spPr>
                <a:xfrm>
                  <a:off x="3280379" y="3504339"/>
                  <a:ext cx="1274745" cy="1275303"/>
                </a:xfrm>
                <a:custGeom>
                  <a:avLst/>
                  <a:gdLst>
                    <a:gd name="connsiteX0" fmla="*/ 9318 w 1274745"/>
                    <a:gd name="connsiteY0" fmla="*/ 1275304 h 1275303"/>
                    <a:gd name="connsiteX1" fmla="*/ 1265486 w 1274745"/>
                    <a:gd name="connsiteY1" fmla="*/ 1275304 h 1275303"/>
                    <a:gd name="connsiteX2" fmla="*/ 1274746 w 1274745"/>
                    <a:gd name="connsiteY2" fmla="*/ 1266045 h 1275303"/>
                    <a:gd name="connsiteX3" fmla="*/ 1274746 w 1274745"/>
                    <a:gd name="connsiteY3" fmla="*/ 9259 h 1275303"/>
                    <a:gd name="connsiteX4" fmla="*/ 1265486 w 1274745"/>
                    <a:gd name="connsiteY4" fmla="*/ 0 h 1275303"/>
                    <a:gd name="connsiteX5" fmla="*/ 9318 w 1274745"/>
                    <a:gd name="connsiteY5" fmla="*/ 0 h 1275303"/>
                    <a:gd name="connsiteX6" fmla="*/ 59 w 1274745"/>
                    <a:gd name="connsiteY6" fmla="*/ 9259 h 1275303"/>
                    <a:gd name="connsiteX7" fmla="*/ 59 w 1274745"/>
                    <a:gd name="connsiteY7" fmla="*/ 1266045 h 1275303"/>
                    <a:gd name="connsiteX8" fmla="*/ 9318 w 1274745"/>
                    <a:gd name="connsiteY8" fmla="*/ 1275304 h 127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745" h="1275303">
                      <a:moveTo>
                        <a:pt x="9318" y="1275304"/>
                      </a:moveTo>
                      <a:lnTo>
                        <a:pt x="1265486" y="1275304"/>
                      </a:lnTo>
                      <a:cubicBezTo>
                        <a:pt x="1271042" y="1275304"/>
                        <a:pt x="1274746" y="1270983"/>
                        <a:pt x="1274746" y="1266045"/>
                      </a:cubicBezTo>
                      <a:lnTo>
                        <a:pt x="1274746" y="9259"/>
                      </a:lnTo>
                      <a:cubicBezTo>
                        <a:pt x="1274746" y="3704"/>
                        <a:pt x="1270425" y="0"/>
                        <a:pt x="1265486" y="0"/>
                      </a:cubicBezTo>
                      <a:lnTo>
                        <a:pt x="9318" y="0"/>
                      </a:lnTo>
                      <a:cubicBezTo>
                        <a:pt x="3762" y="0"/>
                        <a:pt x="59" y="4321"/>
                        <a:pt x="59" y="9259"/>
                      </a:cubicBezTo>
                      <a:lnTo>
                        <a:pt x="59" y="1266045"/>
                      </a:lnTo>
                      <a:cubicBezTo>
                        <a:pt x="-558" y="1270983"/>
                        <a:pt x="3762" y="1275304"/>
                        <a:pt x="9318" y="1275304"/>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56" name="Freeform: Shape 55">
                  <a:extLst>
                    <a:ext uri="{FF2B5EF4-FFF2-40B4-BE49-F238E27FC236}">
                      <a16:creationId xmlns:a16="http://schemas.microsoft.com/office/drawing/2014/main" id="{9256262E-4CD2-4185-8E65-5E19ADA0AEB9}"/>
                    </a:ext>
                  </a:extLst>
                </p:cNvPr>
                <p:cNvSpPr/>
                <p:nvPr/>
              </p:nvSpPr>
              <p:spPr>
                <a:xfrm>
                  <a:off x="3261920" y="3454061"/>
                  <a:ext cx="1312340" cy="1312340"/>
                </a:xfrm>
                <a:custGeom>
                  <a:avLst/>
                  <a:gdLst>
                    <a:gd name="connsiteX0" fmla="*/ 0 w 1312340"/>
                    <a:gd name="connsiteY0" fmla="*/ 1070367 h 1312340"/>
                    <a:gd name="connsiteX1" fmla="*/ 0 w 1312340"/>
                    <a:gd name="connsiteY1" fmla="*/ 241974 h 1312340"/>
                    <a:gd name="connsiteX2" fmla="*/ 241974 w 1312340"/>
                    <a:gd name="connsiteY2" fmla="*/ 0 h 1312340"/>
                    <a:gd name="connsiteX3" fmla="*/ 1070367 w 1312340"/>
                    <a:gd name="connsiteY3" fmla="*/ 0 h 1312340"/>
                    <a:gd name="connsiteX4" fmla="*/ 1312341 w 1312340"/>
                    <a:gd name="connsiteY4" fmla="*/ 241974 h 1312340"/>
                    <a:gd name="connsiteX5" fmla="*/ 1312341 w 1312340"/>
                    <a:gd name="connsiteY5" fmla="*/ 1070367 h 1312340"/>
                    <a:gd name="connsiteX6" fmla="*/ 1070367 w 1312340"/>
                    <a:gd name="connsiteY6" fmla="*/ 1312341 h 1312340"/>
                    <a:gd name="connsiteX7" fmla="*/ 241974 w 1312340"/>
                    <a:gd name="connsiteY7" fmla="*/ 1312341 h 1312340"/>
                    <a:gd name="connsiteX8" fmla="*/ 0 w 1312340"/>
                    <a:gd name="connsiteY8" fmla="*/ 1070367 h 1312340"/>
                    <a:gd name="connsiteX9" fmla="*/ 241974 w 1312340"/>
                    <a:gd name="connsiteY9" fmla="*/ 36420 h 1312340"/>
                    <a:gd name="connsiteX10" fmla="*/ 36420 w 1312340"/>
                    <a:gd name="connsiteY10" fmla="*/ 241974 h 1312340"/>
                    <a:gd name="connsiteX11" fmla="*/ 36420 w 1312340"/>
                    <a:gd name="connsiteY11" fmla="*/ 1070367 h 1312340"/>
                    <a:gd name="connsiteX12" fmla="*/ 241974 w 1312340"/>
                    <a:gd name="connsiteY12" fmla="*/ 1275921 h 1312340"/>
                    <a:gd name="connsiteX13" fmla="*/ 1070367 w 1312340"/>
                    <a:gd name="connsiteY13" fmla="*/ 1275921 h 1312340"/>
                    <a:gd name="connsiteX14" fmla="*/ 1275921 w 1312340"/>
                    <a:gd name="connsiteY14" fmla="*/ 1070367 h 1312340"/>
                    <a:gd name="connsiteX15" fmla="*/ 1275921 w 1312340"/>
                    <a:gd name="connsiteY15" fmla="*/ 241974 h 1312340"/>
                    <a:gd name="connsiteX16" fmla="*/ 1070367 w 1312340"/>
                    <a:gd name="connsiteY16" fmla="*/ 36420 h 1312340"/>
                    <a:gd name="connsiteX17" fmla="*/ 241974 w 1312340"/>
                    <a:gd name="connsiteY17" fmla="*/ 36420 h 131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340" h="1312340">
                      <a:moveTo>
                        <a:pt x="0" y="1070367"/>
                      </a:moveTo>
                      <a:lnTo>
                        <a:pt x="0" y="241974"/>
                      </a:lnTo>
                      <a:cubicBezTo>
                        <a:pt x="0" y="108642"/>
                        <a:pt x="108642" y="0"/>
                        <a:pt x="241974" y="0"/>
                      </a:cubicBezTo>
                      <a:lnTo>
                        <a:pt x="1070367" y="0"/>
                      </a:lnTo>
                      <a:cubicBezTo>
                        <a:pt x="1203699" y="0"/>
                        <a:pt x="1312341" y="108642"/>
                        <a:pt x="1312341" y="241974"/>
                      </a:cubicBezTo>
                      <a:lnTo>
                        <a:pt x="1312341" y="1070367"/>
                      </a:lnTo>
                      <a:cubicBezTo>
                        <a:pt x="1312341" y="1203699"/>
                        <a:pt x="1203699" y="1312341"/>
                        <a:pt x="1070367" y="1312341"/>
                      </a:cubicBezTo>
                      <a:lnTo>
                        <a:pt x="241974" y="1312341"/>
                      </a:lnTo>
                      <a:cubicBezTo>
                        <a:pt x="108642" y="1311724"/>
                        <a:pt x="0" y="1203699"/>
                        <a:pt x="0" y="1070367"/>
                      </a:cubicBezTo>
                      <a:close/>
                      <a:moveTo>
                        <a:pt x="241974" y="36420"/>
                      </a:moveTo>
                      <a:cubicBezTo>
                        <a:pt x="128395" y="36420"/>
                        <a:pt x="36420" y="128395"/>
                        <a:pt x="36420" y="241974"/>
                      </a:cubicBezTo>
                      <a:lnTo>
                        <a:pt x="36420" y="1070367"/>
                      </a:lnTo>
                      <a:cubicBezTo>
                        <a:pt x="36420" y="1183946"/>
                        <a:pt x="128395" y="1275921"/>
                        <a:pt x="241974" y="1275921"/>
                      </a:cubicBezTo>
                      <a:lnTo>
                        <a:pt x="1070367" y="1275921"/>
                      </a:lnTo>
                      <a:cubicBezTo>
                        <a:pt x="1183946" y="1275921"/>
                        <a:pt x="1275921" y="1183946"/>
                        <a:pt x="1275921" y="1070367"/>
                      </a:cubicBezTo>
                      <a:lnTo>
                        <a:pt x="1275921" y="241974"/>
                      </a:lnTo>
                      <a:cubicBezTo>
                        <a:pt x="1275921" y="128395"/>
                        <a:pt x="1183329" y="36420"/>
                        <a:pt x="1070367" y="36420"/>
                      </a:cubicBezTo>
                      <a:lnTo>
                        <a:pt x="241974" y="36420"/>
                      </a:lnTo>
                      <a:close/>
                    </a:path>
                  </a:pathLst>
                </a:custGeom>
                <a:solidFill>
                  <a:srgbClr val="FE3A13"/>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49" name="Graphic 10">
                <a:extLst>
                  <a:ext uri="{FF2B5EF4-FFF2-40B4-BE49-F238E27FC236}">
                    <a16:creationId xmlns:a16="http://schemas.microsoft.com/office/drawing/2014/main" id="{A977FC48-95C8-48EB-94E3-A83A57C82618}"/>
                  </a:ext>
                </a:extLst>
              </p:cNvPr>
              <p:cNvGrpSpPr/>
              <p:nvPr/>
            </p:nvGrpSpPr>
            <p:grpSpPr>
              <a:xfrm>
                <a:off x="3537981" y="3644893"/>
                <a:ext cx="756202" cy="666189"/>
                <a:chOff x="3537981" y="3644893"/>
                <a:chExt cx="756202" cy="666189"/>
              </a:xfrm>
            </p:grpSpPr>
            <p:sp>
              <p:nvSpPr>
                <p:cNvPr id="50" name="Freeform: Shape 49">
                  <a:extLst>
                    <a:ext uri="{FF2B5EF4-FFF2-40B4-BE49-F238E27FC236}">
                      <a16:creationId xmlns:a16="http://schemas.microsoft.com/office/drawing/2014/main" id="{F1DB468E-6155-4983-A78E-2492B81A999A}"/>
                    </a:ext>
                  </a:extLst>
                </p:cNvPr>
                <p:cNvSpPr/>
                <p:nvPr/>
              </p:nvSpPr>
              <p:spPr>
                <a:xfrm>
                  <a:off x="3537981" y="3659163"/>
                  <a:ext cx="752751" cy="651919"/>
                </a:xfrm>
                <a:custGeom>
                  <a:avLst/>
                  <a:gdLst>
                    <a:gd name="connsiteX0" fmla="*/ 14061 w 752751"/>
                    <a:gd name="connsiteY0" fmla="*/ 607241 h 651919"/>
                    <a:gd name="connsiteX1" fmla="*/ 681342 w 752751"/>
                    <a:gd name="connsiteY1" fmla="*/ 506007 h 651919"/>
                    <a:gd name="connsiteX2" fmla="*/ 335665 w 752751"/>
                    <a:gd name="connsiteY2" fmla="*/ 6009 h 651919"/>
                    <a:gd name="connsiteX3" fmla="*/ 14061 w 752751"/>
                    <a:gd name="connsiteY3" fmla="*/ 607241 h 651919"/>
                  </a:gdLst>
                  <a:ahLst/>
                  <a:cxnLst>
                    <a:cxn ang="0">
                      <a:pos x="connsiteX0" y="connsiteY0"/>
                    </a:cxn>
                    <a:cxn ang="0">
                      <a:pos x="connsiteX1" y="connsiteY1"/>
                    </a:cxn>
                    <a:cxn ang="0">
                      <a:pos x="connsiteX2" y="connsiteY2"/>
                    </a:cxn>
                    <a:cxn ang="0">
                      <a:pos x="connsiteX3" y="connsiteY3"/>
                    </a:cxn>
                  </a:cxnLst>
                  <a:rect l="l" t="t" r="r" b="b"/>
                  <a:pathLst>
                    <a:path w="752751" h="651919">
                      <a:moveTo>
                        <a:pt x="14061" y="607241"/>
                      </a:moveTo>
                      <a:cubicBezTo>
                        <a:pt x="14061" y="607241"/>
                        <a:pt x="499244" y="757858"/>
                        <a:pt x="681342" y="506007"/>
                      </a:cubicBezTo>
                      <a:cubicBezTo>
                        <a:pt x="903564" y="199218"/>
                        <a:pt x="556034" y="-41522"/>
                        <a:pt x="335665" y="6009"/>
                      </a:cubicBezTo>
                      <a:cubicBezTo>
                        <a:pt x="131962" y="49836"/>
                        <a:pt x="-53223" y="226995"/>
                        <a:pt x="14061" y="607241"/>
                      </a:cubicBezTo>
                      <a:close/>
                    </a:path>
                  </a:pathLst>
                </a:custGeom>
                <a:solidFill>
                  <a:srgbClr val="67170A"/>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51" name="Freeform: Shape 50">
                  <a:extLst>
                    <a:ext uri="{FF2B5EF4-FFF2-40B4-BE49-F238E27FC236}">
                      <a16:creationId xmlns:a16="http://schemas.microsoft.com/office/drawing/2014/main" id="{B0D2210C-200B-4572-8314-3704AB957F58}"/>
                    </a:ext>
                  </a:extLst>
                </p:cNvPr>
                <p:cNvSpPr/>
                <p:nvPr/>
              </p:nvSpPr>
              <p:spPr>
                <a:xfrm>
                  <a:off x="3544399" y="3664809"/>
                  <a:ext cx="734110" cy="641687"/>
                </a:xfrm>
                <a:custGeom>
                  <a:avLst/>
                  <a:gdLst>
                    <a:gd name="connsiteX0" fmla="*/ 13816 w 734110"/>
                    <a:gd name="connsiteY0" fmla="*/ 596656 h 641687"/>
                    <a:gd name="connsiteX1" fmla="*/ 663196 w 734110"/>
                    <a:gd name="connsiteY1" fmla="*/ 499126 h 641687"/>
                    <a:gd name="connsiteX2" fmla="*/ 330482 w 734110"/>
                    <a:gd name="connsiteY2" fmla="*/ 5918 h 641687"/>
                    <a:gd name="connsiteX3" fmla="*/ 13816 w 734110"/>
                    <a:gd name="connsiteY3" fmla="*/ 596656 h 641687"/>
                  </a:gdLst>
                  <a:ahLst/>
                  <a:cxnLst>
                    <a:cxn ang="0">
                      <a:pos x="connsiteX0" y="connsiteY0"/>
                    </a:cxn>
                    <a:cxn ang="0">
                      <a:pos x="connsiteX1" y="connsiteY1"/>
                    </a:cxn>
                    <a:cxn ang="0">
                      <a:pos x="connsiteX2" y="connsiteY2"/>
                    </a:cxn>
                    <a:cxn ang="0">
                      <a:pos x="connsiteX3" y="connsiteY3"/>
                    </a:cxn>
                  </a:cxnLst>
                  <a:rect l="l" t="t" r="r" b="b"/>
                  <a:pathLst>
                    <a:path w="734110" h="641687">
                      <a:moveTo>
                        <a:pt x="13816" y="596656"/>
                      </a:moveTo>
                      <a:cubicBezTo>
                        <a:pt x="13816" y="596656"/>
                        <a:pt x="484185" y="746656"/>
                        <a:pt x="663196" y="499126"/>
                      </a:cubicBezTo>
                      <a:cubicBezTo>
                        <a:pt x="881097" y="197275"/>
                        <a:pt x="547147" y="-40996"/>
                        <a:pt x="330482" y="5918"/>
                      </a:cubicBezTo>
                      <a:cubicBezTo>
                        <a:pt x="129248" y="49127"/>
                        <a:pt x="-52233" y="222584"/>
                        <a:pt x="13816" y="596656"/>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52" name="Freeform: Shape 51">
                  <a:extLst>
                    <a:ext uri="{FF2B5EF4-FFF2-40B4-BE49-F238E27FC236}">
                      <a16:creationId xmlns:a16="http://schemas.microsoft.com/office/drawing/2014/main" id="{DFA3179C-6EE0-477F-BB55-09156EFC5F62}"/>
                    </a:ext>
                  </a:extLst>
                </p:cNvPr>
                <p:cNvSpPr/>
                <p:nvPr/>
              </p:nvSpPr>
              <p:spPr>
                <a:xfrm>
                  <a:off x="3612536" y="3644893"/>
                  <a:ext cx="681647" cy="526448"/>
                </a:xfrm>
                <a:custGeom>
                  <a:avLst/>
                  <a:gdLst>
                    <a:gd name="connsiteX0" fmla="*/ 629627 w 681647"/>
                    <a:gd name="connsiteY0" fmla="*/ 133858 h 526448"/>
                    <a:gd name="connsiteX1" fmla="*/ 298147 w 681647"/>
                    <a:gd name="connsiteY1" fmla="*/ 2377 h 526448"/>
                    <a:gd name="connsiteX2" fmla="*/ 0 w 681647"/>
                    <a:gd name="connsiteY2" fmla="*/ 202376 h 526448"/>
                    <a:gd name="connsiteX3" fmla="*/ 264814 w 681647"/>
                    <a:gd name="connsiteY3" fmla="*/ 40031 h 526448"/>
                    <a:gd name="connsiteX4" fmla="*/ 611109 w 681647"/>
                    <a:gd name="connsiteY4" fmla="*/ 175833 h 526448"/>
                    <a:gd name="connsiteX5" fmla="*/ 588270 w 681647"/>
                    <a:gd name="connsiteY5" fmla="*/ 526449 h 526448"/>
                    <a:gd name="connsiteX6" fmla="*/ 629627 w 681647"/>
                    <a:gd name="connsiteY6" fmla="*/ 133858 h 52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647" h="526448">
                      <a:moveTo>
                        <a:pt x="629627" y="133858"/>
                      </a:moveTo>
                      <a:cubicBezTo>
                        <a:pt x="542591" y="24599"/>
                        <a:pt x="425307" y="-9969"/>
                        <a:pt x="298147" y="2377"/>
                      </a:cubicBezTo>
                      <a:cubicBezTo>
                        <a:pt x="168518" y="15340"/>
                        <a:pt x="37037" y="107315"/>
                        <a:pt x="0" y="202376"/>
                      </a:cubicBezTo>
                      <a:cubicBezTo>
                        <a:pt x="69753" y="95586"/>
                        <a:pt x="190123" y="56080"/>
                        <a:pt x="264814" y="40031"/>
                      </a:cubicBezTo>
                      <a:cubicBezTo>
                        <a:pt x="383949" y="14105"/>
                        <a:pt x="540739" y="67809"/>
                        <a:pt x="611109" y="175833"/>
                      </a:cubicBezTo>
                      <a:cubicBezTo>
                        <a:pt x="673454" y="271512"/>
                        <a:pt x="668516" y="415956"/>
                        <a:pt x="588270" y="526449"/>
                      </a:cubicBezTo>
                      <a:cubicBezTo>
                        <a:pt x="683331" y="451758"/>
                        <a:pt x="720368" y="248055"/>
                        <a:pt x="629627" y="133858"/>
                      </a:cubicBezTo>
                      <a:close/>
                    </a:path>
                  </a:pathLst>
                </a:custGeom>
                <a:solidFill>
                  <a:srgbClr val="67170A"/>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53" name="Freeform: Shape 52">
                  <a:extLst>
                    <a:ext uri="{FF2B5EF4-FFF2-40B4-BE49-F238E27FC236}">
                      <a16:creationId xmlns:a16="http://schemas.microsoft.com/office/drawing/2014/main" id="{1F690586-5812-4CD2-A139-3490E9B13A5E}"/>
                    </a:ext>
                  </a:extLst>
                </p:cNvPr>
                <p:cNvSpPr/>
                <p:nvPr/>
              </p:nvSpPr>
              <p:spPr>
                <a:xfrm>
                  <a:off x="3747922" y="3762660"/>
                  <a:ext cx="423284" cy="422951"/>
                </a:xfrm>
                <a:custGeom>
                  <a:avLst/>
                  <a:gdLst>
                    <a:gd name="connsiteX0" fmla="*/ 15038 w 423284"/>
                    <a:gd name="connsiteY0" fmla="*/ 133223 h 422951"/>
                    <a:gd name="connsiteX1" fmla="*/ 133556 w 423284"/>
                    <a:gd name="connsiteY1" fmla="*/ 407913 h 422951"/>
                    <a:gd name="connsiteX2" fmla="*/ 408247 w 423284"/>
                    <a:gd name="connsiteY2" fmla="*/ 289395 h 422951"/>
                    <a:gd name="connsiteX3" fmla="*/ 289728 w 423284"/>
                    <a:gd name="connsiteY3" fmla="*/ 14705 h 422951"/>
                    <a:gd name="connsiteX4" fmla="*/ 15038 w 423284"/>
                    <a:gd name="connsiteY4" fmla="*/ 133223 h 42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284" h="422951">
                      <a:moveTo>
                        <a:pt x="15038" y="133223"/>
                      </a:moveTo>
                      <a:cubicBezTo>
                        <a:pt x="-28172" y="241865"/>
                        <a:pt x="24915" y="364704"/>
                        <a:pt x="133556" y="407913"/>
                      </a:cubicBezTo>
                      <a:cubicBezTo>
                        <a:pt x="242198" y="451123"/>
                        <a:pt x="365037" y="398037"/>
                        <a:pt x="408247" y="289395"/>
                      </a:cubicBezTo>
                      <a:cubicBezTo>
                        <a:pt x="451456" y="180754"/>
                        <a:pt x="398370" y="57915"/>
                        <a:pt x="289728" y="14705"/>
                      </a:cubicBezTo>
                      <a:cubicBezTo>
                        <a:pt x="180470" y="-27887"/>
                        <a:pt x="57631" y="25199"/>
                        <a:pt x="15038" y="133223"/>
                      </a:cubicBezTo>
                      <a:close/>
                    </a:path>
                  </a:pathLst>
                </a:custGeom>
                <a:solidFill>
                  <a:srgbClr val="4E0905"/>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54" name="Freeform: Shape 53">
                  <a:extLst>
                    <a:ext uri="{FF2B5EF4-FFF2-40B4-BE49-F238E27FC236}">
                      <a16:creationId xmlns:a16="http://schemas.microsoft.com/office/drawing/2014/main" id="{A90F5CA0-6E4A-43E9-9F2C-5090E99F8A56}"/>
                    </a:ext>
                  </a:extLst>
                </p:cNvPr>
                <p:cNvSpPr/>
                <p:nvPr/>
              </p:nvSpPr>
              <p:spPr>
                <a:xfrm>
                  <a:off x="3677569" y="3875010"/>
                  <a:ext cx="116844" cy="117100"/>
                </a:xfrm>
                <a:custGeom>
                  <a:avLst/>
                  <a:gdLst>
                    <a:gd name="connsiteX0" fmla="*/ 4102 w 116844"/>
                    <a:gd name="connsiteY0" fmla="*/ 37074 h 117100"/>
                    <a:gd name="connsiteX1" fmla="*/ 36818 w 116844"/>
                    <a:gd name="connsiteY1" fmla="*/ 112999 h 117100"/>
                    <a:gd name="connsiteX2" fmla="*/ 112743 w 116844"/>
                    <a:gd name="connsiteY2" fmla="*/ 80283 h 117100"/>
                    <a:gd name="connsiteX3" fmla="*/ 80027 w 116844"/>
                    <a:gd name="connsiteY3" fmla="*/ 4358 h 117100"/>
                    <a:gd name="connsiteX4" fmla="*/ 4102 w 116844"/>
                    <a:gd name="connsiteY4" fmla="*/ 37074 h 11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4" h="117100">
                      <a:moveTo>
                        <a:pt x="4102" y="37074"/>
                      </a:moveTo>
                      <a:cubicBezTo>
                        <a:pt x="-7627" y="67320"/>
                        <a:pt x="6571" y="101271"/>
                        <a:pt x="36818" y="112999"/>
                      </a:cubicBezTo>
                      <a:cubicBezTo>
                        <a:pt x="67064" y="124728"/>
                        <a:pt x="101015" y="110530"/>
                        <a:pt x="112743" y="80283"/>
                      </a:cubicBezTo>
                      <a:cubicBezTo>
                        <a:pt x="124472" y="50037"/>
                        <a:pt x="110274" y="16086"/>
                        <a:pt x="80027" y="4358"/>
                      </a:cubicBezTo>
                      <a:cubicBezTo>
                        <a:pt x="50398" y="-7988"/>
                        <a:pt x="16447" y="6827"/>
                        <a:pt x="4102" y="37074"/>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sp>
          <p:nvSpPr>
            <p:cNvPr id="47" name="TextBox 46">
              <a:extLst>
                <a:ext uri="{FF2B5EF4-FFF2-40B4-BE49-F238E27FC236}">
                  <a16:creationId xmlns:a16="http://schemas.microsoft.com/office/drawing/2014/main" id="{B4BBA47F-B7B5-4586-8348-9E842F341517}"/>
                </a:ext>
              </a:extLst>
            </p:cNvPr>
            <p:cNvSpPr txBox="1"/>
            <p:nvPr/>
          </p:nvSpPr>
          <p:spPr>
            <a:xfrm>
              <a:off x="2203913" y="2978395"/>
              <a:ext cx="15785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Mắt</a:t>
              </a:r>
              <a:endPar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57" name="Group 56">
            <a:extLst>
              <a:ext uri="{FF2B5EF4-FFF2-40B4-BE49-F238E27FC236}">
                <a16:creationId xmlns:a16="http://schemas.microsoft.com/office/drawing/2014/main" id="{5EA9D313-B5B5-47BB-8708-1F601E396BA3}"/>
              </a:ext>
            </a:extLst>
          </p:cNvPr>
          <p:cNvGrpSpPr/>
          <p:nvPr/>
        </p:nvGrpSpPr>
        <p:grpSpPr>
          <a:xfrm>
            <a:off x="8136724" y="4802041"/>
            <a:ext cx="1578592" cy="1312341"/>
            <a:chOff x="910032" y="4028950"/>
            <a:chExt cx="1578592" cy="1312341"/>
          </a:xfrm>
        </p:grpSpPr>
        <p:grpSp>
          <p:nvGrpSpPr>
            <p:cNvPr id="58" name="Group 57">
              <a:extLst>
                <a:ext uri="{FF2B5EF4-FFF2-40B4-BE49-F238E27FC236}">
                  <a16:creationId xmlns:a16="http://schemas.microsoft.com/office/drawing/2014/main" id="{3EF476AF-0637-47F1-9D5F-89EF57CCE78F}"/>
                </a:ext>
              </a:extLst>
            </p:cNvPr>
            <p:cNvGrpSpPr/>
            <p:nvPr/>
          </p:nvGrpSpPr>
          <p:grpSpPr>
            <a:xfrm>
              <a:off x="1084447" y="4028950"/>
              <a:ext cx="1312340" cy="1312341"/>
              <a:chOff x="3261920" y="5673189"/>
              <a:chExt cx="1312340" cy="1312341"/>
            </a:xfrm>
          </p:grpSpPr>
          <p:grpSp>
            <p:nvGrpSpPr>
              <p:cNvPr id="60" name="Graphic 10">
                <a:extLst>
                  <a:ext uri="{FF2B5EF4-FFF2-40B4-BE49-F238E27FC236}">
                    <a16:creationId xmlns:a16="http://schemas.microsoft.com/office/drawing/2014/main" id="{13155F68-0A4B-4E8D-B67E-0D9264F53A10}"/>
                  </a:ext>
                </a:extLst>
              </p:cNvPr>
              <p:cNvGrpSpPr/>
              <p:nvPr/>
            </p:nvGrpSpPr>
            <p:grpSpPr>
              <a:xfrm>
                <a:off x="3261920" y="5673189"/>
                <a:ext cx="1312340" cy="1312341"/>
                <a:chOff x="3261920" y="5673189"/>
                <a:chExt cx="1312340" cy="1312341"/>
              </a:xfrm>
            </p:grpSpPr>
            <p:sp>
              <p:nvSpPr>
                <p:cNvPr id="62" name="Freeform: Shape 61">
                  <a:extLst>
                    <a:ext uri="{FF2B5EF4-FFF2-40B4-BE49-F238E27FC236}">
                      <a16:creationId xmlns:a16="http://schemas.microsoft.com/office/drawing/2014/main" id="{42201490-7353-412A-A000-C26F8F820EC2}"/>
                    </a:ext>
                  </a:extLst>
                </p:cNvPr>
                <p:cNvSpPr/>
                <p:nvPr/>
              </p:nvSpPr>
              <p:spPr>
                <a:xfrm>
                  <a:off x="3280379" y="5691707"/>
                  <a:ext cx="1274745" cy="1275304"/>
                </a:xfrm>
                <a:custGeom>
                  <a:avLst/>
                  <a:gdLst>
                    <a:gd name="connsiteX0" fmla="*/ 9318 w 1274745"/>
                    <a:gd name="connsiteY0" fmla="*/ 1275304 h 1275304"/>
                    <a:gd name="connsiteX1" fmla="*/ 1265486 w 1274745"/>
                    <a:gd name="connsiteY1" fmla="*/ 1275304 h 1275304"/>
                    <a:gd name="connsiteX2" fmla="*/ 1274746 w 1274745"/>
                    <a:gd name="connsiteY2" fmla="*/ 1266045 h 1275304"/>
                    <a:gd name="connsiteX3" fmla="*/ 1274746 w 1274745"/>
                    <a:gd name="connsiteY3" fmla="*/ 9259 h 1275304"/>
                    <a:gd name="connsiteX4" fmla="*/ 1265486 w 1274745"/>
                    <a:gd name="connsiteY4" fmla="*/ 0 h 1275304"/>
                    <a:gd name="connsiteX5" fmla="*/ 9318 w 1274745"/>
                    <a:gd name="connsiteY5" fmla="*/ 0 h 1275304"/>
                    <a:gd name="connsiteX6" fmla="*/ 59 w 1274745"/>
                    <a:gd name="connsiteY6" fmla="*/ 9259 h 1275304"/>
                    <a:gd name="connsiteX7" fmla="*/ 59 w 1274745"/>
                    <a:gd name="connsiteY7" fmla="*/ 1266045 h 1275304"/>
                    <a:gd name="connsiteX8" fmla="*/ 9318 w 1274745"/>
                    <a:gd name="connsiteY8" fmla="*/ 1275304 h 127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745" h="1275304">
                      <a:moveTo>
                        <a:pt x="9318" y="1275304"/>
                      </a:moveTo>
                      <a:lnTo>
                        <a:pt x="1265486" y="1275304"/>
                      </a:lnTo>
                      <a:cubicBezTo>
                        <a:pt x="1271042" y="1275304"/>
                        <a:pt x="1274746" y="1270983"/>
                        <a:pt x="1274746" y="1266045"/>
                      </a:cubicBezTo>
                      <a:lnTo>
                        <a:pt x="1274746" y="9259"/>
                      </a:lnTo>
                      <a:cubicBezTo>
                        <a:pt x="1274746" y="3704"/>
                        <a:pt x="1270425" y="0"/>
                        <a:pt x="1265486" y="0"/>
                      </a:cubicBezTo>
                      <a:lnTo>
                        <a:pt x="9318" y="0"/>
                      </a:lnTo>
                      <a:cubicBezTo>
                        <a:pt x="3762" y="0"/>
                        <a:pt x="59" y="4321"/>
                        <a:pt x="59" y="9259"/>
                      </a:cubicBezTo>
                      <a:lnTo>
                        <a:pt x="59" y="1266045"/>
                      </a:lnTo>
                      <a:cubicBezTo>
                        <a:pt x="-558" y="1270983"/>
                        <a:pt x="3762" y="1275304"/>
                        <a:pt x="9318" y="1275304"/>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63" name="Freeform: Shape 62">
                  <a:extLst>
                    <a:ext uri="{FF2B5EF4-FFF2-40B4-BE49-F238E27FC236}">
                      <a16:creationId xmlns:a16="http://schemas.microsoft.com/office/drawing/2014/main" id="{F6A411E3-C96D-4A4E-A332-4F4064C3B44E}"/>
                    </a:ext>
                  </a:extLst>
                </p:cNvPr>
                <p:cNvSpPr/>
                <p:nvPr/>
              </p:nvSpPr>
              <p:spPr>
                <a:xfrm>
                  <a:off x="3261920" y="5673189"/>
                  <a:ext cx="1312340" cy="1312341"/>
                </a:xfrm>
                <a:custGeom>
                  <a:avLst/>
                  <a:gdLst>
                    <a:gd name="connsiteX0" fmla="*/ 0 w 1312340"/>
                    <a:gd name="connsiteY0" fmla="*/ 1069749 h 1312341"/>
                    <a:gd name="connsiteX1" fmla="*/ 0 w 1312340"/>
                    <a:gd name="connsiteY1" fmla="*/ 241975 h 1312341"/>
                    <a:gd name="connsiteX2" fmla="*/ 241974 w 1312340"/>
                    <a:gd name="connsiteY2" fmla="*/ 0 h 1312341"/>
                    <a:gd name="connsiteX3" fmla="*/ 1070367 w 1312340"/>
                    <a:gd name="connsiteY3" fmla="*/ 0 h 1312341"/>
                    <a:gd name="connsiteX4" fmla="*/ 1312341 w 1312340"/>
                    <a:gd name="connsiteY4" fmla="*/ 241975 h 1312341"/>
                    <a:gd name="connsiteX5" fmla="*/ 1312341 w 1312340"/>
                    <a:gd name="connsiteY5" fmla="*/ 1070367 h 1312341"/>
                    <a:gd name="connsiteX6" fmla="*/ 1070367 w 1312340"/>
                    <a:gd name="connsiteY6" fmla="*/ 1312341 h 1312341"/>
                    <a:gd name="connsiteX7" fmla="*/ 241974 w 1312340"/>
                    <a:gd name="connsiteY7" fmla="*/ 1312341 h 1312341"/>
                    <a:gd name="connsiteX8" fmla="*/ 0 w 1312340"/>
                    <a:gd name="connsiteY8" fmla="*/ 1069749 h 1312341"/>
                    <a:gd name="connsiteX9" fmla="*/ 241974 w 1312340"/>
                    <a:gd name="connsiteY9" fmla="*/ 36420 h 1312341"/>
                    <a:gd name="connsiteX10" fmla="*/ 36420 w 1312340"/>
                    <a:gd name="connsiteY10" fmla="*/ 241975 h 1312341"/>
                    <a:gd name="connsiteX11" fmla="*/ 36420 w 1312340"/>
                    <a:gd name="connsiteY11" fmla="*/ 1070367 h 1312341"/>
                    <a:gd name="connsiteX12" fmla="*/ 241974 w 1312340"/>
                    <a:gd name="connsiteY12" fmla="*/ 1275921 h 1312341"/>
                    <a:gd name="connsiteX13" fmla="*/ 1070367 w 1312340"/>
                    <a:gd name="connsiteY13" fmla="*/ 1275921 h 1312341"/>
                    <a:gd name="connsiteX14" fmla="*/ 1275921 w 1312340"/>
                    <a:gd name="connsiteY14" fmla="*/ 1070367 h 1312341"/>
                    <a:gd name="connsiteX15" fmla="*/ 1275921 w 1312340"/>
                    <a:gd name="connsiteY15" fmla="*/ 241975 h 1312341"/>
                    <a:gd name="connsiteX16" fmla="*/ 1070367 w 1312340"/>
                    <a:gd name="connsiteY16" fmla="*/ 36420 h 1312341"/>
                    <a:gd name="connsiteX17" fmla="*/ 241974 w 1312340"/>
                    <a:gd name="connsiteY17" fmla="*/ 36420 h 131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340" h="1312341">
                      <a:moveTo>
                        <a:pt x="0" y="1069749"/>
                      </a:moveTo>
                      <a:lnTo>
                        <a:pt x="0" y="241975"/>
                      </a:lnTo>
                      <a:cubicBezTo>
                        <a:pt x="0" y="108642"/>
                        <a:pt x="108642" y="0"/>
                        <a:pt x="241974" y="0"/>
                      </a:cubicBezTo>
                      <a:lnTo>
                        <a:pt x="1070367" y="0"/>
                      </a:lnTo>
                      <a:cubicBezTo>
                        <a:pt x="1203699" y="0"/>
                        <a:pt x="1312341" y="108642"/>
                        <a:pt x="1312341" y="241975"/>
                      </a:cubicBezTo>
                      <a:lnTo>
                        <a:pt x="1312341" y="1070367"/>
                      </a:lnTo>
                      <a:cubicBezTo>
                        <a:pt x="1312341" y="1203699"/>
                        <a:pt x="1203699" y="1312341"/>
                        <a:pt x="1070367" y="1312341"/>
                      </a:cubicBezTo>
                      <a:lnTo>
                        <a:pt x="241974" y="1312341"/>
                      </a:lnTo>
                      <a:cubicBezTo>
                        <a:pt x="108642" y="1311724"/>
                        <a:pt x="0" y="1203082"/>
                        <a:pt x="0" y="1069749"/>
                      </a:cubicBezTo>
                      <a:close/>
                      <a:moveTo>
                        <a:pt x="241974" y="36420"/>
                      </a:moveTo>
                      <a:cubicBezTo>
                        <a:pt x="128395" y="36420"/>
                        <a:pt x="36420" y="128395"/>
                        <a:pt x="36420" y="241975"/>
                      </a:cubicBezTo>
                      <a:lnTo>
                        <a:pt x="36420" y="1070367"/>
                      </a:lnTo>
                      <a:cubicBezTo>
                        <a:pt x="36420" y="1183329"/>
                        <a:pt x="128395" y="1275921"/>
                        <a:pt x="241974" y="1275921"/>
                      </a:cubicBezTo>
                      <a:lnTo>
                        <a:pt x="1070367" y="1275921"/>
                      </a:lnTo>
                      <a:cubicBezTo>
                        <a:pt x="1183946" y="1275921"/>
                        <a:pt x="1275921" y="1183946"/>
                        <a:pt x="1275921" y="1070367"/>
                      </a:cubicBezTo>
                      <a:lnTo>
                        <a:pt x="1275921" y="241975"/>
                      </a:lnTo>
                      <a:cubicBezTo>
                        <a:pt x="1275921" y="128395"/>
                        <a:pt x="1183329" y="36420"/>
                        <a:pt x="1070367" y="36420"/>
                      </a:cubicBezTo>
                      <a:lnTo>
                        <a:pt x="241974" y="36420"/>
                      </a:lnTo>
                      <a:close/>
                    </a:path>
                  </a:pathLst>
                </a:custGeom>
                <a:solidFill>
                  <a:srgbClr val="FE3A13"/>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61" name="Freeform: Shape 60">
                <a:extLst>
                  <a:ext uri="{FF2B5EF4-FFF2-40B4-BE49-F238E27FC236}">
                    <a16:creationId xmlns:a16="http://schemas.microsoft.com/office/drawing/2014/main" id="{A1A9BF66-3227-46E8-81BD-B857F730191C}"/>
                  </a:ext>
                </a:extLst>
              </p:cNvPr>
              <p:cNvSpPr/>
              <p:nvPr/>
            </p:nvSpPr>
            <p:spPr>
              <a:xfrm>
                <a:off x="3618177" y="5853179"/>
                <a:ext cx="695599" cy="677398"/>
              </a:xfrm>
              <a:custGeom>
                <a:avLst/>
                <a:gdLst>
                  <a:gd name="connsiteX0" fmla="*/ 442505 w 695599"/>
                  <a:gd name="connsiteY0" fmla="*/ 538526 h 677398"/>
                  <a:gd name="connsiteX1" fmla="*/ 517813 w 695599"/>
                  <a:gd name="connsiteY1" fmla="*/ 568773 h 677398"/>
                  <a:gd name="connsiteX2" fmla="*/ 625220 w 695599"/>
                  <a:gd name="connsiteY2" fmla="*/ 608896 h 677398"/>
                  <a:gd name="connsiteX3" fmla="*/ 578924 w 695599"/>
                  <a:gd name="connsiteY3" fmla="*/ 655810 h 677398"/>
                  <a:gd name="connsiteX4" fmla="*/ 270900 w 695599"/>
                  <a:gd name="connsiteY4" fmla="*/ 676797 h 677398"/>
                  <a:gd name="connsiteX5" fmla="*/ 3000 w 695599"/>
                  <a:gd name="connsiteY5" fmla="*/ 460131 h 677398"/>
                  <a:gd name="connsiteX6" fmla="*/ 4235 w 695599"/>
                  <a:gd name="connsiteY6" fmla="*/ 78651 h 677398"/>
                  <a:gd name="connsiteX7" fmla="*/ 78308 w 695599"/>
                  <a:gd name="connsiteY7" fmla="*/ 111367 h 677398"/>
                  <a:gd name="connsiteX8" fmla="*/ 116580 w 695599"/>
                  <a:gd name="connsiteY8" fmla="*/ 256428 h 677398"/>
                  <a:gd name="connsiteX9" fmla="*/ 202382 w 695599"/>
                  <a:gd name="connsiteY9" fmla="*/ 260132 h 677398"/>
                  <a:gd name="connsiteX10" fmla="*/ 443739 w 695599"/>
                  <a:gd name="connsiteY10" fmla="*/ 874 h 677398"/>
                  <a:gd name="connsiteX11" fmla="*/ 334480 w 695599"/>
                  <a:gd name="connsiteY11" fmla="*/ 278650 h 677398"/>
                  <a:gd name="connsiteX12" fmla="*/ 621516 w 695599"/>
                  <a:gd name="connsiteY12" fmla="*/ 147787 h 677398"/>
                  <a:gd name="connsiteX13" fmla="*/ 421517 w 695599"/>
                  <a:gd name="connsiteY13" fmla="*/ 378650 h 677398"/>
                  <a:gd name="connsiteX14" fmla="*/ 695590 w 695599"/>
                  <a:gd name="connsiteY14" fmla="*/ 399020 h 677398"/>
                  <a:gd name="connsiteX15" fmla="*/ 442505 w 695599"/>
                  <a:gd name="connsiteY15" fmla="*/ 538526 h 67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5599" h="677398">
                    <a:moveTo>
                      <a:pt x="442505" y="538526"/>
                    </a:moveTo>
                    <a:cubicBezTo>
                      <a:pt x="450529" y="553958"/>
                      <a:pt x="477072" y="558896"/>
                      <a:pt x="517813" y="568773"/>
                    </a:cubicBezTo>
                    <a:cubicBezTo>
                      <a:pt x="552998" y="577415"/>
                      <a:pt x="606702" y="587909"/>
                      <a:pt x="625220" y="608896"/>
                    </a:cubicBezTo>
                    <a:cubicBezTo>
                      <a:pt x="644356" y="631118"/>
                      <a:pt x="620899" y="650872"/>
                      <a:pt x="578924" y="655810"/>
                    </a:cubicBezTo>
                    <a:cubicBezTo>
                      <a:pt x="509171" y="663834"/>
                      <a:pt x="350530" y="676180"/>
                      <a:pt x="270900" y="676797"/>
                    </a:cubicBezTo>
                    <a:cubicBezTo>
                      <a:pt x="136333" y="686056"/>
                      <a:pt x="7938" y="587291"/>
                      <a:pt x="3000" y="460131"/>
                    </a:cubicBezTo>
                    <a:cubicBezTo>
                      <a:pt x="-4407" y="270009"/>
                      <a:pt x="4235" y="195935"/>
                      <a:pt x="4235" y="78651"/>
                    </a:cubicBezTo>
                    <a:cubicBezTo>
                      <a:pt x="4235" y="49639"/>
                      <a:pt x="63494" y="74947"/>
                      <a:pt x="78308" y="111367"/>
                    </a:cubicBezTo>
                    <a:cubicBezTo>
                      <a:pt x="110407" y="189762"/>
                      <a:pt x="96827" y="217540"/>
                      <a:pt x="116580" y="256428"/>
                    </a:cubicBezTo>
                    <a:cubicBezTo>
                      <a:pt x="135716" y="294082"/>
                      <a:pt x="169666" y="284823"/>
                      <a:pt x="202382" y="260132"/>
                    </a:cubicBezTo>
                    <a:cubicBezTo>
                      <a:pt x="327690" y="96552"/>
                      <a:pt x="382628" y="-10855"/>
                      <a:pt x="443739" y="874"/>
                    </a:cubicBezTo>
                    <a:cubicBezTo>
                      <a:pt x="492504" y="18158"/>
                      <a:pt x="421517" y="142231"/>
                      <a:pt x="334480" y="278650"/>
                    </a:cubicBezTo>
                    <a:cubicBezTo>
                      <a:pt x="477072" y="176799"/>
                      <a:pt x="600529" y="106429"/>
                      <a:pt x="621516" y="147787"/>
                    </a:cubicBezTo>
                    <a:cubicBezTo>
                      <a:pt x="646208" y="196552"/>
                      <a:pt x="524603" y="286675"/>
                      <a:pt x="421517" y="378650"/>
                    </a:cubicBezTo>
                    <a:cubicBezTo>
                      <a:pt x="555467" y="373095"/>
                      <a:pt x="692504" y="328650"/>
                      <a:pt x="695590" y="399020"/>
                    </a:cubicBezTo>
                    <a:cubicBezTo>
                      <a:pt x="697442" y="450872"/>
                      <a:pt x="419048" y="495316"/>
                      <a:pt x="442505" y="538526"/>
                    </a:cubicBezTo>
                    <a:close/>
                  </a:path>
                </a:pathLst>
              </a:custGeom>
              <a:solidFill>
                <a:srgbClr val="FCB78E"/>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grpSp>
        <p:sp>
          <p:nvSpPr>
            <p:cNvPr id="59" name="TextBox 58">
              <a:extLst>
                <a:ext uri="{FF2B5EF4-FFF2-40B4-BE49-F238E27FC236}">
                  <a16:creationId xmlns:a16="http://schemas.microsoft.com/office/drawing/2014/main" id="{521AB63D-7A86-4DD4-946A-2D431CBF64FA}"/>
                </a:ext>
              </a:extLst>
            </p:cNvPr>
            <p:cNvSpPr txBox="1"/>
            <p:nvPr/>
          </p:nvSpPr>
          <p:spPr>
            <a:xfrm>
              <a:off x="910032" y="4774678"/>
              <a:ext cx="15785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Tay</a:t>
              </a:r>
            </a:p>
          </p:txBody>
        </p:sp>
      </p:grpSp>
      <p:grpSp>
        <p:nvGrpSpPr>
          <p:cNvPr id="64" name="Group 63">
            <a:extLst>
              <a:ext uri="{FF2B5EF4-FFF2-40B4-BE49-F238E27FC236}">
                <a16:creationId xmlns:a16="http://schemas.microsoft.com/office/drawing/2014/main" id="{4034535C-3E25-4A74-A5EF-83B55ACFFCFE}"/>
              </a:ext>
            </a:extLst>
          </p:cNvPr>
          <p:cNvGrpSpPr/>
          <p:nvPr/>
        </p:nvGrpSpPr>
        <p:grpSpPr>
          <a:xfrm>
            <a:off x="2278772" y="5267484"/>
            <a:ext cx="1578592" cy="1349556"/>
            <a:chOff x="2278772" y="5267484"/>
            <a:chExt cx="1578592" cy="1349556"/>
          </a:xfrm>
        </p:grpSpPr>
        <p:grpSp>
          <p:nvGrpSpPr>
            <p:cNvPr id="65" name="Group 64">
              <a:extLst>
                <a:ext uri="{FF2B5EF4-FFF2-40B4-BE49-F238E27FC236}">
                  <a16:creationId xmlns:a16="http://schemas.microsoft.com/office/drawing/2014/main" id="{02C78AFA-68BB-49F8-83E1-4A12623ED76A}"/>
                </a:ext>
              </a:extLst>
            </p:cNvPr>
            <p:cNvGrpSpPr/>
            <p:nvPr/>
          </p:nvGrpSpPr>
          <p:grpSpPr>
            <a:xfrm>
              <a:off x="2470165" y="5267484"/>
              <a:ext cx="1312340" cy="1312341"/>
              <a:chOff x="3261920" y="7892317"/>
              <a:chExt cx="1312340" cy="1312341"/>
            </a:xfrm>
          </p:grpSpPr>
          <p:grpSp>
            <p:nvGrpSpPr>
              <p:cNvPr id="67" name="Graphic 10">
                <a:extLst>
                  <a:ext uri="{FF2B5EF4-FFF2-40B4-BE49-F238E27FC236}">
                    <a16:creationId xmlns:a16="http://schemas.microsoft.com/office/drawing/2014/main" id="{9C177171-944C-496B-8B73-8B9DFA0C6585}"/>
                  </a:ext>
                </a:extLst>
              </p:cNvPr>
              <p:cNvGrpSpPr/>
              <p:nvPr/>
            </p:nvGrpSpPr>
            <p:grpSpPr>
              <a:xfrm>
                <a:off x="3261920" y="7892317"/>
                <a:ext cx="1312340" cy="1312341"/>
                <a:chOff x="3261920" y="7892317"/>
                <a:chExt cx="1312340" cy="1312341"/>
              </a:xfrm>
            </p:grpSpPr>
            <p:sp>
              <p:nvSpPr>
                <p:cNvPr id="80" name="Freeform: Shape 79">
                  <a:extLst>
                    <a:ext uri="{FF2B5EF4-FFF2-40B4-BE49-F238E27FC236}">
                      <a16:creationId xmlns:a16="http://schemas.microsoft.com/office/drawing/2014/main" id="{D36E6DC4-4D9D-4658-9E91-EBFFF03F24D9}"/>
                    </a:ext>
                  </a:extLst>
                </p:cNvPr>
                <p:cNvSpPr/>
                <p:nvPr/>
              </p:nvSpPr>
              <p:spPr>
                <a:xfrm>
                  <a:off x="3280379" y="7910835"/>
                  <a:ext cx="1274745" cy="1275304"/>
                </a:xfrm>
                <a:custGeom>
                  <a:avLst/>
                  <a:gdLst>
                    <a:gd name="connsiteX0" fmla="*/ 9318 w 1274745"/>
                    <a:gd name="connsiteY0" fmla="*/ 1275304 h 1275304"/>
                    <a:gd name="connsiteX1" fmla="*/ 1265486 w 1274745"/>
                    <a:gd name="connsiteY1" fmla="*/ 1275304 h 1275304"/>
                    <a:gd name="connsiteX2" fmla="*/ 1274746 w 1274745"/>
                    <a:gd name="connsiteY2" fmla="*/ 1266045 h 1275304"/>
                    <a:gd name="connsiteX3" fmla="*/ 1274746 w 1274745"/>
                    <a:gd name="connsiteY3" fmla="*/ 9259 h 1275304"/>
                    <a:gd name="connsiteX4" fmla="*/ 1265486 w 1274745"/>
                    <a:gd name="connsiteY4" fmla="*/ 0 h 1275304"/>
                    <a:gd name="connsiteX5" fmla="*/ 9318 w 1274745"/>
                    <a:gd name="connsiteY5" fmla="*/ 0 h 1275304"/>
                    <a:gd name="connsiteX6" fmla="*/ 59 w 1274745"/>
                    <a:gd name="connsiteY6" fmla="*/ 9259 h 1275304"/>
                    <a:gd name="connsiteX7" fmla="*/ 59 w 1274745"/>
                    <a:gd name="connsiteY7" fmla="*/ 1266045 h 1275304"/>
                    <a:gd name="connsiteX8" fmla="*/ 9318 w 1274745"/>
                    <a:gd name="connsiteY8" fmla="*/ 1275304 h 127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745" h="1275304">
                      <a:moveTo>
                        <a:pt x="9318" y="1275304"/>
                      </a:moveTo>
                      <a:lnTo>
                        <a:pt x="1265486" y="1275304"/>
                      </a:lnTo>
                      <a:cubicBezTo>
                        <a:pt x="1271042" y="1275304"/>
                        <a:pt x="1274746" y="1270983"/>
                        <a:pt x="1274746" y="1266045"/>
                      </a:cubicBezTo>
                      <a:lnTo>
                        <a:pt x="1274746" y="9259"/>
                      </a:lnTo>
                      <a:cubicBezTo>
                        <a:pt x="1274746" y="3704"/>
                        <a:pt x="1270425" y="0"/>
                        <a:pt x="1265486" y="0"/>
                      </a:cubicBezTo>
                      <a:lnTo>
                        <a:pt x="9318" y="0"/>
                      </a:lnTo>
                      <a:cubicBezTo>
                        <a:pt x="3762" y="0"/>
                        <a:pt x="59" y="4321"/>
                        <a:pt x="59" y="9259"/>
                      </a:cubicBezTo>
                      <a:lnTo>
                        <a:pt x="59" y="1266045"/>
                      </a:lnTo>
                      <a:cubicBezTo>
                        <a:pt x="-558" y="1270983"/>
                        <a:pt x="3762" y="1275304"/>
                        <a:pt x="9318" y="1275304"/>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81" name="Freeform: Shape 80">
                  <a:extLst>
                    <a:ext uri="{FF2B5EF4-FFF2-40B4-BE49-F238E27FC236}">
                      <a16:creationId xmlns:a16="http://schemas.microsoft.com/office/drawing/2014/main" id="{D275EB23-37AD-453C-B4BD-B2FDAB01DE89}"/>
                    </a:ext>
                  </a:extLst>
                </p:cNvPr>
                <p:cNvSpPr/>
                <p:nvPr/>
              </p:nvSpPr>
              <p:spPr>
                <a:xfrm>
                  <a:off x="3261920" y="7892317"/>
                  <a:ext cx="1312340" cy="1312341"/>
                </a:xfrm>
                <a:custGeom>
                  <a:avLst/>
                  <a:gdLst>
                    <a:gd name="connsiteX0" fmla="*/ 0 w 1312340"/>
                    <a:gd name="connsiteY0" fmla="*/ 1069749 h 1312341"/>
                    <a:gd name="connsiteX1" fmla="*/ 0 w 1312340"/>
                    <a:gd name="connsiteY1" fmla="*/ 241975 h 1312341"/>
                    <a:gd name="connsiteX2" fmla="*/ 241974 w 1312340"/>
                    <a:gd name="connsiteY2" fmla="*/ 0 h 1312341"/>
                    <a:gd name="connsiteX3" fmla="*/ 1070367 w 1312340"/>
                    <a:gd name="connsiteY3" fmla="*/ 0 h 1312341"/>
                    <a:gd name="connsiteX4" fmla="*/ 1312341 w 1312340"/>
                    <a:gd name="connsiteY4" fmla="*/ 241975 h 1312341"/>
                    <a:gd name="connsiteX5" fmla="*/ 1312341 w 1312340"/>
                    <a:gd name="connsiteY5" fmla="*/ 1070366 h 1312341"/>
                    <a:gd name="connsiteX6" fmla="*/ 1070367 w 1312340"/>
                    <a:gd name="connsiteY6" fmla="*/ 1312341 h 1312341"/>
                    <a:gd name="connsiteX7" fmla="*/ 241974 w 1312340"/>
                    <a:gd name="connsiteY7" fmla="*/ 1312341 h 1312341"/>
                    <a:gd name="connsiteX8" fmla="*/ 0 w 1312340"/>
                    <a:gd name="connsiteY8" fmla="*/ 1069749 h 1312341"/>
                    <a:gd name="connsiteX9" fmla="*/ 241974 w 1312340"/>
                    <a:gd name="connsiteY9" fmla="*/ 35802 h 1312341"/>
                    <a:gd name="connsiteX10" fmla="*/ 36420 w 1312340"/>
                    <a:gd name="connsiteY10" fmla="*/ 241357 h 1312341"/>
                    <a:gd name="connsiteX11" fmla="*/ 36420 w 1312340"/>
                    <a:gd name="connsiteY11" fmla="*/ 1069749 h 1312341"/>
                    <a:gd name="connsiteX12" fmla="*/ 241974 w 1312340"/>
                    <a:gd name="connsiteY12" fmla="*/ 1275304 h 1312341"/>
                    <a:gd name="connsiteX13" fmla="*/ 1070367 w 1312340"/>
                    <a:gd name="connsiteY13" fmla="*/ 1275304 h 1312341"/>
                    <a:gd name="connsiteX14" fmla="*/ 1275921 w 1312340"/>
                    <a:gd name="connsiteY14" fmla="*/ 1069749 h 1312341"/>
                    <a:gd name="connsiteX15" fmla="*/ 1275921 w 1312340"/>
                    <a:gd name="connsiteY15" fmla="*/ 241975 h 1312341"/>
                    <a:gd name="connsiteX16" fmla="*/ 1070367 w 1312340"/>
                    <a:gd name="connsiteY16" fmla="*/ 36420 h 1312341"/>
                    <a:gd name="connsiteX17" fmla="*/ 241974 w 1312340"/>
                    <a:gd name="connsiteY17" fmla="*/ 36420 h 131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340" h="1312341">
                      <a:moveTo>
                        <a:pt x="0" y="1069749"/>
                      </a:moveTo>
                      <a:lnTo>
                        <a:pt x="0" y="241975"/>
                      </a:lnTo>
                      <a:cubicBezTo>
                        <a:pt x="0" y="108642"/>
                        <a:pt x="108642" y="0"/>
                        <a:pt x="241974" y="0"/>
                      </a:cubicBezTo>
                      <a:lnTo>
                        <a:pt x="1070367" y="0"/>
                      </a:lnTo>
                      <a:cubicBezTo>
                        <a:pt x="1203699" y="0"/>
                        <a:pt x="1312341" y="108642"/>
                        <a:pt x="1312341" y="241975"/>
                      </a:cubicBezTo>
                      <a:lnTo>
                        <a:pt x="1312341" y="1070366"/>
                      </a:lnTo>
                      <a:cubicBezTo>
                        <a:pt x="1312341" y="1203700"/>
                        <a:pt x="1203699" y="1312341"/>
                        <a:pt x="1070367" y="1312341"/>
                      </a:cubicBezTo>
                      <a:lnTo>
                        <a:pt x="241974" y="1312341"/>
                      </a:lnTo>
                      <a:cubicBezTo>
                        <a:pt x="108642" y="1311724"/>
                        <a:pt x="0" y="1203082"/>
                        <a:pt x="0" y="1069749"/>
                      </a:cubicBezTo>
                      <a:close/>
                      <a:moveTo>
                        <a:pt x="241974" y="35802"/>
                      </a:moveTo>
                      <a:cubicBezTo>
                        <a:pt x="128395" y="35802"/>
                        <a:pt x="36420" y="127777"/>
                        <a:pt x="36420" y="241357"/>
                      </a:cubicBezTo>
                      <a:lnTo>
                        <a:pt x="36420" y="1069749"/>
                      </a:lnTo>
                      <a:cubicBezTo>
                        <a:pt x="36420" y="1183329"/>
                        <a:pt x="128395" y="1275304"/>
                        <a:pt x="241974" y="1275304"/>
                      </a:cubicBezTo>
                      <a:lnTo>
                        <a:pt x="1070367" y="1275304"/>
                      </a:lnTo>
                      <a:cubicBezTo>
                        <a:pt x="1183946" y="1275304"/>
                        <a:pt x="1275921" y="1183329"/>
                        <a:pt x="1275921" y="1069749"/>
                      </a:cubicBezTo>
                      <a:lnTo>
                        <a:pt x="1275921" y="241975"/>
                      </a:lnTo>
                      <a:cubicBezTo>
                        <a:pt x="1275921" y="128395"/>
                        <a:pt x="1183329" y="36420"/>
                        <a:pt x="1070367" y="36420"/>
                      </a:cubicBezTo>
                      <a:lnTo>
                        <a:pt x="241974" y="36420"/>
                      </a:lnTo>
                      <a:close/>
                    </a:path>
                  </a:pathLst>
                </a:custGeom>
                <a:solidFill>
                  <a:srgbClr val="FE3A13"/>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8" name="Graphic 10">
                <a:extLst>
                  <a:ext uri="{FF2B5EF4-FFF2-40B4-BE49-F238E27FC236}">
                    <a16:creationId xmlns:a16="http://schemas.microsoft.com/office/drawing/2014/main" id="{D30A21CE-1391-4AB4-A8FB-AA3838C84151}"/>
                  </a:ext>
                </a:extLst>
              </p:cNvPr>
              <p:cNvGrpSpPr/>
              <p:nvPr/>
            </p:nvGrpSpPr>
            <p:grpSpPr>
              <a:xfrm>
                <a:off x="3518116" y="8021329"/>
                <a:ext cx="748096" cy="768726"/>
                <a:chOff x="3518116" y="8021329"/>
                <a:chExt cx="748096" cy="768726"/>
              </a:xfrm>
            </p:grpSpPr>
            <p:sp>
              <p:nvSpPr>
                <p:cNvPr id="69" name="Freeform: Shape 68">
                  <a:extLst>
                    <a:ext uri="{FF2B5EF4-FFF2-40B4-BE49-F238E27FC236}">
                      <a16:creationId xmlns:a16="http://schemas.microsoft.com/office/drawing/2014/main" id="{5D34F902-FBE2-4136-A8FD-82B6D7A3E754}"/>
                    </a:ext>
                  </a:extLst>
                </p:cNvPr>
                <p:cNvSpPr/>
                <p:nvPr/>
              </p:nvSpPr>
              <p:spPr>
                <a:xfrm>
                  <a:off x="3931670" y="8135526"/>
                  <a:ext cx="169135" cy="531185"/>
                </a:xfrm>
                <a:custGeom>
                  <a:avLst/>
                  <a:gdLst>
                    <a:gd name="connsiteX0" fmla="*/ 48148 w 169135"/>
                    <a:gd name="connsiteY0" fmla="*/ 529628 h 531185"/>
                    <a:gd name="connsiteX1" fmla="*/ 159876 w 169135"/>
                    <a:gd name="connsiteY1" fmla="*/ 527158 h 531185"/>
                    <a:gd name="connsiteX2" fmla="*/ 169135 w 169135"/>
                    <a:gd name="connsiteY2" fmla="*/ 0 h 531185"/>
                    <a:gd name="connsiteX3" fmla="*/ 0 w 169135"/>
                    <a:gd name="connsiteY3" fmla="*/ 48765 h 531185"/>
                    <a:gd name="connsiteX4" fmla="*/ 48148 w 169135"/>
                    <a:gd name="connsiteY4" fmla="*/ 529628 h 53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35" h="531185">
                      <a:moveTo>
                        <a:pt x="48148" y="529628"/>
                      </a:moveTo>
                      <a:cubicBezTo>
                        <a:pt x="48765" y="532714"/>
                        <a:pt x="159876" y="530862"/>
                        <a:pt x="159876" y="527158"/>
                      </a:cubicBezTo>
                      <a:cubicBezTo>
                        <a:pt x="160493" y="490739"/>
                        <a:pt x="168518" y="20370"/>
                        <a:pt x="169135" y="0"/>
                      </a:cubicBezTo>
                      <a:lnTo>
                        <a:pt x="0" y="48765"/>
                      </a:lnTo>
                      <a:cubicBezTo>
                        <a:pt x="4321" y="84568"/>
                        <a:pt x="45679" y="505554"/>
                        <a:pt x="48148" y="529628"/>
                      </a:cubicBezTo>
                      <a:close/>
                    </a:path>
                  </a:pathLst>
                </a:custGeom>
                <a:solidFill>
                  <a:srgbClr val="FCB78E"/>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70" name="Graphic 10">
                  <a:extLst>
                    <a:ext uri="{FF2B5EF4-FFF2-40B4-BE49-F238E27FC236}">
                      <a16:creationId xmlns:a16="http://schemas.microsoft.com/office/drawing/2014/main" id="{2E82CD5A-5A51-442E-AA75-B6AF47C115E4}"/>
                    </a:ext>
                  </a:extLst>
                </p:cNvPr>
                <p:cNvGrpSpPr/>
                <p:nvPr/>
              </p:nvGrpSpPr>
              <p:grpSpPr>
                <a:xfrm>
                  <a:off x="3960877" y="8616388"/>
                  <a:ext cx="305335" cy="173666"/>
                  <a:chOff x="3960877" y="8616388"/>
                  <a:chExt cx="305335" cy="173666"/>
                </a:xfrm>
              </p:grpSpPr>
              <p:sp>
                <p:nvSpPr>
                  <p:cNvPr id="77" name="Freeform: Shape 76">
                    <a:extLst>
                      <a:ext uri="{FF2B5EF4-FFF2-40B4-BE49-F238E27FC236}">
                        <a16:creationId xmlns:a16="http://schemas.microsoft.com/office/drawing/2014/main" id="{AEF2799F-DE25-4EA7-BCE5-950940ADAFF5}"/>
                      </a:ext>
                    </a:extLst>
                  </p:cNvPr>
                  <p:cNvSpPr/>
                  <p:nvPr/>
                </p:nvSpPr>
                <p:spPr>
                  <a:xfrm>
                    <a:off x="3960877" y="8616388"/>
                    <a:ext cx="305335" cy="173666"/>
                  </a:xfrm>
                  <a:custGeom>
                    <a:avLst/>
                    <a:gdLst>
                      <a:gd name="connsiteX0" fmla="*/ 133138 w 305335"/>
                      <a:gd name="connsiteY0" fmla="*/ 14815 h 173666"/>
                      <a:gd name="connsiteX1" fmla="*/ 14003 w 305335"/>
                      <a:gd name="connsiteY1" fmla="*/ 0 h 173666"/>
                      <a:gd name="connsiteX2" fmla="*/ 7213 w 305335"/>
                      <a:gd name="connsiteY2" fmla="*/ 51235 h 173666"/>
                      <a:gd name="connsiteX3" fmla="*/ 43015 w 305335"/>
                      <a:gd name="connsiteY3" fmla="*/ 141975 h 173666"/>
                      <a:gd name="connsiteX4" fmla="*/ 118323 w 305335"/>
                      <a:gd name="connsiteY4" fmla="*/ 151234 h 173666"/>
                      <a:gd name="connsiteX5" fmla="*/ 269557 w 305335"/>
                      <a:gd name="connsiteY5" fmla="*/ 168518 h 173666"/>
                      <a:gd name="connsiteX6" fmla="*/ 287459 w 305335"/>
                      <a:gd name="connsiteY6" fmla="*/ 146296 h 173666"/>
                      <a:gd name="connsiteX7" fmla="*/ 245483 w 305335"/>
                      <a:gd name="connsiteY7" fmla="*/ 129629 h 173666"/>
                      <a:gd name="connsiteX8" fmla="*/ 297335 w 305335"/>
                      <a:gd name="connsiteY8" fmla="*/ 133951 h 173666"/>
                      <a:gd name="connsiteX9" fmla="*/ 299804 w 305335"/>
                      <a:gd name="connsiteY9" fmla="*/ 115432 h 173666"/>
                      <a:gd name="connsiteX10" fmla="*/ 302891 w 305335"/>
                      <a:gd name="connsiteY10" fmla="*/ 104938 h 173666"/>
                      <a:gd name="connsiteX11" fmla="*/ 289928 w 305335"/>
                      <a:gd name="connsiteY11" fmla="*/ 96296 h 173666"/>
                      <a:gd name="connsiteX12" fmla="*/ 223261 w 305335"/>
                      <a:gd name="connsiteY12" fmla="*/ 64815 h 173666"/>
                      <a:gd name="connsiteX13" fmla="*/ 133138 w 305335"/>
                      <a:gd name="connsiteY13" fmla="*/ 14815 h 17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5335" h="173666">
                        <a:moveTo>
                          <a:pt x="133138" y="14815"/>
                        </a:moveTo>
                        <a:cubicBezTo>
                          <a:pt x="123879" y="14198"/>
                          <a:pt x="31287" y="618"/>
                          <a:pt x="14003" y="0"/>
                        </a:cubicBezTo>
                        <a:cubicBezTo>
                          <a:pt x="12151" y="20988"/>
                          <a:pt x="11534" y="38889"/>
                          <a:pt x="7213" y="51235"/>
                        </a:cubicBezTo>
                        <a:cubicBezTo>
                          <a:pt x="-7602" y="95679"/>
                          <a:pt x="-1429" y="134568"/>
                          <a:pt x="43015" y="141975"/>
                        </a:cubicBezTo>
                        <a:cubicBezTo>
                          <a:pt x="62151" y="145061"/>
                          <a:pt x="88694" y="146913"/>
                          <a:pt x="118323" y="151234"/>
                        </a:cubicBezTo>
                        <a:cubicBezTo>
                          <a:pt x="167706" y="158642"/>
                          <a:pt x="226348" y="184567"/>
                          <a:pt x="269557" y="168518"/>
                        </a:cubicBezTo>
                        <a:cubicBezTo>
                          <a:pt x="275730" y="166049"/>
                          <a:pt x="292397" y="153703"/>
                          <a:pt x="287459" y="146296"/>
                        </a:cubicBezTo>
                        <a:cubicBezTo>
                          <a:pt x="283138" y="139506"/>
                          <a:pt x="243632" y="134568"/>
                          <a:pt x="245483" y="129629"/>
                        </a:cubicBezTo>
                        <a:cubicBezTo>
                          <a:pt x="247335" y="125926"/>
                          <a:pt x="283755" y="138271"/>
                          <a:pt x="297335" y="133951"/>
                        </a:cubicBezTo>
                        <a:cubicBezTo>
                          <a:pt x="304743" y="131481"/>
                          <a:pt x="309681" y="117901"/>
                          <a:pt x="299804" y="115432"/>
                        </a:cubicBezTo>
                        <a:cubicBezTo>
                          <a:pt x="299804" y="115432"/>
                          <a:pt x="304125" y="108024"/>
                          <a:pt x="302891" y="104938"/>
                        </a:cubicBezTo>
                        <a:cubicBezTo>
                          <a:pt x="301039" y="100000"/>
                          <a:pt x="289928" y="98148"/>
                          <a:pt x="289928" y="96296"/>
                        </a:cubicBezTo>
                        <a:cubicBezTo>
                          <a:pt x="291162" y="80247"/>
                          <a:pt x="255360" y="77777"/>
                          <a:pt x="223261" y="64815"/>
                        </a:cubicBezTo>
                        <a:cubicBezTo>
                          <a:pt x="175731" y="46914"/>
                          <a:pt x="156595" y="41975"/>
                          <a:pt x="133138" y="14815"/>
                        </a:cubicBezTo>
                        <a:close/>
                      </a:path>
                    </a:pathLst>
                  </a:custGeom>
                  <a:solidFill>
                    <a:srgbClr val="FCB78E"/>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78" name="Freeform: Shape 77">
                    <a:extLst>
                      <a:ext uri="{FF2B5EF4-FFF2-40B4-BE49-F238E27FC236}">
                        <a16:creationId xmlns:a16="http://schemas.microsoft.com/office/drawing/2014/main" id="{793AD5B2-96A0-4A78-87A9-E2C7621394AC}"/>
                      </a:ext>
                    </a:extLst>
                  </p:cNvPr>
                  <p:cNvSpPr/>
                  <p:nvPr/>
                </p:nvSpPr>
                <p:spPr>
                  <a:xfrm>
                    <a:off x="4212533" y="8718239"/>
                    <a:ext cx="48765" cy="15432"/>
                  </a:xfrm>
                  <a:custGeom>
                    <a:avLst/>
                    <a:gdLst>
                      <a:gd name="connsiteX0" fmla="*/ 47531 w 48765"/>
                      <a:gd name="connsiteY0" fmla="*/ 15432 h 15432"/>
                      <a:gd name="connsiteX1" fmla="*/ 1235 w 48765"/>
                      <a:gd name="connsiteY1" fmla="*/ 3086 h 15432"/>
                      <a:gd name="connsiteX2" fmla="*/ 0 w 48765"/>
                      <a:gd name="connsiteY2" fmla="*/ 1235 h 15432"/>
                      <a:gd name="connsiteX3" fmla="*/ 1852 w 48765"/>
                      <a:gd name="connsiteY3" fmla="*/ 0 h 15432"/>
                      <a:gd name="connsiteX4" fmla="*/ 47531 w 48765"/>
                      <a:gd name="connsiteY4" fmla="*/ 12346 h 15432"/>
                      <a:gd name="connsiteX5" fmla="*/ 48765 w 48765"/>
                      <a:gd name="connsiteY5" fmla="*/ 14198 h 15432"/>
                      <a:gd name="connsiteX6" fmla="*/ 47531 w 48765"/>
                      <a:gd name="connsiteY6" fmla="*/ 15432 h 1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5" h="15432">
                        <a:moveTo>
                          <a:pt x="47531" y="15432"/>
                        </a:moveTo>
                        <a:cubicBezTo>
                          <a:pt x="42592" y="14815"/>
                          <a:pt x="12346" y="7408"/>
                          <a:pt x="1235" y="3086"/>
                        </a:cubicBezTo>
                        <a:lnTo>
                          <a:pt x="0" y="1235"/>
                        </a:lnTo>
                        <a:lnTo>
                          <a:pt x="1852" y="0"/>
                        </a:lnTo>
                        <a:cubicBezTo>
                          <a:pt x="12346" y="3704"/>
                          <a:pt x="42592" y="11111"/>
                          <a:pt x="47531" y="12346"/>
                        </a:cubicBezTo>
                        <a:lnTo>
                          <a:pt x="48765" y="14198"/>
                        </a:lnTo>
                        <a:lnTo>
                          <a:pt x="47531" y="15432"/>
                        </a:lnTo>
                        <a:close/>
                      </a:path>
                    </a:pathLst>
                  </a:custGeom>
                  <a:solidFill>
                    <a:srgbClr val="F78B5C"/>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79" name="Freeform: Shape 78">
                    <a:extLst>
                      <a:ext uri="{FF2B5EF4-FFF2-40B4-BE49-F238E27FC236}">
                        <a16:creationId xmlns:a16="http://schemas.microsoft.com/office/drawing/2014/main" id="{53EB274F-2978-4004-ACCD-A2BCE7DBAB40}"/>
                      </a:ext>
                    </a:extLst>
                  </p:cNvPr>
                  <p:cNvSpPr/>
                  <p:nvPr/>
                </p:nvSpPr>
                <p:spPr>
                  <a:xfrm>
                    <a:off x="4220558" y="8704042"/>
                    <a:ext cx="29629" cy="10493"/>
                  </a:xfrm>
                  <a:custGeom>
                    <a:avLst/>
                    <a:gdLst>
                      <a:gd name="connsiteX0" fmla="*/ 28395 w 29629"/>
                      <a:gd name="connsiteY0" fmla="*/ 10493 h 10493"/>
                      <a:gd name="connsiteX1" fmla="*/ 1235 w 29629"/>
                      <a:gd name="connsiteY1" fmla="*/ 3086 h 10493"/>
                      <a:gd name="connsiteX2" fmla="*/ 0 w 29629"/>
                      <a:gd name="connsiteY2" fmla="*/ 1234 h 10493"/>
                      <a:gd name="connsiteX3" fmla="*/ 1852 w 29629"/>
                      <a:gd name="connsiteY3" fmla="*/ 0 h 10493"/>
                      <a:gd name="connsiteX4" fmla="*/ 28395 w 29629"/>
                      <a:gd name="connsiteY4" fmla="*/ 7407 h 10493"/>
                      <a:gd name="connsiteX5" fmla="*/ 29630 w 29629"/>
                      <a:gd name="connsiteY5" fmla="*/ 9259 h 10493"/>
                      <a:gd name="connsiteX6" fmla="*/ 28395 w 29629"/>
                      <a:gd name="connsiteY6" fmla="*/ 10493 h 1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9" h="10493">
                        <a:moveTo>
                          <a:pt x="28395" y="10493"/>
                        </a:moveTo>
                        <a:cubicBezTo>
                          <a:pt x="23457" y="9876"/>
                          <a:pt x="12963" y="6790"/>
                          <a:pt x="1235" y="3086"/>
                        </a:cubicBezTo>
                        <a:lnTo>
                          <a:pt x="0" y="1234"/>
                        </a:lnTo>
                        <a:lnTo>
                          <a:pt x="1852" y="0"/>
                        </a:lnTo>
                        <a:cubicBezTo>
                          <a:pt x="13580" y="3704"/>
                          <a:pt x="24074" y="6790"/>
                          <a:pt x="28395" y="7407"/>
                        </a:cubicBezTo>
                        <a:lnTo>
                          <a:pt x="29630" y="9259"/>
                        </a:lnTo>
                        <a:lnTo>
                          <a:pt x="28395" y="10493"/>
                        </a:lnTo>
                        <a:close/>
                      </a:path>
                    </a:pathLst>
                  </a:custGeom>
                  <a:solidFill>
                    <a:srgbClr val="F78B5C"/>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1" name="Freeform: Shape 70">
                  <a:extLst>
                    <a:ext uri="{FF2B5EF4-FFF2-40B4-BE49-F238E27FC236}">
                      <a16:creationId xmlns:a16="http://schemas.microsoft.com/office/drawing/2014/main" id="{26F85C0C-2C4D-4925-9F96-58ED72E3422B}"/>
                    </a:ext>
                  </a:extLst>
                </p:cNvPr>
                <p:cNvSpPr/>
                <p:nvPr/>
              </p:nvSpPr>
              <p:spPr>
                <a:xfrm>
                  <a:off x="3683523" y="8135526"/>
                  <a:ext cx="169135" cy="531185"/>
                </a:xfrm>
                <a:custGeom>
                  <a:avLst/>
                  <a:gdLst>
                    <a:gd name="connsiteX0" fmla="*/ 120987 w 169135"/>
                    <a:gd name="connsiteY0" fmla="*/ 529628 h 531185"/>
                    <a:gd name="connsiteX1" fmla="*/ 9259 w 169135"/>
                    <a:gd name="connsiteY1" fmla="*/ 527158 h 531185"/>
                    <a:gd name="connsiteX2" fmla="*/ 0 w 169135"/>
                    <a:gd name="connsiteY2" fmla="*/ 0 h 531185"/>
                    <a:gd name="connsiteX3" fmla="*/ 169135 w 169135"/>
                    <a:gd name="connsiteY3" fmla="*/ 48765 h 531185"/>
                    <a:gd name="connsiteX4" fmla="*/ 120987 w 169135"/>
                    <a:gd name="connsiteY4" fmla="*/ 529628 h 53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35" h="531185">
                      <a:moveTo>
                        <a:pt x="120987" y="529628"/>
                      </a:moveTo>
                      <a:cubicBezTo>
                        <a:pt x="120370" y="532714"/>
                        <a:pt x="9259" y="530862"/>
                        <a:pt x="9259" y="527158"/>
                      </a:cubicBezTo>
                      <a:cubicBezTo>
                        <a:pt x="8642" y="490739"/>
                        <a:pt x="617" y="20370"/>
                        <a:pt x="0" y="0"/>
                      </a:cubicBezTo>
                      <a:lnTo>
                        <a:pt x="169135" y="48765"/>
                      </a:lnTo>
                      <a:cubicBezTo>
                        <a:pt x="164814" y="84568"/>
                        <a:pt x="123456" y="505554"/>
                        <a:pt x="120987" y="529628"/>
                      </a:cubicBezTo>
                      <a:close/>
                    </a:path>
                  </a:pathLst>
                </a:custGeom>
                <a:solidFill>
                  <a:srgbClr val="FCB78E"/>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72" name="Freeform: Shape 71">
                  <a:extLst>
                    <a:ext uri="{FF2B5EF4-FFF2-40B4-BE49-F238E27FC236}">
                      <a16:creationId xmlns:a16="http://schemas.microsoft.com/office/drawing/2014/main" id="{70EB2970-6F81-4F16-AA6E-2B2C6BACFAAA}"/>
                    </a:ext>
                  </a:extLst>
                </p:cNvPr>
                <p:cNvSpPr/>
                <p:nvPr/>
              </p:nvSpPr>
              <p:spPr>
                <a:xfrm>
                  <a:off x="3665622" y="8021329"/>
                  <a:ext cx="446294" cy="260492"/>
                </a:xfrm>
                <a:custGeom>
                  <a:avLst/>
                  <a:gdLst>
                    <a:gd name="connsiteX0" fmla="*/ 196913 w 446294"/>
                    <a:gd name="connsiteY0" fmla="*/ 260493 h 260492"/>
                    <a:gd name="connsiteX1" fmla="*/ 203703 w 446294"/>
                    <a:gd name="connsiteY1" fmla="*/ 225308 h 260492"/>
                    <a:gd name="connsiteX2" fmla="*/ 237653 w 446294"/>
                    <a:gd name="connsiteY2" fmla="*/ 224690 h 260492"/>
                    <a:gd name="connsiteX3" fmla="*/ 246295 w 446294"/>
                    <a:gd name="connsiteY3" fmla="*/ 259875 h 260492"/>
                    <a:gd name="connsiteX4" fmla="*/ 446295 w 446294"/>
                    <a:gd name="connsiteY4" fmla="*/ 238271 h 260492"/>
                    <a:gd name="connsiteX5" fmla="*/ 421603 w 446294"/>
                    <a:gd name="connsiteY5" fmla="*/ 0 h 260492"/>
                    <a:gd name="connsiteX6" fmla="*/ 16667 w 446294"/>
                    <a:gd name="connsiteY6" fmla="*/ 1235 h 260492"/>
                    <a:gd name="connsiteX7" fmla="*/ 0 w 446294"/>
                    <a:gd name="connsiteY7" fmla="*/ 238888 h 260492"/>
                    <a:gd name="connsiteX8" fmla="*/ 196913 w 446294"/>
                    <a:gd name="connsiteY8" fmla="*/ 260493 h 26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94" h="260492">
                      <a:moveTo>
                        <a:pt x="196913" y="260493"/>
                      </a:moveTo>
                      <a:cubicBezTo>
                        <a:pt x="198765" y="246913"/>
                        <a:pt x="201234" y="243209"/>
                        <a:pt x="203703" y="225308"/>
                      </a:cubicBezTo>
                      <a:cubicBezTo>
                        <a:pt x="206789" y="204320"/>
                        <a:pt x="233332" y="203085"/>
                        <a:pt x="237653" y="224690"/>
                      </a:cubicBezTo>
                      <a:cubicBezTo>
                        <a:pt x="238888" y="230863"/>
                        <a:pt x="241974" y="236419"/>
                        <a:pt x="246295" y="259875"/>
                      </a:cubicBezTo>
                      <a:lnTo>
                        <a:pt x="446295" y="238271"/>
                      </a:lnTo>
                      <a:cubicBezTo>
                        <a:pt x="438270" y="137037"/>
                        <a:pt x="425924" y="54321"/>
                        <a:pt x="421603" y="0"/>
                      </a:cubicBezTo>
                      <a:cubicBezTo>
                        <a:pt x="343826" y="5555"/>
                        <a:pt x="95061" y="8025"/>
                        <a:pt x="16667" y="1235"/>
                      </a:cubicBezTo>
                      <a:cubicBezTo>
                        <a:pt x="10494" y="61111"/>
                        <a:pt x="4938" y="125308"/>
                        <a:pt x="0" y="238888"/>
                      </a:cubicBezTo>
                      <a:lnTo>
                        <a:pt x="196913" y="260493"/>
                      </a:lnTo>
                      <a:close/>
                    </a:path>
                  </a:pathLst>
                </a:custGeom>
                <a:solidFill>
                  <a:srgbClr val="1C434B"/>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73" name="Graphic 10">
                  <a:extLst>
                    <a:ext uri="{FF2B5EF4-FFF2-40B4-BE49-F238E27FC236}">
                      <a16:creationId xmlns:a16="http://schemas.microsoft.com/office/drawing/2014/main" id="{2120DA40-F358-4AD9-ACFD-92B6420DDE86}"/>
                    </a:ext>
                  </a:extLst>
                </p:cNvPr>
                <p:cNvGrpSpPr/>
                <p:nvPr/>
              </p:nvGrpSpPr>
              <p:grpSpPr>
                <a:xfrm>
                  <a:off x="3518116" y="8616388"/>
                  <a:ext cx="305335" cy="173666"/>
                  <a:chOff x="3518116" y="8616388"/>
                  <a:chExt cx="305335" cy="173666"/>
                </a:xfrm>
              </p:grpSpPr>
              <p:sp>
                <p:nvSpPr>
                  <p:cNvPr id="74" name="Freeform: Shape 73">
                    <a:extLst>
                      <a:ext uri="{FF2B5EF4-FFF2-40B4-BE49-F238E27FC236}">
                        <a16:creationId xmlns:a16="http://schemas.microsoft.com/office/drawing/2014/main" id="{A462D89E-E50E-429B-B172-48E13DD654AD}"/>
                      </a:ext>
                    </a:extLst>
                  </p:cNvPr>
                  <p:cNvSpPr/>
                  <p:nvPr/>
                </p:nvSpPr>
                <p:spPr>
                  <a:xfrm>
                    <a:off x="3518116" y="8616388"/>
                    <a:ext cx="305335" cy="173666"/>
                  </a:xfrm>
                  <a:custGeom>
                    <a:avLst/>
                    <a:gdLst>
                      <a:gd name="connsiteX0" fmla="*/ 172197 w 305335"/>
                      <a:gd name="connsiteY0" fmla="*/ 14815 h 173666"/>
                      <a:gd name="connsiteX1" fmla="*/ 291332 w 305335"/>
                      <a:gd name="connsiteY1" fmla="*/ 0 h 173666"/>
                      <a:gd name="connsiteX2" fmla="*/ 298122 w 305335"/>
                      <a:gd name="connsiteY2" fmla="*/ 51235 h 173666"/>
                      <a:gd name="connsiteX3" fmla="*/ 262320 w 305335"/>
                      <a:gd name="connsiteY3" fmla="*/ 141975 h 173666"/>
                      <a:gd name="connsiteX4" fmla="*/ 187012 w 305335"/>
                      <a:gd name="connsiteY4" fmla="*/ 151234 h 173666"/>
                      <a:gd name="connsiteX5" fmla="*/ 35778 w 305335"/>
                      <a:gd name="connsiteY5" fmla="*/ 168518 h 173666"/>
                      <a:gd name="connsiteX6" fmla="*/ 17876 w 305335"/>
                      <a:gd name="connsiteY6" fmla="*/ 146296 h 173666"/>
                      <a:gd name="connsiteX7" fmla="*/ 59852 w 305335"/>
                      <a:gd name="connsiteY7" fmla="*/ 129629 h 173666"/>
                      <a:gd name="connsiteX8" fmla="*/ 8000 w 305335"/>
                      <a:gd name="connsiteY8" fmla="*/ 133951 h 173666"/>
                      <a:gd name="connsiteX9" fmla="*/ 5531 w 305335"/>
                      <a:gd name="connsiteY9" fmla="*/ 115432 h 173666"/>
                      <a:gd name="connsiteX10" fmla="*/ 2444 w 305335"/>
                      <a:gd name="connsiteY10" fmla="*/ 104938 h 173666"/>
                      <a:gd name="connsiteX11" fmla="*/ 15407 w 305335"/>
                      <a:gd name="connsiteY11" fmla="*/ 96296 h 173666"/>
                      <a:gd name="connsiteX12" fmla="*/ 82074 w 305335"/>
                      <a:gd name="connsiteY12" fmla="*/ 64815 h 173666"/>
                      <a:gd name="connsiteX13" fmla="*/ 172197 w 305335"/>
                      <a:gd name="connsiteY13" fmla="*/ 14815 h 17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5335" h="173666">
                        <a:moveTo>
                          <a:pt x="172197" y="14815"/>
                        </a:moveTo>
                        <a:cubicBezTo>
                          <a:pt x="181456" y="14198"/>
                          <a:pt x="274048" y="618"/>
                          <a:pt x="291332" y="0"/>
                        </a:cubicBezTo>
                        <a:cubicBezTo>
                          <a:pt x="293184" y="20988"/>
                          <a:pt x="293801" y="38889"/>
                          <a:pt x="298122" y="51235"/>
                        </a:cubicBezTo>
                        <a:cubicBezTo>
                          <a:pt x="312937" y="95679"/>
                          <a:pt x="306764" y="134568"/>
                          <a:pt x="262320" y="141975"/>
                        </a:cubicBezTo>
                        <a:cubicBezTo>
                          <a:pt x="243184" y="145061"/>
                          <a:pt x="216641" y="146913"/>
                          <a:pt x="187012" y="151234"/>
                        </a:cubicBezTo>
                        <a:cubicBezTo>
                          <a:pt x="137629" y="158642"/>
                          <a:pt x="78987" y="184567"/>
                          <a:pt x="35778" y="168518"/>
                        </a:cubicBezTo>
                        <a:cubicBezTo>
                          <a:pt x="29605" y="166049"/>
                          <a:pt x="12938" y="153703"/>
                          <a:pt x="17876" y="146296"/>
                        </a:cubicBezTo>
                        <a:cubicBezTo>
                          <a:pt x="22197" y="139506"/>
                          <a:pt x="61703" y="134568"/>
                          <a:pt x="59852" y="129629"/>
                        </a:cubicBezTo>
                        <a:cubicBezTo>
                          <a:pt x="58000" y="125926"/>
                          <a:pt x="21580" y="138271"/>
                          <a:pt x="8000" y="133951"/>
                        </a:cubicBezTo>
                        <a:cubicBezTo>
                          <a:pt x="593" y="131481"/>
                          <a:pt x="-4346" y="117901"/>
                          <a:pt x="5531" y="115432"/>
                        </a:cubicBezTo>
                        <a:cubicBezTo>
                          <a:pt x="5531" y="115432"/>
                          <a:pt x="1210" y="108024"/>
                          <a:pt x="2444" y="104938"/>
                        </a:cubicBezTo>
                        <a:cubicBezTo>
                          <a:pt x="4296" y="100000"/>
                          <a:pt x="15407" y="98148"/>
                          <a:pt x="15407" y="96296"/>
                        </a:cubicBezTo>
                        <a:cubicBezTo>
                          <a:pt x="14173" y="80247"/>
                          <a:pt x="49975" y="77777"/>
                          <a:pt x="82074" y="64815"/>
                        </a:cubicBezTo>
                        <a:cubicBezTo>
                          <a:pt x="129604" y="46914"/>
                          <a:pt x="148740" y="41975"/>
                          <a:pt x="172197" y="14815"/>
                        </a:cubicBezTo>
                        <a:close/>
                      </a:path>
                    </a:pathLst>
                  </a:custGeom>
                  <a:solidFill>
                    <a:srgbClr val="FCB78E"/>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75" name="Freeform: Shape 74">
                    <a:extLst>
                      <a:ext uri="{FF2B5EF4-FFF2-40B4-BE49-F238E27FC236}">
                        <a16:creationId xmlns:a16="http://schemas.microsoft.com/office/drawing/2014/main" id="{388D1BC1-C350-4365-AC36-18D5C6A78EF0}"/>
                      </a:ext>
                    </a:extLst>
                  </p:cNvPr>
                  <p:cNvSpPr/>
                  <p:nvPr/>
                </p:nvSpPr>
                <p:spPr>
                  <a:xfrm>
                    <a:off x="3523030" y="8718239"/>
                    <a:ext cx="48765" cy="15432"/>
                  </a:xfrm>
                  <a:custGeom>
                    <a:avLst/>
                    <a:gdLst>
                      <a:gd name="connsiteX0" fmla="*/ 1235 w 48765"/>
                      <a:gd name="connsiteY0" fmla="*/ 15432 h 15432"/>
                      <a:gd name="connsiteX1" fmla="*/ 47531 w 48765"/>
                      <a:gd name="connsiteY1" fmla="*/ 3086 h 15432"/>
                      <a:gd name="connsiteX2" fmla="*/ 48765 w 48765"/>
                      <a:gd name="connsiteY2" fmla="*/ 1235 h 15432"/>
                      <a:gd name="connsiteX3" fmla="*/ 46913 w 48765"/>
                      <a:gd name="connsiteY3" fmla="*/ 0 h 15432"/>
                      <a:gd name="connsiteX4" fmla="*/ 1235 w 48765"/>
                      <a:gd name="connsiteY4" fmla="*/ 12346 h 15432"/>
                      <a:gd name="connsiteX5" fmla="*/ 0 w 48765"/>
                      <a:gd name="connsiteY5" fmla="*/ 14198 h 15432"/>
                      <a:gd name="connsiteX6" fmla="*/ 1235 w 48765"/>
                      <a:gd name="connsiteY6" fmla="*/ 15432 h 1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5" h="15432">
                        <a:moveTo>
                          <a:pt x="1235" y="15432"/>
                        </a:moveTo>
                        <a:cubicBezTo>
                          <a:pt x="6173" y="14815"/>
                          <a:pt x="36420" y="7408"/>
                          <a:pt x="47531" y="3086"/>
                        </a:cubicBezTo>
                        <a:lnTo>
                          <a:pt x="48765" y="1235"/>
                        </a:lnTo>
                        <a:lnTo>
                          <a:pt x="46913" y="0"/>
                        </a:lnTo>
                        <a:cubicBezTo>
                          <a:pt x="36420" y="3704"/>
                          <a:pt x="6173" y="11111"/>
                          <a:pt x="1235" y="12346"/>
                        </a:cubicBezTo>
                        <a:lnTo>
                          <a:pt x="0" y="14198"/>
                        </a:lnTo>
                        <a:lnTo>
                          <a:pt x="1235" y="15432"/>
                        </a:lnTo>
                        <a:close/>
                      </a:path>
                    </a:pathLst>
                  </a:custGeom>
                  <a:solidFill>
                    <a:srgbClr val="F78B5C"/>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76" name="Freeform: Shape 75">
                    <a:extLst>
                      <a:ext uri="{FF2B5EF4-FFF2-40B4-BE49-F238E27FC236}">
                        <a16:creationId xmlns:a16="http://schemas.microsoft.com/office/drawing/2014/main" id="{04719071-2444-4F57-8881-DACBCA5FC666}"/>
                      </a:ext>
                    </a:extLst>
                  </p:cNvPr>
                  <p:cNvSpPr/>
                  <p:nvPr/>
                </p:nvSpPr>
                <p:spPr>
                  <a:xfrm>
                    <a:off x="3534141" y="8704042"/>
                    <a:ext cx="29629" cy="10493"/>
                  </a:xfrm>
                  <a:custGeom>
                    <a:avLst/>
                    <a:gdLst>
                      <a:gd name="connsiteX0" fmla="*/ 1235 w 29629"/>
                      <a:gd name="connsiteY0" fmla="*/ 10493 h 10493"/>
                      <a:gd name="connsiteX1" fmla="*/ 28395 w 29629"/>
                      <a:gd name="connsiteY1" fmla="*/ 3086 h 10493"/>
                      <a:gd name="connsiteX2" fmla="*/ 29630 w 29629"/>
                      <a:gd name="connsiteY2" fmla="*/ 1234 h 10493"/>
                      <a:gd name="connsiteX3" fmla="*/ 27778 w 29629"/>
                      <a:gd name="connsiteY3" fmla="*/ 0 h 10493"/>
                      <a:gd name="connsiteX4" fmla="*/ 1235 w 29629"/>
                      <a:gd name="connsiteY4" fmla="*/ 7407 h 10493"/>
                      <a:gd name="connsiteX5" fmla="*/ 0 w 29629"/>
                      <a:gd name="connsiteY5" fmla="*/ 9259 h 10493"/>
                      <a:gd name="connsiteX6" fmla="*/ 1235 w 29629"/>
                      <a:gd name="connsiteY6" fmla="*/ 10493 h 1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9" h="10493">
                        <a:moveTo>
                          <a:pt x="1235" y="10493"/>
                        </a:moveTo>
                        <a:cubicBezTo>
                          <a:pt x="6173" y="9876"/>
                          <a:pt x="16667" y="6790"/>
                          <a:pt x="28395" y="3086"/>
                        </a:cubicBezTo>
                        <a:lnTo>
                          <a:pt x="29630" y="1234"/>
                        </a:lnTo>
                        <a:lnTo>
                          <a:pt x="27778" y="0"/>
                        </a:lnTo>
                        <a:cubicBezTo>
                          <a:pt x="16049" y="3704"/>
                          <a:pt x="5556" y="6790"/>
                          <a:pt x="1235" y="7407"/>
                        </a:cubicBezTo>
                        <a:lnTo>
                          <a:pt x="0" y="9259"/>
                        </a:lnTo>
                        <a:lnTo>
                          <a:pt x="1235" y="10493"/>
                        </a:lnTo>
                        <a:close/>
                      </a:path>
                    </a:pathLst>
                  </a:custGeom>
                  <a:solidFill>
                    <a:srgbClr val="F78B5C"/>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grpSp>
        <p:sp>
          <p:nvSpPr>
            <p:cNvPr id="66" name="TextBox 65">
              <a:extLst>
                <a:ext uri="{FF2B5EF4-FFF2-40B4-BE49-F238E27FC236}">
                  <a16:creationId xmlns:a16="http://schemas.microsoft.com/office/drawing/2014/main" id="{78C7F2E8-3EA6-46CF-B6F3-18096F4859B6}"/>
                </a:ext>
              </a:extLst>
            </p:cNvPr>
            <p:cNvSpPr txBox="1"/>
            <p:nvPr/>
          </p:nvSpPr>
          <p:spPr>
            <a:xfrm>
              <a:off x="2278772" y="6093820"/>
              <a:ext cx="15785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Chân</a:t>
              </a:r>
              <a:endPar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2" name="Group 81">
            <a:extLst>
              <a:ext uri="{FF2B5EF4-FFF2-40B4-BE49-F238E27FC236}">
                <a16:creationId xmlns:a16="http://schemas.microsoft.com/office/drawing/2014/main" id="{4890E88D-1969-489C-A066-EE5F5282789A}"/>
              </a:ext>
            </a:extLst>
          </p:cNvPr>
          <p:cNvGrpSpPr/>
          <p:nvPr/>
        </p:nvGrpSpPr>
        <p:grpSpPr>
          <a:xfrm>
            <a:off x="9982447" y="875867"/>
            <a:ext cx="1578592" cy="1377479"/>
            <a:chOff x="9982447" y="875867"/>
            <a:chExt cx="1578592" cy="1377479"/>
          </a:xfrm>
        </p:grpSpPr>
        <p:grpSp>
          <p:nvGrpSpPr>
            <p:cNvPr id="83" name="Group 82">
              <a:extLst>
                <a:ext uri="{FF2B5EF4-FFF2-40B4-BE49-F238E27FC236}">
                  <a16:creationId xmlns:a16="http://schemas.microsoft.com/office/drawing/2014/main" id="{88BDC589-C31B-480D-BCBE-64346CB3757A}"/>
                </a:ext>
              </a:extLst>
            </p:cNvPr>
            <p:cNvGrpSpPr/>
            <p:nvPr/>
          </p:nvGrpSpPr>
          <p:grpSpPr>
            <a:xfrm>
              <a:off x="10126439" y="875867"/>
              <a:ext cx="1312340" cy="1311723"/>
              <a:chOff x="4918086" y="4563316"/>
              <a:chExt cx="1312340" cy="1312340"/>
            </a:xfrm>
          </p:grpSpPr>
          <p:grpSp>
            <p:nvGrpSpPr>
              <p:cNvPr id="85" name="Graphic 10">
                <a:extLst>
                  <a:ext uri="{FF2B5EF4-FFF2-40B4-BE49-F238E27FC236}">
                    <a16:creationId xmlns:a16="http://schemas.microsoft.com/office/drawing/2014/main" id="{D3D845D2-03B1-43D7-9FD6-C11645253FA5}"/>
                  </a:ext>
                </a:extLst>
              </p:cNvPr>
              <p:cNvGrpSpPr/>
              <p:nvPr/>
            </p:nvGrpSpPr>
            <p:grpSpPr>
              <a:xfrm>
                <a:off x="4918086" y="4563316"/>
                <a:ext cx="1312340" cy="1312340"/>
                <a:chOff x="4918086" y="4563316"/>
                <a:chExt cx="1312340" cy="1312340"/>
              </a:xfrm>
            </p:grpSpPr>
            <p:sp>
              <p:nvSpPr>
                <p:cNvPr id="94" name="Freeform: Shape 93">
                  <a:extLst>
                    <a:ext uri="{FF2B5EF4-FFF2-40B4-BE49-F238E27FC236}">
                      <a16:creationId xmlns:a16="http://schemas.microsoft.com/office/drawing/2014/main" id="{FA9E0D51-76B6-4CA1-B37F-354295FF30AD}"/>
                    </a:ext>
                  </a:extLst>
                </p:cNvPr>
                <p:cNvSpPr/>
                <p:nvPr/>
              </p:nvSpPr>
              <p:spPr>
                <a:xfrm>
                  <a:off x="4936546" y="4581835"/>
                  <a:ext cx="1275362" cy="1275303"/>
                </a:xfrm>
                <a:custGeom>
                  <a:avLst/>
                  <a:gdLst>
                    <a:gd name="connsiteX0" fmla="*/ 9318 w 1275362"/>
                    <a:gd name="connsiteY0" fmla="*/ 1275304 h 1275303"/>
                    <a:gd name="connsiteX1" fmla="*/ 1266104 w 1275362"/>
                    <a:gd name="connsiteY1" fmla="*/ 1275304 h 1275303"/>
                    <a:gd name="connsiteX2" fmla="*/ 1275363 w 1275362"/>
                    <a:gd name="connsiteY2" fmla="*/ 1266045 h 1275303"/>
                    <a:gd name="connsiteX3" fmla="*/ 1275363 w 1275362"/>
                    <a:gd name="connsiteY3" fmla="*/ 9259 h 1275303"/>
                    <a:gd name="connsiteX4" fmla="*/ 1266104 w 1275362"/>
                    <a:gd name="connsiteY4" fmla="*/ 0 h 1275303"/>
                    <a:gd name="connsiteX5" fmla="*/ 9318 w 1275362"/>
                    <a:gd name="connsiteY5" fmla="*/ 0 h 1275303"/>
                    <a:gd name="connsiteX6" fmla="*/ 59 w 1275362"/>
                    <a:gd name="connsiteY6" fmla="*/ 9259 h 1275303"/>
                    <a:gd name="connsiteX7" fmla="*/ 59 w 1275362"/>
                    <a:gd name="connsiteY7" fmla="*/ 1266045 h 1275303"/>
                    <a:gd name="connsiteX8" fmla="*/ 9318 w 1275362"/>
                    <a:gd name="connsiteY8" fmla="*/ 1275304 h 127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5362" h="1275303">
                      <a:moveTo>
                        <a:pt x="9318" y="1275304"/>
                      </a:moveTo>
                      <a:lnTo>
                        <a:pt x="1266104" y="1275304"/>
                      </a:lnTo>
                      <a:cubicBezTo>
                        <a:pt x="1271659" y="1275304"/>
                        <a:pt x="1275363" y="1270983"/>
                        <a:pt x="1275363" y="1266045"/>
                      </a:cubicBezTo>
                      <a:lnTo>
                        <a:pt x="1275363" y="9259"/>
                      </a:lnTo>
                      <a:cubicBezTo>
                        <a:pt x="1275363" y="3704"/>
                        <a:pt x="1271042" y="0"/>
                        <a:pt x="1266104" y="0"/>
                      </a:cubicBezTo>
                      <a:lnTo>
                        <a:pt x="9318" y="0"/>
                      </a:lnTo>
                      <a:cubicBezTo>
                        <a:pt x="3763" y="0"/>
                        <a:pt x="59" y="4321"/>
                        <a:pt x="59" y="9259"/>
                      </a:cubicBezTo>
                      <a:lnTo>
                        <a:pt x="59" y="1266045"/>
                      </a:lnTo>
                      <a:cubicBezTo>
                        <a:pt x="-558" y="1270983"/>
                        <a:pt x="3763" y="1275304"/>
                        <a:pt x="9318" y="1275304"/>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95" name="Freeform: Shape 94">
                  <a:extLst>
                    <a:ext uri="{FF2B5EF4-FFF2-40B4-BE49-F238E27FC236}">
                      <a16:creationId xmlns:a16="http://schemas.microsoft.com/office/drawing/2014/main" id="{54723883-5654-4B6B-BB98-8E4C13FB6A3F}"/>
                    </a:ext>
                  </a:extLst>
                </p:cNvPr>
                <p:cNvSpPr/>
                <p:nvPr/>
              </p:nvSpPr>
              <p:spPr>
                <a:xfrm>
                  <a:off x="4918086" y="4563316"/>
                  <a:ext cx="1312340" cy="1312340"/>
                </a:xfrm>
                <a:custGeom>
                  <a:avLst/>
                  <a:gdLst>
                    <a:gd name="connsiteX0" fmla="*/ 0 w 1312340"/>
                    <a:gd name="connsiteY0" fmla="*/ 1069749 h 1312340"/>
                    <a:gd name="connsiteX1" fmla="*/ 0 w 1312340"/>
                    <a:gd name="connsiteY1" fmla="*/ 241975 h 1312340"/>
                    <a:gd name="connsiteX2" fmla="*/ 241975 w 1312340"/>
                    <a:gd name="connsiteY2" fmla="*/ 0 h 1312340"/>
                    <a:gd name="connsiteX3" fmla="*/ 1070367 w 1312340"/>
                    <a:gd name="connsiteY3" fmla="*/ 0 h 1312340"/>
                    <a:gd name="connsiteX4" fmla="*/ 1312341 w 1312340"/>
                    <a:gd name="connsiteY4" fmla="*/ 241975 h 1312340"/>
                    <a:gd name="connsiteX5" fmla="*/ 1312341 w 1312340"/>
                    <a:gd name="connsiteY5" fmla="*/ 1070367 h 1312340"/>
                    <a:gd name="connsiteX6" fmla="*/ 1070367 w 1312340"/>
                    <a:gd name="connsiteY6" fmla="*/ 1312341 h 1312340"/>
                    <a:gd name="connsiteX7" fmla="*/ 241975 w 1312340"/>
                    <a:gd name="connsiteY7" fmla="*/ 1312341 h 1312340"/>
                    <a:gd name="connsiteX8" fmla="*/ 0 w 1312340"/>
                    <a:gd name="connsiteY8" fmla="*/ 1069749 h 1312340"/>
                    <a:gd name="connsiteX9" fmla="*/ 241975 w 1312340"/>
                    <a:gd name="connsiteY9" fmla="*/ 35802 h 1312340"/>
                    <a:gd name="connsiteX10" fmla="*/ 36420 w 1312340"/>
                    <a:gd name="connsiteY10" fmla="*/ 241357 h 1312340"/>
                    <a:gd name="connsiteX11" fmla="*/ 36420 w 1312340"/>
                    <a:gd name="connsiteY11" fmla="*/ 1069749 h 1312340"/>
                    <a:gd name="connsiteX12" fmla="*/ 241975 w 1312340"/>
                    <a:gd name="connsiteY12" fmla="*/ 1275304 h 1312340"/>
                    <a:gd name="connsiteX13" fmla="*/ 1070367 w 1312340"/>
                    <a:gd name="connsiteY13" fmla="*/ 1275304 h 1312340"/>
                    <a:gd name="connsiteX14" fmla="*/ 1275921 w 1312340"/>
                    <a:gd name="connsiteY14" fmla="*/ 1069749 h 1312340"/>
                    <a:gd name="connsiteX15" fmla="*/ 1275921 w 1312340"/>
                    <a:gd name="connsiteY15" fmla="*/ 241975 h 1312340"/>
                    <a:gd name="connsiteX16" fmla="*/ 1070367 w 1312340"/>
                    <a:gd name="connsiteY16" fmla="*/ 36420 h 1312340"/>
                    <a:gd name="connsiteX17" fmla="*/ 241975 w 1312340"/>
                    <a:gd name="connsiteY17" fmla="*/ 36420 h 131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340" h="1312340">
                      <a:moveTo>
                        <a:pt x="0" y="1069749"/>
                      </a:moveTo>
                      <a:lnTo>
                        <a:pt x="0" y="241975"/>
                      </a:lnTo>
                      <a:cubicBezTo>
                        <a:pt x="0" y="108642"/>
                        <a:pt x="108642" y="0"/>
                        <a:pt x="241975" y="0"/>
                      </a:cubicBezTo>
                      <a:lnTo>
                        <a:pt x="1070367" y="0"/>
                      </a:lnTo>
                      <a:cubicBezTo>
                        <a:pt x="1203699" y="0"/>
                        <a:pt x="1312341" y="108642"/>
                        <a:pt x="1312341" y="241975"/>
                      </a:cubicBezTo>
                      <a:lnTo>
                        <a:pt x="1312341" y="1070367"/>
                      </a:lnTo>
                      <a:cubicBezTo>
                        <a:pt x="1312341" y="1203699"/>
                        <a:pt x="1203699" y="1312341"/>
                        <a:pt x="1070367" y="1312341"/>
                      </a:cubicBezTo>
                      <a:lnTo>
                        <a:pt x="241975" y="1312341"/>
                      </a:lnTo>
                      <a:cubicBezTo>
                        <a:pt x="108642" y="1311724"/>
                        <a:pt x="0" y="1203082"/>
                        <a:pt x="0" y="1069749"/>
                      </a:cubicBezTo>
                      <a:close/>
                      <a:moveTo>
                        <a:pt x="241975" y="35802"/>
                      </a:moveTo>
                      <a:cubicBezTo>
                        <a:pt x="128395" y="35802"/>
                        <a:pt x="36420" y="127777"/>
                        <a:pt x="36420" y="241357"/>
                      </a:cubicBezTo>
                      <a:lnTo>
                        <a:pt x="36420" y="1069749"/>
                      </a:lnTo>
                      <a:cubicBezTo>
                        <a:pt x="36420" y="1183329"/>
                        <a:pt x="128395" y="1275304"/>
                        <a:pt x="241975" y="1275304"/>
                      </a:cubicBezTo>
                      <a:lnTo>
                        <a:pt x="1070367" y="1275304"/>
                      </a:lnTo>
                      <a:cubicBezTo>
                        <a:pt x="1183946" y="1275304"/>
                        <a:pt x="1275921" y="1183329"/>
                        <a:pt x="1275921" y="1069749"/>
                      </a:cubicBezTo>
                      <a:lnTo>
                        <a:pt x="1275921" y="241975"/>
                      </a:lnTo>
                      <a:cubicBezTo>
                        <a:pt x="1275921" y="128395"/>
                        <a:pt x="1183946" y="36420"/>
                        <a:pt x="1070367" y="36420"/>
                      </a:cubicBezTo>
                      <a:lnTo>
                        <a:pt x="241975" y="36420"/>
                      </a:lnTo>
                      <a:close/>
                    </a:path>
                  </a:pathLst>
                </a:custGeom>
                <a:solidFill>
                  <a:srgbClr val="FE3A13"/>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86" name="Graphic 10">
                <a:extLst>
                  <a:ext uri="{FF2B5EF4-FFF2-40B4-BE49-F238E27FC236}">
                    <a16:creationId xmlns:a16="http://schemas.microsoft.com/office/drawing/2014/main" id="{21DD19F3-36F5-4E59-B3CF-F8800042CF45}"/>
                  </a:ext>
                </a:extLst>
              </p:cNvPr>
              <p:cNvGrpSpPr/>
              <p:nvPr/>
            </p:nvGrpSpPr>
            <p:grpSpPr>
              <a:xfrm>
                <a:off x="5260561" y="4692484"/>
                <a:ext cx="605659" cy="752865"/>
                <a:chOff x="5260561" y="4692484"/>
                <a:chExt cx="605659" cy="752865"/>
              </a:xfrm>
            </p:grpSpPr>
            <p:sp>
              <p:nvSpPr>
                <p:cNvPr id="87" name="Freeform: Shape 86">
                  <a:extLst>
                    <a:ext uri="{FF2B5EF4-FFF2-40B4-BE49-F238E27FC236}">
                      <a16:creationId xmlns:a16="http://schemas.microsoft.com/office/drawing/2014/main" id="{4A52222A-4617-478E-AE5B-283A00B5D29C}"/>
                    </a:ext>
                  </a:extLst>
                </p:cNvPr>
                <p:cNvSpPr/>
                <p:nvPr/>
              </p:nvSpPr>
              <p:spPr>
                <a:xfrm>
                  <a:off x="5260561" y="4692484"/>
                  <a:ext cx="605659" cy="752865"/>
                </a:xfrm>
                <a:custGeom>
                  <a:avLst/>
                  <a:gdLst>
                    <a:gd name="connsiteX0" fmla="*/ 601967 w 605659"/>
                    <a:gd name="connsiteY0" fmla="*/ 623916 h 752865"/>
                    <a:gd name="connsiteX1" fmla="*/ 378511 w 605659"/>
                    <a:gd name="connsiteY1" fmla="*/ 683793 h 752865"/>
                    <a:gd name="connsiteX2" fmla="*/ 11228 w 605659"/>
                    <a:gd name="connsiteY2" fmla="*/ 343670 h 752865"/>
                    <a:gd name="connsiteX3" fmla="*/ 222338 w 605659"/>
                    <a:gd name="connsiteY3" fmla="*/ 1079 h 752865"/>
                    <a:gd name="connsiteX4" fmla="*/ 601967 w 605659"/>
                    <a:gd name="connsiteY4" fmla="*/ 623916 h 75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659" h="752865">
                      <a:moveTo>
                        <a:pt x="601967" y="623916"/>
                      </a:moveTo>
                      <a:cubicBezTo>
                        <a:pt x="634065" y="768977"/>
                        <a:pt x="448263" y="795520"/>
                        <a:pt x="378511" y="683793"/>
                      </a:cubicBezTo>
                      <a:cubicBezTo>
                        <a:pt x="334684" y="613422"/>
                        <a:pt x="82215" y="622064"/>
                        <a:pt x="11228" y="343670"/>
                      </a:cubicBezTo>
                      <a:cubicBezTo>
                        <a:pt x="-30130" y="181325"/>
                        <a:pt x="43327" y="14659"/>
                        <a:pt x="222338" y="1079"/>
                      </a:cubicBezTo>
                      <a:cubicBezTo>
                        <a:pt x="578510" y="-26081"/>
                        <a:pt x="567399" y="467127"/>
                        <a:pt x="601967" y="623916"/>
                      </a:cubicBezTo>
                      <a:close/>
                    </a:path>
                  </a:pathLst>
                </a:custGeom>
                <a:solidFill>
                  <a:srgbClr val="FCB78E"/>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88" name="Freeform: Shape 87">
                  <a:extLst>
                    <a:ext uri="{FF2B5EF4-FFF2-40B4-BE49-F238E27FC236}">
                      <a16:creationId xmlns:a16="http://schemas.microsoft.com/office/drawing/2014/main" id="{CE5425C7-B83C-45F0-8912-AE41F56C35C3}"/>
                    </a:ext>
                  </a:extLst>
                </p:cNvPr>
                <p:cNvSpPr/>
                <p:nvPr/>
              </p:nvSpPr>
              <p:spPr>
                <a:xfrm>
                  <a:off x="5337838" y="4759567"/>
                  <a:ext cx="338863" cy="483994"/>
                </a:xfrm>
                <a:custGeom>
                  <a:avLst/>
                  <a:gdLst>
                    <a:gd name="connsiteX0" fmla="*/ 334567 w 338863"/>
                    <a:gd name="connsiteY0" fmla="*/ 122884 h 483994"/>
                    <a:gd name="connsiteX1" fmla="*/ 82716 w 338863"/>
                    <a:gd name="connsiteY1" fmla="*/ 103749 h 483994"/>
                    <a:gd name="connsiteX2" fmla="*/ 95062 w 338863"/>
                    <a:gd name="connsiteY2" fmla="*/ 388316 h 483994"/>
                    <a:gd name="connsiteX3" fmla="*/ 170370 w 338863"/>
                    <a:gd name="connsiteY3" fmla="*/ 483994 h 483994"/>
                    <a:gd name="connsiteX4" fmla="*/ 0 w 338863"/>
                    <a:gd name="connsiteY4" fmla="*/ 180292 h 483994"/>
                    <a:gd name="connsiteX5" fmla="*/ 177777 w 338863"/>
                    <a:gd name="connsiteY5" fmla="*/ 45 h 483994"/>
                    <a:gd name="connsiteX6" fmla="*/ 334567 w 338863"/>
                    <a:gd name="connsiteY6" fmla="*/ 122884 h 48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863" h="483994">
                      <a:moveTo>
                        <a:pt x="334567" y="122884"/>
                      </a:moveTo>
                      <a:cubicBezTo>
                        <a:pt x="276542" y="179057"/>
                        <a:pt x="187654" y="24736"/>
                        <a:pt x="82716" y="103749"/>
                      </a:cubicBezTo>
                      <a:cubicBezTo>
                        <a:pt x="30247" y="143255"/>
                        <a:pt x="50000" y="301279"/>
                        <a:pt x="95062" y="388316"/>
                      </a:cubicBezTo>
                      <a:cubicBezTo>
                        <a:pt x="122839" y="442019"/>
                        <a:pt x="145061" y="458686"/>
                        <a:pt x="170370" y="483994"/>
                      </a:cubicBezTo>
                      <a:cubicBezTo>
                        <a:pt x="34568" y="399427"/>
                        <a:pt x="617" y="271032"/>
                        <a:pt x="0" y="180292"/>
                      </a:cubicBezTo>
                      <a:cubicBezTo>
                        <a:pt x="0" y="119798"/>
                        <a:pt x="29630" y="3749"/>
                        <a:pt x="177777" y="45"/>
                      </a:cubicBezTo>
                      <a:cubicBezTo>
                        <a:pt x="259258" y="-2424"/>
                        <a:pt x="361110" y="96959"/>
                        <a:pt x="334567" y="122884"/>
                      </a:cubicBezTo>
                      <a:close/>
                    </a:path>
                  </a:pathLst>
                </a:custGeom>
                <a:solidFill>
                  <a:srgbClr val="F88F5B"/>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89" name="Freeform: Shape 88">
                  <a:extLst>
                    <a:ext uri="{FF2B5EF4-FFF2-40B4-BE49-F238E27FC236}">
                      <a16:creationId xmlns:a16="http://schemas.microsoft.com/office/drawing/2014/main" id="{DE8F1336-86AE-4FB6-8ADB-B0501ABA9DD0}"/>
                    </a:ext>
                  </a:extLst>
                </p:cNvPr>
                <p:cNvSpPr/>
                <p:nvPr/>
              </p:nvSpPr>
              <p:spPr>
                <a:xfrm>
                  <a:off x="5454931" y="4916402"/>
                  <a:ext cx="245206" cy="260531"/>
                </a:xfrm>
                <a:custGeom>
                  <a:avLst/>
                  <a:gdLst>
                    <a:gd name="connsiteX0" fmla="*/ 195868 w 245206"/>
                    <a:gd name="connsiteY0" fmla="*/ 252468 h 260531"/>
                    <a:gd name="connsiteX1" fmla="*/ 29820 w 245206"/>
                    <a:gd name="connsiteY1" fmla="*/ 164814 h 260531"/>
                    <a:gd name="connsiteX2" fmla="*/ 185374 w 245206"/>
                    <a:gd name="connsiteY2" fmla="*/ 95061 h 260531"/>
                    <a:gd name="connsiteX3" fmla="*/ 241547 w 245206"/>
                    <a:gd name="connsiteY3" fmla="*/ 0 h 260531"/>
                    <a:gd name="connsiteX4" fmla="*/ 2042 w 245206"/>
                    <a:gd name="connsiteY4" fmla="*/ 157407 h 260531"/>
                    <a:gd name="connsiteX5" fmla="*/ 195868 w 245206"/>
                    <a:gd name="connsiteY5" fmla="*/ 252468 h 26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06" h="260531">
                      <a:moveTo>
                        <a:pt x="195868" y="252468"/>
                      </a:moveTo>
                      <a:cubicBezTo>
                        <a:pt x="208831" y="249382"/>
                        <a:pt x="11918" y="266666"/>
                        <a:pt x="29820" y="164814"/>
                      </a:cubicBezTo>
                      <a:cubicBezTo>
                        <a:pt x="38461" y="115432"/>
                        <a:pt x="174881" y="96296"/>
                        <a:pt x="185374" y="95061"/>
                      </a:cubicBezTo>
                      <a:cubicBezTo>
                        <a:pt x="244016" y="88271"/>
                        <a:pt x="251424" y="44444"/>
                        <a:pt x="241547" y="0"/>
                      </a:cubicBezTo>
                      <a:cubicBezTo>
                        <a:pt x="163770" y="12963"/>
                        <a:pt x="32289" y="56172"/>
                        <a:pt x="2042" y="157407"/>
                      </a:cubicBezTo>
                      <a:cubicBezTo>
                        <a:pt x="-10921" y="198765"/>
                        <a:pt x="35992" y="287653"/>
                        <a:pt x="195868" y="252468"/>
                      </a:cubicBezTo>
                      <a:close/>
                    </a:path>
                  </a:pathLst>
                </a:custGeom>
                <a:solidFill>
                  <a:srgbClr val="F88F5B"/>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90" name="Freeform: Shape 89">
                  <a:extLst>
                    <a:ext uri="{FF2B5EF4-FFF2-40B4-BE49-F238E27FC236}">
                      <a16:creationId xmlns:a16="http://schemas.microsoft.com/office/drawing/2014/main" id="{020E0CF5-81B1-41D6-80E0-363735147484}"/>
                    </a:ext>
                  </a:extLst>
                </p:cNvPr>
                <p:cNvSpPr/>
                <p:nvPr/>
              </p:nvSpPr>
              <p:spPr>
                <a:xfrm>
                  <a:off x="5327954" y="4742952"/>
                  <a:ext cx="376540" cy="503694"/>
                </a:xfrm>
                <a:custGeom>
                  <a:avLst/>
                  <a:gdLst>
                    <a:gd name="connsiteX0" fmla="*/ 8 w 376540"/>
                    <a:gd name="connsiteY0" fmla="*/ 196906 h 503694"/>
                    <a:gd name="connsiteX1" fmla="*/ 170995 w 376540"/>
                    <a:gd name="connsiteY1" fmla="*/ 610 h 503694"/>
                    <a:gd name="connsiteX2" fmla="*/ 343833 w 376540"/>
                    <a:gd name="connsiteY2" fmla="*/ 85178 h 503694"/>
                    <a:gd name="connsiteX3" fmla="*/ 355562 w 376540"/>
                    <a:gd name="connsiteY3" fmla="*/ 253078 h 503694"/>
                    <a:gd name="connsiteX4" fmla="*/ 326550 w 376540"/>
                    <a:gd name="connsiteY4" fmla="*/ 99375 h 503694"/>
                    <a:gd name="connsiteX5" fmla="*/ 171612 w 376540"/>
                    <a:gd name="connsiteY5" fmla="*/ 24684 h 503694"/>
                    <a:gd name="connsiteX6" fmla="*/ 20378 w 376540"/>
                    <a:gd name="connsiteY6" fmla="*/ 196288 h 503694"/>
                    <a:gd name="connsiteX7" fmla="*/ 188896 w 376540"/>
                    <a:gd name="connsiteY7" fmla="*/ 503695 h 503694"/>
                    <a:gd name="connsiteX8" fmla="*/ 8 w 376540"/>
                    <a:gd name="connsiteY8" fmla="*/ 196906 h 50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540" h="503694">
                      <a:moveTo>
                        <a:pt x="8" y="196906"/>
                      </a:moveTo>
                      <a:cubicBezTo>
                        <a:pt x="625" y="83326"/>
                        <a:pt x="58032" y="9869"/>
                        <a:pt x="170995" y="610"/>
                      </a:cubicBezTo>
                      <a:cubicBezTo>
                        <a:pt x="237044" y="-4946"/>
                        <a:pt x="301858" y="27771"/>
                        <a:pt x="343833" y="85178"/>
                      </a:cubicBezTo>
                      <a:cubicBezTo>
                        <a:pt x="384574" y="141350"/>
                        <a:pt x="385809" y="217276"/>
                        <a:pt x="355562" y="253078"/>
                      </a:cubicBezTo>
                      <a:cubicBezTo>
                        <a:pt x="355562" y="253078"/>
                        <a:pt x="396920" y="186412"/>
                        <a:pt x="326550" y="99375"/>
                      </a:cubicBezTo>
                      <a:cubicBezTo>
                        <a:pt x="291365" y="56166"/>
                        <a:pt x="235809" y="21598"/>
                        <a:pt x="171612" y="24684"/>
                      </a:cubicBezTo>
                      <a:cubicBezTo>
                        <a:pt x="67909" y="29622"/>
                        <a:pt x="19761" y="123449"/>
                        <a:pt x="20378" y="196288"/>
                      </a:cubicBezTo>
                      <a:cubicBezTo>
                        <a:pt x="20378" y="268510"/>
                        <a:pt x="44452" y="414189"/>
                        <a:pt x="188896" y="503695"/>
                      </a:cubicBezTo>
                      <a:cubicBezTo>
                        <a:pt x="35810" y="427769"/>
                        <a:pt x="-610" y="267893"/>
                        <a:pt x="8" y="196906"/>
                      </a:cubicBezTo>
                      <a:close/>
                    </a:path>
                  </a:pathLst>
                </a:custGeom>
                <a:solidFill>
                  <a:srgbClr val="D33723"/>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91" name="Freeform: Shape 90">
                  <a:extLst>
                    <a:ext uri="{FF2B5EF4-FFF2-40B4-BE49-F238E27FC236}">
                      <a16:creationId xmlns:a16="http://schemas.microsoft.com/office/drawing/2014/main" id="{E861D943-4CB0-4735-9494-D19CC81AA41D}"/>
                    </a:ext>
                  </a:extLst>
                </p:cNvPr>
                <p:cNvSpPr/>
                <p:nvPr/>
              </p:nvSpPr>
              <p:spPr>
                <a:xfrm>
                  <a:off x="5569606" y="5034212"/>
                  <a:ext cx="257678" cy="188532"/>
                </a:xfrm>
                <a:custGeom>
                  <a:avLst/>
                  <a:gdLst>
                    <a:gd name="connsiteX0" fmla="*/ 213909 w 257678"/>
                    <a:gd name="connsiteY0" fmla="*/ 42683 h 188532"/>
                    <a:gd name="connsiteX1" fmla="*/ 215144 w 257678"/>
                    <a:gd name="connsiteY1" fmla="*/ 119226 h 188532"/>
                    <a:gd name="connsiteX2" fmla="*/ 244773 w 257678"/>
                    <a:gd name="connsiteY2" fmla="*/ 185275 h 188532"/>
                    <a:gd name="connsiteX3" fmla="*/ 109588 w 257678"/>
                    <a:gd name="connsiteY3" fmla="*/ 129102 h 188532"/>
                    <a:gd name="connsiteX4" fmla="*/ 6502 w 257678"/>
                    <a:gd name="connsiteY4" fmla="*/ 71078 h 188532"/>
                    <a:gd name="connsiteX5" fmla="*/ 152181 w 257678"/>
                    <a:gd name="connsiteY5" fmla="*/ 708 h 188532"/>
                    <a:gd name="connsiteX6" fmla="*/ 213909 w 257678"/>
                    <a:gd name="connsiteY6" fmla="*/ 42683 h 18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8" h="188532">
                      <a:moveTo>
                        <a:pt x="213909" y="42683"/>
                      </a:moveTo>
                      <a:cubicBezTo>
                        <a:pt x="208971" y="60584"/>
                        <a:pt x="203415" y="93300"/>
                        <a:pt x="215144" y="119226"/>
                      </a:cubicBezTo>
                      <a:cubicBezTo>
                        <a:pt x="228724" y="150707"/>
                        <a:pt x="281810" y="169843"/>
                        <a:pt x="244773" y="185275"/>
                      </a:cubicBezTo>
                      <a:cubicBezTo>
                        <a:pt x="202181" y="203176"/>
                        <a:pt x="144773" y="142065"/>
                        <a:pt x="109588" y="129102"/>
                      </a:cubicBezTo>
                      <a:cubicBezTo>
                        <a:pt x="65761" y="112436"/>
                        <a:pt x="-24979" y="122312"/>
                        <a:pt x="6502" y="71078"/>
                      </a:cubicBezTo>
                      <a:cubicBezTo>
                        <a:pt x="16996" y="53794"/>
                        <a:pt x="102181" y="6263"/>
                        <a:pt x="152181" y="708"/>
                      </a:cubicBezTo>
                      <a:cubicBezTo>
                        <a:pt x="202181" y="-4848"/>
                        <a:pt x="219464" y="23547"/>
                        <a:pt x="213909" y="42683"/>
                      </a:cubicBezTo>
                      <a:close/>
                    </a:path>
                  </a:pathLst>
                </a:custGeom>
                <a:solidFill>
                  <a:srgbClr val="F88F5B"/>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92" name="Freeform: Shape 91">
                  <a:extLst>
                    <a:ext uri="{FF2B5EF4-FFF2-40B4-BE49-F238E27FC236}">
                      <a16:creationId xmlns:a16="http://schemas.microsoft.com/office/drawing/2014/main" id="{26FDACA3-205B-4C99-9087-D995CD4240F9}"/>
                    </a:ext>
                  </a:extLst>
                </p:cNvPr>
                <p:cNvSpPr/>
                <p:nvPr/>
              </p:nvSpPr>
              <p:spPr>
                <a:xfrm>
                  <a:off x="5710899" y="5055665"/>
                  <a:ext cx="78171" cy="111139"/>
                </a:xfrm>
                <a:custGeom>
                  <a:avLst/>
                  <a:gdLst>
                    <a:gd name="connsiteX0" fmla="*/ 73851 w 78171"/>
                    <a:gd name="connsiteY0" fmla="*/ 97773 h 111139"/>
                    <a:gd name="connsiteX1" fmla="*/ 72616 w 78171"/>
                    <a:gd name="connsiteY1" fmla="*/ 21230 h 111139"/>
                    <a:gd name="connsiteX2" fmla="*/ 70147 w 78171"/>
                    <a:gd name="connsiteY2" fmla="*/ 1477 h 111139"/>
                    <a:gd name="connsiteX3" fmla="*/ 50394 w 78171"/>
                    <a:gd name="connsiteY3" fmla="*/ 242 h 111139"/>
                    <a:gd name="connsiteX4" fmla="*/ 394 w 78171"/>
                    <a:gd name="connsiteY4" fmla="*/ 61970 h 111139"/>
                    <a:gd name="connsiteX5" fmla="*/ 62740 w 78171"/>
                    <a:gd name="connsiteY5" fmla="*/ 110736 h 111139"/>
                    <a:gd name="connsiteX6" fmla="*/ 78172 w 78171"/>
                    <a:gd name="connsiteY6" fmla="*/ 106415 h 111139"/>
                    <a:gd name="connsiteX7" fmla="*/ 73851 w 78171"/>
                    <a:gd name="connsiteY7" fmla="*/ 97773 h 11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71" h="111139">
                      <a:moveTo>
                        <a:pt x="73851" y="97773"/>
                      </a:moveTo>
                      <a:cubicBezTo>
                        <a:pt x="62122" y="71847"/>
                        <a:pt x="67678" y="38514"/>
                        <a:pt x="72616" y="21230"/>
                      </a:cubicBezTo>
                      <a:cubicBezTo>
                        <a:pt x="74468" y="15057"/>
                        <a:pt x="73233" y="7650"/>
                        <a:pt x="70147" y="1477"/>
                      </a:cubicBezTo>
                      <a:cubicBezTo>
                        <a:pt x="63974" y="242"/>
                        <a:pt x="57184" y="-375"/>
                        <a:pt x="50394" y="242"/>
                      </a:cubicBezTo>
                      <a:cubicBezTo>
                        <a:pt x="19530" y="3946"/>
                        <a:pt x="-3309" y="31106"/>
                        <a:pt x="394" y="61970"/>
                      </a:cubicBezTo>
                      <a:cubicBezTo>
                        <a:pt x="4098" y="92217"/>
                        <a:pt x="31876" y="114439"/>
                        <a:pt x="62740" y="110736"/>
                      </a:cubicBezTo>
                      <a:cubicBezTo>
                        <a:pt x="68295" y="110118"/>
                        <a:pt x="73233" y="108266"/>
                        <a:pt x="78172" y="106415"/>
                      </a:cubicBezTo>
                      <a:cubicBezTo>
                        <a:pt x="76937" y="103328"/>
                        <a:pt x="75085" y="100859"/>
                        <a:pt x="73851" y="97773"/>
                      </a:cubicBezTo>
                      <a:close/>
                    </a:path>
                  </a:pathLst>
                </a:custGeom>
                <a:solidFill>
                  <a:srgbClr val="DE5728"/>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93" name="Freeform: Shape 92">
                  <a:extLst>
                    <a:ext uri="{FF2B5EF4-FFF2-40B4-BE49-F238E27FC236}">
                      <a16:creationId xmlns:a16="http://schemas.microsoft.com/office/drawing/2014/main" id="{5345B01F-2296-4500-BCF8-ACAC00AB81E1}"/>
                    </a:ext>
                  </a:extLst>
                </p:cNvPr>
                <p:cNvSpPr/>
                <p:nvPr/>
              </p:nvSpPr>
              <p:spPr>
                <a:xfrm>
                  <a:off x="5446241" y="4907759"/>
                  <a:ext cx="380818" cy="329100"/>
                </a:xfrm>
                <a:custGeom>
                  <a:avLst/>
                  <a:gdLst>
                    <a:gd name="connsiteX0" fmla="*/ 358879 w 380818"/>
                    <a:gd name="connsiteY0" fmla="*/ 329011 h 329100"/>
                    <a:gd name="connsiteX1" fmla="*/ 232954 w 380818"/>
                    <a:gd name="connsiteY1" fmla="*/ 272839 h 329100"/>
                    <a:gd name="connsiteX2" fmla="*/ 86658 w 380818"/>
                    <a:gd name="connsiteY2" fmla="*/ 275925 h 329100"/>
                    <a:gd name="connsiteX3" fmla="*/ 856 w 380818"/>
                    <a:gd name="connsiteY3" fmla="*/ 164197 h 329100"/>
                    <a:gd name="connsiteX4" fmla="*/ 250855 w 380818"/>
                    <a:gd name="connsiteY4" fmla="*/ 0 h 329100"/>
                    <a:gd name="connsiteX5" fmla="*/ 254559 w 380818"/>
                    <a:gd name="connsiteY5" fmla="*/ 16667 h 329100"/>
                    <a:gd name="connsiteX6" fmla="*/ 19992 w 380818"/>
                    <a:gd name="connsiteY6" fmla="*/ 167283 h 329100"/>
                    <a:gd name="connsiteX7" fmla="*/ 90979 w 380818"/>
                    <a:gd name="connsiteY7" fmla="*/ 259258 h 329100"/>
                    <a:gd name="connsiteX8" fmla="*/ 172460 w 380818"/>
                    <a:gd name="connsiteY8" fmla="*/ 262962 h 329100"/>
                    <a:gd name="connsiteX9" fmla="*/ 236658 w 380818"/>
                    <a:gd name="connsiteY9" fmla="*/ 264814 h 329100"/>
                    <a:gd name="connsiteX10" fmla="*/ 300855 w 380818"/>
                    <a:gd name="connsiteY10" fmla="*/ 290740 h 329100"/>
                    <a:gd name="connsiteX11" fmla="*/ 362583 w 380818"/>
                    <a:gd name="connsiteY11" fmla="*/ 310493 h 329100"/>
                    <a:gd name="connsiteX12" fmla="*/ 349003 w 380818"/>
                    <a:gd name="connsiteY12" fmla="*/ 268518 h 329100"/>
                    <a:gd name="connsiteX13" fmla="*/ 331102 w 380818"/>
                    <a:gd name="connsiteY13" fmla="*/ 228394 h 329100"/>
                    <a:gd name="connsiteX14" fmla="*/ 328633 w 380818"/>
                    <a:gd name="connsiteY14" fmla="*/ 141975 h 329100"/>
                    <a:gd name="connsiteX15" fmla="*/ 342213 w 380818"/>
                    <a:gd name="connsiteY15" fmla="*/ 218518 h 329100"/>
                    <a:gd name="connsiteX16" fmla="*/ 364435 w 380818"/>
                    <a:gd name="connsiteY16" fmla="*/ 263579 h 329100"/>
                    <a:gd name="connsiteX17" fmla="*/ 374311 w 380818"/>
                    <a:gd name="connsiteY17" fmla="*/ 324073 h 329100"/>
                    <a:gd name="connsiteX18" fmla="*/ 358879 w 380818"/>
                    <a:gd name="connsiteY18" fmla="*/ 329011 h 3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818" h="329100">
                      <a:moveTo>
                        <a:pt x="358879" y="329011"/>
                      </a:moveTo>
                      <a:cubicBezTo>
                        <a:pt x="339126" y="331480"/>
                        <a:pt x="297768" y="282098"/>
                        <a:pt x="232954" y="272839"/>
                      </a:cubicBezTo>
                      <a:cubicBezTo>
                        <a:pt x="172460" y="264197"/>
                        <a:pt x="116905" y="280863"/>
                        <a:pt x="86658" y="275925"/>
                      </a:cubicBezTo>
                      <a:cubicBezTo>
                        <a:pt x="-1613" y="260493"/>
                        <a:pt x="-2231" y="178395"/>
                        <a:pt x="856" y="164197"/>
                      </a:cubicBezTo>
                      <a:cubicBezTo>
                        <a:pt x="25547" y="59876"/>
                        <a:pt x="135423" y="23457"/>
                        <a:pt x="250855" y="0"/>
                      </a:cubicBezTo>
                      <a:lnTo>
                        <a:pt x="254559" y="16667"/>
                      </a:lnTo>
                      <a:cubicBezTo>
                        <a:pt x="129250" y="42593"/>
                        <a:pt x="41597" y="77778"/>
                        <a:pt x="19992" y="167283"/>
                      </a:cubicBezTo>
                      <a:cubicBezTo>
                        <a:pt x="17523" y="177160"/>
                        <a:pt x="18140" y="246296"/>
                        <a:pt x="90979" y="259258"/>
                      </a:cubicBezTo>
                      <a:cubicBezTo>
                        <a:pt x="119374" y="264197"/>
                        <a:pt x="146534" y="263579"/>
                        <a:pt x="172460" y="262962"/>
                      </a:cubicBezTo>
                      <a:cubicBezTo>
                        <a:pt x="194682" y="262345"/>
                        <a:pt x="215670" y="261728"/>
                        <a:pt x="236658" y="264814"/>
                      </a:cubicBezTo>
                      <a:cubicBezTo>
                        <a:pt x="257028" y="267283"/>
                        <a:pt x="279250" y="279011"/>
                        <a:pt x="300855" y="290740"/>
                      </a:cubicBezTo>
                      <a:cubicBezTo>
                        <a:pt x="324929" y="303703"/>
                        <a:pt x="352089" y="317900"/>
                        <a:pt x="362583" y="310493"/>
                      </a:cubicBezTo>
                      <a:cubicBezTo>
                        <a:pt x="371842" y="303703"/>
                        <a:pt x="363200" y="289505"/>
                        <a:pt x="349003" y="268518"/>
                      </a:cubicBezTo>
                      <a:cubicBezTo>
                        <a:pt x="339126" y="253703"/>
                        <a:pt x="333571" y="242592"/>
                        <a:pt x="331102" y="228394"/>
                      </a:cubicBezTo>
                      <a:cubicBezTo>
                        <a:pt x="324311" y="190123"/>
                        <a:pt x="344065" y="168518"/>
                        <a:pt x="328633" y="141975"/>
                      </a:cubicBezTo>
                      <a:cubicBezTo>
                        <a:pt x="350237" y="159259"/>
                        <a:pt x="336657" y="193209"/>
                        <a:pt x="342213" y="218518"/>
                      </a:cubicBezTo>
                      <a:cubicBezTo>
                        <a:pt x="347151" y="239505"/>
                        <a:pt x="355793" y="250616"/>
                        <a:pt x="364435" y="263579"/>
                      </a:cubicBezTo>
                      <a:cubicBezTo>
                        <a:pt x="379250" y="285802"/>
                        <a:pt x="387274" y="312962"/>
                        <a:pt x="374311" y="324073"/>
                      </a:cubicBezTo>
                      <a:cubicBezTo>
                        <a:pt x="370608" y="326542"/>
                        <a:pt x="365052" y="328394"/>
                        <a:pt x="358879" y="329011"/>
                      </a:cubicBezTo>
                      <a:close/>
                    </a:path>
                  </a:pathLst>
                </a:custGeom>
                <a:solidFill>
                  <a:srgbClr val="D33723"/>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sp>
          <p:nvSpPr>
            <p:cNvPr id="84" name="TextBox 83">
              <a:extLst>
                <a:ext uri="{FF2B5EF4-FFF2-40B4-BE49-F238E27FC236}">
                  <a16:creationId xmlns:a16="http://schemas.microsoft.com/office/drawing/2014/main" id="{94B94747-1E55-4EB3-BF73-51ACEE259B23}"/>
                </a:ext>
              </a:extLst>
            </p:cNvPr>
            <p:cNvSpPr txBox="1"/>
            <p:nvPr/>
          </p:nvSpPr>
          <p:spPr>
            <a:xfrm>
              <a:off x="9982447" y="1730126"/>
              <a:ext cx="15785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Tai</a:t>
              </a:r>
            </a:p>
          </p:txBody>
        </p:sp>
      </p:grpSp>
      <p:grpSp>
        <p:nvGrpSpPr>
          <p:cNvPr id="96" name="Group 95">
            <a:extLst>
              <a:ext uri="{FF2B5EF4-FFF2-40B4-BE49-F238E27FC236}">
                <a16:creationId xmlns:a16="http://schemas.microsoft.com/office/drawing/2014/main" id="{BF2EE1B4-4472-4AF2-BFFD-41C50B9784F1}"/>
              </a:ext>
            </a:extLst>
          </p:cNvPr>
          <p:cNvGrpSpPr/>
          <p:nvPr/>
        </p:nvGrpSpPr>
        <p:grpSpPr>
          <a:xfrm>
            <a:off x="8406587" y="2180079"/>
            <a:ext cx="1578592" cy="1183560"/>
            <a:chOff x="8406587" y="2180079"/>
            <a:chExt cx="1578592" cy="1183560"/>
          </a:xfrm>
        </p:grpSpPr>
        <p:grpSp>
          <p:nvGrpSpPr>
            <p:cNvPr id="97" name="Group 96">
              <a:extLst>
                <a:ext uri="{FF2B5EF4-FFF2-40B4-BE49-F238E27FC236}">
                  <a16:creationId xmlns:a16="http://schemas.microsoft.com/office/drawing/2014/main" id="{D4490406-3BBD-4D1A-8542-CCE89C5D355F}"/>
                </a:ext>
              </a:extLst>
            </p:cNvPr>
            <p:cNvGrpSpPr/>
            <p:nvPr/>
          </p:nvGrpSpPr>
          <p:grpSpPr>
            <a:xfrm>
              <a:off x="8593457" y="2180079"/>
              <a:ext cx="1218324" cy="1183560"/>
              <a:chOff x="5795402" y="7515467"/>
              <a:chExt cx="1312340" cy="1311723"/>
            </a:xfrm>
          </p:grpSpPr>
          <p:grpSp>
            <p:nvGrpSpPr>
              <p:cNvPr id="99" name="Graphic 95">
                <a:extLst>
                  <a:ext uri="{FF2B5EF4-FFF2-40B4-BE49-F238E27FC236}">
                    <a16:creationId xmlns:a16="http://schemas.microsoft.com/office/drawing/2014/main" id="{B55E4200-3B12-4CEE-84B9-5FAC6D2E7C7F}"/>
                  </a:ext>
                </a:extLst>
              </p:cNvPr>
              <p:cNvGrpSpPr/>
              <p:nvPr/>
            </p:nvGrpSpPr>
            <p:grpSpPr>
              <a:xfrm>
                <a:off x="5795402" y="7515467"/>
                <a:ext cx="1312340" cy="1311723"/>
                <a:chOff x="5795402" y="7515467"/>
                <a:chExt cx="1312340" cy="1311723"/>
              </a:xfrm>
            </p:grpSpPr>
            <p:sp>
              <p:nvSpPr>
                <p:cNvPr id="104" name="Freeform: Shape 103">
                  <a:extLst>
                    <a:ext uri="{FF2B5EF4-FFF2-40B4-BE49-F238E27FC236}">
                      <a16:creationId xmlns:a16="http://schemas.microsoft.com/office/drawing/2014/main" id="{92F6982B-D2A4-4D44-A368-38AE8C91AEB2}"/>
                    </a:ext>
                  </a:extLst>
                </p:cNvPr>
                <p:cNvSpPr/>
                <p:nvPr/>
              </p:nvSpPr>
              <p:spPr>
                <a:xfrm>
                  <a:off x="5813921" y="7533986"/>
                  <a:ext cx="1275304" cy="1275303"/>
                </a:xfrm>
                <a:custGeom>
                  <a:avLst/>
                  <a:gdLst>
                    <a:gd name="connsiteX0" fmla="*/ 1265428 w 1275304"/>
                    <a:gd name="connsiteY0" fmla="*/ 1275304 h 1275303"/>
                    <a:gd name="connsiteX1" fmla="*/ 9259 w 1275304"/>
                    <a:gd name="connsiteY1" fmla="*/ 1275304 h 1275303"/>
                    <a:gd name="connsiteX2" fmla="*/ 0 w 1275304"/>
                    <a:gd name="connsiteY2" fmla="*/ 1266045 h 1275303"/>
                    <a:gd name="connsiteX3" fmla="*/ 0 w 1275304"/>
                    <a:gd name="connsiteY3" fmla="*/ 9259 h 1275303"/>
                    <a:gd name="connsiteX4" fmla="*/ 9259 w 1275304"/>
                    <a:gd name="connsiteY4" fmla="*/ 0 h 1275303"/>
                    <a:gd name="connsiteX5" fmla="*/ 1266045 w 1275304"/>
                    <a:gd name="connsiteY5" fmla="*/ 0 h 1275303"/>
                    <a:gd name="connsiteX6" fmla="*/ 1275304 w 1275304"/>
                    <a:gd name="connsiteY6" fmla="*/ 9259 h 1275303"/>
                    <a:gd name="connsiteX7" fmla="*/ 1275304 w 1275304"/>
                    <a:gd name="connsiteY7" fmla="*/ 1266045 h 1275303"/>
                    <a:gd name="connsiteX8" fmla="*/ 1265428 w 1275304"/>
                    <a:gd name="connsiteY8" fmla="*/ 1275304 h 127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5304" h="1275303">
                      <a:moveTo>
                        <a:pt x="1265428" y="1275304"/>
                      </a:moveTo>
                      <a:lnTo>
                        <a:pt x="9259" y="1275304"/>
                      </a:lnTo>
                      <a:cubicBezTo>
                        <a:pt x="3704" y="1275304"/>
                        <a:pt x="0" y="1270983"/>
                        <a:pt x="0" y="1266045"/>
                      </a:cubicBezTo>
                      <a:lnTo>
                        <a:pt x="0" y="9259"/>
                      </a:lnTo>
                      <a:cubicBezTo>
                        <a:pt x="0" y="3704"/>
                        <a:pt x="4321" y="0"/>
                        <a:pt x="9259" y="0"/>
                      </a:cubicBezTo>
                      <a:lnTo>
                        <a:pt x="1266045" y="0"/>
                      </a:lnTo>
                      <a:cubicBezTo>
                        <a:pt x="1271600" y="0"/>
                        <a:pt x="1275304" y="4321"/>
                        <a:pt x="1275304" y="9259"/>
                      </a:cubicBezTo>
                      <a:lnTo>
                        <a:pt x="1275304" y="1266045"/>
                      </a:lnTo>
                      <a:cubicBezTo>
                        <a:pt x="1275304" y="1270983"/>
                        <a:pt x="1270983" y="1275304"/>
                        <a:pt x="1265428" y="1275304"/>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05" name="Freeform: Shape 104">
                  <a:extLst>
                    <a:ext uri="{FF2B5EF4-FFF2-40B4-BE49-F238E27FC236}">
                      <a16:creationId xmlns:a16="http://schemas.microsoft.com/office/drawing/2014/main" id="{5462DA8B-7839-4535-BA0E-152EC9C053DF}"/>
                    </a:ext>
                  </a:extLst>
                </p:cNvPr>
                <p:cNvSpPr/>
                <p:nvPr/>
              </p:nvSpPr>
              <p:spPr>
                <a:xfrm>
                  <a:off x="5795402" y="7515467"/>
                  <a:ext cx="1312340" cy="1311723"/>
                </a:xfrm>
                <a:custGeom>
                  <a:avLst/>
                  <a:gdLst>
                    <a:gd name="connsiteX0" fmla="*/ 1069749 w 1312340"/>
                    <a:gd name="connsiteY0" fmla="*/ 1311724 h 1311723"/>
                    <a:gd name="connsiteX1" fmla="*/ 241975 w 1312340"/>
                    <a:gd name="connsiteY1" fmla="*/ 1311724 h 1311723"/>
                    <a:gd name="connsiteX2" fmla="*/ 0 w 1312340"/>
                    <a:gd name="connsiteY2" fmla="*/ 1069749 h 1311723"/>
                    <a:gd name="connsiteX3" fmla="*/ 0 w 1312340"/>
                    <a:gd name="connsiteY3" fmla="*/ 241974 h 1311723"/>
                    <a:gd name="connsiteX4" fmla="*/ 241975 w 1312340"/>
                    <a:gd name="connsiteY4" fmla="*/ 0 h 1311723"/>
                    <a:gd name="connsiteX5" fmla="*/ 1070367 w 1312340"/>
                    <a:gd name="connsiteY5" fmla="*/ 0 h 1311723"/>
                    <a:gd name="connsiteX6" fmla="*/ 1312341 w 1312340"/>
                    <a:gd name="connsiteY6" fmla="*/ 241974 h 1311723"/>
                    <a:gd name="connsiteX7" fmla="*/ 1312341 w 1312340"/>
                    <a:gd name="connsiteY7" fmla="*/ 1070367 h 1311723"/>
                    <a:gd name="connsiteX8" fmla="*/ 1069749 w 1312340"/>
                    <a:gd name="connsiteY8" fmla="*/ 1311724 h 1311723"/>
                    <a:gd name="connsiteX9" fmla="*/ 241975 w 1312340"/>
                    <a:gd name="connsiteY9" fmla="*/ 36420 h 1311723"/>
                    <a:gd name="connsiteX10" fmla="*/ 36420 w 1312340"/>
                    <a:gd name="connsiteY10" fmla="*/ 241974 h 1311723"/>
                    <a:gd name="connsiteX11" fmla="*/ 36420 w 1312340"/>
                    <a:gd name="connsiteY11" fmla="*/ 1070367 h 1311723"/>
                    <a:gd name="connsiteX12" fmla="*/ 241975 w 1312340"/>
                    <a:gd name="connsiteY12" fmla="*/ 1275921 h 1311723"/>
                    <a:gd name="connsiteX13" fmla="*/ 1070367 w 1312340"/>
                    <a:gd name="connsiteY13" fmla="*/ 1275921 h 1311723"/>
                    <a:gd name="connsiteX14" fmla="*/ 1275921 w 1312340"/>
                    <a:gd name="connsiteY14" fmla="*/ 1070367 h 1311723"/>
                    <a:gd name="connsiteX15" fmla="*/ 1275921 w 1312340"/>
                    <a:gd name="connsiteY15" fmla="*/ 241974 h 1311723"/>
                    <a:gd name="connsiteX16" fmla="*/ 1070367 w 1312340"/>
                    <a:gd name="connsiteY16" fmla="*/ 36420 h 1311723"/>
                    <a:gd name="connsiteX17" fmla="*/ 241975 w 1312340"/>
                    <a:gd name="connsiteY17" fmla="*/ 36420 h 131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340" h="1311723">
                      <a:moveTo>
                        <a:pt x="1069749" y="1311724"/>
                      </a:moveTo>
                      <a:lnTo>
                        <a:pt x="241975" y="1311724"/>
                      </a:lnTo>
                      <a:cubicBezTo>
                        <a:pt x="108642" y="1311724"/>
                        <a:pt x="0" y="1203082"/>
                        <a:pt x="0" y="1069749"/>
                      </a:cubicBezTo>
                      <a:lnTo>
                        <a:pt x="0" y="241974"/>
                      </a:lnTo>
                      <a:cubicBezTo>
                        <a:pt x="0" y="108642"/>
                        <a:pt x="108642" y="0"/>
                        <a:pt x="241975" y="0"/>
                      </a:cubicBezTo>
                      <a:lnTo>
                        <a:pt x="1070367" y="0"/>
                      </a:lnTo>
                      <a:cubicBezTo>
                        <a:pt x="1203699" y="0"/>
                        <a:pt x="1312341" y="108642"/>
                        <a:pt x="1312341" y="241974"/>
                      </a:cubicBezTo>
                      <a:lnTo>
                        <a:pt x="1312341" y="1070367"/>
                      </a:lnTo>
                      <a:cubicBezTo>
                        <a:pt x="1311724" y="1203699"/>
                        <a:pt x="1203082" y="1311724"/>
                        <a:pt x="1069749" y="1311724"/>
                      </a:cubicBezTo>
                      <a:close/>
                      <a:moveTo>
                        <a:pt x="241975" y="36420"/>
                      </a:moveTo>
                      <a:cubicBezTo>
                        <a:pt x="128395" y="36420"/>
                        <a:pt x="36420" y="128395"/>
                        <a:pt x="36420" y="241974"/>
                      </a:cubicBezTo>
                      <a:lnTo>
                        <a:pt x="36420" y="1070367"/>
                      </a:lnTo>
                      <a:cubicBezTo>
                        <a:pt x="36420" y="1183946"/>
                        <a:pt x="128395" y="1275921"/>
                        <a:pt x="241975" y="1275921"/>
                      </a:cubicBezTo>
                      <a:lnTo>
                        <a:pt x="1070367" y="1275921"/>
                      </a:lnTo>
                      <a:cubicBezTo>
                        <a:pt x="1183946" y="1275921"/>
                        <a:pt x="1275921" y="1183946"/>
                        <a:pt x="1275921" y="1070367"/>
                      </a:cubicBezTo>
                      <a:lnTo>
                        <a:pt x="1275921" y="241974"/>
                      </a:lnTo>
                      <a:cubicBezTo>
                        <a:pt x="1275921" y="128395"/>
                        <a:pt x="1183946" y="36420"/>
                        <a:pt x="1070367" y="36420"/>
                      </a:cubicBezTo>
                      <a:lnTo>
                        <a:pt x="241975" y="36420"/>
                      </a:lnTo>
                      <a:close/>
                    </a:path>
                  </a:pathLst>
                </a:custGeom>
                <a:solidFill>
                  <a:srgbClr val="FE3A13"/>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00" name="Graphic 95">
                <a:extLst>
                  <a:ext uri="{FF2B5EF4-FFF2-40B4-BE49-F238E27FC236}">
                    <a16:creationId xmlns:a16="http://schemas.microsoft.com/office/drawing/2014/main" id="{E2812FF2-F906-4F6A-A616-635E1FEF0A22}"/>
                  </a:ext>
                </a:extLst>
              </p:cNvPr>
              <p:cNvGrpSpPr/>
              <p:nvPr/>
            </p:nvGrpSpPr>
            <p:grpSpPr>
              <a:xfrm>
                <a:off x="6208029" y="7700106"/>
                <a:ext cx="487446" cy="641901"/>
                <a:chOff x="6208029" y="7700106"/>
                <a:chExt cx="487446" cy="641901"/>
              </a:xfrm>
            </p:grpSpPr>
            <p:sp>
              <p:nvSpPr>
                <p:cNvPr id="101" name="Freeform: Shape 100">
                  <a:extLst>
                    <a:ext uri="{FF2B5EF4-FFF2-40B4-BE49-F238E27FC236}">
                      <a16:creationId xmlns:a16="http://schemas.microsoft.com/office/drawing/2014/main" id="{053D220B-83F6-4898-BCB5-6E9B8EC57B46}"/>
                    </a:ext>
                  </a:extLst>
                </p:cNvPr>
                <p:cNvSpPr/>
                <p:nvPr/>
              </p:nvSpPr>
              <p:spPr>
                <a:xfrm>
                  <a:off x="6208029" y="7700106"/>
                  <a:ext cx="487446" cy="641312"/>
                </a:xfrm>
                <a:custGeom>
                  <a:avLst/>
                  <a:gdLst>
                    <a:gd name="connsiteX0" fmla="*/ 375642 w 487446"/>
                    <a:gd name="connsiteY0" fmla="*/ 290668 h 641312"/>
                    <a:gd name="connsiteX1" fmla="*/ 477493 w 487446"/>
                    <a:gd name="connsiteY1" fmla="*/ 469062 h 641312"/>
                    <a:gd name="connsiteX2" fmla="*/ 363296 w 487446"/>
                    <a:gd name="connsiteY2" fmla="*/ 618444 h 641312"/>
                    <a:gd name="connsiteX3" fmla="*/ 251568 w 487446"/>
                    <a:gd name="connsiteY3" fmla="*/ 641284 h 641312"/>
                    <a:gd name="connsiteX4" fmla="*/ 125643 w 487446"/>
                    <a:gd name="connsiteY4" fmla="*/ 617210 h 641312"/>
                    <a:gd name="connsiteX5" fmla="*/ 19470 w 487446"/>
                    <a:gd name="connsiteY5" fmla="*/ 470297 h 641312"/>
                    <a:gd name="connsiteX6" fmla="*/ 117001 w 487446"/>
                    <a:gd name="connsiteY6" fmla="*/ 261038 h 641312"/>
                    <a:gd name="connsiteX7" fmla="*/ 186136 w 487446"/>
                    <a:gd name="connsiteY7" fmla="*/ 20298 h 641312"/>
                    <a:gd name="connsiteX8" fmla="*/ 305272 w 487446"/>
                    <a:gd name="connsiteY8" fmla="*/ 24619 h 641312"/>
                    <a:gd name="connsiteX9" fmla="*/ 375642 w 487446"/>
                    <a:gd name="connsiteY9" fmla="*/ 290668 h 64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446" h="641312">
                      <a:moveTo>
                        <a:pt x="375642" y="290668"/>
                      </a:moveTo>
                      <a:cubicBezTo>
                        <a:pt x="388605" y="359803"/>
                        <a:pt x="467617" y="440050"/>
                        <a:pt x="477493" y="469062"/>
                      </a:cubicBezTo>
                      <a:cubicBezTo>
                        <a:pt x="506506" y="556716"/>
                        <a:pt x="473172" y="642518"/>
                        <a:pt x="363296" y="618444"/>
                      </a:cubicBezTo>
                      <a:cubicBezTo>
                        <a:pt x="299716" y="604247"/>
                        <a:pt x="295395" y="639432"/>
                        <a:pt x="251568" y="641284"/>
                      </a:cubicBezTo>
                      <a:cubicBezTo>
                        <a:pt x="210210" y="642518"/>
                        <a:pt x="189223" y="603630"/>
                        <a:pt x="125643" y="617210"/>
                      </a:cubicBezTo>
                      <a:cubicBezTo>
                        <a:pt x="60828" y="631407"/>
                        <a:pt x="-43492" y="604864"/>
                        <a:pt x="19470" y="470297"/>
                      </a:cubicBezTo>
                      <a:cubicBezTo>
                        <a:pt x="39223" y="428322"/>
                        <a:pt x="97865" y="354865"/>
                        <a:pt x="117001" y="261038"/>
                      </a:cubicBezTo>
                      <a:cubicBezTo>
                        <a:pt x="141075" y="144989"/>
                        <a:pt x="150951" y="48693"/>
                        <a:pt x="186136" y="20298"/>
                      </a:cubicBezTo>
                      <a:cubicBezTo>
                        <a:pt x="216383" y="-4393"/>
                        <a:pt x="271321" y="-10566"/>
                        <a:pt x="305272" y="24619"/>
                      </a:cubicBezTo>
                      <a:cubicBezTo>
                        <a:pt x="342926" y="63508"/>
                        <a:pt x="367617" y="247458"/>
                        <a:pt x="375642" y="290668"/>
                      </a:cubicBezTo>
                      <a:close/>
                    </a:path>
                  </a:pathLst>
                </a:custGeom>
                <a:solidFill>
                  <a:srgbClr val="F88F5B"/>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02" name="Freeform: Shape 101">
                  <a:extLst>
                    <a:ext uri="{FF2B5EF4-FFF2-40B4-BE49-F238E27FC236}">
                      <a16:creationId xmlns:a16="http://schemas.microsoft.com/office/drawing/2014/main" id="{DD5D93AB-9D97-4D4B-8C36-D0C8D984C7B9}"/>
                    </a:ext>
                  </a:extLst>
                </p:cNvPr>
                <p:cNvSpPr/>
                <p:nvPr/>
              </p:nvSpPr>
              <p:spPr>
                <a:xfrm>
                  <a:off x="6305353" y="7741772"/>
                  <a:ext cx="373040" cy="561982"/>
                </a:xfrm>
                <a:custGeom>
                  <a:avLst/>
                  <a:gdLst>
                    <a:gd name="connsiteX0" fmla="*/ 272763 w 373040"/>
                    <a:gd name="connsiteY0" fmla="*/ 242830 h 561982"/>
                    <a:gd name="connsiteX1" fmla="*/ 357330 w 373040"/>
                    <a:gd name="connsiteY1" fmla="*/ 395916 h 561982"/>
                    <a:gd name="connsiteX2" fmla="*/ 261034 w 373040"/>
                    <a:gd name="connsiteY2" fmla="*/ 515051 h 561982"/>
                    <a:gd name="connsiteX3" fmla="*/ 153627 w 373040"/>
                    <a:gd name="connsiteY3" fmla="*/ 561964 h 561982"/>
                    <a:gd name="connsiteX4" fmla="*/ 28936 w 373040"/>
                    <a:gd name="connsiteY4" fmla="*/ 513199 h 561982"/>
                    <a:gd name="connsiteX5" fmla="*/ 35726 w 373040"/>
                    <a:gd name="connsiteY5" fmla="*/ 216904 h 561982"/>
                    <a:gd name="connsiteX6" fmla="*/ 99306 w 373040"/>
                    <a:gd name="connsiteY6" fmla="*/ 16904 h 561982"/>
                    <a:gd name="connsiteX7" fmla="*/ 207948 w 373040"/>
                    <a:gd name="connsiteY7" fmla="*/ 20608 h 561982"/>
                    <a:gd name="connsiteX8" fmla="*/ 272763 w 373040"/>
                    <a:gd name="connsiteY8" fmla="*/ 242830 h 5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040" h="561982">
                      <a:moveTo>
                        <a:pt x="272763" y="242830"/>
                      </a:moveTo>
                      <a:cubicBezTo>
                        <a:pt x="284491" y="300237"/>
                        <a:pt x="334491" y="356410"/>
                        <a:pt x="357330" y="395916"/>
                      </a:cubicBezTo>
                      <a:cubicBezTo>
                        <a:pt x="395602" y="463817"/>
                        <a:pt x="364120" y="516285"/>
                        <a:pt x="261034" y="515051"/>
                      </a:cubicBezTo>
                      <a:cubicBezTo>
                        <a:pt x="219676" y="514434"/>
                        <a:pt x="194368" y="560730"/>
                        <a:pt x="153627" y="561964"/>
                      </a:cubicBezTo>
                      <a:cubicBezTo>
                        <a:pt x="115973" y="563199"/>
                        <a:pt x="86961" y="502088"/>
                        <a:pt x="28936" y="513199"/>
                      </a:cubicBezTo>
                      <a:cubicBezTo>
                        <a:pt x="-30940" y="524927"/>
                        <a:pt x="17825" y="295299"/>
                        <a:pt x="35726" y="216904"/>
                      </a:cubicBezTo>
                      <a:cubicBezTo>
                        <a:pt x="57948" y="120608"/>
                        <a:pt x="66591" y="40361"/>
                        <a:pt x="99306" y="16904"/>
                      </a:cubicBezTo>
                      <a:cubicBezTo>
                        <a:pt x="127084" y="-3466"/>
                        <a:pt x="177084" y="-9021"/>
                        <a:pt x="207948" y="20608"/>
                      </a:cubicBezTo>
                      <a:cubicBezTo>
                        <a:pt x="243133" y="53941"/>
                        <a:pt x="265355" y="207027"/>
                        <a:pt x="272763" y="242830"/>
                      </a:cubicBezTo>
                      <a:close/>
                    </a:path>
                  </a:pathLst>
                </a:custGeom>
                <a:solidFill>
                  <a:srgbClr val="FCB78E"/>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03" name="Freeform: Shape 102">
                  <a:extLst>
                    <a:ext uri="{FF2B5EF4-FFF2-40B4-BE49-F238E27FC236}">
                      <a16:creationId xmlns:a16="http://schemas.microsoft.com/office/drawing/2014/main" id="{1C5DD28A-FDC3-4B55-B0E0-04EE9E85F971}"/>
                    </a:ext>
                  </a:extLst>
                </p:cNvPr>
                <p:cNvSpPr/>
                <p:nvPr/>
              </p:nvSpPr>
              <p:spPr>
                <a:xfrm>
                  <a:off x="6286123" y="8255381"/>
                  <a:ext cx="331516" cy="86625"/>
                </a:xfrm>
                <a:custGeom>
                  <a:avLst/>
                  <a:gdLst>
                    <a:gd name="connsiteX0" fmla="*/ 42611 w 331516"/>
                    <a:gd name="connsiteY0" fmla="*/ 824 h 86625"/>
                    <a:gd name="connsiteX1" fmla="*/ 166684 w 331516"/>
                    <a:gd name="connsiteY1" fmla="*/ 81070 h 86625"/>
                    <a:gd name="connsiteX2" fmla="*/ 288906 w 331516"/>
                    <a:gd name="connsiteY2" fmla="*/ 824 h 86625"/>
                    <a:gd name="connsiteX3" fmla="*/ 331498 w 331516"/>
                    <a:gd name="connsiteY3" fmla="*/ 20577 h 86625"/>
                    <a:gd name="connsiteX4" fmla="*/ 250634 w 331516"/>
                    <a:gd name="connsiteY4" fmla="*/ 43416 h 86625"/>
                    <a:gd name="connsiteX5" fmla="*/ 168536 w 331516"/>
                    <a:gd name="connsiteY5" fmla="*/ 86626 h 86625"/>
                    <a:gd name="connsiteX6" fmla="*/ 80882 w 331516"/>
                    <a:gd name="connsiteY6" fmla="*/ 43416 h 86625"/>
                    <a:gd name="connsiteX7" fmla="*/ 18 w 331516"/>
                    <a:gd name="connsiteY7" fmla="*/ 20577 h 86625"/>
                    <a:gd name="connsiteX8" fmla="*/ 42611 w 331516"/>
                    <a:gd name="connsiteY8" fmla="*/ 824 h 8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16" h="86625">
                      <a:moveTo>
                        <a:pt x="42611" y="824"/>
                      </a:moveTo>
                      <a:cubicBezTo>
                        <a:pt x="95080" y="7614"/>
                        <a:pt x="122857" y="79836"/>
                        <a:pt x="166684" y="81070"/>
                      </a:cubicBezTo>
                      <a:cubicBezTo>
                        <a:pt x="209277" y="82305"/>
                        <a:pt x="236437" y="7614"/>
                        <a:pt x="288906" y="824"/>
                      </a:cubicBezTo>
                      <a:cubicBezTo>
                        <a:pt x="318535" y="-2880"/>
                        <a:pt x="330881" y="10700"/>
                        <a:pt x="331498" y="20577"/>
                      </a:cubicBezTo>
                      <a:cubicBezTo>
                        <a:pt x="332733" y="44651"/>
                        <a:pt x="270388" y="35392"/>
                        <a:pt x="250634" y="43416"/>
                      </a:cubicBezTo>
                      <a:cubicBezTo>
                        <a:pt x="227178" y="53293"/>
                        <a:pt x="208042" y="86626"/>
                        <a:pt x="168536" y="86626"/>
                      </a:cubicBezTo>
                      <a:cubicBezTo>
                        <a:pt x="127178" y="86626"/>
                        <a:pt x="104339" y="52676"/>
                        <a:pt x="80882" y="43416"/>
                      </a:cubicBezTo>
                      <a:cubicBezTo>
                        <a:pt x="61129" y="35392"/>
                        <a:pt x="-1216" y="44651"/>
                        <a:pt x="18" y="20577"/>
                      </a:cubicBezTo>
                      <a:cubicBezTo>
                        <a:pt x="635" y="10083"/>
                        <a:pt x="12981" y="-3497"/>
                        <a:pt x="42611" y="824"/>
                      </a:cubicBezTo>
                      <a:close/>
                    </a:path>
                  </a:pathLst>
                </a:custGeom>
                <a:solidFill>
                  <a:srgbClr val="681D13"/>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sp>
          <p:nvSpPr>
            <p:cNvPr id="98" name="TextBox 97">
              <a:extLst>
                <a:ext uri="{FF2B5EF4-FFF2-40B4-BE49-F238E27FC236}">
                  <a16:creationId xmlns:a16="http://schemas.microsoft.com/office/drawing/2014/main" id="{63BA5B63-B78C-4DAB-8502-39237306520C}"/>
                </a:ext>
              </a:extLst>
            </p:cNvPr>
            <p:cNvSpPr txBox="1"/>
            <p:nvPr/>
          </p:nvSpPr>
          <p:spPr>
            <a:xfrm>
              <a:off x="8406587" y="2830478"/>
              <a:ext cx="15785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Mũi</a:t>
              </a:r>
              <a:endPar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6" name="Group 105">
            <a:extLst>
              <a:ext uri="{FF2B5EF4-FFF2-40B4-BE49-F238E27FC236}">
                <a16:creationId xmlns:a16="http://schemas.microsoft.com/office/drawing/2014/main" id="{14D30464-D088-4B6D-9537-8232945C47C7}"/>
              </a:ext>
            </a:extLst>
          </p:cNvPr>
          <p:cNvGrpSpPr/>
          <p:nvPr/>
        </p:nvGrpSpPr>
        <p:grpSpPr>
          <a:xfrm>
            <a:off x="9819690" y="3728715"/>
            <a:ext cx="1578592" cy="1311723"/>
            <a:chOff x="9819690" y="3728715"/>
            <a:chExt cx="1578592" cy="1311723"/>
          </a:xfrm>
        </p:grpSpPr>
        <p:grpSp>
          <p:nvGrpSpPr>
            <p:cNvPr id="107" name="Group 106">
              <a:extLst>
                <a:ext uri="{FF2B5EF4-FFF2-40B4-BE49-F238E27FC236}">
                  <a16:creationId xmlns:a16="http://schemas.microsoft.com/office/drawing/2014/main" id="{A0A1FA93-1B43-441E-9553-021E28D7738B}"/>
                </a:ext>
              </a:extLst>
            </p:cNvPr>
            <p:cNvGrpSpPr/>
            <p:nvPr/>
          </p:nvGrpSpPr>
          <p:grpSpPr>
            <a:xfrm>
              <a:off x="9996013" y="3728715"/>
              <a:ext cx="1312340" cy="1311723"/>
              <a:chOff x="4139236" y="8624722"/>
              <a:chExt cx="1312340" cy="1311723"/>
            </a:xfrm>
          </p:grpSpPr>
          <p:grpSp>
            <p:nvGrpSpPr>
              <p:cNvPr id="109" name="Graphic 95">
                <a:extLst>
                  <a:ext uri="{FF2B5EF4-FFF2-40B4-BE49-F238E27FC236}">
                    <a16:creationId xmlns:a16="http://schemas.microsoft.com/office/drawing/2014/main" id="{BED67674-247B-43AB-BD79-0C424FCF0452}"/>
                  </a:ext>
                </a:extLst>
              </p:cNvPr>
              <p:cNvGrpSpPr/>
              <p:nvPr/>
            </p:nvGrpSpPr>
            <p:grpSpPr>
              <a:xfrm>
                <a:off x="4139236" y="8624722"/>
                <a:ext cx="1312340" cy="1311723"/>
                <a:chOff x="4139236" y="8624722"/>
                <a:chExt cx="1312340" cy="1311723"/>
              </a:xfrm>
            </p:grpSpPr>
            <p:sp>
              <p:nvSpPr>
                <p:cNvPr id="115" name="Freeform: Shape 114">
                  <a:extLst>
                    <a:ext uri="{FF2B5EF4-FFF2-40B4-BE49-F238E27FC236}">
                      <a16:creationId xmlns:a16="http://schemas.microsoft.com/office/drawing/2014/main" id="{AB2A2EC0-6373-4A02-B652-3A3B1DFAF38B}"/>
                    </a:ext>
                  </a:extLst>
                </p:cNvPr>
                <p:cNvSpPr/>
                <p:nvPr/>
              </p:nvSpPr>
              <p:spPr>
                <a:xfrm>
                  <a:off x="4157754" y="8643241"/>
                  <a:ext cx="1274745" cy="1275303"/>
                </a:xfrm>
                <a:custGeom>
                  <a:avLst/>
                  <a:gdLst>
                    <a:gd name="connsiteX0" fmla="*/ 1265428 w 1274745"/>
                    <a:gd name="connsiteY0" fmla="*/ 1275304 h 1275303"/>
                    <a:gd name="connsiteX1" fmla="*/ 9259 w 1274745"/>
                    <a:gd name="connsiteY1" fmla="*/ 1275304 h 1275303"/>
                    <a:gd name="connsiteX2" fmla="*/ 0 w 1274745"/>
                    <a:gd name="connsiteY2" fmla="*/ 1266045 h 1275303"/>
                    <a:gd name="connsiteX3" fmla="*/ 0 w 1274745"/>
                    <a:gd name="connsiteY3" fmla="*/ 9259 h 1275303"/>
                    <a:gd name="connsiteX4" fmla="*/ 9259 w 1274745"/>
                    <a:gd name="connsiteY4" fmla="*/ 0 h 1275303"/>
                    <a:gd name="connsiteX5" fmla="*/ 1265428 w 1274745"/>
                    <a:gd name="connsiteY5" fmla="*/ 0 h 1275303"/>
                    <a:gd name="connsiteX6" fmla="*/ 1274687 w 1274745"/>
                    <a:gd name="connsiteY6" fmla="*/ 9259 h 1275303"/>
                    <a:gd name="connsiteX7" fmla="*/ 1274687 w 1274745"/>
                    <a:gd name="connsiteY7" fmla="*/ 1266045 h 1275303"/>
                    <a:gd name="connsiteX8" fmla="*/ 1265428 w 1274745"/>
                    <a:gd name="connsiteY8" fmla="*/ 1275304 h 127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745" h="1275303">
                      <a:moveTo>
                        <a:pt x="1265428" y="1275304"/>
                      </a:moveTo>
                      <a:lnTo>
                        <a:pt x="9259" y="1275304"/>
                      </a:lnTo>
                      <a:cubicBezTo>
                        <a:pt x="3704" y="1275304"/>
                        <a:pt x="0" y="1270983"/>
                        <a:pt x="0" y="1266045"/>
                      </a:cubicBezTo>
                      <a:lnTo>
                        <a:pt x="0" y="9259"/>
                      </a:lnTo>
                      <a:cubicBezTo>
                        <a:pt x="0" y="3704"/>
                        <a:pt x="4321" y="0"/>
                        <a:pt x="9259" y="0"/>
                      </a:cubicBezTo>
                      <a:lnTo>
                        <a:pt x="1265428" y="0"/>
                      </a:lnTo>
                      <a:cubicBezTo>
                        <a:pt x="1270983" y="0"/>
                        <a:pt x="1274687" y="4321"/>
                        <a:pt x="1274687" y="9259"/>
                      </a:cubicBezTo>
                      <a:lnTo>
                        <a:pt x="1274687" y="1266045"/>
                      </a:lnTo>
                      <a:cubicBezTo>
                        <a:pt x="1275304" y="1270983"/>
                        <a:pt x="1270983" y="1275304"/>
                        <a:pt x="1265428" y="1275304"/>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16" name="Freeform: Shape 115">
                  <a:extLst>
                    <a:ext uri="{FF2B5EF4-FFF2-40B4-BE49-F238E27FC236}">
                      <a16:creationId xmlns:a16="http://schemas.microsoft.com/office/drawing/2014/main" id="{ACA8A5E1-2628-45AB-9775-838823B263B5}"/>
                    </a:ext>
                  </a:extLst>
                </p:cNvPr>
                <p:cNvSpPr/>
                <p:nvPr/>
              </p:nvSpPr>
              <p:spPr>
                <a:xfrm>
                  <a:off x="4139236" y="8624722"/>
                  <a:ext cx="1312340" cy="1311723"/>
                </a:xfrm>
                <a:custGeom>
                  <a:avLst/>
                  <a:gdLst>
                    <a:gd name="connsiteX0" fmla="*/ 1069749 w 1312340"/>
                    <a:gd name="connsiteY0" fmla="*/ 1311724 h 1311723"/>
                    <a:gd name="connsiteX1" fmla="*/ 241974 w 1312340"/>
                    <a:gd name="connsiteY1" fmla="*/ 1311724 h 1311723"/>
                    <a:gd name="connsiteX2" fmla="*/ 0 w 1312340"/>
                    <a:gd name="connsiteY2" fmla="*/ 1069749 h 1311723"/>
                    <a:gd name="connsiteX3" fmla="*/ 0 w 1312340"/>
                    <a:gd name="connsiteY3" fmla="*/ 241975 h 1311723"/>
                    <a:gd name="connsiteX4" fmla="*/ 241974 w 1312340"/>
                    <a:gd name="connsiteY4" fmla="*/ 0 h 1311723"/>
                    <a:gd name="connsiteX5" fmla="*/ 1070367 w 1312340"/>
                    <a:gd name="connsiteY5" fmla="*/ 0 h 1311723"/>
                    <a:gd name="connsiteX6" fmla="*/ 1312341 w 1312340"/>
                    <a:gd name="connsiteY6" fmla="*/ 241975 h 1311723"/>
                    <a:gd name="connsiteX7" fmla="*/ 1312341 w 1312340"/>
                    <a:gd name="connsiteY7" fmla="*/ 1070367 h 1311723"/>
                    <a:gd name="connsiteX8" fmla="*/ 1069749 w 1312340"/>
                    <a:gd name="connsiteY8" fmla="*/ 1311724 h 1311723"/>
                    <a:gd name="connsiteX9" fmla="*/ 241974 w 1312340"/>
                    <a:gd name="connsiteY9" fmla="*/ 35802 h 1311723"/>
                    <a:gd name="connsiteX10" fmla="*/ 36420 w 1312340"/>
                    <a:gd name="connsiteY10" fmla="*/ 241357 h 1311723"/>
                    <a:gd name="connsiteX11" fmla="*/ 36420 w 1312340"/>
                    <a:gd name="connsiteY11" fmla="*/ 1069749 h 1311723"/>
                    <a:gd name="connsiteX12" fmla="*/ 241974 w 1312340"/>
                    <a:gd name="connsiteY12" fmla="*/ 1275304 h 1311723"/>
                    <a:gd name="connsiteX13" fmla="*/ 1070367 w 1312340"/>
                    <a:gd name="connsiteY13" fmla="*/ 1275304 h 1311723"/>
                    <a:gd name="connsiteX14" fmla="*/ 1275921 w 1312340"/>
                    <a:gd name="connsiteY14" fmla="*/ 1069749 h 1311723"/>
                    <a:gd name="connsiteX15" fmla="*/ 1275921 w 1312340"/>
                    <a:gd name="connsiteY15" fmla="*/ 241975 h 1311723"/>
                    <a:gd name="connsiteX16" fmla="*/ 1070367 w 1312340"/>
                    <a:gd name="connsiteY16" fmla="*/ 36420 h 1311723"/>
                    <a:gd name="connsiteX17" fmla="*/ 241974 w 1312340"/>
                    <a:gd name="connsiteY17" fmla="*/ 36420 h 131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340" h="1311723">
                      <a:moveTo>
                        <a:pt x="1069749" y="1311724"/>
                      </a:moveTo>
                      <a:lnTo>
                        <a:pt x="241974" y="1311724"/>
                      </a:lnTo>
                      <a:cubicBezTo>
                        <a:pt x="108642" y="1311724"/>
                        <a:pt x="0" y="1203082"/>
                        <a:pt x="0" y="1069749"/>
                      </a:cubicBezTo>
                      <a:lnTo>
                        <a:pt x="0" y="241975"/>
                      </a:lnTo>
                      <a:cubicBezTo>
                        <a:pt x="0" y="108642"/>
                        <a:pt x="108642" y="0"/>
                        <a:pt x="241974" y="0"/>
                      </a:cubicBezTo>
                      <a:lnTo>
                        <a:pt x="1070367" y="0"/>
                      </a:lnTo>
                      <a:cubicBezTo>
                        <a:pt x="1203699" y="0"/>
                        <a:pt x="1312341" y="108642"/>
                        <a:pt x="1312341" y="241975"/>
                      </a:cubicBezTo>
                      <a:lnTo>
                        <a:pt x="1312341" y="1070367"/>
                      </a:lnTo>
                      <a:cubicBezTo>
                        <a:pt x="1311724" y="1203082"/>
                        <a:pt x="1203082" y="1311724"/>
                        <a:pt x="1069749" y="1311724"/>
                      </a:cubicBezTo>
                      <a:close/>
                      <a:moveTo>
                        <a:pt x="241974" y="35802"/>
                      </a:moveTo>
                      <a:cubicBezTo>
                        <a:pt x="128395" y="35802"/>
                        <a:pt x="36420" y="127777"/>
                        <a:pt x="36420" y="241357"/>
                      </a:cubicBezTo>
                      <a:lnTo>
                        <a:pt x="36420" y="1069749"/>
                      </a:lnTo>
                      <a:cubicBezTo>
                        <a:pt x="36420" y="1183329"/>
                        <a:pt x="128395" y="1275304"/>
                        <a:pt x="241974" y="1275304"/>
                      </a:cubicBezTo>
                      <a:lnTo>
                        <a:pt x="1070367" y="1275304"/>
                      </a:lnTo>
                      <a:cubicBezTo>
                        <a:pt x="1183946" y="1275304"/>
                        <a:pt x="1275921" y="1183329"/>
                        <a:pt x="1275921" y="1069749"/>
                      </a:cubicBezTo>
                      <a:lnTo>
                        <a:pt x="1275921" y="241975"/>
                      </a:lnTo>
                      <a:cubicBezTo>
                        <a:pt x="1275921" y="128395"/>
                        <a:pt x="1183946" y="36420"/>
                        <a:pt x="1070367" y="36420"/>
                      </a:cubicBezTo>
                      <a:lnTo>
                        <a:pt x="241974" y="36420"/>
                      </a:lnTo>
                      <a:close/>
                    </a:path>
                  </a:pathLst>
                </a:custGeom>
                <a:solidFill>
                  <a:srgbClr val="FE3A13"/>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10" name="Graphic 95">
                <a:extLst>
                  <a:ext uri="{FF2B5EF4-FFF2-40B4-BE49-F238E27FC236}">
                    <a16:creationId xmlns:a16="http://schemas.microsoft.com/office/drawing/2014/main" id="{85BB8724-DC29-402A-9AA1-42C4C1AB49D8}"/>
                  </a:ext>
                </a:extLst>
              </p:cNvPr>
              <p:cNvGrpSpPr/>
              <p:nvPr/>
            </p:nvGrpSpPr>
            <p:grpSpPr>
              <a:xfrm>
                <a:off x="4315161" y="8903094"/>
                <a:ext cx="961107" cy="498885"/>
                <a:chOff x="4315161" y="8903094"/>
                <a:chExt cx="961107" cy="498885"/>
              </a:xfrm>
            </p:grpSpPr>
            <p:sp>
              <p:nvSpPr>
                <p:cNvPr id="111" name="Freeform: Shape 110">
                  <a:extLst>
                    <a:ext uri="{FF2B5EF4-FFF2-40B4-BE49-F238E27FC236}">
                      <a16:creationId xmlns:a16="http://schemas.microsoft.com/office/drawing/2014/main" id="{1033CCAA-2572-49F1-9D08-055DC1BEF05C}"/>
                    </a:ext>
                  </a:extLst>
                </p:cNvPr>
                <p:cNvSpPr/>
                <p:nvPr/>
              </p:nvSpPr>
              <p:spPr>
                <a:xfrm>
                  <a:off x="4410839" y="9033953"/>
                  <a:ext cx="769133" cy="249536"/>
                </a:xfrm>
                <a:custGeom>
                  <a:avLst/>
                  <a:gdLst>
                    <a:gd name="connsiteX0" fmla="*/ 381480 w 769133"/>
                    <a:gd name="connsiteY0" fmla="*/ 249409 h 249536"/>
                    <a:gd name="connsiteX1" fmla="*/ 0 w 769133"/>
                    <a:gd name="connsiteY1" fmla="*/ 121631 h 249536"/>
                    <a:gd name="connsiteX2" fmla="*/ 280863 w 769133"/>
                    <a:gd name="connsiteY2" fmla="*/ 3731 h 249536"/>
                    <a:gd name="connsiteX3" fmla="*/ 382715 w 769133"/>
                    <a:gd name="connsiteY3" fmla="*/ 13607 h 249536"/>
                    <a:gd name="connsiteX4" fmla="*/ 483949 w 769133"/>
                    <a:gd name="connsiteY4" fmla="*/ 27 h 249536"/>
                    <a:gd name="connsiteX5" fmla="*/ 769133 w 769133"/>
                    <a:gd name="connsiteY5" fmla="*/ 106817 h 249536"/>
                    <a:gd name="connsiteX6" fmla="*/ 381480 w 769133"/>
                    <a:gd name="connsiteY6" fmla="*/ 249409 h 24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133" h="249536">
                      <a:moveTo>
                        <a:pt x="381480" y="249409"/>
                      </a:moveTo>
                      <a:cubicBezTo>
                        <a:pt x="204938" y="253112"/>
                        <a:pt x="120987" y="175335"/>
                        <a:pt x="0" y="121631"/>
                      </a:cubicBezTo>
                      <a:cubicBezTo>
                        <a:pt x="138888" y="102496"/>
                        <a:pt x="172222" y="6200"/>
                        <a:pt x="280863" y="3731"/>
                      </a:cubicBezTo>
                      <a:cubicBezTo>
                        <a:pt x="330246" y="2496"/>
                        <a:pt x="377776" y="13607"/>
                        <a:pt x="382715" y="13607"/>
                      </a:cubicBezTo>
                      <a:cubicBezTo>
                        <a:pt x="387653" y="13607"/>
                        <a:pt x="435184" y="644"/>
                        <a:pt x="483949" y="27"/>
                      </a:cubicBezTo>
                      <a:cubicBezTo>
                        <a:pt x="592590" y="-1825"/>
                        <a:pt x="630245" y="92619"/>
                        <a:pt x="769133" y="106817"/>
                      </a:cubicBezTo>
                      <a:cubicBezTo>
                        <a:pt x="651850" y="185829"/>
                        <a:pt x="557405" y="245705"/>
                        <a:pt x="381480" y="249409"/>
                      </a:cubicBezTo>
                      <a:close/>
                    </a:path>
                  </a:pathLst>
                </a:custGeom>
                <a:solidFill>
                  <a:srgbClr val="650F1B"/>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Freeform: Shape 111">
                  <a:extLst>
                    <a:ext uri="{FF2B5EF4-FFF2-40B4-BE49-F238E27FC236}">
                      <a16:creationId xmlns:a16="http://schemas.microsoft.com/office/drawing/2014/main" id="{042B3D67-7346-4D49-8F54-0DD4BA6CB8E5}"/>
                    </a:ext>
                  </a:extLst>
                </p:cNvPr>
                <p:cNvSpPr/>
                <p:nvPr/>
              </p:nvSpPr>
              <p:spPr>
                <a:xfrm>
                  <a:off x="4410222" y="9033336"/>
                  <a:ext cx="769132" cy="121631"/>
                </a:xfrm>
                <a:custGeom>
                  <a:avLst/>
                  <a:gdLst>
                    <a:gd name="connsiteX0" fmla="*/ 374690 w 769132"/>
                    <a:gd name="connsiteY0" fmla="*/ 100026 h 121631"/>
                    <a:gd name="connsiteX1" fmla="*/ 0 w 769132"/>
                    <a:gd name="connsiteY1" fmla="*/ 121631 h 121631"/>
                    <a:gd name="connsiteX2" fmla="*/ 280863 w 769132"/>
                    <a:gd name="connsiteY2" fmla="*/ 3730 h 121631"/>
                    <a:gd name="connsiteX3" fmla="*/ 382715 w 769132"/>
                    <a:gd name="connsiteY3" fmla="*/ 13607 h 121631"/>
                    <a:gd name="connsiteX4" fmla="*/ 483949 w 769132"/>
                    <a:gd name="connsiteY4" fmla="*/ 27 h 121631"/>
                    <a:gd name="connsiteX5" fmla="*/ 769133 w 769132"/>
                    <a:gd name="connsiteY5" fmla="*/ 106817 h 121631"/>
                    <a:gd name="connsiteX6" fmla="*/ 374690 w 769132"/>
                    <a:gd name="connsiteY6" fmla="*/ 100026 h 12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132" h="121631">
                      <a:moveTo>
                        <a:pt x="374690" y="100026"/>
                      </a:moveTo>
                      <a:cubicBezTo>
                        <a:pt x="198147" y="103730"/>
                        <a:pt x="183950" y="48175"/>
                        <a:pt x="0" y="121631"/>
                      </a:cubicBezTo>
                      <a:cubicBezTo>
                        <a:pt x="138888" y="102495"/>
                        <a:pt x="172222" y="6200"/>
                        <a:pt x="280863" y="3730"/>
                      </a:cubicBezTo>
                      <a:cubicBezTo>
                        <a:pt x="330246" y="2496"/>
                        <a:pt x="377776" y="13607"/>
                        <a:pt x="382715" y="13607"/>
                      </a:cubicBezTo>
                      <a:cubicBezTo>
                        <a:pt x="387653" y="13607"/>
                        <a:pt x="435184" y="644"/>
                        <a:pt x="483949" y="27"/>
                      </a:cubicBezTo>
                      <a:cubicBezTo>
                        <a:pt x="592590" y="-1825"/>
                        <a:pt x="630245" y="92619"/>
                        <a:pt x="769133" y="106817"/>
                      </a:cubicBezTo>
                      <a:cubicBezTo>
                        <a:pt x="695059" y="64841"/>
                        <a:pt x="551233" y="96940"/>
                        <a:pt x="374690" y="100026"/>
                      </a:cubicBezTo>
                      <a:close/>
                    </a:path>
                  </a:pathLst>
                </a:custGeom>
                <a:solidFill>
                  <a:srgbClr val="F28D92"/>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Freeform: Shape 112">
                  <a:extLst>
                    <a:ext uri="{FF2B5EF4-FFF2-40B4-BE49-F238E27FC236}">
                      <a16:creationId xmlns:a16="http://schemas.microsoft.com/office/drawing/2014/main" id="{2E065D24-1C21-4C10-A13E-938EB7B92E90}"/>
                    </a:ext>
                  </a:extLst>
                </p:cNvPr>
                <p:cNvSpPr/>
                <p:nvPr/>
              </p:nvSpPr>
              <p:spPr>
                <a:xfrm>
                  <a:off x="4504728" y="9048737"/>
                  <a:ext cx="585376" cy="141892"/>
                </a:xfrm>
                <a:custGeom>
                  <a:avLst/>
                  <a:gdLst>
                    <a:gd name="connsiteX0" fmla="*/ 413517 w 585376"/>
                    <a:gd name="connsiteY0" fmla="*/ 4996 h 141892"/>
                    <a:gd name="connsiteX1" fmla="*/ 382653 w 585376"/>
                    <a:gd name="connsiteY1" fmla="*/ 82773 h 141892"/>
                    <a:gd name="connsiteX2" fmla="*/ 334505 w 585376"/>
                    <a:gd name="connsiteY2" fmla="*/ 5613 h 141892"/>
                    <a:gd name="connsiteX3" fmla="*/ 293764 w 585376"/>
                    <a:gd name="connsiteY3" fmla="*/ 82773 h 141892"/>
                    <a:gd name="connsiteX4" fmla="*/ 251172 w 585376"/>
                    <a:gd name="connsiteY4" fmla="*/ 6848 h 141892"/>
                    <a:gd name="connsiteX5" fmla="*/ 203024 w 585376"/>
                    <a:gd name="connsiteY5" fmla="*/ 93884 h 141892"/>
                    <a:gd name="connsiteX6" fmla="*/ 170925 w 585376"/>
                    <a:gd name="connsiteY6" fmla="*/ 11169 h 141892"/>
                    <a:gd name="connsiteX7" fmla="*/ 121543 w 585376"/>
                    <a:gd name="connsiteY7" fmla="*/ 77218 h 141892"/>
                    <a:gd name="connsiteX8" fmla="*/ 106111 w 585376"/>
                    <a:gd name="connsiteY8" fmla="*/ 13638 h 141892"/>
                    <a:gd name="connsiteX9" fmla="*/ 64136 w 585376"/>
                    <a:gd name="connsiteY9" fmla="*/ 65489 h 141892"/>
                    <a:gd name="connsiteX10" fmla="*/ 45000 w 585376"/>
                    <a:gd name="connsiteY10" fmla="*/ 11169 h 141892"/>
                    <a:gd name="connsiteX11" fmla="*/ 556 w 585376"/>
                    <a:gd name="connsiteY11" fmla="*/ 84008 h 141892"/>
                    <a:gd name="connsiteX12" fmla="*/ 53642 w 585376"/>
                    <a:gd name="connsiteY12" fmla="*/ 106230 h 141892"/>
                    <a:gd name="connsiteX13" fmla="*/ 63518 w 585376"/>
                    <a:gd name="connsiteY13" fmla="*/ 67959 h 141892"/>
                    <a:gd name="connsiteX14" fmla="*/ 64136 w 585376"/>
                    <a:gd name="connsiteY14" fmla="*/ 82156 h 141892"/>
                    <a:gd name="connsiteX15" fmla="*/ 109197 w 585376"/>
                    <a:gd name="connsiteY15" fmla="*/ 128452 h 141892"/>
                    <a:gd name="connsiteX16" fmla="*/ 117839 w 585376"/>
                    <a:gd name="connsiteY16" fmla="*/ 100675 h 141892"/>
                    <a:gd name="connsiteX17" fmla="*/ 125246 w 585376"/>
                    <a:gd name="connsiteY17" fmla="*/ 130921 h 141892"/>
                    <a:gd name="connsiteX18" fmla="*/ 203024 w 585376"/>
                    <a:gd name="connsiteY18" fmla="*/ 122897 h 141892"/>
                    <a:gd name="connsiteX19" fmla="*/ 220308 w 585376"/>
                    <a:gd name="connsiteY19" fmla="*/ 141415 h 141892"/>
                    <a:gd name="connsiteX20" fmla="*/ 291913 w 585376"/>
                    <a:gd name="connsiteY20" fmla="*/ 127835 h 141892"/>
                    <a:gd name="connsiteX21" fmla="*/ 364134 w 585376"/>
                    <a:gd name="connsiteY21" fmla="*/ 138946 h 141892"/>
                    <a:gd name="connsiteX22" fmla="*/ 382653 w 585376"/>
                    <a:gd name="connsiteY22" fmla="*/ 109316 h 141892"/>
                    <a:gd name="connsiteX23" fmla="*/ 383888 w 585376"/>
                    <a:gd name="connsiteY23" fmla="*/ 117341 h 141892"/>
                    <a:gd name="connsiteX24" fmla="*/ 461665 w 585376"/>
                    <a:gd name="connsiteY24" fmla="*/ 122279 h 141892"/>
                    <a:gd name="connsiteX25" fmla="*/ 413517 w 585376"/>
                    <a:gd name="connsiteY25" fmla="*/ 4996 h 141892"/>
                    <a:gd name="connsiteX26" fmla="*/ 538825 w 585376"/>
                    <a:gd name="connsiteY26" fmla="*/ 58 h 141892"/>
                    <a:gd name="connsiteX27" fmla="*/ 522159 w 585376"/>
                    <a:gd name="connsiteY27" fmla="*/ 54996 h 141892"/>
                    <a:gd name="connsiteX28" fmla="*/ 478332 w 585376"/>
                    <a:gd name="connsiteY28" fmla="*/ 4996 h 141892"/>
                    <a:gd name="connsiteX29" fmla="*/ 478949 w 585376"/>
                    <a:gd name="connsiteY29" fmla="*/ 119810 h 141892"/>
                    <a:gd name="connsiteX30" fmla="*/ 522159 w 585376"/>
                    <a:gd name="connsiteY30" fmla="*/ 72280 h 141892"/>
                    <a:gd name="connsiteX31" fmla="*/ 522159 w 585376"/>
                    <a:gd name="connsiteY31" fmla="*/ 58082 h 141892"/>
                    <a:gd name="connsiteX32" fmla="*/ 540060 w 585376"/>
                    <a:gd name="connsiteY32" fmla="*/ 109934 h 141892"/>
                    <a:gd name="connsiteX33" fmla="*/ 585121 w 585376"/>
                    <a:gd name="connsiteY33" fmla="*/ 63020 h 141892"/>
                    <a:gd name="connsiteX34" fmla="*/ 538825 w 585376"/>
                    <a:gd name="connsiteY34" fmla="*/ 58 h 14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5376" h="141892">
                      <a:moveTo>
                        <a:pt x="413517" y="4996"/>
                      </a:moveTo>
                      <a:cubicBezTo>
                        <a:pt x="391912" y="4996"/>
                        <a:pt x="382036" y="41415"/>
                        <a:pt x="382653" y="82773"/>
                      </a:cubicBezTo>
                      <a:cubicBezTo>
                        <a:pt x="380184" y="44502"/>
                        <a:pt x="367838" y="9317"/>
                        <a:pt x="334505" y="5613"/>
                      </a:cubicBezTo>
                      <a:cubicBezTo>
                        <a:pt x="305493" y="2527"/>
                        <a:pt x="296851" y="45736"/>
                        <a:pt x="293764" y="82773"/>
                      </a:cubicBezTo>
                      <a:cubicBezTo>
                        <a:pt x="290678" y="45119"/>
                        <a:pt x="279567" y="1909"/>
                        <a:pt x="251172" y="6848"/>
                      </a:cubicBezTo>
                      <a:cubicBezTo>
                        <a:pt x="225863" y="11786"/>
                        <a:pt x="202407" y="35860"/>
                        <a:pt x="203024" y="93884"/>
                      </a:cubicBezTo>
                      <a:cubicBezTo>
                        <a:pt x="200555" y="53761"/>
                        <a:pt x="192530" y="11786"/>
                        <a:pt x="170925" y="11169"/>
                      </a:cubicBezTo>
                      <a:cubicBezTo>
                        <a:pt x="144999" y="10551"/>
                        <a:pt x="128333" y="45119"/>
                        <a:pt x="121543" y="77218"/>
                      </a:cubicBezTo>
                      <a:cubicBezTo>
                        <a:pt x="124012" y="45119"/>
                        <a:pt x="119691" y="13020"/>
                        <a:pt x="106111" y="13638"/>
                      </a:cubicBezTo>
                      <a:cubicBezTo>
                        <a:pt x="77716" y="14255"/>
                        <a:pt x="64753" y="32156"/>
                        <a:pt x="64136" y="65489"/>
                      </a:cubicBezTo>
                      <a:cubicBezTo>
                        <a:pt x="64136" y="37712"/>
                        <a:pt x="57963" y="11169"/>
                        <a:pt x="45000" y="11169"/>
                      </a:cubicBezTo>
                      <a:cubicBezTo>
                        <a:pt x="11667" y="11786"/>
                        <a:pt x="-3148" y="39564"/>
                        <a:pt x="556" y="84008"/>
                      </a:cubicBezTo>
                      <a:cubicBezTo>
                        <a:pt x="4259" y="127218"/>
                        <a:pt x="45000" y="123514"/>
                        <a:pt x="53642" y="106230"/>
                      </a:cubicBezTo>
                      <a:cubicBezTo>
                        <a:pt x="59815" y="93884"/>
                        <a:pt x="63518" y="87094"/>
                        <a:pt x="63518" y="67959"/>
                      </a:cubicBezTo>
                      <a:cubicBezTo>
                        <a:pt x="63518" y="72280"/>
                        <a:pt x="63518" y="77218"/>
                        <a:pt x="64136" y="82156"/>
                      </a:cubicBezTo>
                      <a:cubicBezTo>
                        <a:pt x="67839" y="125366"/>
                        <a:pt x="100555" y="145119"/>
                        <a:pt x="109197" y="128452"/>
                      </a:cubicBezTo>
                      <a:cubicBezTo>
                        <a:pt x="112901" y="121662"/>
                        <a:pt x="115987" y="111785"/>
                        <a:pt x="117839" y="100675"/>
                      </a:cubicBezTo>
                      <a:cubicBezTo>
                        <a:pt x="117222" y="116724"/>
                        <a:pt x="119691" y="129070"/>
                        <a:pt x="125246" y="130921"/>
                      </a:cubicBezTo>
                      <a:cubicBezTo>
                        <a:pt x="159197" y="142032"/>
                        <a:pt x="203024" y="139563"/>
                        <a:pt x="203024" y="122897"/>
                      </a:cubicBezTo>
                      <a:cubicBezTo>
                        <a:pt x="205493" y="134008"/>
                        <a:pt x="211049" y="142032"/>
                        <a:pt x="220308" y="141415"/>
                      </a:cubicBezTo>
                      <a:cubicBezTo>
                        <a:pt x="257962" y="140798"/>
                        <a:pt x="286974" y="146971"/>
                        <a:pt x="291913" y="127835"/>
                      </a:cubicBezTo>
                      <a:cubicBezTo>
                        <a:pt x="296233" y="143267"/>
                        <a:pt x="324628" y="142650"/>
                        <a:pt x="364134" y="138946"/>
                      </a:cubicBezTo>
                      <a:cubicBezTo>
                        <a:pt x="375863" y="137711"/>
                        <a:pt x="381418" y="125366"/>
                        <a:pt x="382653" y="109316"/>
                      </a:cubicBezTo>
                      <a:cubicBezTo>
                        <a:pt x="382653" y="111785"/>
                        <a:pt x="383270" y="114872"/>
                        <a:pt x="383888" y="117341"/>
                      </a:cubicBezTo>
                      <a:cubicBezTo>
                        <a:pt x="386357" y="136477"/>
                        <a:pt x="421542" y="138329"/>
                        <a:pt x="461665" y="122279"/>
                      </a:cubicBezTo>
                      <a:cubicBezTo>
                        <a:pt x="484504" y="114255"/>
                        <a:pt x="446850" y="5613"/>
                        <a:pt x="413517" y="4996"/>
                      </a:cubicBezTo>
                      <a:close/>
                      <a:moveTo>
                        <a:pt x="538825" y="58"/>
                      </a:moveTo>
                      <a:cubicBezTo>
                        <a:pt x="525862" y="58"/>
                        <a:pt x="520924" y="26601"/>
                        <a:pt x="522159" y="54996"/>
                      </a:cubicBezTo>
                      <a:cubicBezTo>
                        <a:pt x="520307" y="21663"/>
                        <a:pt x="506727" y="4379"/>
                        <a:pt x="478332" y="4996"/>
                      </a:cubicBezTo>
                      <a:cubicBezTo>
                        <a:pt x="456110" y="5613"/>
                        <a:pt x="461665" y="89564"/>
                        <a:pt x="478949" y="119810"/>
                      </a:cubicBezTo>
                      <a:cubicBezTo>
                        <a:pt x="488208" y="136477"/>
                        <a:pt x="520307" y="115489"/>
                        <a:pt x="522159" y="72280"/>
                      </a:cubicBezTo>
                      <a:cubicBezTo>
                        <a:pt x="522159" y="67341"/>
                        <a:pt x="522159" y="62403"/>
                        <a:pt x="522159" y="58082"/>
                      </a:cubicBezTo>
                      <a:cubicBezTo>
                        <a:pt x="523393" y="77218"/>
                        <a:pt x="530183" y="100057"/>
                        <a:pt x="540060" y="109934"/>
                      </a:cubicBezTo>
                      <a:cubicBezTo>
                        <a:pt x="551788" y="121045"/>
                        <a:pt x="583269" y="106230"/>
                        <a:pt x="585121" y="63020"/>
                      </a:cubicBezTo>
                      <a:cubicBezTo>
                        <a:pt x="587590" y="17341"/>
                        <a:pt x="572158" y="-1177"/>
                        <a:pt x="538825" y="58"/>
                      </a:cubicBezTo>
                      <a:close/>
                    </a:path>
                  </a:pathLst>
                </a:custGeom>
                <a:solidFill>
                  <a:srgbClr val="FFFFFF"/>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Freeform: Shape 113">
                  <a:extLst>
                    <a:ext uri="{FF2B5EF4-FFF2-40B4-BE49-F238E27FC236}">
                      <a16:creationId xmlns:a16="http://schemas.microsoft.com/office/drawing/2014/main" id="{0B6518B3-C256-46B2-8345-9D5D3FF7430E}"/>
                    </a:ext>
                  </a:extLst>
                </p:cNvPr>
                <p:cNvSpPr/>
                <p:nvPr/>
              </p:nvSpPr>
              <p:spPr>
                <a:xfrm>
                  <a:off x="4315161" y="8903094"/>
                  <a:ext cx="961107" cy="498885"/>
                </a:xfrm>
                <a:custGeom>
                  <a:avLst/>
                  <a:gdLst>
                    <a:gd name="connsiteX0" fmla="*/ 602467 w 961107"/>
                    <a:gd name="connsiteY0" fmla="*/ 23 h 498885"/>
                    <a:gd name="connsiteX1" fmla="*/ 475924 w 961107"/>
                    <a:gd name="connsiteY1" fmla="*/ 19158 h 498885"/>
                    <a:gd name="connsiteX2" fmla="*/ 348764 w 961107"/>
                    <a:gd name="connsiteY2" fmla="*/ 4961 h 498885"/>
                    <a:gd name="connsiteX3" fmla="*/ 0 w 961107"/>
                    <a:gd name="connsiteY3" fmla="*/ 249404 h 498885"/>
                    <a:gd name="connsiteX4" fmla="*/ 478393 w 961107"/>
                    <a:gd name="connsiteY4" fmla="*/ 498786 h 498885"/>
                    <a:gd name="connsiteX5" fmla="*/ 961108 w 961107"/>
                    <a:gd name="connsiteY5" fmla="*/ 230269 h 498885"/>
                    <a:gd name="connsiteX6" fmla="*/ 602467 w 961107"/>
                    <a:gd name="connsiteY6" fmla="*/ 23 h 498885"/>
                    <a:gd name="connsiteX7" fmla="*/ 476541 w 961107"/>
                    <a:gd name="connsiteY7" fmla="*/ 339527 h 498885"/>
                    <a:gd name="connsiteX8" fmla="*/ 125308 w 961107"/>
                    <a:gd name="connsiteY8" fmla="*/ 252491 h 498885"/>
                    <a:gd name="connsiteX9" fmla="*/ 384567 w 961107"/>
                    <a:gd name="connsiteY9" fmla="*/ 143849 h 498885"/>
                    <a:gd name="connsiteX10" fmla="*/ 478393 w 961107"/>
                    <a:gd name="connsiteY10" fmla="*/ 153108 h 498885"/>
                    <a:gd name="connsiteX11" fmla="*/ 572220 w 961107"/>
                    <a:gd name="connsiteY11" fmla="*/ 140145 h 498885"/>
                    <a:gd name="connsiteX12" fmla="*/ 835182 w 961107"/>
                    <a:gd name="connsiteY12" fmla="*/ 238293 h 498885"/>
                    <a:gd name="connsiteX13" fmla="*/ 476541 w 961107"/>
                    <a:gd name="connsiteY13" fmla="*/ 339527 h 49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1107" h="498885">
                      <a:moveTo>
                        <a:pt x="602467" y="23"/>
                      </a:moveTo>
                      <a:cubicBezTo>
                        <a:pt x="541356" y="1257"/>
                        <a:pt x="486418" y="18541"/>
                        <a:pt x="475924" y="19158"/>
                      </a:cubicBezTo>
                      <a:cubicBezTo>
                        <a:pt x="465430" y="19158"/>
                        <a:pt x="409875" y="3726"/>
                        <a:pt x="348764" y="4961"/>
                      </a:cubicBezTo>
                      <a:cubicBezTo>
                        <a:pt x="212962" y="7430"/>
                        <a:pt x="172839" y="210516"/>
                        <a:pt x="0" y="249404"/>
                      </a:cubicBezTo>
                      <a:cubicBezTo>
                        <a:pt x="152469" y="365453"/>
                        <a:pt x="258641" y="503107"/>
                        <a:pt x="478393" y="498786"/>
                      </a:cubicBezTo>
                      <a:cubicBezTo>
                        <a:pt x="690738" y="494465"/>
                        <a:pt x="824071" y="388293"/>
                        <a:pt x="961108" y="230269"/>
                      </a:cubicBezTo>
                      <a:cubicBezTo>
                        <a:pt x="786417" y="198787"/>
                        <a:pt x="737652" y="-2447"/>
                        <a:pt x="602467" y="23"/>
                      </a:cubicBezTo>
                      <a:close/>
                      <a:moveTo>
                        <a:pt x="476541" y="339527"/>
                      </a:moveTo>
                      <a:cubicBezTo>
                        <a:pt x="314196" y="342614"/>
                        <a:pt x="237036" y="301873"/>
                        <a:pt x="125308" y="252491"/>
                      </a:cubicBezTo>
                      <a:cubicBezTo>
                        <a:pt x="230863" y="212985"/>
                        <a:pt x="284567" y="145701"/>
                        <a:pt x="384567" y="143849"/>
                      </a:cubicBezTo>
                      <a:cubicBezTo>
                        <a:pt x="429628" y="143232"/>
                        <a:pt x="474072" y="153108"/>
                        <a:pt x="478393" y="153108"/>
                      </a:cubicBezTo>
                      <a:cubicBezTo>
                        <a:pt x="483332" y="153108"/>
                        <a:pt x="526541" y="141380"/>
                        <a:pt x="572220" y="140145"/>
                      </a:cubicBezTo>
                      <a:cubicBezTo>
                        <a:pt x="672220" y="138294"/>
                        <a:pt x="719751" y="205577"/>
                        <a:pt x="835182" y="238293"/>
                      </a:cubicBezTo>
                      <a:cubicBezTo>
                        <a:pt x="727158" y="311750"/>
                        <a:pt x="638887" y="336441"/>
                        <a:pt x="476541" y="339527"/>
                      </a:cubicBezTo>
                      <a:close/>
                    </a:path>
                  </a:pathLst>
                </a:custGeom>
                <a:solidFill>
                  <a:srgbClr val="F72227"/>
                </a:solidFill>
                <a:ln w="6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sp>
          <p:nvSpPr>
            <p:cNvPr id="108" name="TextBox 107">
              <a:extLst>
                <a:ext uri="{FF2B5EF4-FFF2-40B4-BE49-F238E27FC236}">
                  <a16:creationId xmlns:a16="http://schemas.microsoft.com/office/drawing/2014/main" id="{6C615145-D5C5-4013-ABCC-D6FED2581319}"/>
                </a:ext>
              </a:extLst>
            </p:cNvPr>
            <p:cNvSpPr txBox="1"/>
            <p:nvPr/>
          </p:nvSpPr>
          <p:spPr>
            <a:xfrm>
              <a:off x="9819690" y="4489753"/>
              <a:ext cx="15785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Miệng</a:t>
              </a:r>
              <a:endPar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37614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p:cTn id="31" dur="500" fill="hold"/>
                                        <p:tgtEl>
                                          <p:spTgt spid="45"/>
                                        </p:tgtEl>
                                        <p:attrNameLst>
                                          <p:attrName>ppt_w</p:attrName>
                                        </p:attrNameLst>
                                      </p:cBhvr>
                                      <p:tavLst>
                                        <p:tav tm="0">
                                          <p:val>
                                            <p:fltVal val="0"/>
                                          </p:val>
                                        </p:tav>
                                        <p:tav tm="100000">
                                          <p:val>
                                            <p:strVal val="#ppt_w"/>
                                          </p:val>
                                        </p:tav>
                                      </p:tavLst>
                                    </p:anim>
                                    <p:anim calcmode="lin" valueType="num">
                                      <p:cBhvr>
                                        <p:cTn id="32" dur="500" fill="hold"/>
                                        <p:tgtEl>
                                          <p:spTgt spid="45"/>
                                        </p:tgtEl>
                                        <p:attrNameLst>
                                          <p:attrName>ppt_h</p:attrName>
                                        </p:attrNameLst>
                                      </p:cBhvr>
                                      <p:tavLst>
                                        <p:tav tm="0">
                                          <p:val>
                                            <p:fltVal val="0"/>
                                          </p:val>
                                        </p:tav>
                                        <p:tav tm="100000">
                                          <p:val>
                                            <p:strVal val="#ppt_h"/>
                                          </p:val>
                                        </p:tav>
                                      </p:tavLst>
                                    </p:anim>
                                    <p:animEffect transition="in" filter="fade">
                                      <p:cBhvr>
                                        <p:cTn id="33" dur="500"/>
                                        <p:tgtEl>
                                          <p:spTgt spid="45"/>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righ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p:cTn id="43" dur="500" fill="hold"/>
                                        <p:tgtEl>
                                          <p:spTgt spid="57"/>
                                        </p:tgtEl>
                                        <p:attrNameLst>
                                          <p:attrName>ppt_w</p:attrName>
                                        </p:attrNameLst>
                                      </p:cBhvr>
                                      <p:tavLst>
                                        <p:tav tm="0">
                                          <p:val>
                                            <p:fltVal val="0"/>
                                          </p:val>
                                        </p:tav>
                                        <p:tav tm="100000">
                                          <p:val>
                                            <p:strVal val="#ppt_w"/>
                                          </p:val>
                                        </p:tav>
                                      </p:tavLst>
                                    </p:anim>
                                    <p:anim calcmode="lin" valueType="num">
                                      <p:cBhvr>
                                        <p:cTn id="44" dur="500" fill="hold"/>
                                        <p:tgtEl>
                                          <p:spTgt spid="57"/>
                                        </p:tgtEl>
                                        <p:attrNameLst>
                                          <p:attrName>ppt_h</p:attrName>
                                        </p:attrNameLst>
                                      </p:cBhvr>
                                      <p:tavLst>
                                        <p:tav tm="0">
                                          <p:val>
                                            <p:fltVal val="0"/>
                                          </p:val>
                                        </p:tav>
                                        <p:tav tm="100000">
                                          <p:val>
                                            <p:strVal val="#ppt_h"/>
                                          </p:val>
                                        </p:tav>
                                      </p:tavLst>
                                    </p:anim>
                                    <p:animEffect transition="in" filter="fade">
                                      <p:cBhvr>
                                        <p:cTn id="45" dur="500"/>
                                        <p:tgtEl>
                                          <p:spTgt spid="57"/>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right)">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p:cTn id="55" dur="500" fill="hold"/>
                                        <p:tgtEl>
                                          <p:spTgt spid="64"/>
                                        </p:tgtEl>
                                        <p:attrNameLst>
                                          <p:attrName>ppt_w</p:attrName>
                                        </p:attrNameLst>
                                      </p:cBhvr>
                                      <p:tavLst>
                                        <p:tav tm="0">
                                          <p:val>
                                            <p:fltVal val="0"/>
                                          </p:val>
                                        </p:tav>
                                        <p:tav tm="100000">
                                          <p:val>
                                            <p:strVal val="#ppt_w"/>
                                          </p:val>
                                        </p:tav>
                                      </p:tavLst>
                                    </p:anim>
                                    <p:anim calcmode="lin" valueType="num">
                                      <p:cBhvr>
                                        <p:cTn id="56" dur="500" fill="hold"/>
                                        <p:tgtEl>
                                          <p:spTgt spid="64"/>
                                        </p:tgtEl>
                                        <p:attrNameLst>
                                          <p:attrName>ppt_h</p:attrName>
                                        </p:attrNameLst>
                                      </p:cBhvr>
                                      <p:tavLst>
                                        <p:tav tm="0">
                                          <p:val>
                                            <p:fltVal val="0"/>
                                          </p:val>
                                        </p:tav>
                                        <p:tav tm="100000">
                                          <p:val>
                                            <p:strVal val="#ppt_h"/>
                                          </p:val>
                                        </p:tav>
                                      </p:tavLst>
                                    </p:anim>
                                    <p:animEffect transition="in" filter="fade">
                                      <p:cBhvr>
                                        <p:cTn id="57" dur="500"/>
                                        <p:tgtEl>
                                          <p:spTgt spid="64"/>
                                        </p:tgtEl>
                                      </p:cBhvr>
                                    </p:animEffec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82"/>
                                        </p:tgtEl>
                                        <p:attrNameLst>
                                          <p:attrName>style.visibility</p:attrName>
                                        </p:attrNameLst>
                                      </p:cBhvr>
                                      <p:to>
                                        <p:strVal val="visible"/>
                                      </p:to>
                                    </p:set>
                                    <p:anim calcmode="lin" valueType="num">
                                      <p:cBhvr>
                                        <p:cTn id="67" dur="500" fill="hold"/>
                                        <p:tgtEl>
                                          <p:spTgt spid="82"/>
                                        </p:tgtEl>
                                        <p:attrNameLst>
                                          <p:attrName>ppt_w</p:attrName>
                                        </p:attrNameLst>
                                      </p:cBhvr>
                                      <p:tavLst>
                                        <p:tav tm="0">
                                          <p:val>
                                            <p:fltVal val="0"/>
                                          </p:val>
                                        </p:tav>
                                        <p:tav tm="100000">
                                          <p:val>
                                            <p:strVal val="#ppt_w"/>
                                          </p:val>
                                        </p:tav>
                                      </p:tavLst>
                                    </p:anim>
                                    <p:anim calcmode="lin" valueType="num">
                                      <p:cBhvr>
                                        <p:cTn id="68" dur="500" fill="hold"/>
                                        <p:tgtEl>
                                          <p:spTgt spid="82"/>
                                        </p:tgtEl>
                                        <p:attrNameLst>
                                          <p:attrName>ppt_h</p:attrName>
                                        </p:attrNameLst>
                                      </p:cBhvr>
                                      <p:tavLst>
                                        <p:tav tm="0">
                                          <p:val>
                                            <p:fltVal val="0"/>
                                          </p:val>
                                        </p:tav>
                                        <p:tav tm="100000">
                                          <p:val>
                                            <p:strVal val="#ppt_h"/>
                                          </p:val>
                                        </p:tav>
                                      </p:tavLst>
                                    </p:anim>
                                    <p:animEffect transition="in" filter="fade">
                                      <p:cBhvr>
                                        <p:cTn id="69" dur="500"/>
                                        <p:tgtEl>
                                          <p:spTgt spid="82"/>
                                        </p:tgtEl>
                                      </p:cBhvr>
                                    </p:animEffec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96"/>
                                        </p:tgtEl>
                                        <p:attrNameLst>
                                          <p:attrName>style.visibility</p:attrName>
                                        </p:attrNameLst>
                                      </p:cBhvr>
                                      <p:to>
                                        <p:strVal val="visible"/>
                                      </p:to>
                                    </p:set>
                                    <p:anim calcmode="lin" valueType="num">
                                      <p:cBhvr>
                                        <p:cTn id="79" dur="500" fill="hold"/>
                                        <p:tgtEl>
                                          <p:spTgt spid="96"/>
                                        </p:tgtEl>
                                        <p:attrNameLst>
                                          <p:attrName>ppt_w</p:attrName>
                                        </p:attrNameLst>
                                      </p:cBhvr>
                                      <p:tavLst>
                                        <p:tav tm="0">
                                          <p:val>
                                            <p:fltVal val="0"/>
                                          </p:val>
                                        </p:tav>
                                        <p:tav tm="100000">
                                          <p:val>
                                            <p:strVal val="#ppt_w"/>
                                          </p:val>
                                        </p:tav>
                                      </p:tavLst>
                                    </p:anim>
                                    <p:anim calcmode="lin" valueType="num">
                                      <p:cBhvr>
                                        <p:cTn id="80" dur="500" fill="hold"/>
                                        <p:tgtEl>
                                          <p:spTgt spid="96"/>
                                        </p:tgtEl>
                                        <p:attrNameLst>
                                          <p:attrName>ppt_h</p:attrName>
                                        </p:attrNameLst>
                                      </p:cBhvr>
                                      <p:tavLst>
                                        <p:tav tm="0">
                                          <p:val>
                                            <p:fltVal val="0"/>
                                          </p:val>
                                        </p:tav>
                                        <p:tav tm="100000">
                                          <p:val>
                                            <p:strVal val="#ppt_h"/>
                                          </p:val>
                                        </p:tav>
                                      </p:tavLst>
                                    </p:anim>
                                    <p:animEffect transition="in" filter="fade">
                                      <p:cBhvr>
                                        <p:cTn id="81" dur="500"/>
                                        <p:tgtEl>
                                          <p:spTgt spid="96"/>
                                        </p:tgtEl>
                                      </p:cBhvr>
                                    </p:animEffec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wipe(left)">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06"/>
                                        </p:tgtEl>
                                        <p:attrNameLst>
                                          <p:attrName>style.visibility</p:attrName>
                                        </p:attrNameLst>
                                      </p:cBhvr>
                                      <p:to>
                                        <p:strVal val="visible"/>
                                      </p:to>
                                    </p:set>
                                    <p:anim calcmode="lin" valueType="num">
                                      <p:cBhvr>
                                        <p:cTn id="91" dur="500" fill="hold"/>
                                        <p:tgtEl>
                                          <p:spTgt spid="106"/>
                                        </p:tgtEl>
                                        <p:attrNameLst>
                                          <p:attrName>ppt_w</p:attrName>
                                        </p:attrNameLst>
                                      </p:cBhvr>
                                      <p:tavLst>
                                        <p:tav tm="0">
                                          <p:val>
                                            <p:fltVal val="0"/>
                                          </p:val>
                                        </p:tav>
                                        <p:tav tm="100000">
                                          <p:val>
                                            <p:strVal val="#ppt_w"/>
                                          </p:val>
                                        </p:tav>
                                      </p:tavLst>
                                    </p:anim>
                                    <p:anim calcmode="lin" valueType="num">
                                      <p:cBhvr>
                                        <p:cTn id="92" dur="500" fill="hold"/>
                                        <p:tgtEl>
                                          <p:spTgt spid="106"/>
                                        </p:tgtEl>
                                        <p:attrNameLst>
                                          <p:attrName>ppt_h</p:attrName>
                                        </p:attrNameLst>
                                      </p:cBhvr>
                                      <p:tavLst>
                                        <p:tav tm="0">
                                          <p:val>
                                            <p:fltVal val="0"/>
                                          </p:val>
                                        </p:tav>
                                        <p:tav tm="100000">
                                          <p:val>
                                            <p:strVal val="#ppt_h"/>
                                          </p:val>
                                        </p:tav>
                                      </p:tavLst>
                                    </p:anim>
                                    <p:animEffect transition="in" filter="fade">
                                      <p:cBhvr>
                                        <p:cTn id="93" dur="500"/>
                                        <p:tgtEl>
                                          <p:spTgt spid="106"/>
                                        </p:tgtEl>
                                      </p:cBhvr>
                                    </p:animEffec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BFBE1-78D3-D429-09FB-C3F509FE364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81748E0-E899-A06F-1C66-E45045F8E610}"/>
              </a:ext>
            </a:extLst>
          </p:cNvPr>
          <p:cNvSpPr/>
          <p:nvPr/>
        </p:nvSpPr>
        <p:spPr>
          <a:xfrm>
            <a:off x="2957208" y="2449236"/>
            <a:ext cx="7928043" cy="1772569"/>
          </a:xfrm>
          <a:prstGeom prst="roundRect">
            <a:avLst/>
          </a:prstGeom>
          <a:solidFill>
            <a:srgbClr val="C2FAD1"/>
          </a:solidFill>
          <a:ln>
            <a:solidFill>
              <a:srgbClr val="10C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UTM Avo" panose="02040603050506020204" pitchFamily="18" charset="0"/>
              </a:rPr>
              <a:t>Chia </a:t>
            </a:r>
            <a:r>
              <a:rPr lang="en-US" sz="4000" dirty="0" err="1">
                <a:solidFill>
                  <a:schemeClr val="tx1"/>
                </a:solidFill>
                <a:latin typeface="UTM Avo" panose="02040603050506020204" pitchFamily="18" charset="0"/>
              </a:rPr>
              <a:t>sẻ</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về</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những</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việc</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em</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đã</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làm</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để</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giữ</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có</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thể</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sạch</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sẽ</a:t>
            </a:r>
            <a:r>
              <a:rPr lang="en-US" sz="4000" dirty="0">
                <a:solidFill>
                  <a:schemeClr val="tx1"/>
                </a:solidFill>
                <a:latin typeface="UTM Avo" panose="02040603050506020204" pitchFamily="18" charset="0"/>
              </a:rPr>
              <a:t>?</a:t>
            </a:r>
          </a:p>
        </p:txBody>
      </p:sp>
      <p:pic>
        <p:nvPicPr>
          <p:cNvPr id="4" name="Đồ họa 2">
            <a:extLst>
              <a:ext uri="{FF2B5EF4-FFF2-40B4-BE49-F238E27FC236}">
                <a16:creationId xmlns:a16="http://schemas.microsoft.com/office/drawing/2014/main" id="{463D0C0C-7F0E-5680-8908-99F4CA6E1D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588044" y="2130358"/>
            <a:ext cx="2663096" cy="2675106"/>
          </a:xfrm>
          <a:prstGeom prst="rect">
            <a:avLst/>
          </a:prstGeom>
        </p:spPr>
      </p:pic>
    </p:spTree>
    <p:extLst>
      <p:ext uri="{BB962C8B-B14F-4D97-AF65-F5344CB8AC3E}">
        <p14:creationId xmlns:p14="http://schemas.microsoft.com/office/powerpoint/2010/main" val="13072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6B4B4-39DA-9B9F-A840-C84701924A26}"/>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1FD914E7-9AA8-0FE0-C523-48730B387E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7885" y="857737"/>
            <a:ext cx="3887631" cy="5601453"/>
          </a:xfrm>
          <a:prstGeom prst="rect">
            <a:avLst/>
          </a:prstGeom>
        </p:spPr>
      </p:pic>
      <p:pic>
        <p:nvPicPr>
          <p:cNvPr id="5" name="Picture 4" descr="A cartoon of a child&#10;&#10;AI-generated content may be incorrect.">
            <a:extLst>
              <a:ext uri="{FF2B5EF4-FFF2-40B4-BE49-F238E27FC236}">
                <a16:creationId xmlns:a16="http://schemas.microsoft.com/office/drawing/2014/main" id="{3D293A22-860C-5FFD-13C3-831F3CAF50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3996" y="647480"/>
            <a:ext cx="4657890" cy="6210520"/>
          </a:xfrm>
          <a:prstGeom prst="rect">
            <a:avLst/>
          </a:prstGeom>
        </p:spPr>
      </p:pic>
      <p:pic>
        <p:nvPicPr>
          <p:cNvPr id="2" name="SL31">
            <a:hlinkClick r:id="" action="ppaction://media"/>
            <a:extLst>
              <a:ext uri="{FF2B5EF4-FFF2-40B4-BE49-F238E27FC236}">
                <a16:creationId xmlns:a16="http://schemas.microsoft.com/office/drawing/2014/main" id="{12DFD487-9EA2-5AB7-DFB0-EFD92D7A01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84825" y="-1489075"/>
            <a:ext cx="609600" cy="609600"/>
          </a:xfrm>
          <a:prstGeom prst="rect">
            <a:avLst/>
          </a:prstGeom>
        </p:spPr>
      </p:pic>
    </p:spTree>
    <p:extLst>
      <p:ext uri="{BB962C8B-B14F-4D97-AF65-F5344CB8AC3E}">
        <p14:creationId xmlns:p14="http://schemas.microsoft.com/office/powerpoint/2010/main" val="3546352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14" fill="hold"/>
                                        <p:tgtEl>
                                          <p:spTgt spid="2"/>
                                        </p:tgtEl>
                                      </p:cBhvr>
                                    </p:cmd>
                                  </p:childTnLst>
                                </p:cTn>
                              </p:par>
                            </p:childTnLst>
                          </p:cTn>
                        </p:par>
                        <p:par>
                          <p:cTn id="7" fill="hold">
                            <p:stCondLst>
                              <p:cond delay="10814"/>
                            </p:stCondLst>
                            <p:childTnLst>
                              <p:par>
                                <p:cTn id="8" presetID="1" presetClass="exit" presetSubtype="0" fill="hold" nodeType="afterEffect">
                                  <p:stCondLst>
                                    <p:cond delay="0"/>
                                  </p:stCondLst>
                                  <p:childTnLst>
                                    <p:set>
                                      <p:cBhvr>
                                        <p:cTn id="9" dur="1" fill="hold">
                                          <p:stCondLst>
                                            <p:cond delay="0"/>
                                          </p:stCondLst>
                                        </p:cTn>
                                        <p:tgtEl>
                                          <p:spTgt spid="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D3A70-95FD-BD5C-6DA0-CF57BBB5A6BC}"/>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7B419EEB-2435-F752-91D5-F629B189F801}"/>
              </a:ext>
            </a:extLst>
          </p:cNvPr>
          <p:cNvPicPr>
            <a:picLocks noChangeAspect="1"/>
          </p:cNvPicPr>
          <p:nvPr/>
        </p:nvPicPr>
        <p:blipFill>
          <a:blip r:embed="rId3">
            <a:extLst>
              <a:ext uri="{96DAC541-7B7A-43D3-8B79-37D633B846F1}">
                <asvg:svgBlip xmlns:asvg="http://schemas.microsoft.com/office/drawing/2016/SVG/main" r:embed="rId4"/>
              </a:ext>
            </a:extLst>
          </a:blip>
          <a:srcRect b="33674"/>
          <a:stretch>
            <a:fillRect/>
          </a:stretch>
        </p:blipFill>
        <p:spPr>
          <a:xfrm>
            <a:off x="2842768" y="3886141"/>
            <a:ext cx="3253232" cy="3321483"/>
          </a:xfrm>
          <a:prstGeom prst="rect">
            <a:avLst/>
          </a:prstGeom>
        </p:spPr>
      </p:pic>
      <p:pic>
        <p:nvPicPr>
          <p:cNvPr id="19" name="Picture 18" descr="A logo with bamboo stems and a cartoon face&#10;&#10;AI-generated content may be incorrect.">
            <a:extLst>
              <a:ext uri="{FF2B5EF4-FFF2-40B4-BE49-F238E27FC236}">
                <a16:creationId xmlns:a16="http://schemas.microsoft.com/office/drawing/2014/main" id="{0085B9BF-E255-39E3-42E2-29E2D01EB2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6273" y="5126225"/>
            <a:ext cx="1679593" cy="1731775"/>
          </a:xfrm>
          <a:prstGeom prst="rect">
            <a:avLst/>
          </a:prstGeom>
        </p:spPr>
      </p:pic>
      <p:pic>
        <p:nvPicPr>
          <p:cNvPr id="27" name="Picture 26">
            <a:extLst>
              <a:ext uri="{FF2B5EF4-FFF2-40B4-BE49-F238E27FC236}">
                <a16:creationId xmlns:a16="http://schemas.microsoft.com/office/drawing/2014/main" id="{D6AD7B42-3858-4C0B-3E80-CB33F2B333FF}"/>
              </a:ext>
            </a:extLst>
          </p:cNvPr>
          <p:cNvPicPr>
            <a:picLocks noChangeAspect="1"/>
          </p:cNvPicPr>
          <p:nvPr/>
        </p:nvPicPr>
        <p:blipFill>
          <a:blip r:embed="rId6"/>
          <a:srcRect l="19317" t="9652" r="21888" b="33631"/>
          <a:stretch>
            <a:fillRect/>
          </a:stretch>
        </p:blipFill>
        <p:spPr>
          <a:xfrm>
            <a:off x="5474470" y="3813720"/>
            <a:ext cx="3874762" cy="3872753"/>
          </a:xfrm>
          <a:prstGeom prst="rect">
            <a:avLst/>
          </a:prstGeom>
        </p:spPr>
      </p:pic>
      <p:pic>
        <p:nvPicPr>
          <p:cNvPr id="29" name="Graphic 28">
            <a:extLst>
              <a:ext uri="{FF2B5EF4-FFF2-40B4-BE49-F238E27FC236}">
                <a16:creationId xmlns:a16="http://schemas.microsoft.com/office/drawing/2014/main" id="{BB6CEB59-9F07-F449-3A8C-36EA5E99B66A}"/>
              </a:ext>
            </a:extLst>
          </p:cNvPr>
          <p:cNvPicPr>
            <a:picLocks noChangeAspect="1"/>
          </p:cNvPicPr>
          <p:nvPr/>
        </p:nvPicPr>
        <p:blipFill>
          <a:blip r:embed="rId7">
            <a:extLst>
              <a:ext uri="{96DAC541-7B7A-43D3-8B79-37D633B846F1}">
                <asvg:svgBlip xmlns:asvg="http://schemas.microsoft.com/office/drawing/2016/SVG/main" r:embed="rId8"/>
              </a:ext>
            </a:extLst>
          </a:blip>
          <a:srcRect r="87143" b="79628"/>
          <a:stretch>
            <a:fillRect/>
          </a:stretch>
        </p:blipFill>
        <p:spPr>
          <a:xfrm>
            <a:off x="1741468" y="301756"/>
            <a:ext cx="1090982" cy="1141957"/>
          </a:xfrm>
          <a:prstGeom prst="rect">
            <a:avLst/>
          </a:prstGeom>
        </p:spPr>
      </p:pic>
      <p:pic>
        <p:nvPicPr>
          <p:cNvPr id="30" name="Graphic 29">
            <a:extLst>
              <a:ext uri="{FF2B5EF4-FFF2-40B4-BE49-F238E27FC236}">
                <a16:creationId xmlns:a16="http://schemas.microsoft.com/office/drawing/2014/main" id="{3796D4C3-6F05-A750-7BE5-A4DE1EC19955}"/>
              </a:ext>
            </a:extLst>
          </p:cNvPr>
          <p:cNvPicPr>
            <a:picLocks noChangeAspect="1"/>
          </p:cNvPicPr>
          <p:nvPr/>
        </p:nvPicPr>
        <p:blipFill>
          <a:blip r:embed="rId7">
            <a:extLst>
              <a:ext uri="{96DAC541-7B7A-43D3-8B79-37D633B846F1}">
                <asvg:svgBlip xmlns:asvg="http://schemas.microsoft.com/office/drawing/2016/SVG/main" r:embed="rId8"/>
              </a:ext>
            </a:extLst>
          </a:blip>
          <a:srcRect r="87143" b="79628"/>
          <a:stretch>
            <a:fillRect/>
          </a:stretch>
        </p:blipFill>
        <p:spPr>
          <a:xfrm>
            <a:off x="10432441" y="381091"/>
            <a:ext cx="1090982" cy="1141957"/>
          </a:xfrm>
          <a:prstGeom prst="rect">
            <a:avLst/>
          </a:prstGeom>
        </p:spPr>
      </p:pic>
      <p:pic>
        <p:nvPicPr>
          <p:cNvPr id="31" name="Graphic 30">
            <a:extLst>
              <a:ext uri="{FF2B5EF4-FFF2-40B4-BE49-F238E27FC236}">
                <a16:creationId xmlns:a16="http://schemas.microsoft.com/office/drawing/2014/main" id="{9F5444AE-70B6-0B58-F8E6-FE0E47EDBB84}"/>
              </a:ext>
            </a:extLst>
          </p:cNvPr>
          <p:cNvPicPr>
            <a:picLocks noChangeAspect="1"/>
          </p:cNvPicPr>
          <p:nvPr/>
        </p:nvPicPr>
        <p:blipFill>
          <a:blip r:embed="rId7">
            <a:extLst>
              <a:ext uri="{96DAC541-7B7A-43D3-8B79-37D633B846F1}">
                <asvg:svgBlip xmlns:asvg="http://schemas.microsoft.com/office/drawing/2016/SVG/main" r:embed="rId8"/>
              </a:ext>
            </a:extLst>
          </a:blip>
          <a:srcRect r="87143" b="79628"/>
          <a:stretch>
            <a:fillRect/>
          </a:stretch>
        </p:blipFill>
        <p:spPr>
          <a:xfrm>
            <a:off x="10187304" y="1902793"/>
            <a:ext cx="1090982" cy="1141957"/>
          </a:xfrm>
          <a:prstGeom prst="rect">
            <a:avLst/>
          </a:prstGeom>
        </p:spPr>
      </p:pic>
      <p:pic>
        <p:nvPicPr>
          <p:cNvPr id="32" name="Graphic 31">
            <a:extLst>
              <a:ext uri="{FF2B5EF4-FFF2-40B4-BE49-F238E27FC236}">
                <a16:creationId xmlns:a16="http://schemas.microsoft.com/office/drawing/2014/main" id="{FE27577F-8BF8-2253-ABF8-BC595544C99B}"/>
              </a:ext>
            </a:extLst>
          </p:cNvPr>
          <p:cNvPicPr>
            <a:picLocks noChangeAspect="1"/>
          </p:cNvPicPr>
          <p:nvPr/>
        </p:nvPicPr>
        <p:blipFill>
          <a:blip r:embed="rId7">
            <a:extLst>
              <a:ext uri="{96DAC541-7B7A-43D3-8B79-37D633B846F1}">
                <asvg:svgBlip xmlns:asvg="http://schemas.microsoft.com/office/drawing/2016/SVG/main" r:embed="rId8"/>
              </a:ext>
            </a:extLst>
          </a:blip>
          <a:srcRect r="87143" b="79628"/>
          <a:stretch>
            <a:fillRect/>
          </a:stretch>
        </p:blipFill>
        <p:spPr>
          <a:xfrm>
            <a:off x="3411765" y="-152908"/>
            <a:ext cx="1090982" cy="1141957"/>
          </a:xfrm>
          <a:prstGeom prst="rect">
            <a:avLst/>
          </a:prstGeom>
        </p:spPr>
      </p:pic>
      <p:pic>
        <p:nvPicPr>
          <p:cNvPr id="33" name="Graphic 32">
            <a:extLst>
              <a:ext uri="{FF2B5EF4-FFF2-40B4-BE49-F238E27FC236}">
                <a16:creationId xmlns:a16="http://schemas.microsoft.com/office/drawing/2014/main" id="{F96D5B69-B63F-6914-29B2-66BBE19BD41F}"/>
              </a:ext>
            </a:extLst>
          </p:cNvPr>
          <p:cNvPicPr>
            <a:picLocks noChangeAspect="1"/>
          </p:cNvPicPr>
          <p:nvPr/>
        </p:nvPicPr>
        <p:blipFill>
          <a:blip r:embed="rId7">
            <a:extLst>
              <a:ext uri="{96DAC541-7B7A-43D3-8B79-37D633B846F1}">
                <asvg:svgBlip xmlns:asvg="http://schemas.microsoft.com/office/drawing/2016/SVG/main" r:embed="rId8"/>
              </a:ext>
            </a:extLst>
          </a:blip>
          <a:srcRect r="87143" b="79628"/>
          <a:stretch>
            <a:fillRect/>
          </a:stretch>
        </p:blipFill>
        <p:spPr>
          <a:xfrm>
            <a:off x="8727702" y="4498840"/>
            <a:ext cx="1090982" cy="1141957"/>
          </a:xfrm>
          <a:prstGeom prst="rect">
            <a:avLst/>
          </a:prstGeom>
        </p:spPr>
      </p:pic>
      <p:pic>
        <p:nvPicPr>
          <p:cNvPr id="34" name="Graphic 33">
            <a:extLst>
              <a:ext uri="{FF2B5EF4-FFF2-40B4-BE49-F238E27FC236}">
                <a16:creationId xmlns:a16="http://schemas.microsoft.com/office/drawing/2014/main" id="{1691A4B3-CACE-AE97-1F0C-E6B6EA0B74EB}"/>
              </a:ext>
            </a:extLst>
          </p:cNvPr>
          <p:cNvPicPr>
            <a:picLocks noChangeAspect="1"/>
          </p:cNvPicPr>
          <p:nvPr/>
        </p:nvPicPr>
        <p:blipFill>
          <a:blip r:embed="rId7">
            <a:extLst>
              <a:ext uri="{96DAC541-7B7A-43D3-8B79-37D633B846F1}">
                <asvg:svgBlip xmlns:asvg="http://schemas.microsoft.com/office/drawing/2016/SVG/main" r:embed="rId8"/>
              </a:ext>
            </a:extLst>
          </a:blip>
          <a:srcRect l="92865" t="-3070" r="-1999" b="87878"/>
          <a:stretch>
            <a:fillRect/>
          </a:stretch>
        </p:blipFill>
        <p:spPr>
          <a:xfrm>
            <a:off x="2455243" y="182898"/>
            <a:ext cx="775050" cy="851589"/>
          </a:xfrm>
          <a:prstGeom prst="rect">
            <a:avLst/>
          </a:prstGeom>
        </p:spPr>
      </p:pic>
      <p:pic>
        <p:nvPicPr>
          <p:cNvPr id="35" name="Graphic 34">
            <a:extLst>
              <a:ext uri="{FF2B5EF4-FFF2-40B4-BE49-F238E27FC236}">
                <a16:creationId xmlns:a16="http://schemas.microsoft.com/office/drawing/2014/main" id="{8A7064E7-9F98-8F18-CF36-E16D7F3D9967}"/>
              </a:ext>
            </a:extLst>
          </p:cNvPr>
          <p:cNvPicPr>
            <a:picLocks noChangeAspect="1"/>
          </p:cNvPicPr>
          <p:nvPr/>
        </p:nvPicPr>
        <p:blipFill>
          <a:blip r:embed="rId7">
            <a:extLst>
              <a:ext uri="{96DAC541-7B7A-43D3-8B79-37D633B846F1}">
                <asvg:svgBlip xmlns:asvg="http://schemas.microsoft.com/office/drawing/2016/SVG/main" r:embed="rId8"/>
              </a:ext>
            </a:extLst>
          </a:blip>
          <a:srcRect l="92865" t="-3070" r="-1999" b="87878"/>
          <a:stretch>
            <a:fillRect/>
          </a:stretch>
        </p:blipFill>
        <p:spPr>
          <a:xfrm>
            <a:off x="4220922" y="-7725"/>
            <a:ext cx="775050" cy="851589"/>
          </a:xfrm>
          <a:prstGeom prst="rect">
            <a:avLst/>
          </a:prstGeom>
        </p:spPr>
      </p:pic>
      <p:pic>
        <p:nvPicPr>
          <p:cNvPr id="36" name="Graphic 35">
            <a:extLst>
              <a:ext uri="{FF2B5EF4-FFF2-40B4-BE49-F238E27FC236}">
                <a16:creationId xmlns:a16="http://schemas.microsoft.com/office/drawing/2014/main" id="{8AC5019C-45B6-457F-CBC7-D5A74ECDAB03}"/>
              </a:ext>
            </a:extLst>
          </p:cNvPr>
          <p:cNvPicPr>
            <a:picLocks noChangeAspect="1"/>
          </p:cNvPicPr>
          <p:nvPr/>
        </p:nvPicPr>
        <p:blipFill>
          <a:blip r:embed="rId7">
            <a:extLst>
              <a:ext uri="{96DAC541-7B7A-43D3-8B79-37D633B846F1}">
                <asvg:svgBlip xmlns:asvg="http://schemas.microsoft.com/office/drawing/2016/SVG/main" r:embed="rId8"/>
              </a:ext>
            </a:extLst>
          </a:blip>
          <a:srcRect l="92865" t="-3070" r="-1999" b="87878"/>
          <a:stretch>
            <a:fillRect/>
          </a:stretch>
        </p:blipFill>
        <p:spPr>
          <a:xfrm>
            <a:off x="9551691" y="-7725"/>
            <a:ext cx="775050" cy="851589"/>
          </a:xfrm>
          <a:prstGeom prst="rect">
            <a:avLst/>
          </a:prstGeom>
        </p:spPr>
      </p:pic>
      <p:pic>
        <p:nvPicPr>
          <p:cNvPr id="37" name="Graphic 36">
            <a:extLst>
              <a:ext uri="{FF2B5EF4-FFF2-40B4-BE49-F238E27FC236}">
                <a16:creationId xmlns:a16="http://schemas.microsoft.com/office/drawing/2014/main" id="{F1A4D8E6-B38B-3535-66EB-0FD504E4F7E7}"/>
              </a:ext>
            </a:extLst>
          </p:cNvPr>
          <p:cNvPicPr>
            <a:picLocks noChangeAspect="1"/>
          </p:cNvPicPr>
          <p:nvPr/>
        </p:nvPicPr>
        <p:blipFill>
          <a:blip r:embed="rId7">
            <a:extLst>
              <a:ext uri="{96DAC541-7B7A-43D3-8B79-37D633B846F1}">
                <asvg:svgBlip xmlns:asvg="http://schemas.microsoft.com/office/drawing/2016/SVG/main" r:embed="rId8"/>
              </a:ext>
            </a:extLst>
          </a:blip>
          <a:srcRect l="92865" t="-3070" r="-1999" b="87878"/>
          <a:stretch>
            <a:fillRect/>
          </a:stretch>
        </p:blipFill>
        <p:spPr>
          <a:xfrm>
            <a:off x="9992066" y="1079185"/>
            <a:ext cx="775050" cy="851589"/>
          </a:xfrm>
          <a:prstGeom prst="rect">
            <a:avLst/>
          </a:prstGeom>
        </p:spPr>
      </p:pic>
      <p:pic>
        <p:nvPicPr>
          <p:cNvPr id="2" name="Picture 1">
            <a:extLst>
              <a:ext uri="{FF2B5EF4-FFF2-40B4-BE49-F238E27FC236}">
                <a16:creationId xmlns:a16="http://schemas.microsoft.com/office/drawing/2014/main" id="{DA12EBAA-6450-4720-91A2-8750B0C04BEA}"/>
              </a:ext>
            </a:extLst>
          </p:cNvPr>
          <p:cNvPicPr>
            <a:picLocks noChangeAspect="1"/>
          </p:cNvPicPr>
          <p:nvPr/>
        </p:nvPicPr>
        <p:blipFill>
          <a:blip r:embed="rId9"/>
          <a:stretch>
            <a:fillRect/>
          </a:stretch>
        </p:blipFill>
        <p:spPr>
          <a:xfrm>
            <a:off x="1013089" y="1270131"/>
            <a:ext cx="9522777" cy="3310415"/>
          </a:xfrm>
          <a:prstGeom prst="rect">
            <a:avLst/>
          </a:prstGeom>
        </p:spPr>
      </p:pic>
    </p:spTree>
    <p:extLst>
      <p:ext uri="{BB962C8B-B14F-4D97-AF65-F5344CB8AC3E}">
        <p14:creationId xmlns:p14="http://schemas.microsoft.com/office/powerpoint/2010/main" val="147354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E909F3-A2A1-4AEF-81C4-DF24DE5B8ECE}"/>
              </a:ext>
            </a:extLst>
          </p:cNvPr>
          <p:cNvPicPr>
            <a:picLocks noChangeAspect="1"/>
          </p:cNvPicPr>
          <p:nvPr/>
        </p:nvPicPr>
        <p:blipFill>
          <a:blip r:embed="rId2"/>
          <a:stretch>
            <a:fillRect/>
          </a:stretch>
        </p:blipFill>
        <p:spPr>
          <a:xfrm>
            <a:off x="1932071" y="871207"/>
            <a:ext cx="8327858" cy="4615072"/>
          </a:xfrm>
          <a:prstGeom prst="rect">
            <a:avLst/>
          </a:prstGeom>
        </p:spPr>
      </p:pic>
    </p:spTree>
    <p:extLst>
      <p:ext uri="{BB962C8B-B14F-4D97-AF65-F5344CB8AC3E}">
        <p14:creationId xmlns:p14="http://schemas.microsoft.com/office/powerpoint/2010/main" val="396940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A41C2B7-2772-C08B-A4D1-80ECBF31C0B5}"/>
              </a:ext>
            </a:extLst>
          </p:cNvPr>
          <p:cNvSpPr txBox="1"/>
          <p:nvPr/>
        </p:nvSpPr>
        <p:spPr>
          <a:xfrm>
            <a:off x="1018662" y="1810457"/>
            <a:ext cx="10516113" cy="2246769"/>
          </a:xfrm>
          <a:prstGeom prst="rect">
            <a:avLst/>
          </a:prstGeom>
          <a:noFill/>
        </p:spPr>
        <p:txBody>
          <a:bodyPr wrap="square" rtlCol="0">
            <a:spAutoFit/>
          </a:bodyPr>
          <a:lstStyle/>
          <a:p>
            <a:pPr lvl="0" algn="ctr"/>
            <a:r>
              <a:rPr lang="vi-VN" sz="2800" dirty="0">
                <a:solidFill>
                  <a:srgbClr val="6B4537"/>
                </a:solidFill>
                <a:latin typeface="UTM Avo" panose="02040603050506020204" pitchFamily="18" charset="0"/>
                <a:ea typeface="Cambria" panose="02040503050406030204" pitchFamily="18" charset="0"/>
              </a:rPr>
              <a:t>Sẽ có các câu đố gợi ý về một bộ phận trên cơ thể. Ngay khi nghe xong câu đố, các bạn nhanh chóng chạm vào bộ phận đó trên bạn ngồi bên cạnh.  Bạn nào chạm sai hoặc phản ứng chậm sẽ không được tính điểm. Cặp đôi nào xuất sắc nhất sẽ nhận được quà.</a:t>
            </a:r>
            <a:endParaRPr kumimoji="0" lang="vi-VN" sz="2800" i="0" u="none" strike="noStrike" kern="1200" cap="none" spc="0" normalizeH="0" baseline="0" noProof="0" dirty="0">
              <a:ln>
                <a:noFill/>
              </a:ln>
              <a:solidFill>
                <a:srgbClr val="6B4537"/>
              </a:solidFill>
              <a:effectLst/>
              <a:uLnTx/>
              <a:uFillTx/>
              <a:latin typeface="UTM Avoo"/>
              <a:ea typeface="Cambria" panose="02040503050406030204" pitchFamily="18" charset="0"/>
            </a:endParaRPr>
          </a:p>
        </p:txBody>
      </p:sp>
      <p:pic>
        <p:nvPicPr>
          <p:cNvPr id="2" name="Picture 1">
            <a:extLst>
              <a:ext uri="{FF2B5EF4-FFF2-40B4-BE49-F238E27FC236}">
                <a16:creationId xmlns:a16="http://schemas.microsoft.com/office/drawing/2014/main" id="{69D1BDC5-AB0D-4790-43C0-C578253C7EDE}"/>
              </a:ext>
            </a:extLst>
          </p:cNvPr>
          <p:cNvPicPr>
            <a:picLocks noChangeAspect="1"/>
          </p:cNvPicPr>
          <p:nvPr/>
        </p:nvPicPr>
        <p:blipFill>
          <a:blip r:embed="rId2"/>
          <a:stretch>
            <a:fillRect/>
          </a:stretch>
        </p:blipFill>
        <p:spPr>
          <a:xfrm>
            <a:off x="4536618" y="-100478"/>
            <a:ext cx="2938527" cy="1176630"/>
          </a:xfrm>
          <a:prstGeom prst="rect">
            <a:avLst/>
          </a:prstGeom>
        </p:spPr>
      </p:pic>
      <p:pic>
        <p:nvPicPr>
          <p:cNvPr id="3" name="Picture 2">
            <a:extLst>
              <a:ext uri="{FF2B5EF4-FFF2-40B4-BE49-F238E27FC236}">
                <a16:creationId xmlns:a16="http://schemas.microsoft.com/office/drawing/2014/main" id="{99772002-6A4A-91C7-D96F-A3AA6BECAD50}"/>
              </a:ext>
            </a:extLst>
          </p:cNvPr>
          <p:cNvPicPr>
            <a:picLocks noChangeAspect="1"/>
          </p:cNvPicPr>
          <p:nvPr/>
        </p:nvPicPr>
        <p:blipFill>
          <a:blip r:embed="rId3"/>
          <a:stretch>
            <a:fillRect/>
          </a:stretch>
        </p:blipFill>
        <p:spPr>
          <a:xfrm>
            <a:off x="1954927" y="641658"/>
            <a:ext cx="8791194" cy="1341236"/>
          </a:xfrm>
          <a:prstGeom prst="rect">
            <a:avLst/>
          </a:prstGeom>
        </p:spPr>
      </p:pic>
    </p:spTree>
    <p:extLst>
      <p:ext uri="{BB962C8B-B14F-4D97-AF65-F5344CB8AC3E}">
        <p14:creationId xmlns:p14="http://schemas.microsoft.com/office/powerpoint/2010/main" val="3742472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800" decel="100000"/>
                                        <p:tgtEl>
                                          <p:spTgt spid="9"/>
                                        </p:tgtEl>
                                      </p:cBhvr>
                                    </p:animEffect>
                                    <p:anim calcmode="lin" valueType="num">
                                      <p:cBhvr>
                                        <p:cTn id="20" dur="800" decel="100000" fill="hold"/>
                                        <p:tgtEl>
                                          <p:spTgt spid="9"/>
                                        </p:tgtEl>
                                        <p:attrNameLst>
                                          <p:attrName>style.rotation</p:attrName>
                                        </p:attrNameLst>
                                      </p:cBhvr>
                                      <p:tavLst>
                                        <p:tav tm="0">
                                          <p:val>
                                            <p:fltVal val="-90"/>
                                          </p:val>
                                        </p:tav>
                                        <p:tav tm="100000">
                                          <p:val>
                                            <p:fltVal val="0"/>
                                          </p:val>
                                        </p:tav>
                                      </p:tavLst>
                                    </p:anim>
                                    <p:anim calcmode="lin" valueType="num">
                                      <p:cBhvr>
                                        <p:cTn id="21" dur="800" decel="100000" fill="hold"/>
                                        <p:tgtEl>
                                          <p:spTgt spid="9"/>
                                        </p:tgtEl>
                                        <p:attrNameLst>
                                          <p:attrName>ppt_x</p:attrName>
                                        </p:attrNameLst>
                                      </p:cBhvr>
                                      <p:tavLst>
                                        <p:tav tm="0">
                                          <p:val>
                                            <p:strVal val="#ppt_x+0.4"/>
                                          </p:val>
                                        </p:tav>
                                        <p:tav tm="100000">
                                          <p:val>
                                            <p:strVal val="#ppt_x-0.05"/>
                                          </p:val>
                                        </p:tav>
                                      </p:tavLst>
                                    </p:anim>
                                    <p:anim calcmode="lin" valueType="num">
                                      <p:cBhvr>
                                        <p:cTn id="22" dur="800" decel="100000" fill="hold"/>
                                        <p:tgtEl>
                                          <p:spTgt spid="9"/>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AA6B0D4-B329-ED52-F668-7EC4351369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1930" y="524687"/>
            <a:ext cx="4244846" cy="6116143"/>
          </a:xfrm>
          <a:prstGeom prst="rect">
            <a:avLst/>
          </a:prstGeom>
        </p:spPr>
      </p:pic>
      <p:pic>
        <p:nvPicPr>
          <p:cNvPr id="5" name="Picture 4" descr="A cartoon of a child&#10;&#10;AI-generated content may be incorrect.">
            <a:extLst>
              <a:ext uri="{FF2B5EF4-FFF2-40B4-BE49-F238E27FC236}">
                <a16:creationId xmlns:a16="http://schemas.microsoft.com/office/drawing/2014/main" id="{1B0FF2ED-B4CB-C9D1-A93C-6BEBA69E7E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8030" y="441347"/>
            <a:ext cx="5085880" cy="6781173"/>
          </a:xfrm>
          <a:prstGeom prst="rect">
            <a:avLst/>
          </a:prstGeom>
        </p:spPr>
      </p:pic>
      <p:pic>
        <p:nvPicPr>
          <p:cNvPr id="6" name="SL3">
            <a:hlinkClick r:id="" action="ppaction://media"/>
            <a:extLst>
              <a:ext uri="{FF2B5EF4-FFF2-40B4-BE49-F238E27FC236}">
                <a16:creationId xmlns:a16="http://schemas.microsoft.com/office/drawing/2014/main" id="{EE05802B-87D7-D4F0-1A8E-7EE4AA855A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34353" y="-1353764"/>
            <a:ext cx="609600" cy="609600"/>
          </a:xfrm>
          <a:prstGeom prst="rect">
            <a:avLst/>
          </a:prstGeom>
        </p:spPr>
      </p:pic>
    </p:spTree>
    <p:extLst>
      <p:ext uri="{BB962C8B-B14F-4D97-AF65-F5344CB8AC3E}">
        <p14:creationId xmlns:p14="http://schemas.microsoft.com/office/powerpoint/2010/main" val="761281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73" fill="hold"/>
                                        <p:tgtEl>
                                          <p:spTgt spid="6"/>
                                        </p:tgtEl>
                                      </p:cBhvr>
                                    </p:cmd>
                                  </p:childTnLst>
                                </p:cTn>
                              </p:par>
                            </p:childTnLst>
                          </p:cTn>
                        </p:par>
                        <p:par>
                          <p:cTn id="7" fill="hold">
                            <p:stCondLst>
                              <p:cond delay="12173"/>
                            </p:stCondLst>
                            <p:childTnLst>
                              <p:par>
                                <p:cTn id="8" presetID="1" presetClass="exit" presetSubtype="0" fill="hold" nodeType="afterEffect">
                                  <p:stCondLst>
                                    <p:cond delay="0"/>
                                  </p:stCondLst>
                                  <p:childTnLst>
                                    <p:set>
                                      <p:cBhvr>
                                        <p:cTn id="9" dur="1" fill="hold">
                                          <p:stCondLst>
                                            <p:cond delay="0"/>
                                          </p:stCondLst>
                                        </p:cTn>
                                        <p:tgtEl>
                                          <p:spTgt spid="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200BCDC-BC99-DECB-7468-1F4DE0B71B9D}"/>
              </a:ext>
            </a:extLst>
          </p:cNvPr>
          <p:cNvSpPr/>
          <p:nvPr/>
        </p:nvSpPr>
        <p:spPr>
          <a:xfrm>
            <a:off x="1773564" y="211722"/>
            <a:ext cx="10266036" cy="1836153"/>
          </a:xfrm>
          <a:custGeom>
            <a:avLst/>
            <a:gdLst>
              <a:gd name="connsiteX0" fmla="*/ 0 w 10266036"/>
              <a:gd name="connsiteY0" fmla="*/ 0 h 1836153"/>
              <a:gd name="connsiteX1" fmla="*/ 0 w 10266036"/>
              <a:gd name="connsiteY1" fmla="*/ 0 h 1836153"/>
              <a:gd name="connsiteX2" fmla="*/ 10266036 w 10266036"/>
              <a:gd name="connsiteY2" fmla="*/ 0 h 1836153"/>
              <a:gd name="connsiteX3" fmla="*/ 10266036 w 10266036"/>
              <a:gd name="connsiteY3" fmla="*/ 0 h 1836153"/>
              <a:gd name="connsiteX4" fmla="*/ 10266036 w 10266036"/>
              <a:gd name="connsiteY4" fmla="*/ 1836153 h 1836153"/>
              <a:gd name="connsiteX5" fmla="*/ 10266036 w 10266036"/>
              <a:gd name="connsiteY5" fmla="*/ 1836153 h 1836153"/>
              <a:gd name="connsiteX6" fmla="*/ 0 w 10266036"/>
              <a:gd name="connsiteY6" fmla="*/ 1836153 h 1836153"/>
              <a:gd name="connsiteX7" fmla="*/ 0 w 10266036"/>
              <a:gd name="connsiteY7" fmla="*/ 1836153 h 1836153"/>
              <a:gd name="connsiteX8" fmla="*/ 0 w 10266036"/>
              <a:gd name="connsiteY8" fmla="*/ 0 h 183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036" h="1836153" fill="none" extrusionOk="0">
                <a:moveTo>
                  <a:pt x="0" y="0"/>
                </a:moveTo>
                <a:lnTo>
                  <a:pt x="0" y="0"/>
                </a:lnTo>
                <a:cubicBezTo>
                  <a:pt x="2266280" y="5753"/>
                  <a:pt x="8115544" y="-51483"/>
                  <a:pt x="10266036" y="0"/>
                </a:cubicBezTo>
                <a:lnTo>
                  <a:pt x="10266036" y="0"/>
                </a:lnTo>
                <a:cubicBezTo>
                  <a:pt x="10278568" y="807128"/>
                  <a:pt x="10261289" y="1195149"/>
                  <a:pt x="10266036" y="1836153"/>
                </a:cubicBezTo>
                <a:lnTo>
                  <a:pt x="10266036" y="1836153"/>
                </a:lnTo>
                <a:cubicBezTo>
                  <a:pt x="5487578" y="1817195"/>
                  <a:pt x="3404935" y="1775512"/>
                  <a:pt x="0" y="1836153"/>
                </a:cubicBezTo>
                <a:lnTo>
                  <a:pt x="0" y="1836153"/>
                </a:lnTo>
                <a:cubicBezTo>
                  <a:pt x="-100328" y="1526710"/>
                  <a:pt x="-21167" y="812646"/>
                  <a:pt x="0" y="0"/>
                </a:cubicBezTo>
                <a:close/>
              </a:path>
              <a:path w="10266036" h="1836153" stroke="0" extrusionOk="0">
                <a:moveTo>
                  <a:pt x="0" y="0"/>
                </a:moveTo>
                <a:lnTo>
                  <a:pt x="0" y="0"/>
                </a:lnTo>
                <a:cubicBezTo>
                  <a:pt x="3625394" y="-133594"/>
                  <a:pt x="6173288" y="63808"/>
                  <a:pt x="10266036" y="0"/>
                </a:cubicBezTo>
                <a:lnTo>
                  <a:pt x="10266036" y="0"/>
                </a:lnTo>
                <a:cubicBezTo>
                  <a:pt x="10141308" y="661145"/>
                  <a:pt x="10281243" y="994619"/>
                  <a:pt x="10266036" y="1836153"/>
                </a:cubicBezTo>
                <a:lnTo>
                  <a:pt x="10266036" y="1836153"/>
                </a:lnTo>
                <a:cubicBezTo>
                  <a:pt x="7551232" y="1777259"/>
                  <a:pt x="2995612" y="1850386"/>
                  <a:pt x="0" y="1836153"/>
                </a:cubicBezTo>
                <a:lnTo>
                  <a:pt x="0" y="1836153"/>
                </a:lnTo>
                <a:cubicBezTo>
                  <a:pt x="90051" y="1618179"/>
                  <a:pt x="-145450" y="894997"/>
                  <a:pt x="0" y="0"/>
                </a:cubicBezTo>
                <a:close/>
              </a:path>
            </a:pathLst>
          </a:custGeom>
          <a:solidFill>
            <a:schemeClr val="bg1"/>
          </a:solidFill>
          <a:ln w="38100">
            <a:solidFill>
              <a:srgbClr val="F15638"/>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Lúc trẻ mình đen mượt mà</a:t>
            </a:r>
            <a:b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b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Về già mình trắng, ấy là tôi đây</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Là gì?</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endParaRPr>
          </a:p>
        </p:txBody>
      </p:sp>
      <p:pic>
        <p:nvPicPr>
          <p:cNvPr id="3" name="Graphic 2">
            <a:extLst>
              <a:ext uri="{FF2B5EF4-FFF2-40B4-BE49-F238E27FC236}">
                <a16:creationId xmlns:a16="http://schemas.microsoft.com/office/drawing/2014/main" id="{562F1793-BF19-D1A5-4CB8-007BB0CD8F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747157"/>
            <a:ext cx="3547128" cy="5110843"/>
          </a:xfrm>
          <a:prstGeom prst="rect">
            <a:avLst/>
          </a:prstGeom>
        </p:spPr>
      </p:pic>
      <p:grpSp>
        <p:nvGrpSpPr>
          <p:cNvPr id="2" name="Group 1">
            <a:extLst>
              <a:ext uri="{FF2B5EF4-FFF2-40B4-BE49-F238E27FC236}">
                <a16:creationId xmlns:a16="http://schemas.microsoft.com/office/drawing/2014/main" id="{88EA657C-19D2-C6B6-1579-A93A2C29BD4D}"/>
              </a:ext>
            </a:extLst>
          </p:cNvPr>
          <p:cNvGrpSpPr/>
          <p:nvPr/>
        </p:nvGrpSpPr>
        <p:grpSpPr>
          <a:xfrm>
            <a:off x="8695995" y="3675647"/>
            <a:ext cx="2649997" cy="884786"/>
            <a:chOff x="3484998" y="5011199"/>
            <a:chExt cx="2649997" cy="884786"/>
          </a:xfrm>
        </p:grpSpPr>
        <p:sp>
          <p:nvSpPr>
            <p:cNvPr id="5" name="Rectangle: Rounded Corners 4">
              <a:extLst>
                <a:ext uri="{FF2B5EF4-FFF2-40B4-BE49-F238E27FC236}">
                  <a16:creationId xmlns:a16="http://schemas.microsoft.com/office/drawing/2014/main" id="{00556A9B-DC35-598F-6271-F9E2F0599833}"/>
                </a:ext>
              </a:extLst>
            </p:cNvPr>
            <p:cNvSpPr/>
            <p:nvPr/>
          </p:nvSpPr>
          <p:spPr>
            <a:xfrm>
              <a:off x="3484998" y="5034210"/>
              <a:ext cx="2649997" cy="861775"/>
            </a:xfrm>
            <a:prstGeom prst="roundRect">
              <a:avLst/>
            </a:prstGeom>
            <a:solidFill>
              <a:srgbClr val="F8F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6" name="文本框 9">
              <a:extLst>
                <a:ext uri="{FF2B5EF4-FFF2-40B4-BE49-F238E27FC236}">
                  <a16:creationId xmlns:a16="http://schemas.microsoft.com/office/drawing/2014/main" id="{0A904D8C-4EFC-1F95-BE95-41F5D8ABF4FE}"/>
                </a:ext>
              </a:extLst>
            </p:cNvPr>
            <p:cNvSpPr txBox="1"/>
            <p:nvPr/>
          </p:nvSpPr>
          <p:spPr>
            <a:xfrm>
              <a:off x="3758767" y="5011199"/>
              <a:ext cx="237622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76200">
                    <a:noFill/>
                  </a:ln>
                  <a:solidFill>
                    <a:prstClr val="black"/>
                  </a:solidFill>
                  <a:effectLst/>
                  <a:uLnTx/>
                  <a:uFillTx/>
                  <a:latin typeface="Cambria" panose="02040503050406030204" pitchFamily="18" charset="0"/>
                  <a:ea typeface="Vogue-ExtraBold" panose="020B0500000000000000" pitchFamily="34" charset="0"/>
                  <a:cs typeface="Arial" panose="020B0604020202020204" pitchFamily="34" charset="0"/>
                  <a:sym typeface="+mn-lt"/>
                </a:rPr>
                <a:t>Sợi</a:t>
              </a:r>
              <a:r>
                <a:rPr kumimoji="0" lang="en-US" altLang="zh-CN" sz="4800" b="1" i="0" u="none" strike="noStrike" kern="1200" cap="none" spc="0" normalizeH="0" baseline="0" noProof="0" dirty="0">
                  <a:ln w="76200">
                    <a:noFill/>
                  </a:ln>
                  <a:solidFill>
                    <a:prstClr val="black"/>
                  </a:solidFill>
                  <a:effectLst/>
                  <a:uLnTx/>
                  <a:uFillTx/>
                  <a:latin typeface="Cambria" panose="02040503050406030204" pitchFamily="18" charset="0"/>
                  <a:ea typeface="Vogue-ExtraBold" panose="020B0500000000000000" pitchFamily="34" charset="0"/>
                  <a:cs typeface="Arial" panose="020B0604020202020204" pitchFamily="34" charset="0"/>
                  <a:sym typeface="+mn-lt"/>
                </a:rPr>
                <a:t> </a:t>
              </a:r>
              <a:r>
                <a:rPr kumimoji="0" lang="en-US" altLang="zh-CN" sz="4800" b="1" i="0" u="none" strike="noStrike" kern="1200" cap="none" spc="0" normalizeH="0" baseline="0" noProof="0" dirty="0" err="1">
                  <a:ln w="76200">
                    <a:noFill/>
                  </a:ln>
                  <a:solidFill>
                    <a:prstClr val="black"/>
                  </a:solidFill>
                  <a:effectLst/>
                  <a:uLnTx/>
                  <a:uFillTx/>
                  <a:latin typeface="Cambria" panose="02040503050406030204" pitchFamily="18" charset="0"/>
                  <a:ea typeface="Vogue-ExtraBold" panose="020B0500000000000000" pitchFamily="34" charset="0"/>
                  <a:cs typeface="Arial" panose="020B0604020202020204" pitchFamily="34" charset="0"/>
                  <a:sym typeface="+mn-lt"/>
                </a:rPr>
                <a:t>tóc</a:t>
              </a:r>
              <a:endParaRPr kumimoji="0" lang="en-US" altLang="zh-CN" sz="4800" b="1" i="0" u="none" strike="noStrike" kern="1200" cap="none" spc="0" normalizeH="0" baseline="0" noProof="0" dirty="0">
                <a:ln w="76200">
                  <a:noFill/>
                </a:ln>
                <a:solidFill>
                  <a:prstClr val="black"/>
                </a:solidFill>
                <a:effectLst/>
                <a:uLnTx/>
                <a:uFillTx/>
                <a:latin typeface="Cambria" panose="02040503050406030204" pitchFamily="18" charset="0"/>
                <a:ea typeface="Vogue-ExtraBold" panose="020B0500000000000000" pitchFamily="34" charset="0"/>
                <a:cs typeface="Arial" panose="020B0604020202020204" pitchFamily="34" charset="0"/>
                <a:sym typeface="+mn-lt"/>
              </a:endParaRPr>
            </a:p>
          </p:txBody>
        </p:sp>
      </p:grpSp>
      <p:pic>
        <p:nvPicPr>
          <p:cNvPr id="7" name="Picture 6">
            <a:extLst>
              <a:ext uri="{FF2B5EF4-FFF2-40B4-BE49-F238E27FC236}">
                <a16:creationId xmlns:a16="http://schemas.microsoft.com/office/drawing/2014/main" id="{9B0A0E6E-8C71-2D52-47FF-FF52D5FABD46}"/>
              </a:ext>
            </a:extLst>
          </p:cNvPr>
          <p:cNvPicPr>
            <a:picLocks noChangeAspect="1"/>
          </p:cNvPicPr>
          <p:nvPr/>
        </p:nvPicPr>
        <p:blipFill rotWithShape="1">
          <a:blip r:embed="rId7"/>
          <a:srcRect l="11052" t="5223" r="18222"/>
          <a:stretch/>
        </p:blipFill>
        <p:spPr>
          <a:xfrm>
            <a:off x="3764939" y="2299918"/>
            <a:ext cx="4483381" cy="4005319"/>
          </a:xfrm>
          <a:prstGeom prst="rect">
            <a:avLst/>
          </a:prstGeom>
        </p:spPr>
      </p:pic>
      <p:pic>
        <p:nvPicPr>
          <p:cNvPr id="9" name="Picture 8" descr="A cartoon of a child&#10;&#10;AI-generated content may be incorrect.">
            <a:extLst>
              <a:ext uri="{FF2B5EF4-FFF2-40B4-BE49-F238E27FC236}">
                <a16:creationId xmlns:a16="http://schemas.microsoft.com/office/drawing/2014/main" id="{187069AC-9F4E-B565-0850-7D03B7514D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90" y="1590246"/>
            <a:ext cx="4249923" cy="5666564"/>
          </a:xfrm>
          <a:prstGeom prst="rect">
            <a:avLst/>
          </a:prstGeom>
        </p:spPr>
      </p:pic>
      <p:pic>
        <p:nvPicPr>
          <p:cNvPr id="10" name="SL4">
            <a:hlinkClick r:id="" action="ppaction://media"/>
            <a:extLst>
              <a:ext uri="{FF2B5EF4-FFF2-40B4-BE49-F238E27FC236}">
                <a16:creationId xmlns:a16="http://schemas.microsoft.com/office/drawing/2014/main" id="{275BAEC3-9FDE-F084-86AE-AB5567502DB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30938" y="-2025650"/>
            <a:ext cx="609600" cy="609600"/>
          </a:xfrm>
          <a:prstGeom prst="rect">
            <a:avLst/>
          </a:prstGeom>
        </p:spPr>
      </p:pic>
    </p:spTree>
    <p:extLst>
      <p:ext uri="{BB962C8B-B14F-4D97-AF65-F5344CB8AC3E}">
        <p14:creationId xmlns:p14="http://schemas.microsoft.com/office/powerpoint/2010/main" val="3423063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51" fill="hold"/>
                                        <p:tgtEl>
                                          <p:spTgt spid="10"/>
                                        </p:tgtEl>
                                      </p:cBhvr>
                                    </p:cmd>
                                  </p:childTnLst>
                                </p:cTn>
                              </p:par>
                            </p:childTnLst>
                          </p:cTn>
                        </p:par>
                        <p:par>
                          <p:cTn id="7" fill="hold">
                            <p:stCondLst>
                              <p:cond delay="5851"/>
                            </p:stCondLst>
                            <p:childTnLst>
                              <p:par>
                                <p:cTn id="8" presetID="1" presetClass="exit" presetSubtype="0" fill="hold" nodeType="afterEffect">
                                  <p:stCondLst>
                                    <p:cond delay="0"/>
                                  </p:stCondLst>
                                  <p:childTnLst>
                                    <p:set>
                                      <p:cBhvr>
                                        <p:cTn id="9" dur="1" fill="hold">
                                          <p:stCondLst>
                                            <p:cond delay="0"/>
                                          </p:stCondLst>
                                        </p:cTn>
                                        <p:tgtEl>
                                          <p:spTgt spid="9"/>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7C2D4-C8A4-0795-A4B9-524D236F9AB8}"/>
              </a:ext>
            </a:extLst>
          </p:cNvPr>
          <p:cNvSpPr/>
          <p:nvPr/>
        </p:nvSpPr>
        <p:spPr>
          <a:xfrm>
            <a:off x="1773565" y="211722"/>
            <a:ext cx="8218848" cy="2418356"/>
          </a:xfrm>
          <a:custGeom>
            <a:avLst/>
            <a:gdLst>
              <a:gd name="connsiteX0" fmla="*/ 0 w 8218848"/>
              <a:gd name="connsiteY0" fmla="*/ 0 h 2418356"/>
              <a:gd name="connsiteX1" fmla="*/ 0 w 8218848"/>
              <a:gd name="connsiteY1" fmla="*/ 0 h 2418356"/>
              <a:gd name="connsiteX2" fmla="*/ 8218848 w 8218848"/>
              <a:gd name="connsiteY2" fmla="*/ 0 h 2418356"/>
              <a:gd name="connsiteX3" fmla="*/ 8218848 w 8218848"/>
              <a:gd name="connsiteY3" fmla="*/ 0 h 2418356"/>
              <a:gd name="connsiteX4" fmla="*/ 8218848 w 8218848"/>
              <a:gd name="connsiteY4" fmla="*/ 2418356 h 2418356"/>
              <a:gd name="connsiteX5" fmla="*/ 8218848 w 8218848"/>
              <a:gd name="connsiteY5" fmla="*/ 2418356 h 2418356"/>
              <a:gd name="connsiteX6" fmla="*/ 0 w 8218848"/>
              <a:gd name="connsiteY6" fmla="*/ 2418356 h 2418356"/>
              <a:gd name="connsiteX7" fmla="*/ 0 w 8218848"/>
              <a:gd name="connsiteY7" fmla="*/ 2418356 h 2418356"/>
              <a:gd name="connsiteX8" fmla="*/ 0 w 8218848"/>
              <a:gd name="connsiteY8" fmla="*/ 0 h 24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8848" h="2418356" fill="none" extrusionOk="0">
                <a:moveTo>
                  <a:pt x="0" y="0"/>
                </a:moveTo>
                <a:lnTo>
                  <a:pt x="0" y="0"/>
                </a:lnTo>
                <a:cubicBezTo>
                  <a:pt x="3590957" y="5753"/>
                  <a:pt x="6983792" y="-51483"/>
                  <a:pt x="8218848" y="0"/>
                </a:cubicBezTo>
                <a:lnTo>
                  <a:pt x="8218848" y="0"/>
                </a:lnTo>
                <a:cubicBezTo>
                  <a:pt x="8058141" y="591704"/>
                  <a:pt x="8258515" y="1844316"/>
                  <a:pt x="8218848" y="2418356"/>
                </a:cubicBezTo>
                <a:lnTo>
                  <a:pt x="8218848" y="2418356"/>
                </a:lnTo>
                <a:cubicBezTo>
                  <a:pt x="6330287" y="2399398"/>
                  <a:pt x="1284776" y="2357715"/>
                  <a:pt x="0" y="2418356"/>
                </a:cubicBezTo>
                <a:lnTo>
                  <a:pt x="0" y="2418356"/>
                </a:lnTo>
                <a:cubicBezTo>
                  <a:pt x="32216" y="1244714"/>
                  <a:pt x="57206" y="411616"/>
                  <a:pt x="0" y="0"/>
                </a:cubicBezTo>
                <a:close/>
              </a:path>
              <a:path w="8218848" h="2418356" stroke="0" extrusionOk="0">
                <a:moveTo>
                  <a:pt x="0" y="0"/>
                </a:moveTo>
                <a:lnTo>
                  <a:pt x="0" y="0"/>
                </a:lnTo>
                <a:cubicBezTo>
                  <a:pt x="2288776" y="-133594"/>
                  <a:pt x="6824151" y="63808"/>
                  <a:pt x="8218848" y="0"/>
                </a:cubicBezTo>
                <a:lnTo>
                  <a:pt x="8218848" y="0"/>
                </a:lnTo>
                <a:cubicBezTo>
                  <a:pt x="8095848" y="1149188"/>
                  <a:pt x="8315708" y="1938174"/>
                  <a:pt x="8218848" y="2418356"/>
                </a:cubicBezTo>
                <a:lnTo>
                  <a:pt x="8218848" y="2418356"/>
                </a:lnTo>
                <a:cubicBezTo>
                  <a:pt x="6623561" y="2359462"/>
                  <a:pt x="887884" y="2432589"/>
                  <a:pt x="0" y="2418356"/>
                </a:cubicBezTo>
                <a:lnTo>
                  <a:pt x="0" y="2418356"/>
                </a:lnTo>
                <a:cubicBezTo>
                  <a:pt x="-3173" y="2098625"/>
                  <a:pt x="-94267" y="956233"/>
                  <a:pt x="0" y="0"/>
                </a:cubicBezTo>
                <a:close/>
              </a:path>
            </a:pathLst>
          </a:custGeom>
          <a:solidFill>
            <a:schemeClr val="bg1"/>
          </a:solidFill>
          <a:ln w="38100">
            <a:solidFill>
              <a:srgbClr val="F15638"/>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prstClr val="black"/>
              </a:solidFill>
              <a:latin typeface="UTM Avo" panose="0204060305050602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UTM Avo" panose="02040603050506020204" pitchFamily="18" charset="0"/>
                <a:ea typeface="Cambria" panose="02040503050406030204" pitchFamily="18" charset="0"/>
              </a:rPr>
              <a:t>T</a:t>
            </a: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ròn tròn như quả bóng,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Mang tai, mắt, miệng, mũi.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Nghĩ suy bao điều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Đố bạn đó là gì?</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7DE9A4F-7592-8856-B2FA-34569D57BE05}"/>
              </a:ext>
            </a:extLst>
          </p:cNvPr>
          <p:cNvPicPr>
            <a:picLocks noChangeAspect="1"/>
          </p:cNvPicPr>
          <p:nvPr/>
        </p:nvPicPr>
        <p:blipFill rotWithShape="1">
          <a:blip r:embed="rId5">
            <a:extLst>
              <a:ext uri="{28A0092B-C50C-407E-A947-70E740481C1C}">
                <a14:useLocalDpi xmlns:a14="http://schemas.microsoft.com/office/drawing/2010/main" val="0"/>
              </a:ext>
            </a:extLst>
          </a:blip>
          <a:srcRect l="45136" t="15179" r="34559" b="49162"/>
          <a:stretch/>
        </p:blipFill>
        <p:spPr>
          <a:xfrm>
            <a:off x="4279034" y="2819620"/>
            <a:ext cx="3394385" cy="4212197"/>
          </a:xfrm>
          <a:prstGeom prst="ellipse">
            <a:avLst/>
          </a:prstGeom>
        </p:spPr>
      </p:pic>
      <p:grpSp>
        <p:nvGrpSpPr>
          <p:cNvPr id="5" name="Group 4">
            <a:extLst>
              <a:ext uri="{FF2B5EF4-FFF2-40B4-BE49-F238E27FC236}">
                <a16:creationId xmlns:a16="http://schemas.microsoft.com/office/drawing/2014/main" id="{905AF498-9AA3-87A7-15F8-5B4849A9419B}"/>
              </a:ext>
            </a:extLst>
          </p:cNvPr>
          <p:cNvGrpSpPr/>
          <p:nvPr/>
        </p:nvGrpSpPr>
        <p:grpSpPr>
          <a:xfrm>
            <a:off x="8563159" y="4169902"/>
            <a:ext cx="2790762" cy="879999"/>
            <a:chOff x="3484998" y="5015986"/>
            <a:chExt cx="2790762" cy="879999"/>
          </a:xfrm>
        </p:grpSpPr>
        <p:sp>
          <p:nvSpPr>
            <p:cNvPr id="6" name="Rectangle: Rounded Corners 5">
              <a:extLst>
                <a:ext uri="{FF2B5EF4-FFF2-40B4-BE49-F238E27FC236}">
                  <a16:creationId xmlns:a16="http://schemas.microsoft.com/office/drawing/2014/main" id="{6789253D-3944-68F8-9EDD-EC8AEA827BB7}"/>
                </a:ext>
              </a:extLst>
            </p:cNvPr>
            <p:cNvSpPr/>
            <p:nvPr/>
          </p:nvSpPr>
          <p:spPr>
            <a:xfrm>
              <a:off x="3484998" y="5034210"/>
              <a:ext cx="2649997" cy="861775"/>
            </a:xfrm>
            <a:prstGeom prst="roundRect">
              <a:avLst/>
            </a:prstGeom>
            <a:solidFill>
              <a:srgbClr val="F8F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文本框 9">
              <a:extLst>
                <a:ext uri="{FF2B5EF4-FFF2-40B4-BE49-F238E27FC236}">
                  <a16:creationId xmlns:a16="http://schemas.microsoft.com/office/drawing/2014/main" id="{B7C70877-720A-B70F-EFA6-741B096349BC}"/>
                </a:ext>
              </a:extLst>
            </p:cNvPr>
            <p:cNvSpPr txBox="1"/>
            <p:nvPr/>
          </p:nvSpPr>
          <p:spPr>
            <a:xfrm>
              <a:off x="3625764" y="5015986"/>
              <a:ext cx="26499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76200">
                    <a:noFill/>
                  </a:ln>
                  <a:solidFill>
                    <a:prstClr val="black"/>
                  </a:solidFill>
                  <a:effectLst/>
                  <a:uLnTx/>
                  <a:uFillTx/>
                  <a:latin typeface="Cambria" panose="02040503050406030204" pitchFamily="18" charset="0"/>
                  <a:ea typeface="Vogue-ExtraBold" panose="020B0500000000000000" pitchFamily="34" charset="0"/>
                  <a:cs typeface="Arial" panose="020B0604020202020204" pitchFamily="34" charset="0"/>
                  <a:sym typeface="+mn-lt"/>
                </a:rPr>
                <a:t>Cái</a:t>
              </a:r>
              <a:r>
                <a:rPr kumimoji="0" lang="en-US" altLang="zh-CN" sz="4800" b="1" i="0" u="none" strike="noStrike" kern="1200" cap="none" spc="0" normalizeH="0" baseline="0" noProof="0" dirty="0">
                  <a:ln w="76200">
                    <a:noFill/>
                  </a:ln>
                  <a:solidFill>
                    <a:prstClr val="black"/>
                  </a:solidFill>
                  <a:effectLst/>
                  <a:uLnTx/>
                  <a:uFillTx/>
                  <a:latin typeface="Cambria" panose="02040503050406030204" pitchFamily="18" charset="0"/>
                  <a:ea typeface="Vogue-ExtraBold" panose="020B0500000000000000" pitchFamily="34" charset="0"/>
                  <a:cs typeface="Arial" panose="020B0604020202020204" pitchFamily="34" charset="0"/>
                  <a:sym typeface="+mn-lt"/>
                </a:rPr>
                <a:t> </a:t>
              </a:r>
              <a:r>
                <a:rPr kumimoji="0" lang="en-US" altLang="zh-CN" sz="4800" b="1" i="0" u="none" strike="noStrike" kern="1200" cap="none" spc="0" normalizeH="0" baseline="0" noProof="0" dirty="0" err="1">
                  <a:ln w="76200">
                    <a:noFill/>
                  </a:ln>
                  <a:solidFill>
                    <a:prstClr val="black"/>
                  </a:solidFill>
                  <a:effectLst/>
                  <a:uLnTx/>
                  <a:uFillTx/>
                  <a:latin typeface="Cambria" panose="02040503050406030204" pitchFamily="18" charset="0"/>
                  <a:ea typeface="Vogue-ExtraBold" panose="020B0500000000000000" pitchFamily="34" charset="0"/>
                  <a:cs typeface="Arial" panose="020B0604020202020204" pitchFamily="34" charset="0"/>
                  <a:sym typeface="+mn-lt"/>
                </a:rPr>
                <a:t>đầu</a:t>
              </a:r>
              <a:endParaRPr kumimoji="0" lang="en-US" altLang="zh-CN" sz="4800" b="1" i="0" u="none" strike="noStrike" kern="1200" cap="none" spc="0" normalizeH="0" baseline="0" noProof="0" dirty="0">
                <a:ln w="76200">
                  <a:noFill/>
                </a:ln>
                <a:solidFill>
                  <a:prstClr val="black"/>
                </a:solidFill>
                <a:effectLst/>
                <a:uLnTx/>
                <a:uFillTx/>
                <a:latin typeface="Cambria" panose="02040503050406030204" pitchFamily="18" charset="0"/>
                <a:ea typeface="Vogue-ExtraBold" panose="020B0500000000000000" pitchFamily="34" charset="0"/>
                <a:cs typeface="Arial" panose="020B0604020202020204" pitchFamily="34" charset="0"/>
                <a:sym typeface="+mn-lt"/>
              </a:endParaRPr>
            </a:p>
          </p:txBody>
        </p:sp>
      </p:grpSp>
      <p:pic>
        <p:nvPicPr>
          <p:cNvPr id="8" name="Graphic 7">
            <a:extLst>
              <a:ext uri="{FF2B5EF4-FFF2-40B4-BE49-F238E27FC236}">
                <a16:creationId xmlns:a16="http://schemas.microsoft.com/office/drawing/2014/main" id="{C5FA7CA4-902D-F2D5-AA0A-E67AECA546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1747157"/>
            <a:ext cx="3547128" cy="5110843"/>
          </a:xfrm>
          <a:prstGeom prst="rect">
            <a:avLst/>
          </a:prstGeom>
        </p:spPr>
      </p:pic>
      <p:pic>
        <p:nvPicPr>
          <p:cNvPr id="9" name="Picture 8" descr="A cartoon of a child&#10;&#10;AI-generated content may be incorrect.">
            <a:extLst>
              <a:ext uri="{FF2B5EF4-FFF2-40B4-BE49-F238E27FC236}">
                <a16:creationId xmlns:a16="http://schemas.microsoft.com/office/drawing/2014/main" id="{131F5F72-5925-058A-06F4-E1A00CF516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90" y="1590246"/>
            <a:ext cx="4249923" cy="5666564"/>
          </a:xfrm>
          <a:prstGeom prst="rect">
            <a:avLst/>
          </a:prstGeom>
        </p:spPr>
      </p:pic>
      <p:pic>
        <p:nvPicPr>
          <p:cNvPr id="10" name="SL5">
            <a:hlinkClick r:id="" action="ppaction://media"/>
            <a:extLst>
              <a:ext uri="{FF2B5EF4-FFF2-40B4-BE49-F238E27FC236}">
                <a16:creationId xmlns:a16="http://schemas.microsoft.com/office/drawing/2014/main" id="{CAC213F1-4DB7-B9F7-201D-E588E3BAB51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26213" y="-1300163"/>
            <a:ext cx="609600" cy="609600"/>
          </a:xfrm>
          <a:prstGeom prst="rect">
            <a:avLst/>
          </a:prstGeom>
        </p:spPr>
      </p:pic>
    </p:spTree>
    <p:extLst>
      <p:ext uri="{BB962C8B-B14F-4D97-AF65-F5344CB8AC3E}">
        <p14:creationId xmlns:p14="http://schemas.microsoft.com/office/powerpoint/2010/main" val="4117612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70" fill="hold"/>
                                        <p:tgtEl>
                                          <p:spTgt spid="10"/>
                                        </p:tgtEl>
                                      </p:cBhvr>
                                    </p:cmd>
                                  </p:childTnLst>
                                </p:cTn>
                              </p:par>
                            </p:childTnLst>
                          </p:cTn>
                        </p:par>
                        <p:par>
                          <p:cTn id="7" fill="hold">
                            <p:stCondLst>
                              <p:cond delay="6870"/>
                            </p:stCondLst>
                            <p:childTnLst>
                              <p:par>
                                <p:cTn id="8" presetID="1" presetClass="exit" presetSubtype="0" fill="hold" nodeType="afterEffect">
                                  <p:stCondLst>
                                    <p:cond delay="0"/>
                                  </p:stCondLst>
                                  <p:childTnLst>
                                    <p:set>
                                      <p:cBhvr>
                                        <p:cTn id="9" dur="1" fill="hold">
                                          <p:stCondLst>
                                            <p:cond delay="0"/>
                                          </p:stCondLst>
                                        </p:cTn>
                                        <p:tgtEl>
                                          <p:spTgt spid="9"/>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9" presetID="53" presetClass="entr" presetSubtype="16"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2DAD8-5A0C-BAC5-1AAA-7B2C3CA4364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7AE5AB-A52E-0E2D-18DA-57CC6BF43B03}"/>
              </a:ext>
            </a:extLst>
          </p:cNvPr>
          <p:cNvSpPr/>
          <p:nvPr/>
        </p:nvSpPr>
        <p:spPr>
          <a:xfrm>
            <a:off x="1376204" y="98163"/>
            <a:ext cx="9439592" cy="2537693"/>
          </a:xfrm>
          <a:custGeom>
            <a:avLst/>
            <a:gdLst>
              <a:gd name="connsiteX0" fmla="*/ 0 w 9439592"/>
              <a:gd name="connsiteY0" fmla="*/ 0 h 2537693"/>
              <a:gd name="connsiteX1" fmla="*/ 0 w 9439592"/>
              <a:gd name="connsiteY1" fmla="*/ 0 h 2537693"/>
              <a:gd name="connsiteX2" fmla="*/ 9439592 w 9439592"/>
              <a:gd name="connsiteY2" fmla="*/ 0 h 2537693"/>
              <a:gd name="connsiteX3" fmla="*/ 9439592 w 9439592"/>
              <a:gd name="connsiteY3" fmla="*/ 0 h 2537693"/>
              <a:gd name="connsiteX4" fmla="*/ 9439592 w 9439592"/>
              <a:gd name="connsiteY4" fmla="*/ 2537693 h 2537693"/>
              <a:gd name="connsiteX5" fmla="*/ 9439592 w 9439592"/>
              <a:gd name="connsiteY5" fmla="*/ 2537693 h 2537693"/>
              <a:gd name="connsiteX6" fmla="*/ 0 w 9439592"/>
              <a:gd name="connsiteY6" fmla="*/ 2537693 h 2537693"/>
              <a:gd name="connsiteX7" fmla="*/ 0 w 9439592"/>
              <a:gd name="connsiteY7" fmla="*/ 2537693 h 2537693"/>
              <a:gd name="connsiteX8" fmla="*/ 0 w 9439592"/>
              <a:gd name="connsiteY8" fmla="*/ 0 h 253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39592" h="2537693" fill="none" extrusionOk="0">
                <a:moveTo>
                  <a:pt x="0" y="0"/>
                </a:moveTo>
                <a:lnTo>
                  <a:pt x="0" y="0"/>
                </a:lnTo>
                <a:cubicBezTo>
                  <a:pt x="3418071" y="5753"/>
                  <a:pt x="7903180" y="-51483"/>
                  <a:pt x="9439592" y="0"/>
                </a:cubicBezTo>
                <a:lnTo>
                  <a:pt x="9439592" y="0"/>
                </a:lnTo>
                <a:cubicBezTo>
                  <a:pt x="9278885" y="648086"/>
                  <a:pt x="9479259" y="1560048"/>
                  <a:pt x="9439592" y="2537693"/>
                </a:cubicBezTo>
                <a:lnTo>
                  <a:pt x="9439592" y="2537693"/>
                </a:lnTo>
                <a:cubicBezTo>
                  <a:pt x="7414900" y="2518735"/>
                  <a:pt x="4357262" y="2477052"/>
                  <a:pt x="0" y="2537693"/>
                </a:cubicBezTo>
                <a:lnTo>
                  <a:pt x="0" y="2537693"/>
                </a:lnTo>
                <a:cubicBezTo>
                  <a:pt x="32216" y="1565497"/>
                  <a:pt x="57206" y="444795"/>
                  <a:pt x="0" y="0"/>
                </a:cubicBezTo>
                <a:close/>
              </a:path>
              <a:path w="9439592" h="2537693" stroke="0" extrusionOk="0">
                <a:moveTo>
                  <a:pt x="0" y="0"/>
                </a:moveTo>
                <a:lnTo>
                  <a:pt x="0" y="0"/>
                </a:lnTo>
                <a:cubicBezTo>
                  <a:pt x="3609703" y="-133594"/>
                  <a:pt x="5112861" y="63808"/>
                  <a:pt x="9439592" y="0"/>
                </a:cubicBezTo>
                <a:lnTo>
                  <a:pt x="9439592" y="0"/>
                </a:lnTo>
                <a:cubicBezTo>
                  <a:pt x="9316592" y="457747"/>
                  <a:pt x="9536452" y="1459250"/>
                  <a:pt x="9439592" y="2537693"/>
                </a:cubicBezTo>
                <a:lnTo>
                  <a:pt x="9439592" y="2537693"/>
                </a:lnTo>
                <a:cubicBezTo>
                  <a:pt x="4856047" y="2478799"/>
                  <a:pt x="1880783" y="2551926"/>
                  <a:pt x="0" y="2537693"/>
                </a:cubicBezTo>
                <a:lnTo>
                  <a:pt x="0" y="2537693"/>
                </a:lnTo>
                <a:cubicBezTo>
                  <a:pt x="-3173" y="1325225"/>
                  <a:pt x="-94267" y="1172583"/>
                  <a:pt x="0" y="0"/>
                </a:cubicBezTo>
                <a:close/>
              </a:path>
            </a:pathLst>
          </a:custGeom>
          <a:solidFill>
            <a:schemeClr val="bg1"/>
          </a:solidFill>
          <a:ln w="38100">
            <a:solidFill>
              <a:srgbClr val="F15638"/>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prstClr val="black"/>
              </a:solidFill>
              <a:latin typeface="UTM Avo" panose="0204060305050602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Có</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hai</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anh</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sinh</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đôi</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Giúp</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bé</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cầm</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nắm</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vẽ</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tô</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mỗi</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ngày</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Xòe</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ra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đếm</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số</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rất</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Đố</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bạn</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đó</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là</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cái</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rPr>
              <a:t>gì</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C84233AE-80FC-CABD-D4C8-512E8562F5B5}"/>
              </a:ext>
            </a:extLst>
          </p:cNvPr>
          <p:cNvGrpSpPr/>
          <p:nvPr/>
        </p:nvGrpSpPr>
        <p:grpSpPr>
          <a:xfrm>
            <a:off x="8563159" y="4169902"/>
            <a:ext cx="2790762" cy="879999"/>
            <a:chOff x="3484998" y="5015986"/>
            <a:chExt cx="2790762" cy="879999"/>
          </a:xfrm>
        </p:grpSpPr>
        <p:sp>
          <p:nvSpPr>
            <p:cNvPr id="5" name="Rectangle: Rounded Corners 4">
              <a:extLst>
                <a:ext uri="{FF2B5EF4-FFF2-40B4-BE49-F238E27FC236}">
                  <a16:creationId xmlns:a16="http://schemas.microsoft.com/office/drawing/2014/main" id="{80793033-8317-D921-1E0F-446524CA1158}"/>
                </a:ext>
              </a:extLst>
            </p:cNvPr>
            <p:cNvSpPr/>
            <p:nvPr/>
          </p:nvSpPr>
          <p:spPr>
            <a:xfrm>
              <a:off x="3484998" y="5034210"/>
              <a:ext cx="2649997" cy="861775"/>
            </a:xfrm>
            <a:prstGeom prst="roundRect">
              <a:avLst/>
            </a:prstGeom>
            <a:solidFill>
              <a:srgbClr val="F8F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文本框 9">
              <a:extLst>
                <a:ext uri="{FF2B5EF4-FFF2-40B4-BE49-F238E27FC236}">
                  <a16:creationId xmlns:a16="http://schemas.microsoft.com/office/drawing/2014/main" id="{62EED621-DA57-7FA5-9547-2F779EFFA7EA}"/>
                </a:ext>
              </a:extLst>
            </p:cNvPr>
            <p:cNvSpPr txBox="1"/>
            <p:nvPr/>
          </p:nvSpPr>
          <p:spPr>
            <a:xfrm>
              <a:off x="3625764" y="5015986"/>
              <a:ext cx="26499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76200">
                    <a:noFill/>
                  </a:ln>
                  <a:solidFill>
                    <a:prstClr val="black"/>
                  </a:solidFill>
                  <a:effectLst/>
                  <a:uLnTx/>
                  <a:uFillTx/>
                  <a:latin typeface="Cambria" panose="02040503050406030204" pitchFamily="18" charset="0"/>
                  <a:ea typeface="Vogue-ExtraBold" panose="020B0500000000000000" pitchFamily="34" charset="0"/>
                  <a:cs typeface="Arial" panose="020B0604020202020204" pitchFamily="34" charset="0"/>
                  <a:sym typeface="+mn-lt"/>
                </a:rPr>
                <a:t>Bàn</a:t>
              </a:r>
              <a:r>
                <a:rPr kumimoji="0" lang="en-US" altLang="zh-CN" sz="4800" b="1" i="0" u="none" strike="noStrike" kern="1200" cap="none" spc="0" normalizeH="0" baseline="0" noProof="0" dirty="0">
                  <a:ln w="76200">
                    <a:noFill/>
                  </a:ln>
                  <a:solidFill>
                    <a:prstClr val="black"/>
                  </a:solidFill>
                  <a:effectLst/>
                  <a:uLnTx/>
                  <a:uFillTx/>
                  <a:latin typeface="Cambria" panose="02040503050406030204" pitchFamily="18" charset="0"/>
                  <a:ea typeface="Vogue-ExtraBold" panose="020B0500000000000000" pitchFamily="34" charset="0"/>
                  <a:cs typeface="Arial" panose="020B0604020202020204" pitchFamily="34" charset="0"/>
                  <a:sym typeface="+mn-lt"/>
                </a:rPr>
                <a:t> </a:t>
              </a:r>
              <a:r>
                <a:rPr kumimoji="0" lang="en-US" altLang="zh-CN" sz="4800" b="1" i="0" u="none" strike="noStrike" kern="1200" cap="none" spc="0" normalizeH="0" baseline="0" noProof="0" dirty="0" err="1">
                  <a:ln w="76200">
                    <a:noFill/>
                  </a:ln>
                  <a:solidFill>
                    <a:prstClr val="black"/>
                  </a:solidFill>
                  <a:effectLst/>
                  <a:uLnTx/>
                  <a:uFillTx/>
                  <a:latin typeface="Cambria" panose="02040503050406030204" pitchFamily="18" charset="0"/>
                  <a:ea typeface="Vogue-ExtraBold" panose="020B0500000000000000" pitchFamily="34" charset="0"/>
                  <a:cs typeface="Arial" panose="020B0604020202020204" pitchFamily="34" charset="0"/>
                  <a:sym typeface="+mn-lt"/>
                </a:rPr>
                <a:t>tay</a:t>
              </a:r>
              <a:endParaRPr kumimoji="0" lang="en-US" altLang="zh-CN" sz="4800" b="1" i="0" u="none" strike="noStrike" kern="1200" cap="none" spc="0" normalizeH="0" baseline="0" noProof="0" dirty="0">
                <a:ln w="76200">
                  <a:noFill/>
                </a:ln>
                <a:solidFill>
                  <a:prstClr val="black"/>
                </a:solidFill>
                <a:effectLst/>
                <a:uLnTx/>
                <a:uFillTx/>
                <a:latin typeface="Cambria" panose="02040503050406030204" pitchFamily="18" charset="0"/>
                <a:ea typeface="Vogue-ExtraBold" panose="020B0500000000000000" pitchFamily="34" charset="0"/>
                <a:cs typeface="Arial" panose="020B0604020202020204" pitchFamily="34" charset="0"/>
                <a:sym typeface="+mn-lt"/>
              </a:endParaRPr>
            </a:p>
          </p:txBody>
        </p:sp>
      </p:grpSp>
      <p:pic>
        <p:nvPicPr>
          <p:cNvPr id="7" name="Picture 2" descr="Free photo the hands of the child who smeared">
            <a:extLst>
              <a:ext uri="{FF2B5EF4-FFF2-40B4-BE49-F238E27FC236}">
                <a16:creationId xmlns:a16="http://schemas.microsoft.com/office/drawing/2014/main" id="{3D0BBC1A-63EC-98AD-F758-CC7DF858AB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572" r="26283"/>
          <a:stretch/>
        </p:blipFill>
        <p:spPr bwMode="auto">
          <a:xfrm>
            <a:off x="3547128" y="2749415"/>
            <a:ext cx="4877307" cy="3720974"/>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FFCFF91E-EAD2-10D6-1FD9-E41917D1F4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1747157"/>
            <a:ext cx="3547128" cy="5110843"/>
          </a:xfrm>
          <a:prstGeom prst="rect">
            <a:avLst/>
          </a:prstGeom>
        </p:spPr>
      </p:pic>
      <p:pic>
        <p:nvPicPr>
          <p:cNvPr id="9" name="Picture 8" descr="A cartoon of a child&#10;&#10;AI-generated content may be incorrect.">
            <a:extLst>
              <a:ext uri="{FF2B5EF4-FFF2-40B4-BE49-F238E27FC236}">
                <a16:creationId xmlns:a16="http://schemas.microsoft.com/office/drawing/2014/main" id="{A14A93FC-4A2F-E326-36CE-290A25E83C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90" y="1590246"/>
            <a:ext cx="4249923" cy="5666564"/>
          </a:xfrm>
          <a:prstGeom prst="rect">
            <a:avLst/>
          </a:prstGeom>
        </p:spPr>
      </p:pic>
      <p:pic>
        <p:nvPicPr>
          <p:cNvPr id="10" name="SL6">
            <a:hlinkClick r:id="" action="ppaction://media"/>
            <a:extLst>
              <a:ext uri="{FF2B5EF4-FFF2-40B4-BE49-F238E27FC236}">
                <a16:creationId xmlns:a16="http://schemas.microsoft.com/office/drawing/2014/main" id="{1FE1147D-294D-86E8-3CB6-D98BA004B2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88050" y="-1246188"/>
            <a:ext cx="609600" cy="609600"/>
          </a:xfrm>
          <a:prstGeom prst="rect">
            <a:avLst/>
          </a:prstGeom>
        </p:spPr>
      </p:pic>
    </p:spTree>
    <p:extLst>
      <p:ext uri="{BB962C8B-B14F-4D97-AF65-F5344CB8AC3E}">
        <p14:creationId xmlns:p14="http://schemas.microsoft.com/office/powerpoint/2010/main" val="1969899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9" fill="hold"/>
                                        <p:tgtEl>
                                          <p:spTgt spid="10"/>
                                        </p:tgtEl>
                                      </p:cBhvr>
                                    </p:cmd>
                                  </p:childTnLst>
                                </p:cTn>
                              </p:par>
                            </p:childTnLst>
                          </p:cTn>
                        </p:par>
                        <p:par>
                          <p:cTn id="7" fill="hold">
                            <p:stCondLst>
                              <p:cond delay="7209"/>
                            </p:stCondLst>
                            <p:childTnLst>
                              <p:par>
                                <p:cTn id="8" presetID="1" presetClass="exit" presetSubtype="0" fill="hold" nodeType="afterEffect">
                                  <p:stCondLst>
                                    <p:cond delay="0"/>
                                  </p:stCondLst>
                                  <p:childTnLst>
                                    <p:set>
                                      <p:cBhvr>
                                        <p:cTn id="9" dur="1" fill="hold">
                                          <p:stCondLst>
                                            <p:cond delay="0"/>
                                          </p:stCondLst>
                                        </p:cTn>
                                        <p:tgtEl>
                                          <p:spTgt spid="9"/>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8BCD3-2464-BAA1-4FF9-113D99A80F7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B26DF2-F1EA-4C7A-B377-DBE0EFC98BF9}"/>
              </a:ext>
            </a:extLst>
          </p:cNvPr>
          <p:cNvPicPr>
            <a:picLocks noChangeAspect="1"/>
          </p:cNvPicPr>
          <p:nvPr/>
        </p:nvPicPr>
        <p:blipFill>
          <a:blip r:embed="rId2"/>
          <a:stretch>
            <a:fillRect/>
          </a:stretch>
        </p:blipFill>
        <p:spPr>
          <a:xfrm>
            <a:off x="1932071" y="1107365"/>
            <a:ext cx="8327858" cy="4200508"/>
          </a:xfrm>
          <a:prstGeom prst="rect">
            <a:avLst/>
          </a:prstGeom>
        </p:spPr>
      </p:pic>
    </p:spTree>
    <p:extLst>
      <p:ext uri="{BB962C8B-B14F-4D97-AF65-F5344CB8AC3E}">
        <p14:creationId xmlns:p14="http://schemas.microsoft.com/office/powerpoint/2010/main" val="166051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169</TotalTime>
  <Words>388</Words>
  <Application>Microsoft Office PowerPoint</Application>
  <PresentationFormat>Widescreen</PresentationFormat>
  <Paragraphs>47</Paragraphs>
  <Slides>25</Slides>
  <Notes>2</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等线</vt:lpstr>
      <vt:lpstr>Aptos</vt:lpstr>
      <vt:lpstr>Aptos Display</vt:lpstr>
      <vt:lpstr>Arial</vt:lpstr>
      <vt:lpstr>Cambria</vt:lpstr>
      <vt:lpstr>UTM Avo</vt:lpstr>
      <vt:lpstr>UTM Avoo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Thị Khánh Huyền</dc:creator>
  <cp:lastModifiedBy>Hà Thị Khánh Huyền</cp:lastModifiedBy>
  <cp:revision>7</cp:revision>
  <dcterms:created xsi:type="dcterms:W3CDTF">2025-07-14T01:56:18Z</dcterms:created>
  <dcterms:modified xsi:type="dcterms:W3CDTF">2026-01-07T14:26:46Z</dcterms:modified>
</cp:coreProperties>
</file>