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21"/>
  </p:notesMasterIdLst>
  <p:sldIdLst>
    <p:sldId id="310" r:id="rId3"/>
    <p:sldId id="311" r:id="rId4"/>
    <p:sldId id="316" r:id="rId5"/>
    <p:sldId id="317" r:id="rId6"/>
    <p:sldId id="312" r:id="rId7"/>
    <p:sldId id="256" r:id="rId8"/>
    <p:sldId id="296" r:id="rId9"/>
    <p:sldId id="320" r:id="rId10"/>
    <p:sldId id="321" r:id="rId11"/>
    <p:sldId id="289" r:id="rId12"/>
    <p:sldId id="323" r:id="rId13"/>
    <p:sldId id="301" r:id="rId14"/>
    <p:sldId id="319" r:id="rId15"/>
    <p:sldId id="322" r:id="rId16"/>
    <p:sldId id="308" r:id="rId17"/>
    <p:sldId id="306" r:id="rId18"/>
    <p:sldId id="318" r:id="rId19"/>
    <p:sldId id="315" r:id="rId20"/>
  </p:sldIdLst>
  <p:sldSz cx="12192000" cy="6858000"/>
  <p:notesSz cx="7104063" cy="10234613"/>
  <p:custDataLst>
    <p:tags r:id="rId2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5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271E01-B0EB-4727-8A81-C4881CBD43AE}" type="datetimeFigureOut">
              <a:rPr lang="zh-CN" altLang="en-US"/>
              <a:pPr>
                <a:defRPr/>
              </a:pPr>
              <a:t>2022/3/3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E4967C-9DC8-4D5E-889F-0B31CDA9F4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89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94EC372C-A86B-444A-AA78-73E8CDC19B57}" type="slidenum">
              <a:rPr lang="en-US" altLang="zh-CN" sz="13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/>
              <a:t>2</a:t>
            </a:fld>
            <a:endParaRPr lang="en-US" altLang="zh-CN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018516C-830E-42ED-9DCC-F0B33BE428FC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84D0C6A-316F-46F2-88DA-F2B1F0751B52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15</a:t>
            </a:fld>
            <a:endParaRPr lang="en-US" altLang="zh-CN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F21B-51E0-4099-8707-E6B2C5F01572}" type="datetimeFigureOut">
              <a:rPr lang="zh-CN" altLang="en-US"/>
              <a:pPr>
                <a:defRPr/>
              </a:pPr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E1B0-225D-4715-9E9D-4CC37B6F58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60747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433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895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7292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6577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48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938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696C0-891F-4113-8A8D-5D3548D23A33}" type="datetimeFigureOut">
              <a:rPr lang="zh-CN" altLang="en-US"/>
              <a:pPr>
                <a:defRPr/>
              </a:pPr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B1732-1E8B-4285-A8FA-BBC1CEC8E3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90355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DB3B-09A8-4F86-9FAE-6664FED04478}" type="datetimeFigureOut">
              <a:rPr lang="zh-CN" altLang="en-US"/>
              <a:pPr>
                <a:defRPr/>
              </a:pPr>
              <a:t>2022/3/3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1049-8F7E-4B85-B6FC-BDE8DBDF43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614554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21393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638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336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986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89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37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873771-6F21-44C3-8F13-E2D074A829EE}" type="datetimeFigureOut">
              <a:rPr lang="zh-CN" altLang="en-US"/>
              <a:pPr>
                <a:defRPr/>
              </a:pPr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1598F5-E935-4A70-9B90-B32C3DE178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96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VIDEO%20TV%20HK2%20CANH%20DIEU\24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18.xml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1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58738" y="73025"/>
            <a:ext cx="10488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altLang="en-US" sz="3200">
                <a:latin typeface="UTM Avo" panose="02040603050506020204" pitchFamily="18" charset="0"/>
              </a:rPr>
              <a:t>. </a:t>
            </a:r>
            <a:r>
              <a:rPr lang="en-US" altLang="en-US" sz="3200">
                <a:latin typeface=".VnAvant" panose="020B7200000000000000" pitchFamily="34" charset="0"/>
              </a:rPr>
              <a:t>TiÕng nµo cã vÇn 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oang</a:t>
            </a:r>
            <a:r>
              <a:rPr lang="en-US" altLang="en-US" sz="3200">
                <a:latin typeface=".VnAvant" panose="020B7200000000000000" pitchFamily="34" charset="0"/>
              </a:rPr>
              <a:t> ? TiÕng nµo cã vÇn </a:t>
            </a:r>
            <a:r>
              <a:rPr lang="en-US" altLang="en-US" sz="3200">
                <a:solidFill>
                  <a:srgbClr val="00B050"/>
                </a:solidFill>
                <a:latin typeface=".VnAvant" panose="020B7200000000000000" pitchFamily="34" charset="0"/>
              </a:rPr>
              <a:t>oac</a:t>
            </a:r>
            <a:r>
              <a:rPr lang="en-US" altLang="en-US" sz="3200">
                <a:latin typeface=".VnAvant" panose="020B7200000000000000" pitchFamily="34" charset="0"/>
              </a:rPr>
              <a:t>?</a:t>
            </a:r>
            <a:endParaRPr lang="en-US" altLang="en-US" sz="32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71750" y="3367088"/>
            <a:ext cx="0" cy="3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76913" y="3236913"/>
            <a:ext cx="76200" cy="68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03250"/>
            <a:ext cx="32575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557213"/>
            <a:ext cx="362743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657225"/>
            <a:ext cx="344805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313"/>
            <a:ext cx="267176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851275"/>
            <a:ext cx="3865562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3851275"/>
            <a:ext cx="34385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9277350" y="3027363"/>
            <a:ext cx="44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5975" y="3398838"/>
            <a:ext cx="11636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86263" y="3305175"/>
            <a:ext cx="116363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85300" y="6675438"/>
            <a:ext cx="11620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11675" y="6524625"/>
            <a:ext cx="11620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740775" y="3151188"/>
            <a:ext cx="1162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60438" y="6675438"/>
            <a:ext cx="1162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2413" y="2320925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7200" smtClean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4" name="图片 3" descr="图片包含 座位, 家具, 椅子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808038"/>
            <a:ext cx="17446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3328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6933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US" alt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000" b="1" dirty="0" err="1">
                <a:latin typeface="UTM Avo" panose="02040603050506020204" pitchFamily="18" charset="0"/>
              </a:rPr>
              <a:t>Tập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viết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pic>
        <p:nvPicPr>
          <p:cNvPr id="1946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3549650"/>
            <a:ext cx="11439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3715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055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537" y="0"/>
            <a:ext cx="2213361" cy="6051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418864" y="1138238"/>
            <a:ext cx="181519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9525" y="1138238"/>
            <a:ext cx="8302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72324" y="1679575"/>
            <a:ext cx="98107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42868" y="3268663"/>
            <a:ext cx="121999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75936" y="2732088"/>
            <a:ext cx="145468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2713" y="3268663"/>
            <a:ext cx="116681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22516" y="3773488"/>
            <a:ext cx="7203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445375" y="3786188"/>
            <a:ext cx="11652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-183557"/>
            <a:ext cx="1202055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1864438" y="40957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3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6797870" y="29760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4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9058340" y="40957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3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5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5097106" y="82148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4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6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1780462" y="150650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5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7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9758135" y="124933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6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9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8521441" y="184376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7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27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3608096" y="235811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latin typeface=".VnAvant" panose="020B7200000000000000" pitchFamily="34" charset="0"/>
              </a:rPr>
              <a:t>8</a:t>
            </a:r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28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1864438" y="2912897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9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3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6447583" y="3006785"/>
            <a:ext cx="621523" cy="326573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 smtClean="0">
                <a:latin typeface=".VnAvant" panose="020B7200000000000000" pitchFamily="34" charset="0"/>
              </a:rPr>
              <a:t>10</a:t>
            </a:r>
            <a:endParaRPr lang="en-US" sz="1400" dirty="0">
              <a:latin typeface=".VnAvant" panose="020B7200000000000000" pitchFamily="34" charset="0"/>
            </a:endParaRPr>
          </a:p>
        </p:txBody>
      </p:sp>
      <p:sp>
        <p:nvSpPr>
          <p:cNvPr id="34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3402045" y="3609389"/>
            <a:ext cx="621523" cy="326573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 smtClean="0">
                <a:latin typeface=".VnAvant" panose="020B7200000000000000" pitchFamily="34" charset="0"/>
              </a:rPr>
              <a:t>12</a:t>
            </a:r>
            <a:endParaRPr lang="en-US" sz="1400" dirty="0">
              <a:latin typeface=".VnAvant" panose="020B7200000000000000" pitchFamily="34" charset="0"/>
            </a:endParaRPr>
          </a:p>
        </p:txBody>
      </p:sp>
      <p:sp>
        <p:nvSpPr>
          <p:cNvPr id="38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8646367" y="3022333"/>
            <a:ext cx="621523" cy="326573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 smtClean="0">
                <a:latin typeface=".VnAvant" panose="020B7200000000000000" pitchFamily="34" charset="0"/>
              </a:rPr>
              <a:t>11</a:t>
            </a:r>
            <a:endParaRPr lang="en-US" sz="14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29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7" grpId="0" animBg="1"/>
      <p:bldP spid="28" grpId="0" animBg="1"/>
      <p:bldP spid="33" grpId="0" animBg="1"/>
      <p:bldP spid="34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-183558"/>
            <a:ext cx="1202055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1864438" y="40957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1936620" y="140386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8" name="Star: 6 Points 4">
            <a:extLst>
              <a:ext uri="{FF2B5EF4-FFF2-40B4-BE49-F238E27FC236}"/>
            </a:extLst>
          </p:cNvPr>
          <p:cNvSpPr/>
          <p:nvPr/>
        </p:nvSpPr>
        <p:spPr>
          <a:xfrm>
            <a:off x="1864438" y="307618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958569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713" y="981075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368675" y="5354638"/>
            <a:ext cx="630238" cy="6127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68675" y="5967413"/>
            <a:ext cx="709613" cy="6524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2413" y="2320925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7200" smtClean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4" name="图片 3" descr="图片包含 座位, 家具, 椅子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808038"/>
            <a:ext cx="17446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3328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6933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US" alt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000" b="1" dirty="0" err="1">
                <a:latin typeface="UTM Avo" panose="02040603050506020204" pitchFamily="18" charset="0"/>
              </a:rPr>
              <a:t>Tập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viết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pic>
        <p:nvPicPr>
          <p:cNvPr id="1946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3549650"/>
            <a:ext cx="11439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055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6400">
                <a:solidFill>
                  <a:srgbClr val="000000"/>
                </a:solidFill>
                <a:latin typeface="VNI-Avo" pitchFamily="2" charset="0"/>
                <a:cs typeface="Arial" panose="020B0604020202020204" pitchFamily="34" charset="0"/>
              </a:rPr>
              <a:t>KHÔÛI ÑOÄNG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95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649192" y="4963239"/>
            <a:ext cx="1568269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Dầu</a:t>
            </a:r>
            <a:r>
              <a:rPr lang="en-U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luyn</a:t>
            </a:r>
            <a:endParaRPr lang="en-U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054" y="4937041"/>
            <a:ext cx="1748025" cy="142346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màn</a:t>
            </a:r>
            <a:r>
              <a:rPr lang="en-US" altLang="es-ES" sz="44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altLang="es-ES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tuyn</a:t>
            </a:r>
            <a:endParaRPr lang="en-US" altLang="es-E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Xoắn</a:t>
            </a:r>
            <a:r>
              <a:rPr lang="en-U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xuýt</a:t>
            </a:r>
            <a:endParaRPr lang="en-U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7762" y="4962871"/>
            <a:ext cx="1568269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Huýt</a:t>
            </a:r>
            <a:r>
              <a:rPr lang="en-US" altLang="es-E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sáo</a:t>
            </a:r>
            <a:endParaRPr lang="en-US" altLang="es-E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459" y="4937041"/>
            <a:ext cx="1671215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Tuýt</a:t>
            </a:r>
            <a:r>
              <a:rPr lang="en-US" altLang="es-E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còi</a:t>
            </a:r>
            <a:endParaRPr lang="en-US" altLang="es-E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80549" y="3388128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82635" y="2066796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9890" y="4065894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23519" y="4459399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28304" y="2108372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38538" y="0"/>
            <a:ext cx="473233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121031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44" name="图片 3" descr="1a0e45f1285c02103820eb8b7fd0c9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114" b="7533"/>
          <a:stretch>
            <a:fillRect/>
          </a:stretch>
        </p:blipFill>
        <p:spPr bwMode="auto">
          <a:xfrm>
            <a:off x="-23813" y="30163"/>
            <a:ext cx="1221581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3676650" y="798513"/>
            <a:ext cx="44021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HỌC VẦN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28813" y="2662238"/>
            <a:ext cx="3649662" cy="3417887"/>
            <a:chOff x="1743948" y="2641705"/>
            <a:chExt cx="4123452" cy="3682896"/>
          </a:xfrm>
        </p:grpSpPr>
        <p:sp>
          <p:nvSpPr>
            <p:cNvPr id="7" name="Oval 6"/>
            <p:cNvSpPr/>
            <p:nvPr/>
          </p:nvSpPr>
          <p:spPr>
            <a:xfrm>
              <a:off x="1828246" y="2641705"/>
              <a:ext cx="4039154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52" name="TextBox 7"/>
            <p:cNvSpPr txBox="1">
              <a:spLocks noChangeArrowheads="1"/>
            </p:cNvSpPr>
            <p:nvPr/>
          </p:nvSpPr>
          <p:spPr bwMode="auto">
            <a:xfrm>
              <a:off x="1743948" y="3436498"/>
              <a:ext cx="4088005" cy="169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600">
                  <a:solidFill>
                    <a:srgbClr val="FF0000"/>
                  </a:solidFill>
                  <a:latin typeface=".VnAvant" panose="020B7200000000000000" pitchFamily="34" charset="0"/>
                </a:rPr>
                <a:t>oang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315075" y="2616200"/>
            <a:ext cx="3640138" cy="3417888"/>
            <a:chOff x="1828643" y="2641705"/>
            <a:chExt cx="4110656" cy="3682896"/>
          </a:xfrm>
        </p:grpSpPr>
        <p:sp>
          <p:nvSpPr>
            <p:cNvPr id="11" name="Oval 10"/>
            <p:cNvSpPr/>
            <p:nvPr/>
          </p:nvSpPr>
          <p:spPr>
            <a:xfrm>
              <a:off x="1828643" y="2641705"/>
              <a:ext cx="4038948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50" name="TextBox 11"/>
            <p:cNvSpPr txBox="1">
              <a:spLocks noChangeArrowheads="1"/>
            </p:cNvSpPr>
            <p:nvPr/>
          </p:nvSpPr>
          <p:spPr bwMode="auto">
            <a:xfrm>
              <a:off x="2056217" y="3486105"/>
              <a:ext cx="3883082" cy="169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600">
                  <a:solidFill>
                    <a:srgbClr val="FF0000"/>
                  </a:solidFill>
                  <a:latin typeface=".VnAvant" panose="020B7200000000000000" pitchFamily="34" charset="0"/>
                </a:rPr>
                <a:t>oac</a:t>
              </a:r>
            </a:p>
          </p:txBody>
        </p:sp>
      </p:grpSp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3459163" y="1809750"/>
            <a:ext cx="53030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UTM Avo" panose="02040603050506020204" pitchFamily="18" charset="0"/>
              </a:rPr>
              <a:t>Bài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smtClean="0">
                <a:latin typeface="UTM Avo" panose="02040603050506020204" pitchFamily="18" charset="0"/>
              </a:rPr>
              <a:t>127: </a:t>
            </a:r>
            <a:r>
              <a:rPr lang="en-US" altLang="en-US" sz="4400" dirty="0" err="1">
                <a:latin typeface=".VnAvant" panose="020B7200000000000000" pitchFamily="34" charset="0"/>
              </a:rPr>
              <a:t>oang</a:t>
            </a:r>
            <a:r>
              <a:rPr lang="en-US" altLang="en-US" sz="4400" dirty="0">
                <a:latin typeface=".VnAvant" panose="020B7200000000000000" pitchFamily="34" charset="0"/>
              </a:rPr>
              <a:t>  </a:t>
            </a:r>
            <a:r>
              <a:rPr lang="en-US" altLang="en-US" sz="4400" dirty="0" err="1">
                <a:latin typeface=".VnAvant" panose="020B7200000000000000" pitchFamily="34" charset="0"/>
              </a:rPr>
              <a:t>oac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5925" y="62706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oang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685925" y="1392238"/>
            <a:ext cx="2908300" cy="817562"/>
            <a:chOff x="1644525" y="1535854"/>
            <a:chExt cx="2908410" cy="986629"/>
          </a:xfrm>
        </p:grpSpPr>
        <p:sp>
          <p:nvSpPr>
            <p:cNvPr id="8" name="Rectangle 7"/>
            <p:cNvSpPr/>
            <p:nvPr/>
          </p:nvSpPr>
          <p:spPr>
            <a:xfrm>
              <a:off x="3011415" y="1535854"/>
              <a:ext cx="1541520" cy="95789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ng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9617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oa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00063" y="4284663"/>
            <a:ext cx="4435475" cy="10207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khoang</a:t>
            </a: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tµu</a:t>
            </a:r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2688" y="395288"/>
            <a:ext cx="31623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oac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564438" y="1179513"/>
            <a:ext cx="3092450" cy="808037"/>
            <a:chOff x="7567398" y="1887744"/>
            <a:chExt cx="3213098" cy="808159"/>
          </a:xfrm>
        </p:grpSpPr>
        <p:sp>
          <p:nvSpPr>
            <p:cNvPr id="23" name="Rectangle 22"/>
            <p:cNvSpPr/>
            <p:nvPr/>
          </p:nvSpPr>
          <p:spPr>
            <a:xfrm>
              <a:off x="9098073" y="1887744"/>
              <a:ext cx="1682423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4095"/>
              <a:ext cx="1492738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oa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7334250" y="4541838"/>
            <a:ext cx="3609975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smtClean="0">
                <a:latin typeface=".VnAvant" panose="020B7200000000000000" pitchFamily="34" charset="0"/>
              </a:rPr>
              <a:t>¸o </a:t>
            </a:r>
            <a:r>
              <a:rPr lang="en-US" sz="4800" dirty="0" err="1" smtClean="0">
                <a:latin typeface=".VnAvant" panose="020B7200000000000000" pitchFamily="34" charset="0"/>
              </a:rPr>
              <a:t>kho¸c</a:t>
            </a:r>
            <a:endParaRPr lang="en-US" sz="4800" dirty="0" smtClean="0"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3238" y="4289425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kh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oang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34250" y="4521200"/>
            <a:ext cx="3609975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>
                <a:latin typeface=".VnAvant" panose="020B7200000000000000" pitchFamily="34" charset="0"/>
              </a:rPr>
              <a:t>k</a:t>
            </a:r>
            <a:r>
              <a:rPr lang="en-US" sz="5400" dirty="0" err="1" smtClean="0">
                <a:latin typeface=".VnAvant" panose="020B7200000000000000" pitchFamily="34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o¸c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215563" y="5405438"/>
            <a:ext cx="130175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7" y="2270125"/>
            <a:ext cx="45942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2" y="1976438"/>
            <a:ext cx="333375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 animBg="1"/>
      <p:bldP spid="18" grpId="0" animBg="1"/>
      <p:bldP spid="22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4"/>
          <p:cNvSpPr txBox="1">
            <a:spLocks noChangeArrowheads="1"/>
          </p:cNvSpPr>
          <p:nvPr/>
        </p:nvSpPr>
        <p:spPr bwMode="auto">
          <a:xfrm>
            <a:off x="454025" y="2744788"/>
            <a:ext cx="39941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5900" b="1" dirty="0" err="1" smtClean="0">
                <a:latin typeface=".VnAvant" pitchFamily="34" charset="0"/>
                <a:cs typeface="Arial" pitchFamily="34" charset="0"/>
              </a:rPr>
              <a:t>kh</a:t>
            </a:r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219" name="TextBox 23"/>
          <p:cNvSpPr txBox="1">
            <a:spLocks noChangeArrowheads="1"/>
          </p:cNvSpPr>
          <p:nvPr/>
        </p:nvSpPr>
        <p:spPr bwMode="auto">
          <a:xfrm>
            <a:off x="1060450" y="1517650"/>
            <a:ext cx="31194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220" name="TextBox 23"/>
          <p:cNvSpPr txBox="1">
            <a:spLocks noChangeArrowheads="1"/>
          </p:cNvSpPr>
          <p:nvPr/>
        </p:nvSpPr>
        <p:spPr bwMode="auto">
          <a:xfrm>
            <a:off x="8710613" y="1404938"/>
            <a:ext cx="312102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oac</a:t>
            </a:r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8638431" y="2744788"/>
            <a:ext cx="25843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k</a:t>
            </a:r>
            <a:r>
              <a:rPr lang="en-US" sz="6000" b="1" dirty="0" err="1" smtClean="0">
                <a:latin typeface=".VnAvant" pitchFamily="34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o¸c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222" name="Rectangle 11"/>
          <p:cNvSpPr>
            <a:spLocks noChangeArrowheads="1"/>
          </p:cNvSpPr>
          <p:nvPr/>
        </p:nvSpPr>
        <p:spPr bwMode="auto">
          <a:xfrm>
            <a:off x="7132638" y="4159250"/>
            <a:ext cx="379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9223" name="TextBox 14"/>
          <p:cNvSpPr txBox="1">
            <a:spLocks noChangeArrowheads="1"/>
          </p:cNvSpPr>
          <p:nvPr/>
        </p:nvSpPr>
        <p:spPr bwMode="auto">
          <a:xfrm>
            <a:off x="-206375" y="4752975"/>
            <a:ext cx="82867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5900" b="1" dirty="0" err="1" smtClean="0">
                <a:latin typeface=".VnAvant" pitchFamily="34" charset="0"/>
                <a:cs typeface="Arial" pitchFamily="34" charset="0"/>
              </a:rPr>
              <a:t>kh</a:t>
            </a:r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r>
              <a:rPr lang="en-US" sz="59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tµu</a:t>
            </a:r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7132638" y="4621212"/>
            <a:ext cx="419814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¸o  </a:t>
            </a:r>
            <a:r>
              <a:rPr lang="en-US" sz="6000" b="1" dirty="0" err="1" smtClean="0">
                <a:latin typeface=".VnAvant" pitchFamily="34" charset="0"/>
              </a:rPr>
              <a:t>kh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o¸c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598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862513" y="1163508"/>
            <a:ext cx="2680445" cy="375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3" tIns="60946" rIns="121893" bIns="6094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  <a:p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  <a:p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oac</a:t>
            </a:r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  <a:p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429000" y="2100263"/>
            <a:ext cx="1422400" cy="812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40113" y="2921000"/>
            <a:ext cx="1422400" cy="614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55738" y="2311400"/>
            <a:ext cx="24352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59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,a</a:t>
            </a:r>
            <a:endParaRPr lang="en-US" sz="59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238158" y="1798475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11963" y="3468688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003592" y="1284919"/>
            <a:ext cx="182880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b="1" dirty="0" err="1" smtClean="0">
                <a:solidFill>
                  <a:srgbClr val="1F497D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5900" b="1" dirty="0">
              <a:solidFill>
                <a:srgbClr val="1F497D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18400" y="2924175"/>
            <a:ext cx="1828800" cy="1046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93" tIns="60946" rIns="121893" bIns="6094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5900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6000" dirty="0" smtClean="0">
                <a:solidFill>
                  <a:srgbClr val="6E3D0C"/>
                </a:solidFill>
                <a:latin typeface="VNI-Avo" pitchFamily="2" charset="0"/>
                <a:cs typeface="Arial" pitchFamily="34" charset="0"/>
              </a:rPr>
              <a:t>c</a:t>
            </a:r>
            <a:endParaRPr lang="en-US" sz="6000" b="1" dirty="0">
              <a:solidFill>
                <a:srgbClr val="6E3D0C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461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22" grpId="0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122</Words>
  <Application>Microsoft Office PowerPoint</Application>
  <PresentationFormat>Custom</PresentationFormat>
  <Paragraphs>62</Paragraphs>
  <Slides>18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ismail - [2010]</cp:lastModifiedBy>
  <cp:revision>43</cp:revision>
  <dcterms:created xsi:type="dcterms:W3CDTF">2017-09-16T09:15:00Z</dcterms:created>
  <dcterms:modified xsi:type="dcterms:W3CDTF">2022-03-03T03:26:56Z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