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6" r:id="rId2"/>
    <p:sldMasterId id="2147483684" r:id="rId3"/>
    <p:sldMasterId id="2147483660" r:id="rId4"/>
    <p:sldMasterId id="2147483672" r:id="rId5"/>
  </p:sldMasterIdLst>
  <p:sldIdLst>
    <p:sldId id="256" r:id="rId6"/>
    <p:sldId id="257" r:id="rId7"/>
    <p:sldId id="258" r:id="rId8"/>
    <p:sldId id="259" r:id="rId9"/>
    <p:sldId id="278" r:id="rId10"/>
    <p:sldId id="263" r:id="rId11"/>
    <p:sldId id="283" r:id="rId12"/>
    <p:sldId id="281" r:id="rId13"/>
    <p:sldId id="282" r:id="rId14"/>
    <p:sldId id="286" r:id="rId15"/>
    <p:sldId id="287" r:id="rId16"/>
    <p:sldId id="288" r:id="rId17"/>
    <p:sldId id="289" r:id="rId18"/>
    <p:sldId id="290" r:id="rId19"/>
    <p:sldId id="291" r:id="rId20"/>
    <p:sldId id="292" r:id="rId21"/>
    <p:sldId id="284" r:id="rId22"/>
    <p:sldId id="285" r:id="rId23"/>
    <p:sldId id="279" r:id="rId24"/>
    <p:sldId id="265" r:id="rId25"/>
    <p:sldId id="293" r:id="rId26"/>
    <p:sldId id="294" r:id="rId27"/>
    <p:sldId id="295" r:id="rId28"/>
    <p:sldId id="323" r:id="rId29"/>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SVN-Newton" panose="02040603050506020204" pitchFamily="18" charset="0"/>
      <p:regular r:id="rId34"/>
    </p:embeddedFont>
    <p:embeddedFont>
      <p:font typeface="UTM Avo" panose="02040603050506020204"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8ECC"/>
    <a:srgbClr val="00FA00"/>
    <a:srgbClr val="945200"/>
    <a:srgbClr val="F6F3F3"/>
    <a:srgbClr val="FFCDA5"/>
    <a:srgbClr val="FEFEFE"/>
    <a:srgbClr val="4F3C0A"/>
    <a:srgbClr val="C3549F"/>
    <a:srgbClr val="B61D8A"/>
    <a:srgbClr val="9CC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5" autoAdjust="0"/>
    <p:restoredTop sz="94656" autoAdjust="0"/>
  </p:normalViewPr>
  <p:slideViewPr>
    <p:cSldViewPr>
      <p:cViewPr varScale="1">
        <p:scale>
          <a:sx n="67" d="100"/>
          <a:sy n="67" d="100"/>
        </p:scale>
        <p:origin x="31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36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AB96-45FC-582D-AFCE-83019B3F3FF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FD689B-6F6C-FE8F-7085-8F4B83F667FF}"/>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9218D-C70F-745C-9E75-7330498D0F2D}"/>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81D06FA-F8A5-2AD7-8159-224726997480}"/>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38E8EEAC-3561-F9DE-A1CA-50DB1CAA5DD8}"/>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2846464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30F7-7832-E862-C95A-9CF11984E5A7}"/>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445F9C54-27CF-A66A-9E8F-BCBBACB861F6}"/>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830497-6093-3128-FFE8-A4106CF5084D}"/>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252C1B7-F819-E074-96F3-16D1167CB97B}"/>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084D60E9-6F4B-DB19-AC96-9267E3679CA0}"/>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3456148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A31A-F1C5-DA78-B827-0231B794851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90ACD1-D798-F0E3-D791-59DBAC71632B}"/>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F624C-DE49-C015-6D7A-8C54C5C30597}"/>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FF1057-ED09-2B1D-E07B-F43137FC338C}"/>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B1E2B289-D9CF-0ADB-12DD-9E9672F49C4C}"/>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C9CF4819-BE0D-1BEF-7E5C-352B2A213A7A}"/>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668501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25D3-D56E-1E89-A5C9-75E9011826E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648D8B0-6EE6-6D3F-B017-11FF6EFDF3B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B73A7A1-6553-267E-441C-ADC44A5C7412}"/>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39DCAF-878B-7B36-D846-733D3637A326}"/>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56E3415-37C0-D0ED-384F-6A94C3C1416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50E516-4DB3-180A-05E3-9C23251B2ABE}"/>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8" name="Footer Placeholder 7">
            <a:extLst>
              <a:ext uri="{FF2B5EF4-FFF2-40B4-BE49-F238E27FC236}">
                <a16:creationId xmlns:a16="http://schemas.microsoft.com/office/drawing/2014/main" id="{4338E234-F623-F516-AE8E-1DA46A3A89B6}"/>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9" name="Slide Number Placeholder 8">
            <a:extLst>
              <a:ext uri="{FF2B5EF4-FFF2-40B4-BE49-F238E27FC236}">
                <a16:creationId xmlns:a16="http://schemas.microsoft.com/office/drawing/2014/main" id="{DB54842C-B4C9-4839-BAD3-58C13FD9E96A}"/>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2319340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455A-3711-5617-19FF-24BF201B371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23D7CE-C29D-2E9A-B9DC-1FDD540F012D}"/>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4" name="Footer Placeholder 3">
            <a:extLst>
              <a:ext uri="{FF2B5EF4-FFF2-40B4-BE49-F238E27FC236}">
                <a16:creationId xmlns:a16="http://schemas.microsoft.com/office/drawing/2014/main" id="{7E7B5B11-F85E-DFB3-188D-5CF68BBCA060}"/>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5" name="Slide Number Placeholder 4">
            <a:extLst>
              <a:ext uri="{FF2B5EF4-FFF2-40B4-BE49-F238E27FC236}">
                <a16:creationId xmlns:a16="http://schemas.microsoft.com/office/drawing/2014/main" id="{F1FCC8AD-0F9F-2490-D42B-3D21DAFDC2DD}"/>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3894873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B2135-DF1B-8D57-C7C8-32CA1471D590}"/>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3" name="Footer Placeholder 2">
            <a:extLst>
              <a:ext uri="{FF2B5EF4-FFF2-40B4-BE49-F238E27FC236}">
                <a16:creationId xmlns:a16="http://schemas.microsoft.com/office/drawing/2014/main" id="{9BD66C6F-2D15-3060-AF1D-A65BA84B6BAC}"/>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4" name="Slide Number Placeholder 3">
            <a:extLst>
              <a:ext uri="{FF2B5EF4-FFF2-40B4-BE49-F238E27FC236}">
                <a16:creationId xmlns:a16="http://schemas.microsoft.com/office/drawing/2014/main" id="{626028F0-DC7D-CD20-E015-C20F09321007}"/>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2858642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29BF-EDCD-1356-AA7B-FB59A7E0490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5D9CF6E-2FC9-FC2F-A587-F9B5FFA825EC}"/>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BC9271-6E3D-B3A1-1C58-5BF6D2ABF61E}"/>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F4EC815-4DBF-3856-FECA-9BFB0031B2C8}"/>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66166BA1-B472-49C3-F257-9395E706A18E}"/>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70DB77B4-955F-2ADC-5506-87CAC155AA8C}"/>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296964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3BCB-4E18-A304-9C73-D67F2ED9974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2853007-5C99-EA39-F2BD-624522B9A85E}"/>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87FEEB2-D1CF-FEF5-9CFB-008763A8259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6654D5E-B92F-3033-4AFD-DE35AFBAC3DB}"/>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136A8BC1-6157-3914-2D0B-CC88EBA403A7}"/>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AAA55888-C978-F448-9DAC-98048ACBFDDF}"/>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639637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5E1-E4EB-2CBB-C4D0-ECC4B47CFA8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7AEC4D-57E6-75CC-5CBD-47AA2F0796E8}"/>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9A5C4-9D5E-B6DB-2D48-D2EE5442E696}"/>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F656E3BA-CF56-DF40-DDDB-2AF67551BC3D}"/>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36CA34E9-52B5-6A84-7D54-3B4042DE43B5}"/>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641039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B6500-9865-B3F5-EB0B-DB109E877BEE}"/>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3760B-5671-D123-8E15-7AC27432260C}"/>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DEDBD-A09E-52B0-15AA-EF93DA838C49}"/>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D3FD388F-D27F-0A39-CEA5-D8E4EAB69D98}"/>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6906A56C-5250-F9AC-20CF-DF8579E287E7}"/>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2150665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474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AB96-45FC-582D-AFCE-83019B3F3FF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FD689B-6F6C-FE8F-7085-8F4B83F667FF}"/>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9218D-C70F-745C-9E75-7330498D0F2D}"/>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81D06FA-F8A5-2AD7-8159-224726997480}"/>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38E8EEAC-3561-F9DE-A1CA-50DB1CAA5DD8}"/>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3038567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30F7-7832-E862-C95A-9CF11984E5A7}"/>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445F9C54-27CF-A66A-9E8F-BCBBACB861F6}"/>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830497-6093-3128-FFE8-A4106CF5084D}"/>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252C1B7-F819-E074-96F3-16D1167CB97B}"/>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084D60E9-6F4B-DB19-AC96-9267E3679CA0}"/>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2369000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A31A-F1C5-DA78-B827-0231B794851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90ACD1-D798-F0E3-D791-59DBAC71632B}"/>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F624C-DE49-C015-6D7A-8C54C5C30597}"/>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FF1057-ED09-2B1D-E07B-F43137FC338C}"/>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B1E2B289-D9CF-0ADB-12DD-9E9672F49C4C}"/>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C9CF4819-BE0D-1BEF-7E5C-352B2A213A7A}"/>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3855538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25D3-D56E-1E89-A5C9-75E9011826E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648D8B0-6EE6-6D3F-B017-11FF6EFDF3B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B73A7A1-6553-267E-441C-ADC44A5C7412}"/>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39DCAF-878B-7B36-D846-733D3637A326}"/>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56E3415-37C0-D0ED-384F-6A94C3C1416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50E516-4DB3-180A-05E3-9C23251B2ABE}"/>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8" name="Footer Placeholder 7">
            <a:extLst>
              <a:ext uri="{FF2B5EF4-FFF2-40B4-BE49-F238E27FC236}">
                <a16:creationId xmlns:a16="http://schemas.microsoft.com/office/drawing/2014/main" id="{4338E234-F623-F516-AE8E-1DA46A3A89B6}"/>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9" name="Slide Number Placeholder 8">
            <a:extLst>
              <a:ext uri="{FF2B5EF4-FFF2-40B4-BE49-F238E27FC236}">
                <a16:creationId xmlns:a16="http://schemas.microsoft.com/office/drawing/2014/main" id="{DB54842C-B4C9-4839-BAD3-58C13FD9E96A}"/>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3378007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455A-3711-5617-19FF-24BF201B371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23D7CE-C29D-2E9A-B9DC-1FDD540F012D}"/>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4" name="Footer Placeholder 3">
            <a:extLst>
              <a:ext uri="{FF2B5EF4-FFF2-40B4-BE49-F238E27FC236}">
                <a16:creationId xmlns:a16="http://schemas.microsoft.com/office/drawing/2014/main" id="{7E7B5B11-F85E-DFB3-188D-5CF68BBCA060}"/>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5" name="Slide Number Placeholder 4">
            <a:extLst>
              <a:ext uri="{FF2B5EF4-FFF2-40B4-BE49-F238E27FC236}">
                <a16:creationId xmlns:a16="http://schemas.microsoft.com/office/drawing/2014/main" id="{F1FCC8AD-0F9F-2490-D42B-3D21DAFDC2DD}"/>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37975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B2135-DF1B-8D57-C7C8-32CA1471D590}"/>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3" name="Footer Placeholder 2">
            <a:extLst>
              <a:ext uri="{FF2B5EF4-FFF2-40B4-BE49-F238E27FC236}">
                <a16:creationId xmlns:a16="http://schemas.microsoft.com/office/drawing/2014/main" id="{9BD66C6F-2D15-3060-AF1D-A65BA84B6BAC}"/>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4" name="Slide Number Placeholder 3">
            <a:extLst>
              <a:ext uri="{FF2B5EF4-FFF2-40B4-BE49-F238E27FC236}">
                <a16:creationId xmlns:a16="http://schemas.microsoft.com/office/drawing/2014/main" id="{626028F0-DC7D-CD20-E015-C20F09321007}"/>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58942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29BF-EDCD-1356-AA7B-FB59A7E0490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5D9CF6E-2FC9-FC2F-A587-F9B5FFA825EC}"/>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BC9271-6E3D-B3A1-1C58-5BF6D2ABF61E}"/>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F4EC815-4DBF-3856-FECA-9BFB0031B2C8}"/>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66166BA1-B472-49C3-F257-9395E706A18E}"/>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70DB77B4-955F-2ADC-5506-87CAC155AA8C}"/>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111577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3BCB-4E18-A304-9C73-D67F2ED9974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2853007-5C99-EA39-F2BD-624522B9A85E}"/>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87FEEB2-D1CF-FEF5-9CFB-008763A8259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6654D5E-B92F-3033-4AFD-DE35AFBAC3DB}"/>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136A8BC1-6157-3914-2D0B-CC88EBA403A7}"/>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AAA55888-C978-F448-9DAC-98048ACBFDDF}"/>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1117675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5E1-E4EB-2CBB-C4D0-ECC4B47CFA8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7AEC4D-57E6-75CC-5CBD-47AA2F0796E8}"/>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9A5C4-9D5E-B6DB-2D48-D2EE5442E696}"/>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F656E3BA-CF56-DF40-DDDB-2AF67551BC3D}"/>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36CA34E9-52B5-6A84-7D54-3B4042DE43B5}"/>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1662911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B6500-9865-B3F5-EB0B-DB109E877BEE}"/>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3760B-5671-D123-8E15-7AC27432260C}"/>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DEDBD-A09E-52B0-15AA-EF93DA838C49}"/>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D3FD388F-D27F-0A39-CEA5-D8E4EAB69D98}"/>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6906A56C-5250-F9AC-20CF-DF8579E287E7}"/>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3354993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546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AB96-45FC-582D-AFCE-83019B3F3FF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FD689B-6F6C-FE8F-7085-8F4B83F667FF}"/>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9218D-C70F-745C-9E75-7330498D0F2D}"/>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81D06FA-F8A5-2AD7-8159-224726997480}"/>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38E8EEAC-3561-F9DE-A1CA-50DB1CAA5DD8}"/>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42394682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30F7-7832-E862-C95A-9CF11984E5A7}"/>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445F9C54-27CF-A66A-9E8F-BCBBACB861F6}"/>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830497-6093-3128-FFE8-A4106CF5084D}"/>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252C1B7-F819-E074-96F3-16D1167CB97B}"/>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084D60E9-6F4B-DB19-AC96-9267E3679CA0}"/>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2875198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A31A-F1C5-DA78-B827-0231B794851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90ACD1-D798-F0E3-D791-59DBAC71632B}"/>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F624C-DE49-C015-6D7A-8C54C5C30597}"/>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FF1057-ED09-2B1D-E07B-F43137FC338C}"/>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B1E2B289-D9CF-0ADB-12DD-9E9672F49C4C}"/>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C9CF4819-BE0D-1BEF-7E5C-352B2A213A7A}"/>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2465156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25D3-D56E-1E89-A5C9-75E9011826E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648D8B0-6EE6-6D3F-B017-11FF6EFDF3B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B73A7A1-6553-267E-441C-ADC44A5C7412}"/>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39DCAF-878B-7B36-D846-733D3637A326}"/>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56E3415-37C0-D0ED-384F-6A94C3C1416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50E516-4DB3-180A-05E3-9C23251B2ABE}"/>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8" name="Footer Placeholder 7">
            <a:extLst>
              <a:ext uri="{FF2B5EF4-FFF2-40B4-BE49-F238E27FC236}">
                <a16:creationId xmlns:a16="http://schemas.microsoft.com/office/drawing/2014/main" id="{4338E234-F623-F516-AE8E-1DA46A3A89B6}"/>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9" name="Slide Number Placeholder 8">
            <a:extLst>
              <a:ext uri="{FF2B5EF4-FFF2-40B4-BE49-F238E27FC236}">
                <a16:creationId xmlns:a16="http://schemas.microsoft.com/office/drawing/2014/main" id="{DB54842C-B4C9-4839-BAD3-58C13FD9E96A}"/>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1219054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455A-3711-5617-19FF-24BF201B371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23D7CE-C29D-2E9A-B9DC-1FDD540F012D}"/>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4" name="Footer Placeholder 3">
            <a:extLst>
              <a:ext uri="{FF2B5EF4-FFF2-40B4-BE49-F238E27FC236}">
                <a16:creationId xmlns:a16="http://schemas.microsoft.com/office/drawing/2014/main" id="{7E7B5B11-F85E-DFB3-188D-5CF68BBCA060}"/>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5" name="Slide Number Placeholder 4">
            <a:extLst>
              <a:ext uri="{FF2B5EF4-FFF2-40B4-BE49-F238E27FC236}">
                <a16:creationId xmlns:a16="http://schemas.microsoft.com/office/drawing/2014/main" id="{F1FCC8AD-0F9F-2490-D42B-3D21DAFDC2DD}"/>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1329544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B2135-DF1B-8D57-C7C8-32CA1471D590}"/>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3" name="Footer Placeholder 2">
            <a:extLst>
              <a:ext uri="{FF2B5EF4-FFF2-40B4-BE49-F238E27FC236}">
                <a16:creationId xmlns:a16="http://schemas.microsoft.com/office/drawing/2014/main" id="{9BD66C6F-2D15-3060-AF1D-A65BA84B6BAC}"/>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4" name="Slide Number Placeholder 3">
            <a:extLst>
              <a:ext uri="{FF2B5EF4-FFF2-40B4-BE49-F238E27FC236}">
                <a16:creationId xmlns:a16="http://schemas.microsoft.com/office/drawing/2014/main" id="{626028F0-DC7D-CD20-E015-C20F09321007}"/>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1503338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29BF-EDCD-1356-AA7B-FB59A7E0490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5D9CF6E-2FC9-FC2F-A587-F9B5FFA825EC}"/>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BC9271-6E3D-B3A1-1C58-5BF6D2ABF61E}"/>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F4EC815-4DBF-3856-FECA-9BFB0031B2C8}"/>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66166BA1-B472-49C3-F257-9395E706A18E}"/>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70DB77B4-955F-2ADC-5506-87CAC155AA8C}"/>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166827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3BCB-4E18-A304-9C73-D67F2ED9974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2853007-5C99-EA39-F2BD-624522B9A85E}"/>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87FEEB2-D1CF-FEF5-9CFB-008763A8259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6654D5E-B92F-3033-4AFD-DE35AFBAC3DB}"/>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136A8BC1-6157-3914-2D0B-CC88EBA403A7}"/>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AAA55888-C978-F448-9DAC-98048ACBFDDF}"/>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306878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5E1-E4EB-2CBB-C4D0-ECC4B47CFA8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7AEC4D-57E6-75CC-5CBD-47AA2F0796E8}"/>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9A5C4-9D5E-B6DB-2D48-D2EE5442E696}"/>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F656E3BA-CF56-DF40-DDDB-2AF67551BC3D}"/>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36CA34E9-52B5-6A84-7D54-3B4042DE43B5}"/>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3662605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B6500-9865-B3F5-EB0B-DB109E877BEE}"/>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3760B-5671-D123-8E15-7AC27432260C}"/>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DEDBD-A09E-52B0-15AA-EF93DA838C49}"/>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D3FD388F-D27F-0A39-CEA5-D8E4EAB69D98}"/>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6906A56C-5250-F9AC-20CF-DF8579E287E7}"/>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1567756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694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6AB96-45FC-582D-AFCE-83019B3F3FF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FD689B-6F6C-FE8F-7085-8F4B83F667FF}"/>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9218D-C70F-745C-9E75-7330498D0F2D}"/>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81D06FA-F8A5-2AD7-8159-224726997480}"/>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38E8EEAC-3561-F9DE-A1CA-50DB1CAA5DD8}"/>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3685503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30F7-7832-E862-C95A-9CF11984E5A7}"/>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445F9C54-27CF-A66A-9E8F-BCBBACB861F6}"/>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830497-6093-3128-FFE8-A4106CF5084D}"/>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252C1B7-F819-E074-96F3-16D1167CB97B}"/>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084D60E9-6F4B-DB19-AC96-9267E3679CA0}"/>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1998221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A31A-F1C5-DA78-B827-0231B794851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690ACD1-D798-F0E3-D791-59DBAC71632B}"/>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F624C-DE49-C015-6D7A-8C54C5C30597}"/>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FF1057-ED09-2B1D-E07B-F43137FC338C}"/>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B1E2B289-D9CF-0ADB-12DD-9E9672F49C4C}"/>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C9CF4819-BE0D-1BEF-7E5C-352B2A213A7A}"/>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2639632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25D3-D56E-1E89-A5C9-75E9011826E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648D8B0-6EE6-6D3F-B017-11FF6EFDF3BD}"/>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B73A7A1-6553-267E-441C-ADC44A5C7412}"/>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39DCAF-878B-7B36-D846-733D3637A326}"/>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56E3415-37C0-D0ED-384F-6A94C3C14169}"/>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50E516-4DB3-180A-05E3-9C23251B2ABE}"/>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8" name="Footer Placeholder 7">
            <a:extLst>
              <a:ext uri="{FF2B5EF4-FFF2-40B4-BE49-F238E27FC236}">
                <a16:creationId xmlns:a16="http://schemas.microsoft.com/office/drawing/2014/main" id="{4338E234-F623-F516-AE8E-1DA46A3A89B6}"/>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9" name="Slide Number Placeholder 8">
            <a:extLst>
              <a:ext uri="{FF2B5EF4-FFF2-40B4-BE49-F238E27FC236}">
                <a16:creationId xmlns:a16="http://schemas.microsoft.com/office/drawing/2014/main" id="{DB54842C-B4C9-4839-BAD3-58C13FD9E96A}"/>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2841104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455A-3711-5617-19FF-24BF201B371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23D7CE-C29D-2E9A-B9DC-1FDD540F012D}"/>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4" name="Footer Placeholder 3">
            <a:extLst>
              <a:ext uri="{FF2B5EF4-FFF2-40B4-BE49-F238E27FC236}">
                <a16:creationId xmlns:a16="http://schemas.microsoft.com/office/drawing/2014/main" id="{7E7B5B11-F85E-DFB3-188D-5CF68BBCA060}"/>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5" name="Slide Number Placeholder 4">
            <a:extLst>
              <a:ext uri="{FF2B5EF4-FFF2-40B4-BE49-F238E27FC236}">
                <a16:creationId xmlns:a16="http://schemas.microsoft.com/office/drawing/2014/main" id="{F1FCC8AD-0F9F-2490-D42B-3D21DAFDC2DD}"/>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3712341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BB2135-DF1B-8D57-C7C8-32CA1471D590}"/>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3" name="Footer Placeholder 2">
            <a:extLst>
              <a:ext uri="{FF2B5EF4-FFF2-40B4-BE49-F238E27FC236}">
                <a16:creationId xmlns:a16="http://schemas.microsoft.com/office/drawing/2014/main" id="{9BD66C6F-2D15-3060-AF1D-A65BA84B6BAC}"/>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4" name="Slide Number Placeholder 3">
            <a:extLst>
              <a:ext uri="{FF2B5EF4-FFF2-40B4-BE49-F238E27FC236}">
                <a16:creationId xmlns:a16="http://schemas.microsoft.com/office/drawing/2014/main" id="{626028F0-DC7D-CD20-E015-C20F09321007}"/>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2312529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29BF-EDCD-1356-AA7B-FB59A7E0490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5D9CF6E-2FC9-FC2F-A587-F9B5FFA825EC}"/>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BC9271-6E3D-B3A1-1C58-5BF6D2ABF61E}"/>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F4EC815-4DBF-3856-FECA-9BFB0031B2C8}"/>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66166BA1-B472-49C3-F257-9395E706A18E}"/>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70DB77B4-955F-2ADC-5506-87CAC155AA8C}"/>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3971973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3BCB-4E18-A304-9C73-D67F2ED9974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2853007-5C99-EA39-F2BD-624522B9A85E}"/>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87FEEB2-D1CF-FEF5-9CFB-008763A8259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6654D5E-B92F-3033-4AFD-DE35AFBAC3DB}"/>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136A8BC1-6157-3914-2D0B-CC88EBA403A7}"/>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AAA55888-C978-F448-9DAC-98048ACBFDDF}"/>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1562873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5E1-E4EB-2CBB-C4D0-ECC4B47CFA8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7AEC4D-57E6-75CC-5CBD-47AA2F0796E8}"/>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B9A5C4-9D5E-B6DB-2D48-D2EE5442E696}"/>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F656E3BA-CF56-DF40-DDDB-2AF67551BC3D}"/>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36CA34E9-52B5-6A84-7D54-3B4042DE43B5}"/>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1365935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FB6500-9865-B3F5-EB0B-DB109E877BEE}"/>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83760B-5671-D123-8E15-7AC27432260C}"/>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2DEDBD-A09E-52B0-15AA-EF93DA838C49}"/>
              </a:ext>
            </a:extLst>
          </p:cNvPr>
          <p:cNvSpPr>
            <a:spLocks noGrp="1"/>
          </p:cNvSpPr>
          <p:nvPr>
            <p:ph type="dt" sz="half" idx="10"/>
          </p:nvPr>
        </p:nvSpPr>
        <p:spPr/>
        <p:txBody>
          <a:body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D3FD388F-D27F-0A39-CEA5-D8E4EAB69D98}"/>
              </a:ext>
            </a:extLst>
          </p:cNvPr>
          <p:cNvSpPr>
            <a:spLocks noGrp="1"/>
          </p:cNvSpPr>
          <p:nvPr>
            <p:ph type="ftr" sz="quarter" idx="11"/>
          </p:nvPr>
        </p:nvSpPr>
        <p:spPr/>
        <p:txBody>
          <a:body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6906A56C-5250-F9AC-20CF-DF8579E287E7}"/>
              </a:ext>
            </a:extLst>
          </p:cNvPr>
          <p:cNvSpPr>
            <a:spLocks noGrp="1"/>
          </p:cNvSpPr>
          <p:nvPr>
            <p:ph type="sldNum" sz="quarter" idx="12"/>
          </p:nvPr>
        </p:nvSpPr>
        <p:spPr/>
        <p:txBody>
          <a:body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Tree>
    <p:extLst>
      <p:ext uri="{BB962C8B-B14F-4D97-AF65-F5344CB8AC3E}">
        <p14:creationId xmlns:p14="http://schemas.microsoft.com/office/powerpoint/2010/main" val="1121177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F8EC682-9448-DBEE-4360-DFB8DF259155}"/>
              </a:ext>
            </a:extLst>
          </p:cNvPr>
          <p:cNvSpPr txBox="1"/>
          <p:nvPr userDrawn="1"/>
        </p:nvSpPr>
        <p:spPr>
          <a:xfrm>
            <a:off x="2135982" y="13738088"/>
            <a:ext cx="15327630" cy="21698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FE4BDA49-755F-34BA-A98E-FAD62AA4773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05319" y="-324601"/>
            <a:ext cx="4111074" cy="4218554"/>
          </a:xfrm>
          <a:prstGeom prst="rect">
            <a:avLst/>
          </a:prstGeom>
        </p:spPr>
      </p:pic>
      <p:pic>
        <p:nvPicPr>
          <p:cNvPr id="9" name="Picture 8">
            <a:extLst>
              <a:ext uri="{FF2B5EF4-FFF2-40B4-BE49-F238E27FC236}">
                <a16:creationId xmlns:a16="http://schemas.microsoft.com/office/drawing/2014/main" id="{EE0CABC1-51CD-B859-5DF1-3F47C02068E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01181" y="12708395"/>
            <a:ext cx="3731495" cy="3829050"/>
          </a:xfrm>
          <a:prstGeom prst="rect">
            <a:avLst/>
          </a:prstGeom>
        </p:spPr>
      </p:pic>
      <p:pic>
        <p:nvPicPr>
          <p:cNvPr id="10" name="Picture 9">
            <a:extLst>
              <a:ext uri="{FF2B5EF4-FFF2-40B4-BE49-F238E27FC236}">
                <a16:creationId xmlns:a16="http://schemas.microsoft.com/office/drawing/2014/main" id="{E6880CCB-2E02-26DB-7F39-BA02D179565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4199653" y="-27080937"/>
            <a:ext cx="3731495" cy="3829050"/>
          </a:xfrm>
          <a:prstGeom prst="rect">
            <a:avLst/>
          </a:prstGeom>
        </p:spPr>
      </p:pic>
      <p:pic>
        <p:nvPicPr>
          <p:cNvPr id="11" name="Picture 10">
            <a:extLst>
              <a:ext uri="{FF2B5EF4-FFF2-40B4-BE49-F238E27FC236}">
                <a16:creationId xmlns:a16="http://schemas.microsoft.com/office/drawing/2014/main" id="{3947F4F8-9A07-EFCD-7D98-E667912C16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27113594"/>
            <a:ext cx="3731495" cy="3829050"/>
          </a:xfrm>
          <a:prstGeom prst="rect">
            <a:avLst/>
          </a:prstGeom>
        </p:spPr>
      </p:pic>
      <p:pic>
        <p:nvPicPr>
          <p:cNvPr id="12" name="Picture 11">
            <a:extLst>
              <a:ext uri="{FF2B5EF4-FFF2-40B4-BE49-F238E27FC236}">
                <a16:creationId xmlns:a16="http://schemas.microsoft.com/office/drawing/2014/main" id="{22079F21-7B28-17A1-9CF7-712588F129E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6065400" y="30466393"/>
            <a:ext cx="3731495" cy="3829050"/>
          </a:xfrm>
          <a:prstGeom prst="rect">
            <a:avLst/>
          </a:prstGeom>
        </p:spPr>
      </p:pic>
      <p:pic>
        <p:nvPicPr>
          <p:cNvPr id="13" name="Picture 12">
            <a:extLst>
              <a:ext uri="{FF2B5EF4-FFF2-40B4-BE49-F238E27FC236}">
                <a16:creationId xmlns:a16="http://schemas.microsoft.com/office/drawing/2014/main" id="{B9064CC0-33FE-0D0A-EB21-9DFE38D264D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30460950"/>
            <a:ext cx="3731495" cy="38290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179807-EB94-A717-AE31-293E4BA731A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4BB5A73-9FBF-A28D-3935-25FC5A7FED8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ADD29280-188E-B170-F0FE-1301B8D11AB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
        <p:nvSpPr>
          <p:cNvPr id="1054" name="TextBox 3">
            <a:extLst>
              <a:ext uri="{FF2B5EF4-FFF2-40B4-BE49-F238E27FC236}">
                <a16:creationId xmlns:a16="http://schemas.microsoft.com/office/drawing/2014/main" id="{3E16D0C4-C6F9-E4DE-3F35-D615874CE5E6}"/>
              </a:ext>
            </a:extLst>
          </p:cNvPr>
          <p:cNvSpPr txBox="1"/>
          <p:nvPr userDrawn="1"/>
        </p:nvSpPr>
        <p:spPr>
          <a:xfrm>
            <a:off x="2135982" y="13738088"/>
            <a:ext cx="15327630" cy="21698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55" name="Picture 1054">
            <a:extLst>
              <a:ext uri="{FF2B5EF4-FFF2-40B4-BE49-F238E27FC236}">
                <a16:creationId xmlns:a16="http://schemas.microsoft.com/office/drawing/2014/main" id="{373343AC-CBF4-920C-BCF1-1F30E192ED6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05319" y="-324601"/>
            <a:ext cx="4111074" cy="4218554"/>
          </a:xfrm>
          <a:prstGeom prst="rect">
            <a:avLst/>
          </a:prstGeom>
        </p:spPr>
      </p:pic>
      <p:pic>
        <p:nvPicPr>
          <p:cNvPr id="1056" name="Picture 1055">
            <a:extLst>
              <a:ext uri="{FF2B5EF4-FFF2-40B4-BE49-F238E27FC236}">
                <a16:creationId xmlns:a16="http://schemas.microsoft.com/office/drawing/2014/main" id="{90521F65-0024-1086-2787-8830DF76C9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01181" y="12708395"/>
            <a:ext cx="3731495" cy="3829050"/>
          </a:xfrm>
          <a:prstGeom prst="rect">
            <a:avLst/>
          </a:prstGeom>
        </p:spPr>
      </p:pic>
      <p:pic>
        <p:nvPicPr>
          <p:cNvPr id="7" name="Picture 6">
            <a:extLst>
              <a:ext uri="{FF2B5EF4-FFF2-40B4-BE49-F238E27FC236}">
                <a16:creationId xmlns:a16="http://schemas.microsoft.com/office/drawing/2014/main" id="{D18655DC-468B-64DC-6685-E8312E92A43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4199653" y="-27080937"/>
            <a:ext cx="3731495" cy="3829050"/>
          </a:xfrm>
          <a:prstGeom prst="rect">
            <a:avLst/>
          </a:prstGeom>
        </p:spPr>
      </p:pic>
      <p:pic>
        <p:nvPicPr>
          <p:cNvPr id="8" name="Picture 7">
            <a:extLst>
              <a:ext uri="{FF2B5EF4-FFF2-40B4-BE49-F238E27FC236}">
                <a16:creationId xmlns:a16="http://schemas.microsoft.com/office/drawing/2014/main" id="{0BF9D307-AF6E-9AA1-0087-1171D5833FE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27113594"/>
            <a:ext cx="3731495" cy="3829050"/>
          </a:xfrm>
          <a:prstGeom prst="rect">
            <a:avLst/>
          </a:prstGeom>
        </p:spPr>
      </p:pic>
      <p:pic>
        <p:nvPicPr>
          <p:cNvPr id="9" name="Picture 8">
            <a:extLst>
              <a:ext uri="{FF2B5EF4-FFF2-40B4-BE49-F238E27FC236}">
                <a16:creationId xmlns:a16="http://schemas.microsoft.com/office/drawing/2014/main" id="{A824A188-1E6A-1D00-DAD2-47EE0733E56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6065400" y="30466393"/>
            <a:ext cx="3731495" cy="3829050"/>
          </a:xfrm>
          <a:prstGeom prst="rect">
            <a:avLst/>
          </a:prstGeom>
        </p:spPr>
      </p:pic>
      <p:pic>
        <p:nvPicPr>
          <p:cNvPr id="10" name="Picture 9">
            <a:extLst>
              <a:ext uri="{FF2B5EF4-FFF2-40B4-BE49-F238E27FC236}">
                <a16:creationId xmlns:a16="http://schemas.microsoft.com/office/drawing/2014/main" id="{651B219D-DB33-F47E-6313-F3738CDE0D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30460950"/>
            <a:ext cx="3731495" cy="3829050"/>
          </a:xfrm>
          <a:prstGeom prst="rect">
            <a:avLst/>
          </a:prstGeom>
        </p:spPr>
      </p:pic>
      <p:pic>
        <p:nvPicPr>
          <p:cNvPr id="3" name="Picture 2">
            <a:extLst>
              <a:ext uri="{FF2B5EF4-FFF2-40B4-BE49-F238E27FC236}">
                <a16:creationId xmlns:a16="http://schemas.microsoft.com/office/drawing/2014/main" id="{CE1F56C0-C55A-5F98-36DB-D0D740DE64B0}"/>
              </a:ext>
            </a:extLst>
          </p:cNvPr>
          <p:cNvPicPr>
            <a:picLocks noChangeAspect="1"/>
          </p:cNvPicPr>
          <p:nvPr userDrawn="1"/>
        </p:nvPicPr>
        <p:blipFill>
          <a:blip r:embed="rId15"/>
          <a:stretch>
            <a:fillRect/>
          </a:stretch>
        </p:blipFill>
        <p:spPr>
          <a:xfrm>
            <a:off x="-363804" y="-69997"/>
            <a:ext cx="18651804" cy="10356998"/>
          </a:xfrm>
          <a:prstGeom prst="rect">
            <a:avLst/>
          </a:prstGeom>
        </p:spPr>
      </p:pic>
    </p:spTree>
    <p:extLst>
      <p:ext uri="{BB962C8B-B14F-4D97-AF65-F5344CB8AC3E}">
        <p14:creationId xmlns:p14="http://schemas.microsoft.com/office/powerpoint/2010/main" val="12993334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12">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179807-EB94-A717-AE31-293E4BA731A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4BB5A73-9FBF-A28D-3935-25FC5A7FED8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ADD29280-188E-B170-F0FE-1301B8D11AB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
        <p:nvSpPr>
          <p:cNvPr id="1054" name="TextBox 3">
            <a:extLst>
              <a:ext uri="{FF2B5EF4-FFF2-40B4-BE49-F238E27FC236}">
                <a16:creationId xmlns:a16="http://schemas.microsoft.com/office/drawing/2014/main" id="{3E16D0C4-C6F9-E4DE-3F35-D615874CE5E6}"/>
              </a:ext>
            </a:extLst>
          </p:cNvPr>
          <p:cNvSpPr txBox="1"/>
          <p:nvPr userDrawn="1"/>
        </p:nvSpPr>
        <p:spPr>
          <a:xfrm>
            <a:off x="2135982" y="13738088"/>
            <a:ext cx="15327630" cy="21698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55" name="Picture 1054">
            <a:extLst>
              <a:ext uri="{FF2B5EF4-FFF2-40B4-BE49-F238E27FC236}">
                <a16:creationId xmlns:a16="http://schemas.microsoft.com/office/drawing/2014/main" id="{373343AC-CBF4-920C-BCF1-1F30E192ED6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05319" y="-324601"/>
            <a:ext cx="4111074" cy="4218554"/>
          </a:xfrm>
          <a:prstGeom prst="rect">
            <a:avLst/>
          </a:prstGeom>
        </p:spPr>
      </p:pic>
      <p:pic>
        <p:nvPicPr>
          <p:cNvPr id="1056" name="Picture 1055">
            <a:extLst>
              <a:ext uri="{FF2B5EF4-FFF2-40B4-BE49-F238E27FC236}">
                <a16:creationId xmlns:a16="http://schemas.microsoft.com/office/drawing/2014/main" id="{90521F65-0024-1086-2787-8830DF76C9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01181" y="12708395"/>
            <a:ext cx="3731495" cy="3829050"/>
          </a:xfrm>
          <a:prstGeom prst="rect">
            <a:avLst/>
          </a:prstGeom>
        </p:spPr>
      </p:pic>
      <p:pic>
        <p:nvPicPr>
          <p:cNvPr id="7" name="Picture 6">
            <a:extLst>
              <a:ext uri="{FF2B5EF4-FFF2-40B4-BE49-F238E27FC236}">
                <a16:creationId xmlns:a16="http://schemas.microsoft.com/office/drawing/2014/main" id="{D18655DC-468B-64DC-6685-E8312E92A43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4199653" y="-27080937"/>
            <a:ext cx="3731495" cy="3829050"/>
          </a:xfrm>
          <a:prstGeom prst="rect">
            <a:avLst/>
          </a:prstGeom>
        </p:spPr>
      </p:pic>
      <p:pic>
        <p:nvPicPr>
          <p:cNvPr id="8" name="Picture 7">
            <a:extLst>
              <a:ext uri="{FF2B5EF4-FFF2-40B4-BE49-F238E27FC236}">
                <a16:creationId xmlns:a16="http://schemas.microsoft.com/office/drawing/2014/main" id="{0BF9D307-AF6E-9AA1-0087-1171D5833FE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27113594"/>
            <a:ext cx="3731495" cy="3829050"/>
          </a:xfrm>
          <a:prstGeom prst="rect">
            <a:avLst/>
          </a:prstGeom>
        </p:spPr>
      </p:pic>
      <p:pic>
        <p:nvPicPr>
          <p:cNvPr id="9" name="Picture 8">
            <a:extLst>
              <a:ext uri="{FF2B5EF4-FFF2-40B4-BE49-F238E27FC236}">
                <a16:creationId xmlns:a16="http://schemas.microsoft.com/office/drawing/2014/main" id="{A824A188-1E6A-1D00-DAD2-47EE0733E56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6065400" y="30466393"/>
            <a:ext cx="3731495" cy="3829050"/>
          </a:xfrm>
          <a:prstGeom prst="rect">
            <a:avLst/>
          </a:prstGeom>
        </p:spPr>
      </p:pic>
      <p:pic>
        <p:nvPicPr>
          <p:cNvPr id="10" name="Picture 9">
            <a:extLst>
              <a:ext uri="{FF2B5EF4-FFF2-40B4-BE49-F238E27FC236}">
                <a16:creationId xmlns:a16="http://schemas.microsoft.com/office/drawing/2014/main" id="{651B219D-DB33-F47E-6313-F3738CDE0D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30460950"/>
            <a:ext cx="3731495" cy="3829050"/>
          </a:xfrm>
          <a:prstGeom prst="rect">
            <a:avLst/>
          </a:prstGeom>
        </p:spPr>
      </p:pic>
      <p:pic>
        <p:nvPicPr>
          <p:cNvPr id="3" name="Picture 2">
            <a:extLst>
              <a:ext uri="{FF2B5EF4-FFF2-40B4-BE49-F238E27FC236}">
                <a16:creationId xmlns:a16="http://schemas.microsoft.com/office/drawing/2014/main" id="{CE1F56C0-C55A-5F98-36DB-D0D740DE64B0}"/>
              </a:ext>
            </a:extLst>
          </p:cNvPr>
          <p:cNvPicPr>
            <a:picLocks noChangeAspect="1"/>
          </p:cNvPicPr>
          <p:nvPr userDrawn="1"/>
        </p:nvPicPr>
        <p:blipFill>
          <a:blip r:embed="rId15"/>
          <a:stretch>
            <a:fillRect/>
          </a:stretch>
        </p:blipFill>
        <p:spPr>
          <a:xfrm>
            <a:off x="-363804" y="-69997"/>
            <a:ext cx="18651804" cy="10356998"/>
          </a:xfrm>
          <a:prstGeom prst="rect">
            <a:avLst/>
          </a:prstGeom>
        </p:spPr>
      </p:pic>
    </p:spTree>
    <p:extLst>
      <p:ext uri="{BB962C8B-B14F-4D97-AF65-F5344CB8AC3E}">
        <p14:creationId xmlns:p14="http://schemas.microsoft.com/office/powerpoint/2010/main" val="3384893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12">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179807-EB94-A717-AE31-293E4BA731A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4BB5A73-9FBF-A28D-3935-25FC5A7FED8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ADD29280-188E-B170-F0FE-1301B8D11AB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
        <p:nvSpPr>
          <p:cNvPr id="1054" name="TextBox 3">
            <a:extLst>
              <a:ext uri="{FF2B5EF4-FFF2-40B4-BE49-F238E27FC236}">
                <a16:creationId xmlns:a16="http://schemas.microsoft.com/office/drawing/2014/main" id="{3E16D0C4-C6F9-E4DE-3F35-D615874CE5E6}"/>
              </a:ext>
            </a:extLst>
          </p:cNvPr>
          <p:cNvSpPr txBox="1"/>
          <p:nvPr userDrawn="1"/>
        </p:nvSpPr>
        <p:spPr>
          <a:xfrm>
            <a:off x="2135982" y="13738088"/>
            <a:ext cx="15327630" cy="21698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55" name="Picture 1054">
            <a:extLst>
              <a:ext uri="{FF2B5EF4-FFF2-40B4-BE49-F238E27FC236}">
                <a16:creationId xmlns:a16="http://schemas.microsoft.com/office/drawing/2014/main" id="{373343AC-CBF4-920C-BCF1-1F30E192ED6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05319" y="-324601"/>
            <a:ext cx="4111074" cy="4218554"/>
          </a:xfrm>
          <a:prstGeom prst="rect">
            <a:avLst/>
          </a:prstGeom>
        </p:spPr>
      </p:pic>
      <p:pic>
        <p:nvPicPr>
          <p:cNvPr id="1056" name="Picture 1055">
            <a:extLst>
              <a:ext uri="{FF2B5EF4-FFF2-40B4-BE49-F238E27FC236}">
                <a16:creationId xmlns:a16="http://schemas.microsoft.com/office/drawing/2014/main" id="{90521F65-0024-1086-2787-8830DF76C9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01181" y="12708395"/>
            <a:ext cx="3731495" cy="3829050"/>
          </a:xfrm>
          <a:prstGeom prst="rect">
            <a:avLst/>
          </a:prstGeom>
        </p:spPr>
      </p:pic>
      <p:pic>
        <p:nvPicPr>
          <p:cNvPr id="7" name="Picture 6">
            <a:extLst>
              <a:ext uri="{FF2B5EF4-FFF2-40B4-BE49-F238E27FC236}">
                <a16:creationId xmlns:a16="http://schemas.microsoft.com/office/drawing/2014/main" id="{D18655DC-468B-64DC-6685-E8312E92A43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4199653" y="-27080937"/>
            <a:ext cx="3731495" cy="3829050"/>
          </a:xfrm>
          <a:prstGeom prst="rect">
            <a:avLst/>
          </a:prstGeom>
        </p:spPr>
      </p:pic>
      <p:pic>
        <p:nvPicPr>
          <p:cNvPr id="8" name="Picture 7">
            <a:extLst>
              <a:ext uri="{FF2B5EF4-FFF2-40B4-BE49-F238E27FC236}">
                <a16:creationId xmlns:a16="http://schemas.microsoft.com/office/drawing/2014/main" id="{0BF9D307-AF6E-9AA1-0087-1171D5833FE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27113594"/>
            <a:ext cx="3731495" cy="3829050"/>
          </a:xfrm>
          <a:prstGeom prst="rect">
            <a:avLst/>
          </a:prstGeom>
        </p:spPr>
      </p:pic>
      <p:pic>
        <p:nvPicPr>
          <p:cNvPr id="9" name="Picture 8">
            <a:extLst>
              <a:ext uri="{FF2B5EF4-FFF2-40B4-BE49-F238E27FC236}">
                <a16:creationId xmlns:a16="http://schemas.microsoft.com/office/drawing/2014/main" id="{A824A188-1E6A-1D00-DAD2-47EE0733E56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6065400" y="30466393"/>
            <a:ext cx="3731495" cy="3829050"/>
          </a:xfrm>
          <a:prstGeom prst="rect">
            <a:avLst/>
          </a:prstGeom>
        </p:spPr>
      </p:pic>
      <p:pic>
        <p:nvPicPr>
          <p:cNvPr id="10" name="Picture 9">
            <a:extLst>
              <a:ext uri="{FF2B5EF4-FFF2-40B4-BE49-F238E27FC236}">
                <a16:creationId xmlns:a16="http://schemas.microsoft.com/office/drawing/2014/main" id="{651B219D-DB33-F47E-6313-F3738CDE0D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30460950"/>
            <a:ext cx="3731495" cy="3829050"/>
          </a:xfrm>
          <a:prstGeom prst="rect">
            <a:avLst/>
          </a:prstGeom>
        </p:spPr>
      </p:pic>
      <p:pic>
        <p:nvPicPr>
          <p:cNvPr id="3" name="Picture 2">
            <a:extLst>
              <a:ext uri="{FF2B5EF4-FFF2-40B4-BE49-F238E27FC236}">
                <a16:creationId xmlns:a16="http://schemas.microsoft.com/office/drawing/2014/main" id="{CE1F56C0-C55A-5F98-36DB-D0D740DE64B0}"/>
              </a:ext>
            </a:extLst>
          </p:cNvPr>
          <p:cNvPicPr>
            <a:picLocks noChangeAspect="1"/>
          </p:cNvPicPr>
          <p:nvPr userDrawn="1"/>
        </p:nvPicPr>
        <p:blipFill>
          <a:blip r:embed="rId15"/>
          <a:stretch>
            <a:fillRect/>
          </a:stretch>
        </p:blipFill>
        <p:spPr>
          <a:xfrm>
            <a:off x="-363804" y="-69997"/>
            <a:ext cx="18651804" cy="10356998"/>
          </a:xfrm>
          <a:prstGeom prst="rect">
            <a:avLst/>
          </a:prstGeom>
        </p:spPr>
      </p:pic>
    </p:spTree>
    <p:extLst>
      <p:ext uri="{BB962C8B-B14F-4D97-AF65-F5344CB8AC3E}">
        <p14:creationId xmlns:p14="http://schemas.microsoft.com/office/powerpoint/2010/main" val="3555768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12">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179807-EB94-A717-AE31-293E4BA731A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pPr defTabSz="1371600">
              <a:defRPr/>
            </a:pPr>
            <a:fld id="{6A5EEBEB-9937-486C-A3CD-D5DD78A5727E}" type="datetimeFigureOut">
              <a:rPr lang="en-US" smtClean="0">
                <a:solidFill>
                  <a:prstClr val="black">
                    <a:tint val="82000"/>
                  </a:prstClr>
                </a:solidFill>
              </a:rPr>
              <a:pPr defTabSz="1371600">
                <a:defRPr/>
              </a:pPr>
              <a:t>12/29/2025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54BB5A73-9FBF-A28D-3935-25FC5A7FED8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pPr defTabSz="1371600">
              <a:defRPr/>
            </a:pPr>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ADD29280-188E-B170-F0FE-1301B8D11AB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pPr defTabSz="1371600">
              <a:defRPr/>
            </a:pPr>
            <a:fld id="{21B7FBA3-B487-44E8-81E6-BA49CFAD48F4}" type="slidenum">
              <a:rPr lang="en-US" smtClean="0">
                <a:solidFill>
                  <a:prstClr val="black">
                    <a:tint val="82000"/>
                  </a:prstClr>
                </a:solidFill>
              </a:rPr>
              <a:pPr defTabSz="1371600">
                <a:defRPr/>
              </a:pPr>
              <a:t>‹#›</a:t>
            </a:fld>
            <a:endParaRPr lang="en-US">
              <a:solidFill>
                <a:prstClr val="black">
                  <a:tint val="82000"/>
                </a:prstClr>
              </a:solidFill>
            </a:endParaRPr>
          </a:p>
        </p:txBody>
      </p:sp>
      <p:sp>
        <p:nvSpPr>
          <p:cNvPr id="1054" name="TextBox 3">
            <a:extLst>
              <a:ext uri="{FF2B5EF4-FFF2-40B4-BE49-F238E27FC236}">
                <a16:creationId xmlns:a16="http://schemas.microsoft.com/office/drawing/2014/main" id="{3E16D0C4-C6F9-E4DE-3F35-D615874CE5E6}"/>
              </a:ext>
            </a:extLst>
          </p:cNvPr>
          <p:cNvSpPr txBox="1"/>
          <p:nvPr userDrawn="1"/>
        </p:nvSpPr>
        <p:spPr>
          <a:xfrm>
            <a:off x="2135982" y="13738088"/>
            <a:ext cx="15327630" cy="21698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5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45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49028"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45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45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45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55" name="Picture 1054">
            <a:extLst>
              <a:ext uri="{FF2B5EF4-FFF2-40B4-BE49-F238E27FC236}">
                <a16:creationId xmlns:a16="http://schemas.microsoft.com/office/drawing/2014/main" id="{373343AC-CBF4-920C-BCF1-1F30E192ED6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05319" y="-324601"/>
            <a:ext cx="4111074" cy="4218554"/>
          </a:xfrm>
          <a:prstGeom prst="rect">
            <a:avLst/>
          </a:prstGeom>
        </p:spPr>
      </p:pic>
      <p:pic>
        <p:nvPicPr>
          <p:cNvPr id="1056" name="Picture 1055">
            <a:extLst>
              <a:ext uri="{FF2B5EF4-FFF2-40B4-BE49-F238E27FC236}">
                <a16:creationId xmlns:a16="http://schemas.microsoft.com/office/drawing/2014/main" id="{90521F65-0024-1086-2787-8830DF76C98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01181" y="12708395"/>
            <a:ext cx="3731495" cy="3829050"/>
          </a:xfrm>
          <a:prstGeom prst="rect">
            <a:avLst/>
          </a:prstGeom>
        </p:spPr>
      </p:pic>
      <p:pic>
        <p:nvPicPr>
          <p:cNvPr id="7" name="Picture 6">
            <a:extLst>
              <a:ext uri="{FF2B5EF4-FFF2-40B4-BE49-F238E27FC236}">
                <a16:creationId xmlns:a16="http://schemas.microsoft.com/office/drawing/2014/main" id="{D18655DC-468B-64DC-6685-E8312E92A43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4199653" y="-27080937"/>
            <a:ext cx="3731495" cy="3829050"/>
          </a:xfrm>
          <a:prstGeom prst="rect">
            <a:avLst/>
          </a:prstGeom>
        </p:spPr>
      </p:pic>
      <p:pic>
        <p:nvPicPr>
          <p:cNvPr id="8" name="Picture 7">
            <a:extLst>
              <a:ext uri="{FF2B5EF4-FFF2-40B4-BE49-F238E27FC236}">
                <a16:creationId xmlns:a16="http://schemas.microsoft.com/office/drawing/2014/main" id="{0BF9D307-AF6E-9AA1-0087-1171D5833FE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27113594"/>
            <a:ext cx="3731495" cy="3829050"/>
          </a:xfrm>
          <a:prstGeom prst="rect">
            <a:avLst/>
          </a:prstGeom>
        </p:spPr>
      </p:pic>
      <p:pic>
        <p:nvPicPr>
          <p:cNvPr id="9" name="Picture 8">
            <a:extLst>
              <a:ext uri="{FF2B5EF4-FFF2-40B4-BE49-F238E27FC236}">
                <a16:creationId xmlns:a16="http://schemas.microsoft.com/office/drawing/2014/main" id="{A824A188-1E6A-1D00-DAD2-47EE0733E56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6065400" y="30466393"/>
            <a:ext cx="3731495" cy="3829050"/>
          </a:xfrm>
          <a:prstGeom prst="rect">
            <a:avLst/>
          </a:prstGeom>
        </p:spPr>
      </p:pic>
      <p:pic>
        <p:nvPicPr>
          <p:cNvPr id="10" name="Picture 9">
            <a:extLst>
              <a:ext uri="{FF2B5EF4-FFF2-40B4-BE49-F238E27FC236}">
                <a16:creationId xmlns:a16="http://schemas.microsoft.com/office/drawing/2014/main" id="{651B219D-DB33-F47E-6313-F3738CDE0D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2753201" y="30460950"/>
            <a:ext cx="3731495" cy="3829050"/>
          </a:xfrm>
          <a:prstGeom prst="rect">
            <a:avLst/>
          </a:prstGeom>
        </p:spPr>
      </p:pic>
      <p:pic>
        <p:nvPicPr>
          <p:cNvPr id="3" name="Picture 2">
            <a:extLst>
              <a:ext uri="{FF2B5EF4-FFF2-40B4-BE49-F238E27FC236}">
                <a16:creationId xmlns:a16="http://schemas.microsoft.com/office/drawing/2014/main" id="{CE1F56C0-C55A-5F98-36DB-D0D740DE64B0}"/>
              </a:ext>
            </a:extLst>
          </p:cNvPr>
          <p:cNvPicPr>
            <a:picLocks noChangeAspect="1"/>
          </p:cNvPicPr>
          <p:nvPr userDrawn="1"/>
        </p:nvPicPr>
        <p:blipFill>
          <a:blip r:embed="rId15"/>
          <a:stretch>
            <a:fillRect/>
          </a:stretch>
        </p:blipFill>
        <p:spPr>
          <a:xfrm>
            <a:off x="-363804" y="-69997"/>
            <a:ext cx="18651804" cy="10356998"/>
          </a:xfrm>
          <a:prstGeom prst="rect">
            <a:avLst/>
          </a:prstGeom>
        </p:spPr>
      </p:pic>
    </p:spTree>
    <p:extLst>
      <p:ext uri="{BB962C8B-B14F-4D97-AF65-F5344CB8AC3E}">
        <p14:creationId xmlns:p14="http://schemas.microsoft.com/office/powerpoint/2010/main" val="1945982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12">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1.png"/><Relationship Id="rId3" Type="http://schemas.openxmlformats.org/officeDocument/2006/relationships/image" Target="../media/image4.png"/><Relationship Id="rId21" Type="http://schemas.openxmlformats.org/officeDocument/2006/relationships/image" Target="../media/image22.sv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sv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emf"/><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emf"/><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emf"/><Relationship Id="rId27" Type="http://schemas.openxmlformats.org/officeDocument/2006/relationships/image" Target="../media/image27.emf"/></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5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6.png"/><Relationship Id="rId7" Type="http://schemas.openxmlformats.org/officeDocument/2006/relationships/image" Target="../media/image5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36.png"/><Relationship Id="rId7" Type="http://schemas.openxmlformats.org/officeDocument/2006/relationships/image" Target="../media/image5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36.png"/><Relationship Id="rId7" Type="http://schemas.openxmlformats.org/officeDocument/2006/relationships/image" Target="../media/image5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36.png"/><Relationship Id="rId7" Type="http://schemas.openxmlformats.org/officeDocument/2006/relationships/image" Target="../media/image5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6.webp"/><Relationship Id="rId3" Type="http://schemas.openxmlformats.org/officeDocument/2006/relationships/image" Target="../media/image36.png"/><Relationship Id="rId7" Type="http://schemas.openxmlformats.org/officeDocument/2006/relationships/image" Target="../media/image5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30.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9.emf"/><Relationship Id="rId4" Type="http://schemas.openxmlformats.org/officeDocument/2006/relationships/image" Target="../media/image5.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0.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30.png"/><Relationship Id="rId7"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30.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30.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0.emf"/><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p:cNvGrpSpPr/>
        <p:nvPr/>
      </p:nvGrpSpPr>
      <p:grpSpPr>
        <a:xfrm>
          <a:off x="0" y="0"/>
          <a:ext cx="0" cy="0"/>
          <a:chOff x="0" y="0"/>
          <a:chExt cx="0" cy="0"/>
        </a:xfrm>
      </p:grpSpPr>
      <p:sp>
        <p:nvSpPr>
          <p:cNvPr id="2" name="Freeform 2"/>
          <p:cNvSpPr/>
          <p:nvPr/>
        </p:nvSpPr>
        <p:spPr>
          <a:xfrm flipH="1">
            <a:off x="11608441" y="-1568686"/>
            <a:ext cx="10305074" cy="8088870"/>
          </a:xfrm>
          <a:custGeom>
            <a:avLst/>
            <a:gdLst/>
            <a:ahLst/>
            <a:cxnLst/>
            <a:rect l="l" t="t" r="r" b="b"/>
            <a:pathLst>
              <a:path w="10305074" h="8088870">
                <a:moveTo>
                  <a:pt x="10305074" y="0"/>
                </a:moveTo>
                <a:lnTo>
                  <a:pt x="0" y="0"/>
                </a:lnTo>
                <a:lnTo>
                  <a:pt x="0" y="8088870"/>
                </a:lnTo>
                <a:lnTo>
                  <a:pt x="10305074" y="8088870"/>
                </a:lnTo>
                <a:lnTo>
                  <a:pt x="10305074" y="0"/>
                </a:lnTo>
                <a:close/>
              </a:path>
            </a:pathLst>
          </a:custGeom>
          <a:blipFill>
            <a:blip r:embed="rId2"/>
            <a:stretch>
              <a:fillRect t="-63954" r="-16705" b="-29450"/>
            </a:stretch>
          </a:blipFill>
        </p:spPr>
      </p:sp>
      <p:sp>
        <p:nvSpPr>
          <p:cNvPr id="3" name="Freeform 3"/>
          <p:cNvSpPr/>
          <p:nvPr/>
        </p:nvSpPr>
        <p:spPr>
          <a:xfrm flipH="1">
            <a:off x="-253777" y="-768189"/>
            <a:ext cx="6340790" cy="8134130"/>
          </a:xfrm>
          <a:custGeom>
            <a:avLst/>
            <a:gdLst/>
            <a:ahLst/>
            <a:cxnLst/>
            <a:rect l="l" t="t" r="r" b="b"/>
            <a:pathLst>
              <a:path w="6340790" h="8134130">
                <a:moveTo>
                  <a:pt x="6340789" y="0"/>
                </a:moveTo>
                <a:lnTo>
                  <a:pt x="0" y="0"/>
                </a:lnTo>
                <a:lnTo>
                  <a:pt x="0" y="8134130"/>
                </a:lnTo>
                <a:lnTo>
                  <a:pt x="6340789" y="8134130"/>
                </a:lnTo>
                <a:lnTo>
                  <a:pt x="6340789" y="0"/>
                </a:lnTo>
                <a:close/>
              </a:path>
            </a:pathLst>
          </a:custGeom>
          <a:blipFill>
            <a:blip r:embed="rId3"/>
            <a:stretch>
              <a:fillRect l="-25150" b="-34254"/>
            </a:stretch>
          </a:blipFill>
        </p:spPr>
      </p:sp>
      <p:sp>
        <p:nvSpPr>
          <p:cNvPr id="4" name="Freeform 4"/>
          <p:cNvSpPr/>
          <p:nvPr/>
        </p:nvSpPr>
        <p:spPr>
          <a:xfrm>
            <a:off x="-253777" y="3947146"/>
            <a:ext cx="18795555" cy="6837589"/>
          </a:xfrm>
          <a:custGeom>
            <a:avLst/>
            <a:gdLst/>
            <a:ahLst/>
            <a:cxnLst/>
            <a:rect l="l" t="t" r="r" b="b"/>
            <a:pathLst>
              <a:path w="18795555" h="6837589">
                <a:moveTo>
                  <a:pt x="0" y="0"/>
                </a:moveTo>
                <a:lnTo>
                  <a:pt x="18795554" y="0"/>
                </a:lnTo>
                <a:lnTo>
                  <a:pt x="18795554" y="6837589"/>
                </a:lnTo>
                <a:lnTo>
                  <a:pt x="0" y="6837589"/>
                </a:lnTo>
                <a:lnTo>
                  <a:pt x="0" y="0"/>
                </a:lnTo>
                <a:close/>
              </a:path>
            </a:pathLst>
          </a:custGeom>
          <a:blipFill>
            <a:blip r:embed="rId4"/>
            <a:stretch>
              <a:fillRect b="-7892"/>
            </a:stretch>
          </a:blipFill>
        </p:spPr>
      </p:sp>
      <p:grpSp>
        <p:nvGrpSpPr>
          <p:cNvPr id="5" name="Group 5"/>
          <p:cNvGrpSpPr/>
          <p:nvPr/>
        </p:nvGrpSpPr>
        <p:grpSpPr>
          <a:xfrm>
            <a:off x="301880" y="2140183"/>
            <a:ext cx="6523103" cy="1091312"/>
            <a:chOff x="0" y="0"/>
            <a:chExt cx="1168867" cy="195551"/>
          </a:xfrm>
        </p:grpSpPr>
        <p:sp>
          <p:nvSpPr>
            <p:cNvPr id="6" name="Freeform 6"/>
            <p:cNvSpPr/>
            <p:nvPr/>
          </p:nvSpPr>
          <p:spPr>
            <a:xfrm>
              <a:off x="0" y="0"/>
              <a:ext cx="1168867" cy="195551"/>
            </a:xfrm>
            <a:custGeom>
              <a:avLst/>
              <a:gdLst/>
              <a:ahLst/>
              <a:cxnLst/>
              <a:rect l="l" t="t" r="r" b="b"/>
              <a:pathLst>
                <a:path w="1168867" h="195551">
                  <a:moveTo>
                    <a:pt x="96135" y="0"/>
                  </a:moveTo>
                  <a:lnTo>
                    <a:pt x="1072732" y="0"/>
                  </a:lnTo>
                  <a:cubicBezTo>
                    <a:pt x="1125826" y="0"/>
                    <a:pt x="1168867" y="43041"/>
                    <a:pt x="1168867" y="96135"/>
                  </a:cubicBezTo>
                  <a:lnTo>
                    <a:pt x="1168867" y="99416"/>
                  </a:lnTo>
                  <a:cubicBezTo>
                    <a:pt x="1168867" y="124913"/>
                    <a:pt x="1158738" y="149365"/>
                    <a:pt x="1140709" y="167394"/>
                  </a:cubicBezTo>
                  <a:cubicBezTo>
                    <a:pt x="1122681" y="185422"/>
                    <a:pt x="1098229" y="195551"/>
                    <a:pt x="1072732" y="195551"/>
                  </a:cubicBezTo>
                  <a:lnTo>
                    <a:pt x="96135" y="195551"/>
                  </a:lnTo>
                  <a:cubicBezTo>
                    <a:pt x="70638" y="195551"/>
                    <a:pt x="46186" y="185422"/>
                    <a:pt x="28157" y="167394"/>
                  </a:cubicBezTo>
                  <a:cubicBezTo>
                    <a:pt x="10128" y="149365"/>
                    <a:pt x="0" y="124913"/>
                    <a:pt x="0" y="99416"/>
                  </a:cubicBezTo>
                  <a:lnTo>
                    <a:pt x="0" y="96135"/>
                  </a:lnTo>
                  <a:cubicBezTo>
                    <a:pt x="0" y="70638"/>
                    <a:pt x="10128" y="46186"/>
                    <a:pt x="28157" y="28157"/>
                  </a:cubicBezTo>
                  <a:cubicBezTo>
                    <a:pt x="46186" y="10128"/>
                    <a:pt x="70638" y="0"/>
                    <a:pt x="96135" y="0"/>
                  </a:cubicBezTo>
                  <a:close/>
                </a:path>
              </a:pathLst>
            </a:custGeom>
            <a:solidFill>
              <a:srgbClr val="FFFFFF"/>
            </a:solidFill>
            <a:ln cap="rnd">
              <a:noFill/>
              <a:prstDash val="solid"/>
              <a:round/>
            </a:ln>
          </p:spPr>
        </p:sp>
        <p:sp>
          <p:nvSpPr>
            <p:cNvPr id="7" name="TextBox 7"/>
            <p:cNvSpPr txBox="1"/>
            <p:nvPr/>
          </p:nvSpPr>
          <p:spPr>
            <a:xfrm>
              <a:off x="0" y="-57150"/>
              <a:ext cx="1168867" cy="252701"/>
            </a:xfrm>
            <a:prstGeom prst="rect">
              <a:avLst/>
            </a:prstGeom>
          </p:spPr>
          <p:txBody>
            <a:bodyPr lIns="71838" tIns="71838" rIns="71838" bIns="71838" rtlCol="0" anchor="ctr"/>
            <a:lstStyle/>
            <a:p>
              <a:pPr marL="0" lvl="0" indent="0" algn="ctr">
                <a:lnSpc>
                  <a:spcPts val="4751"/>
                </a:lnSpc>
                <a:spcBef>
                  <a:spcPct val="0"/>
                </a:spcBef>
              </a:pPr>
              <a:endParaRPr>
                <a:solidFill>
                  <a:srgbClr val="FFCDA5"/>
                </a:solidFill>
              </a:endParaRPr>
            </a:p>
          </p:txBody>
        </p:sp>
      </p:grpSp>
      <p:sp>
        <p:nvSpPr>
          <p:cNvPr id="8" name="Freeform 8"/>
          <p:cNvSpPr/>
          <p:nvPr/>
        </p:nvSpPr>
        <p:spPr>
          <a:xfrm>
            <a:off x="327817" y="7803875"/>
            <a:ext cx="668141" cy="901371"/>
          </a:xfrm>
          <a:custGeom>
            <a:avLst/>
            <a:gdLst/>
            <a:ahLst/>
            <a:cxnLst/>
            <a:rect l="l" t="t" r="r" b="b"/>
            <a:pathLst>
              <a:path w="668141" h="901371">
                <a:moveTo>
                  <a:pt x="0" y="0"/>
                </a:moveTo>
                <a:lnTo>
                  <a:pt x="668141" y="0"/>
                </a:lnTo>
                <a:lnTo>
                  <a:pt x="668141" y="901370"/>
                </a:lnTo>
                <a:lnTo>
                  <a:pt x="0" y="901370"/>
                </a:lnTo>
                <a:lnTo>
                  <a:pt x="0" y="0"/>
                </a:lnTo>
                <a:close/>
              </a:path>
            </a:pathLst>
          </a:custGeom>
          <a:blipFill>
            <a:blip r:embed="rId5"/>
            <a:stretch>
              <a:fillRect/>
            </a:stretch>
          </a:blipFill>
        </p:spPr>
      </p:sp>
      <p:sp>
        <p:nvSpPr>
          <p:cNvPr id="9" name="Freeform 9"/>
          <p:cNvSpPr/>
          <p:nvPr/>
        </p:nvSpPr>
        <p:spPr>
          <a:xfrm rot="-80968" flipH="1">
            <a:off x="-778984" y="4809803"/>
            <a:ext cx="4405794" cy="2243803"/>
          </a:xfrm>
          <a:custGeom>
            <a:avLst/>
            <a:gdLst/>
            <a:ahLst/>
            <a:cxnLst/>
            <a:rect l="l" t="t" r="r" b="b"/>
            <a:pathLst>
              <a:path w="4405794" h="2243803">
                <a:moveTo>
                  <a:pt x="4405794" y="0"/>
                </a:moveTo>
                <a:lnTo>
                  <a:pt x="0" y="0"/>
                </a:lnTo>
                <a:lnTo>
                  <a:pt x="0" y="2243803"/>
                </a:lnTo>
                <a:lnTo>
                  <a:pt x="4405794" y="2243803"/>
                </a:lnTo>
                <a:lnTo>
                  <a:pt x="4405794" y="0"/>
                </a:lnTo>
                <a:close/>
              </a:path>
            </a:pathLst>
          </a:custGeom>
          <a:blipFill>
            <a:blip r:embed="rId6"/>
            <a:stretch>
              <a:fillRect t="-1858"/>
            </a:stretch>
          </a:blipFill>
        </p:spPr>
      </p:sp>
      <p:sp>
        <p:nvSpPr>
          <p:cNvPr id="10" name="Freeform 10"/>
          <p:cNvSpPr/>
          <p:nvPr/>
        </p:nvSpPr>
        <p:spPr>
          <a:xfrm>
            <a:off x="4492257" y="7105174"/>
            <a:ext cx="3189511" cy="1600071"/>
          </a:xfrm>
          <a:custGeom>
            <a:avLst/>
            <a:gdLst/>
            <a:ahLst/>
            <a:cxnLst/>
            <a:rect l="l" t="t" r="r" b="b"/>
            <a:pathLst>
              <a:path w="3189511" h="1600071">
                <a:moveTo>
                  <a:pt x="0" y="0"/>
                </a:moveTo>
                <a:lnTo>
                  <a:pt x="3189511" y="0"/>
                </a:lnTo>
                <a:lnTo>
                  <a:pt x="3189511" y="1600071"/>
                </a:lnTo>
                <a:lnTo>
                  <a:pt x="0" y="1600071"/>
                </a:lnTo>
                <a:lnTo>
                  <a:pt x="0" y="0"/>
                </a:lnTo>
                <a:close/>
              </a:path>
            </a:pathLst>
          </a:custGeom>
          <a:blipFill>
            <a:blip r:embed="rId7"/>
            <a:stretch>
              <a:fillRect/>
            </a:stretch>
          </a:blipFill>
        </p:spPr>
      </p:sp>
      <p:sp>
        <p:nvSpPr>
          <p:cNvPr id="11" name="Freeform 11"/>
          <p:cNvSpPr/>
          <p:nvPr/>
        </p:nvSpPr>
        <p:spPr>
          <a:xfrm flipH="1">
            <a:off x="2916618" y="3544920"/>
            <a:ext cx="4864372" cy="6016203"/>
          </a:xfrm>
          <a:custGeom>
            <a:avLst/>
            <a:gdLst/>
            <a:ahLst/>
            <a:cxnLst/>
            <a:rect l="l" t="t" r="r" b="b"/>
            <a:pathLst>
              <a:path w="4971188" h="6302615">
                <a:moveTo>
                  <a:pt x="4971187" y="0"/>
                </a:moveTo>
                <a:lnTo>
                  <a:pt x="0" y="0"/>
                </a:lnTo>
                <a:lnTo>
                  <a:pt x="0" y="6302615"/>
                </a:lnTo>
                <a:lnTo>
                  <a:pt x="4971187" y="6302615"/>
                </a:lnTo>
                <a:lnTo>
                  <a:pt x="4971187" y="0"/>
                </a:lnTo>
                <a:close/>
              </a:path>
            </a:pathLst>
          </a:custGeom>
          <a:blipFill>
            <a:blip r:embed="rId8"/>
            <a:stretch>
              <a:fillRect/>
            </a:stretch>
          </a:blipFill>
        </p:spPr>
      </p:sp>
      <p:grpSp>
        <p:nvGrpSpPr>
          <p:cNvPr id="12" name="Group 12"/>
          <p:cNvGrpSpPr/>
          <p:nvPr/>
        </p:nvGrpSpPr>
        <p:grpSpPr>
          <a:xfrm>
            <a:off x="6579991" y="8615551"/>
            <a:ext cx="10444818" cy="945572"/>
            <a:chOff x="0" y="0"/>
            <a:chExt cx="2750899" cy="249039"/>
          </a:xfrm>
        </p:grpSpPr>
        <p:sp>
          <p:nvSpPr>
            <p:cNvPr id="13" name="Freeform 13"/>
            <p:cNvSpPr/>
            <p:nvPr/>
          </p:nvSpPr>
          <p:spPr>
            <a:xfrm>
              <a:off x="0" y="0"/>
              <a:ext cx="2750899" cy="249039"/>
            </a:xfrm>
            <a:custGeom>
              <a:avLst/>
              <a:gdLst/>
              <a:ahLst/>
              <a:cxnLst/>
              <a:rect l="l" t="t" r="r" b="b"/>
              <a:pathLst>
                <a:path w="2750899" h="249039">
                  <a:moveTo>
                    <a:pt x="20754" y="0"/>
                  </a:moveTo>
                  <a:lnTo>
                    <a:pt x="2730145" y="0"/>
                  </a:lnTo>
                  <a:cubicBezTo>
                    <a:pt x="2741607" y="0"/>
                    <a:pt x="2750899" y="9292"/>
                    <a:pt x="2750899" y="20754"/>
                  </a:cubicBezTo>
                  <a:lnTo>
                    <a:pt x="2750899" y="228285"/>
                  </a:lnTo>
                  <a:cubicBezTo>
                    <a:pt x="2750899" y="239747"/>
                    <a:pt x="2741607" y="249039"/>
                    <a:pt x="2730145" y="249039"/>
                  </a:cubicBezTo>
                  <a:lnTo>
                    <a:pt x="20754" y="249039"/>
                  </a:lnTo>
                  <a:cubicBezTo>
                    <a:pt x="15250" y="249039"/>
                    <a:pt x="9971" y="246853"/>
                    <a:pt x="6079" y="242961"/>
                  </a:cubicBezTo>
                  <a:cubicBezTo>
                    <a:pt x="2187" y="239068"/>
                    <a:pt x="0" y="233790"/>
                    <a:pt x="0" y="228285"/>
                  </a:cubicBezTo>
                  <a:lnTo>
                    <a:pt x="0" y="20754"/>
                  </a:lnTo>
                  <a:cubicBezTo>
                    <a:pt x="0" y="9292"/>
                    <a:pt x="9292" y="0"/>
                    <a:pt x="20754" y="0"/>
                  </a:cubicBezTo>
                  <a:close/>
                </a:path>
              </a:pathLst>
            </a:custGeom>
            <a:solidFill>
              <a:srgbClr val="4F3C0B"/>
            </a:solidFill>
          </p:spPr>
        </p:sp>
        <p:sp>
          <p:nvSpPr>
            <p:cNvPr id="14" name="TextBox 14"/>
            <p:cNvSpPr txBox="1"/>
            <p:nvPr/>
          </p:nvSpPr>
          <p:spPr>
            <a:xfrm>
              <a:off x="0" y="-38100"/>
              <a:ext cx="2750899" cy="287139"/>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7116158" y="8396569"/>
            <a:ext cx="887161" cy="969575"/>
          </a:xfrm>
          <a:custGeom>
            <a:avLst/>
            <a:gdLst/>
            <a:ahLst/>
            <a:cxnLst/>
            <a:rect l="l" t="t" r="r" b="b"/>
            <a:pathLst>
              <a:path w="887161" h="969575">
                <a:moveTo>
                  <a:pt x="0" y="0"/>
                </a:moveTo>
                <a:lnTo>
                  <a:pt x="887161" y="0"/>
                </a:lnTo>
                <a:lnTo>
                  <a:pt x="887161" y="969575"/>
                </a:lnTo>
                <a:lnTo>
                  <a:pt x="0" y="9695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8239741" y="7642825"/>
            <a:ext cx="1126620" cy="1723319"/>
          </a:xfrm>
          <a:custGeom>
            <a:avLst/>
            <a:gdLst/>
            <a:ahLst/>
            <a:cxnLst/>
            <a:rect l="l" t="t" r="r" b="b"/>
            <a:pathLst>
              <a:path w="1126620" h="1723319">
                <a:moveTo>
                  <a:pt x="0" y="0"/>
                </a:moveTo>
                <a:lnTo>
                  <a:pt x="1126620" y="0"/>
                </a:lnTo>
                <a:lnTo>
                  <a:pt x="1126620" y="1723319"/>
                </a:lnTo>
                <a:lnTo>
                  <a:pt x="0" y="17233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p:nvPr/>
        </p:nvSpPr>
        <p:spPr>
          <a:xfrm>
            <a:off x="9602783" y="6388401"/>
            <a:ext cx="1507482" cy="2977743"/>
          </a:xfrm>
          <a:custGeom>
            <a:avLst/>
            <a:gdLst/>
            <a:ahLst/>
            <a:cxnLst/>
            <a:rect l="l" t="t" r="r" b="b"/>
            <a:pathLst>
              <a:path w="1507482" h="2977743">
                <a:moveTo>
                  <a:pt x="0" y="0"/>
                </a:moveTo>
                <a:lnTo>
                  <a:pt x="1507482" y="0"/>
                </a:lnTo>
                <a:lnTo>
                  <a:pt x="1507482" y="2977743"/>
                </a:lnTo>
                <a:lnTo>
                  <a:pt x="0" y="29777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a:off x="11346687" y="5575874"/>
            <a:ext cx="1568224" cy="3790270"/>
          </a:xfrm>
          <a:custGeom>
            <a:avLst/>
            <a:gdLst/>
            <a:ahLst/>
            <a:cxnLst/>
            <a:rect l="l" t="t" r="r" b="b"/>
            <a:pathLst>
              <a:path w="1568224" h="3790270">
                <a:moveTo>
                  <a:pt x="0" y="0"/>
                </a:moveTo>
                <a:lnTo>
                  <a:pt x="1568224" y="0"/>
                </a:lnTo>
                <a:lnTo>
                  <a:pt x="1568224" y="3790270"/>
                </a:lnTo>
                <a:lnTo>
                  <a:pt x="0" y="379027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Freeform 19"/>
          <p:cNvSpPr/>
          <p:nvPr/>
        </p:nvSpPr>
        <p:spPr>
          <a:xfrm>
            <a:off x="13151333" y="5783740"/>
            <a:ext cx="1652384" cy="3582404"/>
          </a:xfrm>
          <a:custGeom>
            <a:avLst/>
            <a:gdLst/>
            <a:ahLst/>
            <a:cxnLst/>
            <a:rect l="l" t="t" r="r" b="b"/>
            <a:pathLst>
              <a:path w="1652384" h="3582404">
                <a:moveTo>
                  <a:pt x="0" y="0"/>
                </a:moveTo>
                <a:lnTo>
                  <a:pt x="1652384" y="0"/>
                </a:lnTo>
                <a:lnTo>
                  <a:pt x="1652384" y="3582404"/>
                </a:lnTo>
                <a:lnTo>
                  <a:pt x="0" y="358240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0" name="Freeform 20"/>
          <p:cNvSpPr/>
          <p:nvPr/>
        </p:nvSpPr>
        <p:spPr>
          <a:xfrm>
            <a:off x="15040138" y="5783740"/>
            <a:ext cx="1652384" cy="3582404"/>
          </a:xfrm>
          <a:custGeom>
            <a:avLst/>
            <a:gdLst/>
            <a:ahLst/>
            <a:cxnLst/>
            <a:rect l="l" t="t" r="r" b="b"/>
            <a:pathLst>
              <a:path w="1652384" h="3582404">
                <a:moveTo>
                  <a:pt x="0" y="0"/>
                </a:moveTo>
                <a:lnTo>
                  <a:pt x="1652384" y="0"/>
                </a:lnTo>
                <a:lnTo>
                  <a:pt x="1652384" y="3582404"/>
                </a:lnTo>
                <a:lnTo>
                  <a:pt x="0" y="358240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1" name="Freeform 21"/>
          <p:cNvSpPr/>
          <p:nvPr/>
        </p:nvSpPr>
        <p:spPr>
          <a:xfrm>
            <a:off x="1234083" y="5948557"/>
            <a:ext cx="1330110" cy="2313234"/>
          </a:xfrm>
          <a:custGeom>
            <a:avLst/>
            <a:gdLst/>
            <a:ahLst/>
            <a:cxnLst/>
            <a:rect l="l" t="t" r="r" b="b"/>
            <a:pathLst>
              <a:path w="1330110" h="2313234">
                <a:moveTo>
                  <a:pt x="0" y="0"/>
                </a:moveTo>
                <a:lnTo>
                  <a:pt x="1330110" y="0"/>
                </a:lnTo>
                <a:lnTo>
                  <a:pt x="1330110" y="2313234"/>
                </a:lnTo>
                <a:lnTo>
                  <a:pt x="0" y="2313234"/>
                </a:lnTo>
                <a:lnTo>
                  <a:pt x="0" y="0"/>
                </a:lnTo>
                <a:close/>
              </a:path>
            </a:pathLst>
          </a:custGeom>
          <a:blipFill>
            <a:blip r:embed="rId19"/>
            <a:stretch>
              <a:fillRect/>
            </a:stretch>
          </a:blipFill>
        </p:spPr>
      </p:sp>
      <p:grpSp>
        <p:nvGrpSpPr>
          <p:cNvPr id="22" name="Group 22"/>
          <p:cNvGrpSpPr/>
          <p:nvPr/>
        </p:nvGrpSpPr>
        <p:grpSpPr>
          <a:xfrm>
            <a:off x="6857190" y="1298117"/>
            <a:ext cx="10547218" cy="4001518"/>
            <a:chOff x="0" y="0"/>
            <a:chExt cx="3254678" cy="1234795"/>
          </a:xfrm>
          <a:solidFill>
            <a:schemeClr val="tx1">
              <a:lumMod val="65000"/>
              <a:lumOff val="35000"/>
            </a:schemeClr>
          </a:solidFill>
        </p:grpSpPr>
        <p:sp>
          <p:nvSpPr>
            <p:cNvPr id="23" name="Freeform 23"/>
            <p:cNvSpPr/>
            <p:nvPr/>
          </p:nvSpPr>
          <p:spPr>
            <a:xfrm>
              <a:off x="0" y="0"/>
              <a:ext cx="3254678" cy="1234795"/>
            </a:xfrm>
            <a:custGeom>
              <a:avLst/>
              <a:gdLst/>
              <a:ahLst/>
              <a:cxnLst/>
              <a:rect l="l" t="t" r="r" b="b"/>
              <a:pathLst>
                <a:path w="3254678" h="1234795">
                  <a:moveTo>
                    <a:pt x="37435" y="0"/>
                  </a:moveTo>
                  <a:lnTo>
                    <a:pt x="3217243" y="0"/>
                  </a:lnTo>
                  <a:cubicBezTo>
                    <a:pt x="3227171" y="0"/>
                    <a:pt x="3236693" y="3944"/>
                    <a:pt x="3243714" y="10965"/>
                  </a:cubicBezTo>
                  <a:cubicBezTo>
                    <a:pt x="3250734" y="17985"/>
                    <a:pt x="3254678" y="27507"/>
                    <a:pt x="3254678" y="37435"/>
                  </a:cubicBezTo>
                  <a:lnTo>
                    <a:pt x="3254678" y="1197360"/>
                  </a:lnTo>
                  <a:cubicBezTo>
                    <a:pt x="3254678" y="1218035"/>
                    <a:pt x="3237918" y="1234795"/>
                    <a:pt x="3217243" y="1234795"/>
                  </a:cubicBezTo>
                  <a:lnTo>
                    <a:pt x="37435" y="1234795"/>
                  </a:lnTo>
                  <a:cubicBezTo>
                    <a:pt x="16760" y="1234795"/>
                    <a:pt x="0" y="1218035"/>
                    <a:pt x="0" y="1197360"/>
                  </a:cubicBezTo>
                  <a:lnTo>
                    <a:pt x="0" y="37435"/>
                  </a:lnTo>
                  <a:cubicBezTo>
                    <a:pt x="0" y="16760"/>
                    <a:pt x="16760" y="0"/>
                    <a:pt x="37435" y="0"/>
                  </a:cubicBezTo>
                  <a:close/>
                </a:path>
              </a:pathLst>
            </a:custGeom>
            <a:grpFill/>
          </p:spPr>
        </p:sp>
        <p:sp>
          <p:nvSpPr>
            <p:cNvPr id="24" name="TextBox 24"/>
            <p:cNvSpPr txBox="1"/>
            <p:nvPr/>
          </p:nvSpPr>
          <p:spPr>
            <a:xfrm>
              <a:off x="0" y="-38100"/>
              <a:ext cx="3254678" cy="1272895"/>
            </a:xfrm>
            <a:prstGeom prst="rect">
              <a:avLst/>
            </a:prstGeom>
            <a:grpFill/>
          </p:spPr>
          <p:txBody>
            <a:bodyPr lIns="43358" tIns="43358" rIns="43358" bIns="43358" rtlCol="0" anchor="ctr"/>
            <a:lstStyle/>
            <a:p>
              <a:pPr algn="ctr">
                <a:lnSpc>
                  <a:spcPts val="2659"/>
                </a:lnSpc>
                <a:spcBef>
                  <a:spcPct val="0"/>
                </a:spcBef>
              </a:pPr>
              <a:endParaRPr/>
            </a:p>
          </p:txBody>
        </p:sp>
      </p:grpSp>
      <p:grpSp>
        <p:nvGrpSpPr>
          <p:cNvPr id="26" name="Group 26"/>
          <p:cNvGrpSpPr/>
          <p:nvPr/>
        </p:nvGrpSpPr>
        <p:grpSpPr>
          <a:xfrm>
            <a:off x="7407339" y="920856"/>
            <a:ext cx="6475477" cy="1209390"/>
            <a:chOff x="0" y="0"/>
            <a:chExt cx="1705475" cy="318522"/>
          </a:xfrm>
        </p:grpSpPr>
        <p:sp>
          <p:nvSpPr>
            <p:cNvPr id="27" name="Freeform 27"/>
            <p:cNvSpPr/>
            <p:nvPr/>
          </p:nvSpPr>
          <p:spPr>
            <a:xfrm>
              <a:off x="0" y="0"/>
              <a:ext cx="1705475" cy="318522"/>
            </a:xfrm>
            <a:custGeom>
              <a:avLst/>
              <a:gdLst/>
              <a:ahLst/>
              <a:cxnLst/>
              <a:rect l="l" t="t" r="r" b="b"/>
              <a:pathLst>
                <a:path w="1705475" h="318522">
                  <a:moveTo>
                    <a:pt x="60974" y="0"/>
                  </a:moveTo>
                  <a:lnTo>
                    <a:pt x="1644501" y="0"/>
                  </a:lnTo>
                  <a:cubicBezTo>
                    <a:pt x="1678176" y="0"/>
                    <a:pt x="1705475" y="27299"/>
                    <a:pt x="1705475" y="60974"/>
                  </a:cubicBezTo>
                  <a:lnTo>
                    <a:pt x="1705475" y="257548"/>
                  </a:lnTo>
                  <a:cubicBezTo>
                    <a:pt x="1705475" y="273720"/>
                    <a:pt x="1699051" y="289229"/>
                    <a:pt x="1687616" y="300664"/>
                  </a:cubicBezTo>
                  <a:cubicBezTo>
                    <a:pt x="1676181" y="312098"/>
                    <a:pt x="1660672" y="318522"/>
                    <a:pt x="1644501" y="318522"/>
                  </a:cubicBezTo>
                  <a:lnTo>
                    <a:pt x="60974" y="318522"/>
                  </a:lnTo>
                  <a:cubicBezTo>
                    <a:pt x="27299" y="318522"/>
                    <a:pt x="0" y="291223"/>
                    <a:pt x="0" y="257548"/>
                  </a:cubicBezTo>
                  <a:lnTo>
                    <a:pt x="0" y="60974"/>
                  </a:lnTo>
                  <a:cubicBezTo>
                    <a:pt x="0" y="27299"/>
                    <a:pt x="27299" y="0"/>
                    <a:pt x="60974" y="0"/>
                  </a:cubicBezTo>
                  <a:close/>
                </a:path>
              </a:pathLst>
            </a:custGeom>
            <a:solidFill>
              <a:srgbClr val="CB5B3B"/>
            </a:solidFill>
          </p:spPr>
        </p:sp>
        <p:sp>
          <p:nvSpPr>
            <p:cNvPr id="28" name="TextBox 28"/>
            <p:cNvSpPr txBox="1"/>
            <p:nvPr/>
          </p:nvSpPr>
          <p:spPr>
            <a:xfrm>
              <a:off x="0" y="-38100"/>
              <a:ext cx="1705475" cy="356622"/>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a:off x="15140175" y="-1357439"/>
            <a:ext cx="3934184" cy="3984901"/>
          </a:xfrm>
          <a:custGeom>
            <a:avLst/>
            <a:gdLst/>
            <a:ahLst/>
            <a:cxnLst/>
            <a:rect l="l" t="t" r="r" b="b"/>
            <a:pathLst>
              <a:path w="3934184" h="3984901">
                <a:moveTo>
                  <a:pt x="0" y="0"/>
                </a:moveTo>
                <a:lnTo>
                  <a:pt x="3934184" y="0"/>
                </a:lnTo>
                <a:lnTo>
                  <a:pt x="3934184" y="3984901"/>
                </a:lnTo>
                <a:lnTo>
                  <a:pt x="0" y="398490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pic>
        <p:nvPicPr>
          <p:cNvPr id="31" name="Picture 30">
            <a:extLst>
              <a:ext uri="{FF2B5EF4-FFF2-40B4-BE49-F238E27FC236}">
                <a16:creationId xmlns:a16="http://schemas.microsoft.com/office/drawing/2014/main" id="{0C4502F3-25EF-F953-CB79-A3AB1490A763}"/>
              </a:ext>
            </a:extLst>
          </p:cNvPr>
          <p:cNvPicPr>
            <a:picLocks noChangeAspect="1"/>
          </p:cNvPicPr>
          <p:nvPr/>
        </p:nvPicPr>
        <p:blipFill>
          <a:blip r:embed="rId22"/>
          <a:stretch>
            <a:fillRect/>
          </a:stretch>
        </p:blipFill>
        <p:spPr>
          <a:xfrm>
            <a:off x="7215316" y="766828"/>
            <a:ext cx="6667500" cy="1612900"/>
          </a:xfrm>
          <a:prstGeom prst="rect">
            <a:avLst/>
          </a:prstGeom>
        </p:spPr>
      </p:pic>
      <p:pic>
        <p:nvPicPr>
          <p:cNvPr id="33" name="Picture 32">
            <a:extLst>
              <a:ext uri="{FF2B5EF4-FFF2-40B4-BE49-F238E27FC236}">
                <a16:creationId xmlns:a16="http://schemas.microsoft.com/office/drawing/2014/main" id="{7B047B5F-0E7E-234B-B640-3ECFCC621AFA}"/>
              </a:ext>
            </a:extLst>
          </p:cNvPr>
          <p:cNvPicPr>
            <a:picLocks noChangeAspect="1"/>
          </p:cNvPicPr>
          <p:nvPr/>
        </p:nvPicPr>
        <p:blipFill>
          <a:blip r:embed="rId23"/>
          <a:stretch>
            <a:fillRect/>
          </a:stretch>
        </p:blipFill>
        <p:spPr>
          <a:xfrm>
            <a:off x="6843200" y="2130336"/>
            <a:ext cx="3289300" cy="1612900"/>
          </a:xfrm>
          <a:prstGeom prst="rect">
            <a:avLst/>
          </a:prstGeom>
        </p:spPr>
      </p:pic>
      <p:pic>
        <p:nvPicPr>
          <p:cNvPr id="35" name="Picture 34">
            <a:extLst>
              <a:ext uri="{FF2B5EF4-FFF2-40B4-BE49-F238E27FC236}">
                <a16:creationId xmlns:a16="http://schemas.microsoft.com/office/drawing/2014/main" id="{16725264-D270-A589-EF11-B7C6F2509CF9}"/>
              </a:ext>
            </a:extLst>
          </p:cNvPr>
          <p:cNvPicPr>
            <a:picLocks noChangeAspect="1"/>
          </p:cNvPicPr>
          <p:nvPr/>
        </p:nvPicPr>
        <p:blipFill>
          <a:blip r:embed="rId24"/>
          <a:stretch>
            <a:fillRect/>
          </a:stretch>
        </p:blipFill>
        <p:spPr>
          <a:xfrm>
            <a:off x="8769192" y="2070984"/>
            <a:ext cx="8784384" cy="2918496"/>
          </a:xfrm>
          <a:prstGeom prst="rect">
            <a:avLst/>
          </a:prstGeom>
        </p:spPr>
      </p:pic>
      <p:pic>
        <p:nvPicPr>
          <p:cNvPr id="38" name="Picture 37">
            <a:extLst>
              <a:ext uri="{FF2B5EF4-FFF2-40B4-BE49-F238E27FC236}">
                <a16:creationId xmlns:a16="http://schemas.microsoft.com/office/drawing/2014/main" id="{4BAF5BA8-CC38-B81A-93AD-3B913643266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2063" y="100508"/>
            <a:ext cx="1534338" cy="1851376"/>
          </a:xfrm>
          <a:prstGeom prst="rect">
            <a:avLst/>
          </a:prstGeom>
        </p:spPr>
      </p:pic>
      <p:pic>
        <p:nvPicPr>
          <p:cNvPr id="40" name="Picture 39">
            <a:extLst>
              <a:ext uri="{FF2B5EF4-FFF2-40B4-BE49-F238E27FC236}">
                <a16:creationId xmlns:a16="http://schemas.microsoft.com/office/drawing/2014/main" id="{77DDC876-189D-23D8-9FDE-0EF34391A7E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6692522" y="8216016"/>
            <a:ext cx="1839257" cy="1889648"/>
          </a:xfrm>
          <a:prstGeom prst="rect">
            <a:avLst/>
          </a:prstGeom>
        </p:spPr>
      </p:pic>
      <p:pic>
        <p:nvPicPr>
          <p:cNvPr id="41" name="Picture 40">
            <a:extLst>
              <a:ext uri="{FF2B5EF4-FFF2-40B4-BE49-F238E27FC236}">
                <a16:creationId xmlns:a16="http://schemas.microsoft.com/office/drawing/2014/main" id="{28BC3C82-BDA5-8C53-1E47-B1F462938A1D}"/>
              </a:ext>
            </a:extLst>
          </p:cNvPr>
          <p:cNvPicPr>
            <a:picLocks noChangeAspect="1"/>
          </p:cNvPicPr>
          <p:nvPr/>
        </p:nvPicPr>
        <p:blipFill>
          <a:blip r:embed="rId27"/>
          <a:stretch>
            <a:fillRect/>
          </a:stretch>
        </p:blipFill>
        <p:spPr>
          <a:xfrm>
            <a:off x="366983" y="2096545"/>
            <a:ext cx="6380205" cy="122416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strVal val="#ppt_w*0.70"/>
                                          </p:val>
                                        </p:tav>
                                        <p:tav tm="100000">
                                          <p:val>
                                            <p:strVal val="#ppt_w"/>
                                          </p:val>
                                        </p:tav>
                                      </p:tavLst>
                                    </p:anim>
                                    <p:anim calcmode="lin" valueType="num">
                                      <p:cBhvr>
                                        <p:cTn id="8" dur="1000" fill="hold"/>
                                        <p:tgtEl>
                                          <p:spTgt spid="41"/>
                                        </p:tgtEl>
                                        <p:attrNameLst>
                                          <p:attrName>ppt_h</p:attrName>
                                        </p:attrNameLst>
                                      </p:cBhvr>
                                      <p:tavLst>
                                        <p:tav tm="0">
                                          <p:val>
                                            <p:strVal val="#ppt_h"/>
                                          </p:val>
                                        </p:tav>
                                        <p:tav tm="100000">
                                          <p:val>
                                            <p:strVal val="#ppt_h"/>
                                          </p:val>
                                        </p:tav>
                                      </p:tavLst>
                                    </p:anim>
                                    <p:animEffect transition="in" filter="fade">
                                      <p:cBhvr>
                                        <p:cTn id="9" dur="1000"/>
                                        <p:tgtEl>
                                          <p:spTgt spid="41"/>
                                        </p:tgtEl>
                                      </p:cBhvr>
                                    </p:animEffect>
                                  </p:childTnLst>
                                </p:cTn>
                              </p:par>
                              <p:par>
                                <p:cTn id="10" presetID="55"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strVal val="#ppt_w*0.70"/>
                                          </p:val>
                                        </p:tav>
                                        <p:tav tm="100000">
                                          <p:val>
                                            <p:strVal val="#ppt_w"/>
                                          </p:val>
                                        </p:tav>
                                      </p:tavLst>
                                    </p:anim>
                                    <p:anim calcmode="lin" valueType="num">
                                      <p:cBhvr>
                                        <p:cTn id="13" dur="1000" fill="hold"/>
                                        <p:tgtEl>
                                          <p:spTgt spid="31"/>
                                        </p:tgtEl>
                                        <p:attrNameLst>
                                          <p:attrName>ppt_h</p:attrName>
                                        </p:attrNameLst>
                                      </p:cBhvr>
                                      <p:tavLst>
                                        <p:tav tm="0">
                                          <p:val>
                                            <p:strVal val="#ppt_h"/>
                                          </p:val>
                                        </p:tav>
                                        <p:tav tm="100000">
                                          <p:val>
                                            <p:strVal val="#ppt_h"/>
                                          </p:val>
                                        </p:tav>
                                      </p:tavLst>
                                    </p:anim>
                                    <p:animEffect transition="in" filter="fade">
                                      <p:cBhvr>
                                        <p:cTn id="14" dur="1000"/>
                                        <p:tgtEl>
                                          <p:spTgt spid="31"/>
                                        </p:tgtEl>
                                      </p:cBhvr>
                                    </p:animEffect>
                                  </p:childTnLst>
                                </p:cTn>
                              </p:par>
                              <p:par>
                                <p:cTn id="15" presetID="55"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strVal val="#ppt_w*0.70"/>
                                          </p:val>
                                        </p:tav>
                                        <p:tav tm="100000">
                                          <p:val>
                                            <p:strVal val="#ppt_w"/>
                                          </p:val>
                                        </p:tav>
                                      </p:tavLst>
                                    </p:anim>
                                    <p:anim calcmode="lin" valueType="num">
                                      <p:cBhvr>
                                        <p:cTn id="18" dur="1000" fill="hold"/>
                                        <p:tgtEl>
                                          <p:spTgt spid="33"/>
                                        </p:tgtEl>
                                        <p:attrNameLst>
                                          <p:attrName>ppt_h</p:attrName>
                                        </p:attrNameLst>
                                      </p:cBhvr>
                                      <p:tavLst>
                                        <p:tav tm="0">
                                          <p:val>
                                            <p:strVal val="#ppt_h"/>
                                          </p:val>
                                        </p:tav>
                                        <p:tav tm="100000">
                                          <p:val>
                                            <p:strVal val="#ppt_h"/>
                                          </p:val>
                                        </p:tav>
                                      </p:tavLst>
                                    </p:anim>
                                    <p:animEffect transition="in" filter="fade">
                                      <p:cBhvr>
                                        <p:cTn id="19" dur="1000"/>
                                        <p:tgtEl>
                                          <p:spTgt spid="33"/>
                                        </p:tgtEl>
                                      </p:cBhvr>
                                    </p:animEffect>
                                  </p:childTnLst>
                                </p:cTn>
                              </p:par>
                              <p:par>
                                <p:cTn id="20" presetID="55"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strVal val="#ppt_w*0.70"/>
                                          </p:val>
                                        </p:tav>
                                        <p:tav tm="100000">
                                          <p:val>
                                            <p:strVal val="#ppt_w"/>
                                          </p:val>
                                        </p:tav>
                                      </p:tavLst>
                                    </p:anim>
                                    <p:anim calcmode="lin" valueType="num">
                                      <p:cBhvr>
                                        <p:cTn id="23" dur="1000" fill="hold"/>
                                        <p:tgtEl>
                                          <p:spTgt spid="35"/>
                                        </p:tgtEl>
                                        <p:attrNameLst>
                                          <p:attrName>ppt_h</p:attrName>
                                        </p:attrNameLst>
                                      </p:cBhvr>
                                      <p:tavLst>
                                        <p:tav tm="0">
                                          <p:val>
                                            <p:strVal val="#ppt_h"/>
                                          </p:val>
                                        </p:tav>
                                        <p:tav tm="100000">
                                          <p:val>
                                            <p:strVal val="#ppt_h"/>
                                          </p:val>
                                        </p:tav>
                                      </p:tavLst>
                                    </p:anim>
                                    <p:animEffect transition="in" filter="fade">
                                      <p:cBhvr>
                                        <p:cTn id="24" dur="1000"/>
                                        <p:tgtEl>
                                          <p:spTgt spid="35"/>
                                        </p:tgtEl>
                                      </p:cBhvr>
                                    </p:animEffect>
                                  </p:childTnLst>
                                </p:cTn>
                              </p:par>
                              <p:par>
                                <p:cTn id="25" presetID="55"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strVal val="#ppt_w*0.70"/>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Effect transition="in" filter="fade">
                                      <p:cBhvr>
                                        <p:cTn id="29" dur="1000"/>
                                        <p:tgtEl>
                                          <p:spTgt spid="2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5"/>
                                        </p:tgtEl>
                                        <p:attrNameLst>
                                          <p:attrName>r</p:attrName>
                                        </p:attrNameLst>
                                      </p:cBhvr>
                                    </p:animRot>
                                    <p:animRot by="-240000">
                                      <p:cBhvr>
                                        <p:cTn id="32" dur="200" fill="hold">
                                          <p:stCondLst>
                                            <p:cond delay="200"/>
                                          </p:stCondLst>
                                        </p:cTn>
                                        <p:tgtEl>
                                          <p:spTgt spid="35"/>
                                        </p:tgtEl>
                                        <p:attrNameLst>
                                          <p:attrName>r</p:attrName>
                                        </p:attrNameLst>
                                      </p:cBhvr>
                                    </p:animRot>
                                    <p:animRot by="240000">
                                      <p:cBhvr>
                                        <p:cTn id="33" dur="200" fill="hold">
                                          <p:stCondLst>
                                            <p:cond delay="400"/>
                                          </p:stCondLst>
                                        </p:cTn>
                                        <p:tgtEl>
                                          <p:spTgt spid="35"/>
                                        </p:tgtEl>
                                        <p:attrNameLst>
                                          <p:attrName>r</p:attrName>
                                        </p:attrNameLst>
                                      </p:cBhvr>
                                    </p:animRot>
                                    <p:animRot by="-240000">
                                      <p:cBhvr>
                                        <p:cTn id="34" dur="200" fill="hold">
                                          <p:stCondLst>
                                            <p:cond delay="600"/>
                                          </p:stCondLst>
                                        </p:cTn>
                                        <p:tgtEl>
                                          <p:spTgt spid="35"/>
                                        </p:tgtEl>
                                        <p:attrNameLst>
                                          <p:attrName>r</p:attrName>
                                        </p:attrNameLst>
                                      </p:cBhvr>
                                    </p:animRot>
                                    <p:animRot by="120000">
                                      <p:cBhvr>
                                        <p:cTn id="35" dur="200" fill="hold">
                                          <p:stCondLst>
                                            <p:cond delay="8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a:extLst>
            <a:ext uri="{FF2B5EF4-FFF2-40B4-BE49-F238E27FC236}">
              <a16:creationId xmlns:a16="http://schemas.microsoft.com/office/drawing/2014/main" id="{E01D2844-EB64-3436-28A7-EC8B2543F4F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D936D20-7469-DE6E-46BD-80B0067F374E}"/>
              </a:ext>
            </a:extLst>
          </p:cNvPr>
          <p:cNvSpPr/>
          <p:nvPr/>
        </p:nvSpPr>
        <p:spPr>
          <a:xfrm flipH="1">
            <a:off x="10412622" y="-2275649"/>
            <a:ext cx="9903196" cy="8622379"/>
          </a:xfrm>
          <a:custGeom>
            <a:avLst/>
            <a:gdLst/>
            <a:ahLst/>
            <a:cxnLst/>
            <a:rect l="l" t="t" r="r" b="b"/>
            <a:pathLst>
              <a:path w="9903196" h="8622379">
                <a:moveTo>
                  <a:pt x="9903196" y="0"/>
                </a:moveTo>
                <a:lnTo>
                  <a:pt x="0" y="0"/>
                </a:lnTo>
                <a:lnTo>
                  <a:pt x="0" y="8622379"/>
                </a:lnTo>
                <a:lnTo>
                  <a:pt x="9903196" y="8622379"/>
                </a:lnTo>
                <a:lnTo>
                  <a:pt x="9903196" y="0"/>
                </a:lnTo>
                <a:close/>
              </a:path>
            </a:pathLst>
          </a:custGeom>
          <a:blipFill>
            <a:blip r:embed="rId2"/>
            <a:stretch>
              <a:fillRect t="-49404"/>
            </a:stretch>
          </a:blipFill>
        </p:spPr>
      </p:sp>
      <p:sp>
        <p:nvSpPr>
          <p:cNvPr id="3" name="Freeform 3">
            <a:extLst>
              <a:ext uri="{FF2B5EF4-FFF2-40B4-BE49-F238E27FC236}">
                <a16:creationId xmlns:a16="http://schemas.microsoft.com/office/drawing/2014/main" id="{02BD900C-72FF-4553-C1DB-B8B2D5CE7A88}"/>
              </a:ext>
            </a:extLst>
          </p:cNvPr>
          <p:cNvSpPr/>
          <p:nvPr/>
        </p:nvSpPr>
        <p:spPr>
          <a:xfrm flipH="1">
            <a:off x="-866658" y="7719064"/>
            <a:ext cx="19182746" cy="3925953"/>
          </a:xfrm>
          <a:custGeom>
            <a:avLst/>
            <a:gdLst/>
            <a:ahLst/>
            <a:cxnLst/>
            <a:rect l="l" t="t" r="r" b="b"/>
            <a:pathLst>
              <a:path w="19182746" h="3925953">
                <a:moveTo>
                  <a:pt x="19182746" y="0"/>
                </a:moveTo>
                <a:lnTo>
                  <a:pt x="0" y="0"/>
                </a:lnTo>
                <a:lnTo>
                  <a:pt x="0" y="3925953"/>
                </a:lnTo>
                <a:lnTo>
                  <a:pt x="19182746" y="3925953"/>
                </a:lnTo>
                <a:lnTo>
                  <a:pt x="19182746" y="0"/>
                </a:lnTo>
                <a:close/>
              </a:path>
            </a:pathLst>
          </a:custGeom>
          <a:blipFill>
            <a:blip r:embed="rId3"/>
            <a:stretch>
              <a:fillRect r="-13767"/>
            </a:stretch>
          </a:blipFill>
        </p:spPr>
      </p:sp>
      <p:sp>
        <p:nvSpPr>
          <p:cNvPr id="4" name="Freeform 4">
            <a:extLst>
              <a:ext uri="{FF2B5EF4-FFF2-40B4-BE49-F238E27FC236}">
                <a16:creationId xmlns:a16="http://schemas.microsoft.com/office/drawing/2014/main" id="{247D9E9A-9BB0-F23C-D173-44E8338BA9AD}"/>
              </a:ext>
            </a:extLst>
          </p:cNvPr>
          <p:cNvSpPr/>
          <p:nvPr/>
        </p:nvSpPr>
        <p:spPr>
          <a:xfrm>
            <a:off x="-784220" y="494746"/>
            <a:ext cx="9018484" cy="7852090"/>
          </a:xfrm>
          <a:custGeom>
            <a:avLst/>
            <a:gdLst/>
            <a:ahLst/>
            <a:cxnLst/>
            <a:rect l="l" t="t" r="r" b="b"/>
            <a:pathLst>
              <a:path w="9018484" h="7852090">
                <a:moveTo>
                  <a:pt x="0" y="0"/>
                </a:moveTo>
                <a:lnTo>
                  <a:pt x="9018484" y="0"/>
                </a:lnTo>
                <a:lnTo>
                  <a:pt x="9018484" y="7852090"/>
                </a:lnTo>
                <a:lnTo>
                  <a:pt x="0" y="7852090"/>
                </a:lnTo>
                <a:lnTo>
                  <a:pt x="0" y="0"/>
                </a:lnTo>
                <a:close/>
              </a:path>
            </a:pathLst>
          </a:custGeom>
          <a:blipFill>
            <a:blip r:embed="rId2"/>
            <a:stretch>
              <a:fillRect t="-49404"/>
            </a:stretch>
          </a:blipFill>
        </p:spPr>
      </p:sp>
      <p:sp>
        <p:nvSpPr>
          <p:cNvPr id="20" name="Rounded Rectangle 19">
            <a:extLst>
              <a:ext uri="{FF2B5EF4-FFF2-40B4-BE49-F238E27FC236}">
                <a16:creationId xmlns:a16="http://schemas.microsoft.com/office/drawing/2014/main" id="{C3D8C7A7-B0E8-8604-6CA9-66F9F38233AB}"/>
              </a:ext>
            </a:extLst>
          </p:cNvPr>
          <p:cNvSpPr/>
          <p:nvPr/>
        </p:nvSpPr>
        <p:spPr>
          <a:xfrm>
            <a:off x="571500" y="418381"/>
            <a:ext cx="17145000" cy="9220919"/>
          </a:xfrm>
          <a:custGeom>
            <a:avLst/>
            <a:gdLst>
              <a:gd name="connsiteX0" fmla="*/ 0 w 17145000"/>
              <a:gd name="connsiteY0" fmla="*/ 1536851 h 9220919"/>
              <a:gd name="connsiteX1" fmla="*/ 1536851 w 17145000"/>
              <a:gd name="connsiteY1" fmla="*/ 0 h 9220919"/>
              <a:gd name="connsiteX2" fmla="*/ 1841729 w 17145000"/>
              <a:gd name="connsiteY2" fmla="*/ 0 h 9220919"/>
              <a:gd name="connsiteX3" fmla="*/ 2005894 w 17145000"/>
              <a:gd name="connsiteY3" fmla="*/ 0 h 9220919"/>
              <a:gd name="connsiteX4" fmla="*/ 2873624 w 17145000"/>
              <a:gd name="connsiteY4" fmla="*/ 0 h 9220919"/>
              <a:gd name="connsiteX5" fmla="*/ 3741354 w 17145000"/>
              <a:gd name="connsiteY5" fmla="*/ 0 h 9220919"/>
              <a:gd name="connsiteX6" fmla="*/ 3905519 w 17145000"/>
              <a:gd name="connsiteY6" fmla="*/ 0 h 9220919"/>
              <a:gd name="connsiteX7" fmla="*/ 4491824 w 17145000"/>
              <a:gd name="connsiteY7" fmla="*/ 0 h 9220919"/>
              <a:gd name="connsiteX8" fmla="*/ 4937415 w 17145000"/>
              <a:gd name="connsiteY8" fmla="*/ 0 h 9220919"/>
              <a:gd name="connsiteX9" fmla="*/ 5383006 w 17145000"/>
              <a:gd name="connsiteY9" fmla="*/ 0 h 9220919"/>
              <a:gd name="connsiteX10" fmla="*/ 5828597 w 17145000"/>
              <a:gd name="connsiteY10" fmla="*/ 0 h 9220919"/>
              <a:gd name="connsiteX11" fmla="*/ 5992762 w 17145000"/>
              <a:gd name="connsiteY11" fmla="*/ 0 h 9220919"/>
              <a:gd name="connsiteX12" fmla="*/ 6860492 w 17145000"/>
              <a:gd name="connsiteY12" fmla="*/ 0 h 9220919"/>
              <a:gd name="connsiteX13" fmla="*/ 7728222 w 17145000"/>
              <a:gd name="connsiteY13" fmla="*/ 0 h 9220919"/>
              <a:gd name="connsiteX14" fmla="*/ 7892387 w 17145000"/>
              <a:gd name="connsiteY14" fmla="*/ 0 h 9220919"/>
              <a:gd name="connsiteX15" fmla="*/ 8197265 w 17145000"/>
              <a:gd name="connsiteY15" fmla="*/ 0 h 9220919"/>
              <a:gd name="connsiteX16" fmla="*/ 8783569 w 17145000"/>
              <a:gd name="connsiteY16" fmla="*/ 0 h 9220919"/>
              <a:gd name="connsiteX17" fmla="*/ 9510587 w 17145000"/>
              <a:gd name="connsiteY17" fmla="*/ 0 h 9220919"/>
              <a:gd name="connsiteX18" fmla="*/ 9956178 w 17145000"/>
              <a:gd name="connsiteY18" fmla="*/ 0 h 9220919"/>
              <a:gd name="connsiteX19" fmla="*/ 10261056 w 17145000"/>
              <a:gd name="connsiteY19" fmla="*/ 0 h 9220919"/>
              <a:gd name="connsiteX20" fmla="*/ 10565934 w 17145000"/>
              <a:gd name="connsiteY20" fmla="*/ 0 h 9220919"/>
              <a:gd name="connsiteX21" fmla="*/ 11292951 w 17145000"/>
              <a:gd name="connsiteY21" fmla="*/ 0 h 9220919"/>
              <a:gd name="connsiteX22" fmla="*/ 11457116 w 17145000"/>
              <a:gd name="connsiteY22" fmla="*/ 0 h 9220919"/>
              <a:gd name="connsiteX23" fmla="*/ 11902707 w 17145000"/>
              <a:gd name="connsiteY23" fmla="*/ 0 h 9220919"/>
              <a:gd name="connsiteX24" fmla="*/ 12489011 w 17145000"/>
              <a:gd name="connsiteY24" fmla="*/ 0 h 9220919"/>
              <a:gd name="connsiteX25" fmla="*/ 12793889 w 17145000"/>
              <a:gd name="connsiteY25" fmla="*/ 0 h 9220919"/>
              <a:gd name="connsiteX26" fmla="*/ 13661619 w 17145000"/>
              <a:gd name="connsiteY26" fmla="*/ 0 h 9220919"/>
              <a:gd name="connsiteX27" fmla="*/ 13825785 w 17145000"/>
              <a:gd name="connsiteY27" fmla="*/ 0 h 9220919"/>
              <a:gd name="connsiteX28" fmla="*/ 13989950 w 17145000"/>
              <a:gd name="connsiteY28" fmla="*/ 0 h 9220919"/>
              <a:gd name="connsiteX29" fmla="*/ 14435541 w 17145000"/>
              <a:gd name="connsiteY29" fmla="*/ 0 h 9220919"/>
              <a:gd name="connsiteX30" fmla="*/ 15021845 w 17145000"/>
              <a:gd name="connsiteY30" fmla="*/ 0 h 9220919"/>
              <a:gd name="connsiteX31" fmla="*/ 15608149 w 17145000"/>
              <a:gd name="connsiteY31" fmla="*/ 0 h 9220919"/>
              <a:gd name="connsiteX32" fmla="*/ 17145000 w 17145000"/>
              <a:gd name="connsiteY32" fmla="*/ 1536851 h 9220919"/>
              <a:gd name="connsiteX33" fmla="*/ 17145000 w 17145000"/>
              <a:gd name="connsiteY33" fmla="*/ 2034217 h 9220919"/>
              <a:gd name="connsiteX34" fmla="*/ 17145000 w 17145000"/>
              <a:gd name="connsiteY34" fmla="*/ 2408638 h 9220919"/>
              <a:gd name="connsiteX35" fmla="*/ 17145000 w 17145000"/>
              <a:gd name="connsiteY35" fmla="*/ 3090420 h 9220919"/>
              <a:gd name="connsiteX36" fmla="*/ 17145000 w 17145000"/>
              <a:gd name="connsiteY36" fmla="*/ 3649258 h 9220919"/>
              <a:gd name="connsiteX37" fmla="*/ 17145000 w 17145000"/>
              <a:gd name="connsiteY37" fmla="*/ 4208096 h 9220919"/>
              <a:gd name="connsiteX38" fmla="*/ 17145000 w 17145000"/>
              <a:gd name="connsiteY38" fmla="*/ 4643990 h 9220919"/>
              <a:gd name="connsiteX39" fmla="*/ 17145000 w 17145000"/>
              <a:gd name="connsiteY39" fmla="*/ 5325772 h 9220919"/>
              <a:gd name="connsiteX40" fmla="*/ 17145000 w 17145000"/>
              <a:gd name="connsiteY40" fmla="*/ 5761666 h 9220919"/>
              <a:gd name="connsiteX41" fmla="*/ 17145000 w 17145000"/>
              <a:gd name="connsiteY41" fmla="*/ 6443448 h 9220919"/>
              <a:gd name="connsiteX42" fmla="*/ 17145000 w 17145000"/>
              <a:gd name="connsiteY42" fmla="*/ 6817869 h 9220919"/>
              <a:gd name="connsiteX43" fmla="*/ 17145000 w 17145000"/>
              <a:gd name="connsiteY43" fmla="*/ 7684068 h 9220919"/>
              <a:gd name="connsiteX44" fmla="*/ 15608149 w 17145000"/>
              <a:gd name="connsiteY44" fmla="*/ 9220919 h 9220919"/>
              <a:gd name="connsiteX45" fmla="*/ 14881132 w 17145000"/>
              <a:gd name="connsiteY45" fmla="*/ 9220919 h 9220919"/>
              <a:gd name="connsiteX46" fmla="*/ 14294828 w 17145000"/>
              <a:gd name="connsiteY46" fmla="*/ 9220919 h 9220919"/>
              <a:gd name="connsiteX47" fmla="*/ 13989950 w 17145000"/>
              <a:gd name="connsiteY47" fmla="*/ 9220919 h 9220919"/>
              <a:gd name="connsiteX48" fmla="*/ 13544359 w 17145000"/>
              <a:gd name="connsiteY48" fmla="*/ 9220919 h 9220919"/>
              <a:gd name="connsiteX49" fmla="*/ 12676629 w 17145000"/>
              <a:gd name="connsiteY49" fmla="*/ 9220919 h 9220919"/>
              <a:gd name="connsiteX50" fmla="*/ 11949612 w 17145000"/>
              <a:gd name="connsiteY50" fmla="*/ 9220919 h 9220919"/>
              <a:gd name="connsiteX51" fmla="*/ 11785446 w 17145000"/>
              <a:gd name="connsiteY51" fmla="*/ 9220919 h 9220919"/>
              <a:gd name="connsiteX52" fmla="*/ 11621281 w 17145000"/>
              <a:gd name="connsiteY52" fmla="*/ 9220919 h 9220919"/>
              <a:gd name="connsiteX53" fmla="*/ 10753551 w 17145000"/>
              <a:gd name="connsiteY53" fmla="*/ 9220919 h 9220919"/>
              <a:gd name="connsiteX54" fmla="*/ 10589386 w 17145000"/>
              <a:gd name="connsiteY54" fmla="*/ 9220919 h 9220919"/>
              <a:gd name="connsiteX55" fmla="*/ 10425221 w 17145000"/>
              <a:gd name="connsiteY55" fmla="*/ 9220919 h 9220919"/>
              <a:gd name="connsiteX56" fmla="*/ 9698204 w 17145000"/>
              <a:gd name="connsiteY56" fmla="*/ 9220919 h 9220919"/>
              <a:gd name="connsiteX57" fmla="*/ 8830474 w 17145000"/>
              <a:gd name="connsiteY57" fmla="*/ 9220919 h 9220919"/>
              <a:gd name="connsiteX58" fmla="*/ 7962744 w 17145000"/>
              <a:gd name="connsiteY58" fmla="*/ 9220919 h 9220919"/>
              <a:gd name="connsiteX59" fmla="*/ 7517153 w 17145000"/>
              <a:gd name="connsiteY59" fmla="*/ 9220919 h 9220919"/>
              <a:gd name="connsiteX60" fmla="*/ 6649423 w 17145000"/>
              <a:gd name="connsiteY60" fmla="*/ 9220919 h 9220919"/>
              <a:gd name="connsiteX61" fmla="*/ 5922406 w 17145000"/>
              <a:gd name="connsiteY61" fmla="*/ 9220919 h 9220919"/>
              <a:gd name="connsiteX62" fmla="*/ 5758240 w 17145000"/>
              <a:gd name="connsiteY62" fmla="*/ 9220919 h 9220919"/>
              <a:gd name="connsiteX63" fmla="*/ 5312649 w 17145000"/>
              <a:gd name="connsiteY63" fmla="*/ 9220919 h 9220919"/>
              <a:gd name="connsiteX64" fmla="*/ 4444919 w 17145000"/>
              <a:gd name="connsiteY64" fmla="*/ 9220919 h 9220919"/>
              <a:gd name="connsiteX65" fmla="*/ 3577189 w 17145000"/>
              <a:gd name="connsiteY65" fmla="*/ 9220919 h 9220919"/>
              <a:gd name="connsiteX66" fmla="*/ 3131598 w 17145000"/>
              <a:gd name="connsiteY66" fmla="*/ 9220919 h 9220919"/>
              <a:gd name="connsiteX67" fmla="*/ 2686007 w 17145000"/>
              <a:gd name="connsiteY67" fmla="*/ 9220919 h 9220919"/>
              <a:gd name="connsiteX68" fmla="*/ 1536851 w 17145000"/>
              <a:gd name="connsiteY68" fmla="*/ 9220919 h 9220919"/>
              <a:gd name="connsiteX69" fmla="*/ 0 w 17145000"/>
              <a:gd name="connsiteY69" fmla="*/ 7684068 h 9220919"/>
              <a:gd name="connsiteX70" fmla="*/ 0 w 17145000"/>
              <a:gd name="connsiteY70" fmla="*/ 7309647 h 9220919"/>
              <a:gd name="connsiteX71" fmla="*/ 0 w 17145000"/>
              <a:gd name="connsiteY71" fmla="*/ 6750809 h 9220919"/>
              <a:gd name="connsiteX72" fmla="*/ 0 w 17145000"/>
              <a:gd name="connsiteY72" fmla="*/ 6253443 h 9220919"/>
              <a:gd name="connsiteX73" fmla="*/ 0 w 17145000"/>
              <a:gd name="connsiteY73" fmla="*/ 5817549 h 9220919"/>
              <a:gd name="connsiteX74" fmla="*/ 0 w 17145000"/>
              <a:gd name="connsiteY74" fmla="*/ 5381656 h 9220919"/>
              <a:gd name="connsiteX75" fmla="*/ 0 w 17145000"/>
              <a:gd name="connsiteY75" fmla="*/ 4822818 h 9220919"/>
              <a:gd name="connsiteX76" fmla="*/ 0 w 17145000"/>
              <a:gd name="connsiteY76" fmla="*/ 4386924 h 9220919"/>
              <a:gd name="connsiteX77" fmla="*/ 0 w 17145000"/>
              <a:gd name="connsiteY77" fmla="*/ 3951031 h 9220919"/>
              <a:gd name="connsiteX78" fmla="*/ 0 w 17145000"/>
              <a:gd name="connsiteY78" fmla="*/ 3515137 h 9220919"/>
              <a:gd name="connsiteX79" fmla="*/ 0 w 17145000"/>
              <a:gd name="connsiteY79" fmla="*/ 2833355 h 9220919"/>
              <a:gd name="connsiteX80" fmla="*/ 0 w 17145000"/>
              <a:gd name="connsiteY80" fmla="*/ 2458934 h 9220919"/>
              <a:gd name="connsiteX81" fmla="*/ 0 w 17145000"/>
              <a:gd name="connsiteY81" fmla="*/ 2084512 h 9220919"/>
              <a:gd name="connsiteX82" fmla="*/ 0 w 17145000"/>
              <a:gd name="connsiteY82" fmla="*/ 1536851 h 922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145000" h="9220919" fill="none" extrusionOk="0">
                <a:moveTo>
                  <a:pt x="0" y="1536851"/>
                </a:moveTo>
                <a:cubicBezTo>
                  <a:pt x="185641" y="622874"/>
                  <a:pt x="727555" y="-94734"/>
                  <a:pt x="1536851" y="0"/>
                </a:cubicBezTo>
                <a:cubicBezTo>
                  <a:pt x="1659897" y="-350"/>
                  <a:pt x="1766537" y="9347"/>
                  <a:pt x="1841729" y="0"/>
                </a:cubicBezTo>
                <a:cubicBezTo>
                  <a:pt x="1916921" y="-9347"/>
                  <a:pt x="1966838" y="16056"/>
                  <a:pt x="2005894" y="0"/>
                </a:cubicBezTo>
                <a:cubicBezTo>
                  <a:pt x="2044950" y="-16056"/>
                  <a:pt x="2685048" y="65634"/>
                  <a:pt x="2873624" y="0"/>
                </a:cubicBezTo>
                <a:cubicBezTo>
                  <a:pt x="3062200" y="-65634"/>
                  <a:pt x="3512475" y="72212"/>
                  <a:pt x="3741354" y="0"/>
                </a:cubicBezTo>
                <a:cubicBezTo>
                  <a:pt x="3970233" y="-72212"/>
                  <a:pt x="3840185" y="258"/>
                  <a:pt x="3905519" y="0"/>
                </a:cubicBezTo>
                <a:cubicBezTo>
                  <a:pt x="3970853" y="-258"/>
                  <a:pt x="4239471" y="5703"/>
                  <a:pt x="4491824" y="0"/>
                </a:cubicBezTo>
                <a:cubicBezTo>
                  <a:pt x="4744178" y="-5703"/>
                  <a:pt x="4809140" y="6270"/>
                  <a:pt x="4937415" y="0"/>
                </a:cubicBezTo>
                <a:cubicBezTo>
                  <a:pt x="5065690" y="-6270"/>
                  <a:pt x="5273650" y="4910"/>
                  <a:pt x="5383006" y="0"/>
                </a:cubicBezTo>
                <a:cubicBezTo>
                  <a:pt x="5492362" y="-4910"/>
                  <a:pt x="5696163" y="49080"/>
                  <a:pt x="5828597" y="0"/>
                </a:cubicBezTo>
                <a:cubicBezTo>
                  <a:pt x="5961031" y="-49080"/>
                  <a:pt x="5952657" y="14214"/>
                  <a:pt x="5992762" y="0"/>
                </a:cubicBezTo>
                <a:cubicBezTo>
                  <a:pt x="6032868" y="-14214"/>
                  <a:pt x="6562581" y="70894"/>
                  <a:pt x="6860492" y="0"/>
                </a:cubicBezTo>
                <a:cubicBezTo>
                  <a:pt x="7158403" y="-70894"/>
                  <a:pt x="7334746" y="77668"/>
                  <a:pt x="7728222" y="0"/>
                </a:cubicBezTo>
                <a:cubicBezTo>
                  <a:pt x="8121698" y="-77668"/>
                  <a:pt x="7850719" y="16090"/>
                  <a:pt x="7892387" y="0"/>
                </a:cubicBezTo>
                <a:cubicBezTo>
                  <a:pt x="7934056" y="-16090"/>
                  <a:pt x="8080421" y="30004"/>
                  <a:pt x="8197265" y="0"/>
                </a:cubicBezTo>
                <a:cubicBezTo>
                  <a:pt x="8314109" y="-30004"/>
                  <a:pt x="8493619" y="33462"/>
                  <a:pt x="8783569" y="0"/>
                </a:cubicBezTo>
                <a:cubicBezTo>
                  <a:pt x="9073519" y="-33462"/>
                  <a:pt x="9253139" y="10513"/>
                  <a:pt x="9510587" y="0"/>
                </a:cubicBezTo>
                <a:cubicBezTo>
                  <a:pt x="9768035" y="-10513"/>
                  <a:pt x="9795121" y="39661"/>
                  <a:pt x="9956178" y="0"/>
                </a:cubicBezTo>
                <a:cubicBezTo>
                  <a:pt x="10117235" y="-39661"/>
                  <a:pt x="10180619" y="20028"/>
                  <a:pt x="10261056" y="0"/>
                </a:cubicBezTo>
                <a:cubicBezTo>
                  <a:pt x="10341493" y="-20028"/>
                  <a:pt x="10442543" y="10197"/>
                  <a:pt x="10565934" y="0"/>
                </a:cubicBezTo>
                <a:cubicBezTo>
                  <a:pt x="10689325" y="-10197"/>
                  <a:pt x="11013342" y="33678"/>
                  <a:pt x="11292951" y="0"/>
                </a:cubicBezTo>
                <a:cubicBezTo>
                  <a:pt x="11572560" y="-33678"/>
                  <a:pt x="11387666" y="15368"/>
                  <a:pt x="11457116" y="0"/>
                </a:cubicBezTo>
                <a:cubicBezTo>
                  <a:pt x="11526566" y="-15368"/>
                  <a:pt x="11775052" y="25480"/>
                  <a:pt x="11902707" y="0"/>
                </a:cubicBezTo>
                <a:cubicBezTo>
                  <a:pt x="12030362" y="-25480"/>
                  <a:pt x="12302401" y="50439"/>
                  <a:pt x="12489011" y="0"/>
                </a:cubicBezTo>
                <a:cubicBezTo>
                  <a:pt x="12675621" y="-50439"/>
                  <a:pt x="12643367" y="32060"/>
                  <a:pt x="12793889" y="0"/>
                </a:cubicBezTo>
                <a:cubicBezTo>
                  <a:pt x="12944411" y="-32060"/>
                  <a:pt x="13326079" y="8173"/>
                  <a:pt x="13661619" y="0"/>
                </a:cubicBezTo>
                <a:cubicBezTo>
                  <a:pt x="13997159" y="-8173"/>
                  <a:pt x="13775847" y="2392"/>
                  <a:pt x="13825785" y="0"/>
                </a:cubicBezTo>
                <a:cubicBezTo>
                  <a:pt x="13875723" y="-2392"/>
                  <a:pt x="13920299" y="16328"/>
                  <a:pt x="13989950" y="0"/>
                </a:cubicBezTo>
                <a:cubicBezTo>
                  <a:pt x="14059601" y="-16328"/>
                  <a:pt x="14240450" y="45427"/>
                  <a:pt x="14435541" y="0"/>
                </a:cubicBezTo>
                <a:cubicBezTo>
                  <a:pt x="14630632" y="-45427"/>
                  <a:pt x="14759313" y="65014"/>
                  <a:pt x="15021845" y="0"/>
                </a:cubicBezTo>
                <a:cubicBezTo>
                  <a:pt x="15284377" y="-65014"/>
                  <a:pt x="15329649" y="20875"/>
                  <a:pt x="15608149" y="0"/>
                </a:cubicBezTo>
                <a:cubicBezTo>
                  <a:pt x="16398703" y="240461"/>
                  <a:pt x="16978033" y="648399"/>
                  <a:pt x="17145000" y="1536851"/>
                </a:cubicBezTo>
                <a:cubicBezTo>
                  <a:pt x="17200364" y="1747483"/>
                  <a:pt x="17088851" y="1898626"/>
                  <a:pt x="17145000" y="2034217"/>
                </a:cubicBezTo>
                <a:cubicBezTo>
                  <a:pt x="17201149" y="2169808"/>
                  <a:pt x="17135692" y="2314749"/>
                  <a:pt x="17145000" y="2408638"/>
                </a:cubicBezTo>
                <a:cubicBezTo>
                  <a:pt x="17154308" y="2502527"/>
                  <a:pt x="17096590" y="2906937"/>
                  <a:pt x="17145000" y="3090420"/>
                </a:cubicBezTo>
                <a:cubicBezTo>
                  <a:pt x="17193410" y="3273903"/>
                  <a:pt x="17107015" y="3453679"/>
                  <a:pt x="17145000" y="3649258"/>
                </a:cubicBezTo>
                <a:cubicBezTo>
                  <a:pt x="17182985" y="3844837"/>
                  <a:pt x="17144855" y="3951211"/>
                  <a:pt x="17145000" y="4208096"/>
                </a:cubicBezTo>
                <a:cubicBezTo>
                  <a:pt x="17145145" y="4464981"/>
                  <a:pt x="17121220" y="4499256"/>
                  <a:pt x="17145000" y="4643990"/>
                </a:cubicBezTo>
                <a:cubicBezTo>
                  <a:pt x="17168780" y="4788724"/>
                  <a:pt x="17115150" y="5009923"/>
                  <a:pt x="17145000" y="5325772"/>
                </a:cubicBezTo>
                <a:cubicBezTo>
                  <a:pt x="17174850" y="5641621"/>
                  <a:pt x="17105517" y="5618170"/>
                  <a:pt x="17145000" y="5761666"/>
                </a:cubicBezTo>
                <a:cubicBezTo>
                  <a:pt x="17184483" y="5905162"/>
                  <a:pt x="17144857" y="6269409"/>
                  <a:pt x="17145000" y="6443448"/>
                </a:cubicBezTo>
                <a:cubicBezTo>
                  <a:pt x="17145143" y="6617487"/>
                  <a:pt x="17123976" y="6649839"/>
                  <a:pt x="17145000" y="6817869"/>
                </a:cubicBezTo>
                <a:cubicBezTo>
                  <a:pt x="17166024" y="6985899"/>
                  <a:pt x="17119878" y="7452351"/>
                  <a:pt x="17145000" y="7684068"/>
                </a:cubicBezTo>
                <a:cubicBezTo>
                  <a:pt x="17034085" y="8355468"/>
                  <a:pt x="16403748" y="9284631"/>
                  <a:pt x="15608149" y="9220919"/>
                </a:cubicBezTo>
                <a:cubicBezTo>
                  <a:pt x="15408129" y="9268271"/>
                  <a:pt x="15147150" y="9153066"/>
                  <a:pt x="14881132" y="9220919"/>
                </a:cubicBezTo>
                <a:cubicBezTo>
                  <a:pt x="14615114" y="9288772"/>
                  <a:pt x="14441170" y="9163705"/>
                  <a:pt x="14294828" y="9220919"/>
                </a:cubicBezTo>
                <a:cubicBezTo>
                  <a:pt x="14148486" y="9278133"/>
                  <a:pt x="14081884" y="9200019"/>
                  <a:pt x="13989950" y="9220919"/>
                </a:cubicBezTo>
                <a:cubicBezTo>
                  <a:pt x="13898016" y="9241819"/>
                  <a:pt x="13675408" y="9218431"/>
                  <a:pt x="13544359" y="9220919"/>
                </a:cubicBezTo>
                <a:cubicBezTo>
                  <a:pt x="13413310" y="9223407"/>
                  <a:pt x="12927534" y="9163700"/>
                  <a:pt x="12676629" y="9220919"/>
                </a:cubicBezTo>
                <a:cubicBezTo>
                  <a:pt x="12425724" y="9278138"/>
                  <a:pt x="12197663" y="9191381"/>
                  <a:pt x="11949612" y="9220919"/>
                </a:cubicBezTo>
                <a:cubicBezTo>
                  <a:pt x="11701561" y="9250457"/>
                  <a:pt x="11853279" y="9206031"/>
                  <a:pt x="11785446" y="9220919"/>
                </a:cubicBezTo>
                <a:cubicBezTo>
                  <a:pt x="11717613" y="9235807"/>
                  <a:pt x="11688211" y="9212801"/>
                  <a:pt x="11621281" y="9220919"/>
                </a:cubicBezTo>
                <a:cubicBezTo>
                  <a:pt x="11554352" y="9229037"/>
                  <a:pt x="11028289" y="9183023"/>
                  <a:pt x="10753551" y="9220919"/>
                </a:cubicBezTo>
                <a:cubicBezTo>
                  <a:pt x="10478813" y="9258815"/>
                  <a:pt x="10660592" y="9210555"/>
                  <a:pt x="10589386" y="9220919"/>
                </a:cubicBezTo>
                <a:cubicBezTo>
                  <a:pt x="10518180" y="9231283"/>
                  <a:pt x="10475474" y="9208190"/>
                  <a:pt x="10425221" y="9220919"/>
                </a:cubicBezTo>
                <a:cubicBezTo>
                  <a:pt x="10374969" y="9233648"/>
                  <a:pt x="10049341" y="9186749"/>
                  <a:pt x="9698204" y="9220919"/>
                </a:cubicBezTo>
                <a:cubicBezTo>
                  <a:pt x="9347067" y="9255089"/>
                  <a:pt x="9095534" y="9124844"/>
                  <a:pt x="8830474" y="9220919"/>
                </a:cubicBezTo>
                <a:cubicBezTo>
                  <a:pt x="8565414" y="9316994"/>
                  <a:pt x="8325846" y="9117969"/>
                  <a:pt x="7962744" y="9220919"/>
                </a:cubicBezTo>
                <a:cubicBezTo>
                  <a:pt x="7599642" y="9323869"/>
                  <a:pt x="7656639" y="9183741"/>
                  <a:pt x="7517153" y="9220919"/>
                </a:cubicBezTo>
                <a:cubicBezTo>
                  <a:pt x="7377667" y="9258097"/>
                  <a:pt x="6882202" y="9117994"/>
                  <a:pt x="6649423" y="9220919"/>
                </a:cubicBezTo>
                <a:cubicBezTo>
                  <a:pt x="6416644" y="9323844"/>
                  <a:pt x="6071745" y="9143312"/>
                  <a:pt x="5922406" y="9220919"/>
                </a:cubicBezTo>
                <a:cubicBezTo>
                  <a:pt x="5773067" y="9298526"/>
                  <a:pt x="5796385" y="9207957"/>
                  <a:pt x="5758240" y="9220919"/>
                </a:cubicBezTo>
                <a:cubicBezTo>
                  <a:pt x="5720095" y="9233881"/>
                  <a:pt x="5457898" y="9177400"/>
                  <a:pt x="5312649" y="9220919"/>
                </a:cubicBezTo>
                <a:cubicBezTo>
                  <a:pt x="5167400" y="9264438"/>
                  <a:pt x="4722978" y="9205770"/>
                  <a:pt x="4444919" y="9220919"/>
                </a:cubicBezTo>
                <a:cubicBezTo>
                  <a:pt x="4166860" y="9236068"/>
                  <a:pt x="3820979" y="9165547"/>
                  <a:pt x="3577189" y="9220919"/>
                </a:cubicBezTo>
                <a:cubicBezTo>
                  <a:pt x="3333399" y="9276291"/>
                  <a:pt x="3315510" y="9170588"/>
                  <a:pt x="3131598" y="9220919"/>
                </a:cubicBezTo>
                <a:cubicBezTo>
                  <a:pt x="2947686" y="9271250"/>
                  <a:pt x="2889575" y="9184642"/>
                  <a:pt x="2686007" y="9220919"/>
                </a:cubicBezTo>
                <a:cubicBezTo>
                  <a:pt x="2482439" y="9257196"/>
                  <a:pt x="1856853" y="9095469"/>
                  <a:pt x="1536851" y="9220919"/>
                </a:cubicBezTo>
                <a:cubicBezTo>
                  <a:pt x="659456" y="9201578"/>
                  <a:pt x="161873" y="8677490"/>
                  <a:pt x="0" y="7684068"/>
                </a:cubicBezTo>
                <a:cubicBezTo>
                  <a:pt x="-27073" y="7605716"/>
                  <a:pt x="35585" y="7481381"/>
                  <a:pt x="0" y="7309647"/>
                </a:cubicBezTo>
                <a:cubicBezTo>
                  <a:pt x="-35585" y="7137913"/>
                  <a:pt x="37965" y="6864866"/>
                  <a:pt x="0" y="6750809"/>
                </a:cubicBezTo>
                <a:cubicBezTo>
                  <a:pt x="-37965" y="6636752"/>
                  <a:pt x="43370" y="6427760"/>
                  <a:pt x="0" y="6253443"/>
                </a:cubicBezTo>
                <a:cubicBezTo>
                  <a:pt x="-43370" y="6079126"/>
                  <a:pt x="48799" y="5957100"/>
                  <a:pt x="0" y="5817549"/>
                </a:cubicBezTo>
                <a:cubicBezTo>
                  <a:pt x="-48799" y="5677998"/>
                  <a:pt x="6162" y="5523815"/>
                  <a:pt x="0" y="5381656"/>
                </a:cubicBezTo>
                <a:cubicBezTo>
                  <a:pt x="-6162" y="5239497"/>
                  <a:pt x="19386" y="4979098"/>
                  <a:pt x="0" y="4822818"/>
                </a:cubicBezTo>
                <a:cubicBezTo>
                  <a:pt x="-19386" y="4666538"/>
                  <a:pt x="27251" y="4519895"/>
                  <a:pt x="0" y="4386924"/>
                </a:cubicBezTo>
                <a:cubicBezTo>
                  <a:pt x="-27251" y="4253953"/>
                  <a:pt x="47120" y="4069635"/>
                  <a:pt x="0" y="3951031"/>
                </a:cubicBezTo>
                <a:cubicBezTo>
                  <a:pt x="-47120" y="3832427"/>
                  <a:pt x="38959" y="3608121"/>
                  <a:pt x="0" y="3515137"/>
                </a:cubicBezTo>
                <a:cubicBezTo>
                  <a:pt x="-38959" y="3422153"/>
                  <a:pt x="72243" y="3037298"/>
                  <a:pt x="0" y="2833355"/>
                </a:cubicBezTo>
                <a:cubicBezTo>
                  <a:pt x="-72243" y="2629412"/>
                  <a:pt x="39242" y="2620104"/>
                  <a:pt x="0" y="2458934"/>
                </a:cubicBezTo>
                <a:cubicBezTo>
                  <a:pt x="-39242" y="2297764"/>
                  <a:pt x="19294" y="2255976"/>
                  <a:pt x="0" y="2084512"/>
                </a:cubicBezTo>
                <a:cubicBezTo>
                  <a:pt x="-19294" y="1913048"/>
                  <a:pt x="29327" y="1671748"/>
                  <a:pt x="0" y="1536851"/>
                </a:cubicBezTo>
                <a:close/>
              </a:path>
              <a:path w="17145000" h="9220919" stroke="0" extrusionOk="0">
                <a:moveTo>
                  <a:pt x="0" y="1536851"/>
                </a:moveTo>
                <a:cubicBezTo>
                  <a:pt x="-117421" y="615644"/>
                  <a:pt x="459932" y="85625"/>
                  <a:pt x="1536851" y="0"/>
                </a:cubicBezTo>
                <a:cubicBezTo>
                  <a:pt x="1859199" y="-18881"/>
                  <a:pt x="2083605" y="31024"/>
                  <a:pt x="2404581" y="0"/>
                </a:cubicBezTo>
                <a:cubicBezTo>
                  <a:pt x="2725557" y="-31024"/>
                  <a:pt x="2693691" y="3694"/>
                  <a:pt x="2850172" y="0"/>
                </a:cubicBezTo>
                <a:cubicBezTo>
                  <a:pt x="3006653" y="-3694"/>
                  <a:pt x="3082554" y="20607"/>
                  <a:pt x="3155050" y="0"/>
                </a:cubicBezTo>
                <a:cubicBezTo>
                  <a:pt x="3227546" y="-20607"/>
                  <a:pt x="3528330" y="75266"/>
                  <a:pt x="3882067" y="0"/>
                </a:cubicBezTo>
                <a:cubicBezTo>
                  <a:pt x="4235804" y="-75266"/>
                  <a:pt x="4105284" y="16019"/>
                  <a:pt x="4327658" y="0"/>
                </a:cubicBezTo>
                <a:cubicBezTo>
                  <a:pt x="4550032" y="-16019"/>
                  <a:pt x="4882270" y="35050"/>
                  <a:pt x="5195388" y="0"/>
                </a:cubicBezTo>
                <a:cubicBezTo>
                  <a:pt x="5508506" y="-35050"/>
                  <a:pt x="5399926" y="25900"/>
                  <a:pt x="5500267" y="0"/>
                </a:cubicBezTo>
                <a:cubicBezTo>
                  <a:pt x="5600608" y="-25900"/>
                  <a:pt x="6120505" y="18027"/>
                  <a:pt x="6367997" y="0"/>
                </a:cubicBezTo>
                <a:cubicBezTo>
                  <a:pt x="6615489" y="-18027"/>
                  <a:pt x="6490696" y="6474"/>
                  <a:pt x="6532162" y="0"/>
                </a:cubicBezTo>
                <a:cubicBezTo>
                  <a:pt x="6573628" y="-6474"/>
                  <a:pt x="6942846" y="65002"/>
                  <a:pt x="7118466" y="0"/>
                </a:cubicBezTo>
                <a:cubicBezTo>
                  <a:pt x="7294086" y="-65002"/>
                  <a:pt x="7533963" y="4159"/>
                  <a:pt x="7704770" y="0"/>
                </a:cubicBezTo>
                <a:cubicBezTo>
                  <a:pt x="7875577" y="-4159"/>
                  <a:pt x="8019745" y="51685"/>
                  <a:pt x="8150361" y="0"/>
                </a:cubicBezTo>
                <a:cubicBezTo>
                  <a:pt x="8280977" y="-51685"/>
                  <a:pt x="8663091" y="50716"/>
                  <a:pt x="9018091" y="0"/>
                </a:cubicBezTo>
                <a:cubicBezTo>
                  <a:pt x="9373091" y="-50716"/>
                  <a:pt x="9558975" y="1644"/>
                  <a:pt x="9885821" y="0"/>
                </a:cubicBezTo>
                <a:cubicBezTo>
                  <a:pt x="10212667" y="-1644"/>
                  <a:pt x="10085299" y="18757"/>
                  <a:pt x="10190699" y="0"/>
                </a:cubicBezTo>
                <a:cubicBezTo>
                  <a:pt x="10296099" y="-18757"/>
                  <a:pt x="10490710" y="49714"/>
                  <a:pt x="10777003" y="0"/>
                </a:cubicBezTo>
                <a:cubicBezTo>
                  <a:pt x="11063296" y="-49714"/>
                  <a:pt x="11290168" y="24615"/>
                  <a:pt x="11644733" y="0"/>
                </a:cubicBezTo>
                <a:cubicBezTo>
                  <a:pt x="11999298" y="-24615"/>
                  <a:pt x="12113452" y="64426"/>
                  <a:pt x="12231037" y="0"/>
                </a:cubicBezTo>
                <a:cubicBezTo>
                  <a:pt x="12348622" y="-64426"/>
                  <a:pt x="12324460" y="6220"/>
                  <a:pt x="12395203" y="0"/>
                </a:cubicBezTo>
                <a:cubicBezTo>
                  <a:pt x="12465946" y="-6220"/>
                  <a:pt x="12588265" y="22666"/>
                  <a:pt x="12700081" y="0"/>
                </a:cubicBezTo>
                <a:cubicBezTo>
                  <a:pt x="12811897" y="-22666"/>
                  <a:pt x="13248472" y="20703"/>
                  <a:pt x="13567811" y="0"/>
                </a:cubicBezTo>
                <a:cubicBezTo>
                  <a:pt x="13887150" y="-20703"/>
                  <a:pt x="13920179" y="37887"/>
                  <a:pt x="14154115" y="0"/>
                </a:cubicBezTo>
                <a:cubicBezTo>
                  <a:pt x="14388051" y="-37887"/>
                  <a:pt x="14319357" y="25713"/>
                  <a:pt x="14458993" y="0"/>
                </a:cubicBezTo>
                <a:cubicBezTo>
                  <a:pt x="14598629" y="-25713"/>
                  <a:pt x="14854416" y="47773"/>
                  <a:pt x="15045297" y="0"/>
                </a:cubicBezTo>
                <a:cubicBezTo>
                  <a:pt x="15236178" y="-47773"/>
                  <a:pt x="15412110" y="12972"/>
                  <a:pt x="15608149" y="0"/>
                </a:cubicBezTo>
                <a:cubicBezTo>
                  <a:pt x="16477095" y="-62026"/>
                  <a:pt x="17284192" y="838574"/>
                  <a:pt x="17145000" y="1536851"/>
                </a:cubicBezTo>
                <a:cubicBezTo>
                  <a:pt x="17167411" y="1745126"/>
                  <a:pt x="17063940" y="2014861"/>
                  <a:pt x="17145000" y="2218633"/>
                </a:cubicBezTo>
                <a:cubicBezTo>
                  <a:pt x="17226060" y="2422405"/>
                  <a:pt x="17097465" y="2561548"/>
                  <a:pt x="17145000" y="2838943"/>
                </a:cubicBezTo>
                <a:cubicBezTo>
                  <a:pt x="17192535" y="3116338"/>
                  <a:pt x="17094119" y="3158407"/>
                  <a:pt x="17145000" y="3274837"/>
                </a:cubicBezTo>
                <a:cubicBezTo>
                  <a:pt x="17195881" y="3391267"/>
                  <a:pt x="17073770" y="3603339"/>
                  <a:pt x="17145000" y="3895147"/>
                </a:cubicBezTo>
                <a:cubicBezTo>
                  <a:pt x="17216230" y="4186955"/>
                  <a:pt x="17115289" y="4088423"/>
                  <a:pt x="17145000" y="4269568"/>
                </a:cubicBezTo>
                <a:cubicBezTo>
                  <a:pt x="17174711" y="4450713"/>
                  <a:pt x="17138135" y="4617031"/>
                  <a:pt x="17145000" y="4889878"/>
                </a:cubicBezTo>
                <a:cubicBezTo>
                  <a:pt x="17151865" y="5162725"/>
                  <a:pt x="17128625" y="5114693"/>
                  <a:pt x="17145000" y="5325772"/>
                </a:cubicBezTo>
                <a:cubicBezTo>
                  <a:pt x="17161375" y="5536851"/>
                  <a:pt x="17104156" y="5624203"/>
                  <a:pt x="17145000" y="5700193"/>
                </a:cubicBezTo>
                <a:cubicBezTo>
                  <a:pt x="17185844" y="5776183"/>
                  <a:pt x="17124703" y="5986315"/>
                  <a:pt x="17145000" y="6136087"/>
                </a:cubicBezTo>
                <a:cubicBezTo>
                  <a:pt x="17165297" y="6285859"/>
                  <a:pt x="17102612" y="6505269"/>
                  <a:pt x="17145000" y="6756397"/>
                </a:cubicBezTo>
                <a:cubicBezTo>
                  <a:pt x="17187388" y="7007525"/>
                  <a:pt x="17115920" y="7035683"/>
                  <a:pt x="17145000" y="7192291"/>
                </a:cubicBezTo>
                <a:cubicBezTo>
                  <a:pt x="17174080" y="7348899"/>
                  <a:pt x="17135041" y="7493384"/>
                  <a:pt x="17145000" y="7684068"/>
                </a:cubicBezTo>
                <a:cubicBezTo>
                  <a:pt x="17305664" y="8564705"/>
                  <a:pt x="16255357" y="9351067"/>
                  <a:pt x="15608149" y="9220919"/>
                </a:cubicBezTo>
                <a:cubicBezTo>
                  <a:pt x="15250182" y="9256172"/>
                  <a:pt x="15141254" y="9162501"/>
                  <a:pt x="14881132" y="9220919"/>
                </a:cubicBezTo>
                <a:cubicBezTo>
                  <a:pt x="14621010" y="9279337"/>
                  <a:pt x="14641151" y="9206661"/>
                  <a:pt x="14576254" y="9220919"/>
                </a:cubicBezTo>
                <a:cubicBezTo>
                  <a:pt x="14511357" y="9235177"/>
                  <a:pt x="14026070" y="9140816"/>
                  <a:pt x="13708524" y="9220919"/>
                </a:cubicBezTo>
                <a:cubicBezTo>
                  <a:pt x="13390978" y="9301022"/>
                  <a:pt x="13289211" y="9186177"/>
                  <a:pt x="13122220" y="9220919"/>
                </a:cubicBezTo>
                <a:cubicBezTo>
                  <a:pt x="12955229" y="9255661"/>
                  <a:pt x="12568567" y="9122965"/>
                  <a:pt x="12254490" y="9220919"/>
                </a:cubicBezTo>
                <a:cubicBezTo>
                  <a:pt x="11940413" y="9318873"/>
                  <a:pt x="11862892" y="9182982"/>
                  <a:pt x="11527473" y="9220919"/>
                </a:cubicBezTo>
                <a:cubicBezTo>
                  <a:pt x="11192054" y="9258856"/>
                  <a:pt x="11182104" y="9189494"/>
                  <a:pt x="11081881" y="9220919"/>
                </a:cubicBezTo>
                <a:cubicBezTo>
                  <a:pt x="10981658" y="9252344"/>
                  <a:pt x="10654812" y="9195308"/>
                  <a:pt x="10354864" y="9220919"/>
                </a:cubicBezTo>
                <a:cubicBezTo>
                  <a:pt x="10054916" y="9246530"/>
                  <a:pt x="10181091" y="9212320"/>
                  <a:pt x="10049986" y="9220919"/>
                </a:cubicBezTo>
                <a:cubicBezTo>
                  <a:pt x="9918881" y="9229518"/>
                  <a:pt x="9706011" y="9220003"/>
                  <a:pt x="9463682" y="9220919"/>
                </a:cubicBezTo>
                <a:cubicBezTo>
                  <a:pt x="9221353" y="9221835"/>
                  <a:pt x="9338203" y="9208827"/>
                  <a:pt x="9299517" y="9220919"/>
                </a:cubicBezTo>
                <a:cubicBezTo>
                  <a:pt x="9260832" y="9233011"/>
                  <a:pt x="8759884" y="9171821"/>
                  <a:pt x="8431787" y="9220919"/>
                </a:cubicBezTo>
                <a:cubicBezTo>
                  <a:pt x="8103690" y="9270017"/>
                  <a:pt x="8007164" y="9155382"/>
                  <a:pt x="7845483" y="9220919"/>
                </a:cubicBezTo>
                <a:cubicBezTo>
                  <a:pt x="7683802" y="9286456"/>
                  <a:pt x="7202183" y="9197093"/>
                  <a:pt x="6977753" y="9220919"/>
                </a:cubicBezTo>
                <a:cubicBezTo>
                  <a:pt x="6753323" y="9244745"/>
                  <a:pt x="6678879" y="9191294"/>
                  <a:pt x="6532162" y="9220919"/>
                </a:cubicBezTo>
                <a:cubicBezTo>
                  <a:pt x="6385445" y="9250544"/>
                  <a:pt x="6339261" y="9201824"/>
                  <a:pt x="6227284" y="9220919"/>
                </a:cubicBezTo>
                <a:cubicBezTo>
                  <a:pt x="6115307" y="9240014"/>
                  <a:pt x="5883669" y="9213332"/>
                  <a:pt x="5640980" y="9220919"/>
                </a:cubicBezTo>
                <a:cubicBezTo>
                  <a:pt x="5398291" y="9228506"/>
                  <a:pt x="5076087" y="9165824"/>
                  <a:pt x="4913963" y="9220919"/>
                </a:cubicBezTo>
                <a:cubicBezTo>
                  <a:pt x="4751839" y="9276014"/>
                  <a:pt x="4317861" y="9213920"/>
                  <a:pt x="4046232" y="9220919"/>
                </a:cubicBezTo>
                <a:cubicBezTo>
                  <a:pt x="3774603" y="9227918"/>
                  <a:pt x="3609032" y="9174983"/>
                  <a:pt x="3319215" y="9220919"/>
                </a:cubicBezTo>
                <a:cubicBezTo>
                  <a:pt x="3029398" y="9266855"/>
                  <a:pt x="2672398" y="9160127"/>
                  <a:pt x="2451485" y="9220919"/>
                </a:cubicBezTo>
                <a:cubicBezTo>
                  <a:pt x="2230572" y="9281711"/>
                  <a:pt x="1975160" y="9125164"/>
                  <a:pt x="1536851" y="9220919"/>
                </a:cubicBezTo>
                <a:cubicBezTo>
                  <a:pt x="772308" y="9133691"/>
                  <a:pt x="-55837" y="8721027"/>
                  <a:pt x="0" y="7684068"/>
                </a:cubicBezTo>
                <a:cubicBezTo>
                  <a:pt x="-63911" y="7545200"/>
                  <a:pt x="47079" y="7313962"/>
                  <a:pt x="0" y="7002286"/>
                </a:cubicBezTo>
                <a:cubicBezTo>
                  <a:pt x="-47079" y="6690610"/>
                  <a:pt x="22695" y="6774735"/>
                  <a:pt x="0" y="6566392"/>
                </a:cubicBezTo>
                <a:cubicBezTo>
                  <a:pt x="-22695" y="6358049"/>
                  <a:pt x="43260" y="6267385"/>
                  <a:pt x="0" y="6191971"/>
                </a:cubicBezTo>
                <a:cubicBezTo>
                  <a:pt x="-43260" y="6116557"/>
                  <a:pt x="50019" y="5957650"/>
                  <a:pt x="0" y="5756077"/>
                </a:cubicBezTo>
                <a:cubicBezTo>
                  <a:pt x="-50019" y="5554504"/>
                  <a:pt x="2113" y="5498995"/>
                  <a:pt x="0" y="5320184"/>
                </a:cubicBezTo>
                <a:cubicBezTo>
                  <a:pt x="-2113" y="5141373"/>
                  <a:pt x="226" y="4926919"/>
                  <a:pt x="0" y="4761346"/>
                </a:cubicBezTo>
                <a:cubicBezTo>
                  <a:pt x="-226" y="4595773"/>
                  <a:pt x="41657" y="4356579"/>
                  <a:pt x="0" y="4202508"/>
                </a:cubicBezTo>
                <a:cubicBezTo>
                  <a:pt x="-41657" y="4048437"/>
                  <a:pt x="56753" y="3903623"/>
                  <a:pt x="0" y="3705142"/>
                </a:cubicBezTo>
                <a:cubicBezTo>
                  <a:pt x="-56753" y="3506661"/>
                  <a:pt x="2120" y="3212662"/>
                  <a:pt x="0" y="3023360"/>
                </a:cubicBezTo>
                <a:cubicBezTo>
                  <a:pt x="-2120" y="2834058"/>
                  <a:pt x="50807" y="2802488"/>
                  <a:pt x="0" y="2587466"/>
                </a:cubicBezTo>
                <a:cubicBezTo>
                  <a:pt x="-50807" y="2372444"/>
                  <a:pt x="78863" y="1944750"/>
                  <a:pt x="0" y="1536851"/>
                </a:cubicBezTo>
                <a:close/>
              </a:path>
            </a:pathLst>
          </a:custGeom>
          <a:solidFill>
            <a:schemeClr val="bg1"/>
          </a:solidFill>
          <a:ln w="76200">
            <a:solidFill>
              <a:schemeClr val="accent6"/>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Oval 4">
            <a:extLst>
              <a:ext uri="{FF2B5EF4-FFF2-40B4-BE49-F238E27FC236}">
                <a16:creationId xmlns:a16="http://schemas.microsoft.com/office/drawing/2014/main" id="{BF712280-1D54-2B88-4D98-092C560F27D9}"/>
              </a:ext>
            </a:extLst>
          </p:cNvPr>
          <p:cNvSpPr/>
          <p:nvPr/>
        </p:nvSpPr>
        <p:spPr>
          <a:xfrm>
            <a:off x="1106514" y="1108297"/>
            <a:ext cx="1320299" cy="1211859"/>
          </a:xfrm>
          <a:prstGeom prst="ellipse">
            <a:avLst/>
          </a:prstGeom>
          <a:solidFill>
            <a:srgbClr val="F98E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6000" b="1" dirty="0">
                <a:latin typeface="UTM Avo" panose="02040603050506020204" pitchFamily="18"/>
              </a:rPr>
              <a:t>2</a:t>
            </a:r>
          </a:p>
        </p:txBody>
      </p:sp>
      <p:sp>
        <p:nvSpPr>
          <p:cNvPr id="7" name="TextBox 6">
            <a:extLst>
              <a:ext uri="{FF2B5EF4-FFF2-40B4-BE49-F238E27FC236}">
                <a16:creationId xmlns:a16="http://schemas.microsoft.com/office/drawing/2014/main" id="{80E91DAC-214A-4E2D-2713-1B4520F2DCA6}"/>
              </a:ext>
            </a:extLst>
          </p:cNvPr>
          <p:cNvSpPr txBox="1"/>
          <p:nvPr/>
        </p:nvSpPr>
        <p:spPr>
          <a:xfrm>
            <a:off x="2776321" y="898618"/>
            <a:ext cx="13792201" cy="1631216"/>
          </a:xfrm>
          <a:prstGeom prst="rect">
            <a:avLst/>
          </a:prstGeom>
          <a:solidFill>
            <a:srgbClr val="F6F3F3"/>
          </a:solidFill>
          <a:ln>
            <a:solidFill>
              <a:srgbClr val="F98ECC"/>
            </a:solidFill>
          </a:ln>
        </p:spPr>
        <p:txBody>
          <a:bodyPr wrap="square" rtlCol="0">
            <a:spAutoFit/>
          </a:bodyPr>
          <a:lstStyle/>
          <a:p>
            <a:pPr algn="ctr"/>
            <a:r>
              <a:rPr lang="en-VN" sz="5000" b="1" dirty="0">
                <a:latin typeface="UTM Avo" panose="02040603050506020204" pitchFamily="18"/>
              </a:rPr>
              <a:t>Chọn biểu tượng cảm xúc phù hợp với hành động của các tranh sau:</a:t>
            </a:r>
          </a:p>
        </p:txBody>
      </p:sp>
      <p:sp>
        <p:nvSpPr>
          <p:cNvPr id="8" name="Freeform 2">
            <a:extLst>
              <a:ext uri="{FF2B5EF4-FFF2-40B4-BE49-F238E27FC236}">
                <a16:creationId xmlns:a16="http://schemas.microsoft.com/office/drawing/2014/main" id="{78588230-C179-A397-72E1-275265F1A7C1}"/>
              </a:ext>
            </a:extLst>
          </p:cNvPr>
          <p:cNvSpPr/>
          <p:nvPr/>
        </p:nvSpPr>
        <p:spPr>
          <a:xfrm>
            <a:off x="12721367" y="2529834"/>
            <a:ext cx="3429000" cy="2918466"/>
          </a:xfrm>
          <a:custGeom>
            <a:avLst/>
            <a:gdLst/>
            <a:ahLst/>
            <a:cxnLst/>
            <a:rect l="l" t="t" r="r" b="b"/>
            <a:pathLst>
              <a:path w="4369699" h="4114800">
                <a:moveTo>
                  <a:pt x="0" y="0"/>
                </a:moveTo>
                <a:lnTo>
                  <a:pt x="4369700" y="0"/>
                </a:lnTo>
                <a:lnTo>
                  <a:pt x="43697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4">
            <a:extLst>
              <a:ext uri="{FF2B5EF4-FFF2-40B4-BE49-F238E27FC236}">
                <a16:creationId xmlns:a16="http://schemas.microsoft.com/office/drawing/2014/main" id="{49D0AFB3-5410-2B8B-D1F5-2B292D19FB5F}"/>
              </a:ext>
            </a:extLst>
          </p:cNvPr>
          <p:cNvSpPr/>
          <p:nvPr/>
        </p:nvSpPr>
        <p:spPr>
          <a:xfrm>
            <a:off x="12907581" y="6278147"/>
            <a:ext cx="3405809" cy="2918466"/>
          </a:xfrm>
          <a:custGeom>
            <a:avLst/>
            <a:gdLst/>
            <a:ahLst/>
            <a:cxnLst/>
            <a:rect l="l" t="t" r="r" b="b"/>
            <a:pathLst>
              <a:path w="4621207" h="4114800">
                <a:moveTo>
                  <a:pt x="0" y="0"/>
                </a:moveTo>
                <a:lnTo>
                  <a:pt x="4621207" y="0"/>
                </a:lnTo>
                <a:lnTo>
                  <a:pt x="462120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1" name="Picture 10">
            <a:extLst>
              <a:ext uri="{FF2B5EF4-FFF2-40B4-BE49-F238E27FC236}">
                <a16:creationId xmlns:a16="http://schemas.microsoft.com/office/drawing/2014/main" id="{AE69B57B-218E-735D-9D2B-BE4613A782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2838" y="2845877"/>
            <a:ext cx="9302396" cy="6210391"/>
          </a:xfrm>
          <a:prstGeom prst="rect">
            <a:avLst/>
          </a:prstGeom>
        </p:spPr>
      </p:pic>
      <p:sp>
        <p:nvSpPr>
          <p:cNvPr id="12" name="Oval 11">
            <a:extLst>
              <a:ext uri="{FF2B5EF4-FFF2-40B4-BE49-F238E27FC236}">
                <a16:creationId xmlns:a16="http://schemas.microsoft.com/office/drawing/2014/main" id="{09A639F4-1084-A790-1847-C1305BC52FCF}"/>
              </a:ext>
            </a:extLst>
          </p:cNvPr>
          <p:cNvSpPr/>
          <p:nvPr/>
        </p:nvSpPr>
        <p:spPr>
          <a:xfrm>
            <a:off x="11943485" y="6002592"/>
            <a:ext cx="5334000" cy="3432944"/>
          </a:xfrm>
          <a:prstGeom prst="ellipse">
            <a:avLst/>
          </a:prstGeom>
          <a:noFill/>
          <a:ln w="57150">
            <a:solidFill>
              <a:srgbClr val="F98EC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010997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par>
                                <p:cTn id="28" presetID="5" presetClass="entr" presetSubtype="1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par>
                                <p:cTn id="31" presetID="5" presetClass="entr" presetSubtype="1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heckerboard(across)">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strips(downLef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a:extLst>
            <a:ext uri="{FF2B5EF4-FFF2-40B4-BE49-F238E27FC236}">
              <a16:creationId xmlns:a16="http://schemas.microsoft.com/office/drawing/2014/main" id="{87701449-4F41-806E-E1F7-511A5748984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EBCEAE2-C35F-EB92-C603-C717B0667038}"/>
              </a:ext>
            </a:extLst>
          </p:cNvPr>
          <p:cNvSpPr/>
          <p:nvPr/>
        </p:nvSpPr>
        <p:spPr>
          <a:xfrm flipH="1">
            <a:off x="10412622" y="-2275649"/>
            <a:ext cx="9903196" cy="8622379"/>
          </a:xfrm>
          <a:custGeom>
            <a:avLst/>
            <a:gdLst/>
            <a:ahLst/>
            <a:cxnLst/>
            <a:rect l="l" t="t" r="r" b="b"/>
            <a:pathLst>
              <a:path w="9903196" h="8622379">
                <a:moveTo>
                  <a:pt x="9903196" y="0"/>
                </a:moveTo>
                <a:lnTo>
                  <a:pt x="0" y="0"/>
                </a:lnTo>
                <a:lnTo>
                  <a:pt x="0" y="8622379"/>
                </a:lnTo>
                <a:lnTo>
                  <a:pt x="9903196" y="8622379"/>
                </a:lnTo>
                <a:lnTo>
                  <a:pt x="9903196" y="0"/>
                </a:lnTo>
                <a:close/>
              </a:path>
            </a:pathLst>
          </a:custGeom>
          <a:blipFill>
            <a:blip r:embed="rId2"/>
            <a:stretch>
              <a:fillRect t="-49404"/>
            </a:stretch>
          </a:blipFill>
        </p:spPr>
      </p:sp>
      <p:sp>
        <p:nvSpPr>
          <p:cNvPr id="3" name="Freeform 3">
            <a:extLst>
              <a:ext uri="{FF2B5EF4-FFF2-40B4-BE49-F238E27FC236}">
                <a16:creationId xmlns:a16="http://schemas.microsoft.com/office/drawing/2014/main" id="{EDE682A0-1B7E-04DE-0FF1-4ADBE3B0A7C0}"/>
              </a:ext>
            </a:extLst>
          </p:cNvPr>
          <p:cNvSpPr/>
          <p:nvPr/>
        </p:nvSpPr>
        <p:spPr>
          <a:xfrm flipH="1">
            <a:off x="-866658" y="7719064"/>
            <a:ext cx="19182746" cy="3925953"/>
          </a:xfrm>
          <a:custGeom>
            <a:avLst/>
            <a:gdLst/>
            <a:ahLst/>
            <a:cxnLst/>
            <a:rect l="l" t="t" r="r" b="b"/>
            <a:pathLst>
              <a:path w="19182746" h="3925953">
                <a:moveTo>
                  <a:pt x="19182746" y="0"/>
                </a:moveTo>
                <a:lnTo>
                  <a:pt x="0" y="0"/>
                </a:lnTo>
                <a:lnTo>
                  <a:pt x="0" y="3925953"/>
                </a:lnTo>
                <a:lnTo>
                  <a:pt x="19182746" y="3925953"/>
                </a:lnTo>
                <a:lnTo>
                  <a:pt x="19182746" y="0"/>
                </a:lnTo>
                <a:close/>
              </a:path>
            </a:pathLst>
          </a:custGeom>
          <a:blipFill>
            <a:blip r:embed="rId3"/>
            <a:stretch>
              <a:fillRect r="-13767"/>
            </a:stretch>
          </a:blipFill>
        </p:spPr>
      </p:sp>
      <p:sp>
        <p:nvSpPr>
          <p:cNvPr id="4" name="Freeform 4">
            <a:extLst>
              <a:ext uri="{FF2B5EF4-FFF2-40B4-BE49-F238E27FC236}">
                <a16:creationId xmlns:a16="http://schemas.microsoft.com/office/drawing/2014/main" id="{106D4E49-4947-C750-2F40-4F027F6149FB}"/>
              </a:ext>
            </a:extLst>
          </p:cNvPr>
          <p:cNvSpPr/>
          <p:nvPr/>
        </p:nvSpPr>
        <p:spPr>
          <a:xfrm>
            <a:off x="-784220" y="494746"/>
            <a:ext cx="9018484" cy="7852090"/>
          </a:xfrm>
          <a:custGeom>
            <a:avLst/>
            <a:gdLst/>
            <a:ahLst/>
            <a:cxnLst/>
            <a:rect l="l" t="t" r="r" b="b"/>
            <a:pathLst>
              <a:path w="9018484" h="7852090">
                <a:moveTo>
                  <a:pt x="0" y="0"/>
                </a:moveTo>
                <a:lnTo>
                  <a:pt x="9018484" y="0"/>
                </a:lnTo>
                <a:lnTo>
                  <a:pt x="9018484" y="7852090"/>
                </a:lnTo>
                <a:lnTo>
                  <a:pt x="0" y="7852090"/>
                </a:lnTo>
                <a:lnTo>
                  <a:pt x="0" y="0"/>
                </a:lnTo>
                <a:close/>
              </a:path>
            </a:pathLst>
          </a:custGeom>
          <a:blipFill>
            <a:blip r:embed="rId2"/>
            <a:stretch>
              <a:fillRect t="-49404"/>
            </a:stretch>
          </a:blipFill>
        </p:spPr>
      </p:sp>
      <p:sp>
        <p:nvSpPr>
          <p:cNvPr id="20" name="Rounded Rectangle 19">
            <a:extLst>
              <a:ext uri="{FF2B5EF4-FFF2-40B4-BE49-F238E27FC236}">
                <a16:creationId xmlns:a16="http://schemas.microsoft.com/office/drawing/2014/main" id="{35E1E448-58CB-2D61-F0A0-15327EA881E6}"/>
              </a:ext>
            </a:extLst>
          </p:cNvPr>
          <p:cNvSpPr/>
          <p:nvPr/>
        </p:nvSpPr>
        <p:spPr>
          <a:xfrm>
            <a:off x="571500" y="418381"/>
            <a:ext cx="17145000" cy="9220919"/>
          </a:xfrm>
          <a:custGeom>
            <a:avLst/>
            <a:gdLst>
              <a:gd name="connsiteX0" fmla="*/ 0 w 17145000"/>
              <a:gd name="connsiteY0" fmla="*/ 1536851 h 9220919"/>
              <a:gd name="connsiteX1" fmla="*/ 1536851 w 17145000"/>
              <a:gd name="connsiteY1" fmla="*/ 0 h 9220919"/>
              <a:gd name="connsiteX2" fmla="*/ 1841729 w 17145000"/>
              <a:gd name="connsiteY2" fmla="*/ 0 h 9220919"/>
              <a:gd name="connsiteX3" fmla="*/ 2005894 w 17145000"/>
              <a:gd name="connsiteY3" fmla="*/ 0 h 9220919"/>
              <a:gd name="connsiteX4" fmla="*/ 2873624 w 17145000"/>
              <a:gd name="connsiteY4" fmla="*/ 0 h 9220919"/>
              <a:gd name="connsiteX5" fmla="*/ 3741354 w 17145000"/>
              <a:gd name="connsiteY5" fmla="*/ 0 h 9220919"/>
              <a:gd name="connsiteX6" fmla="*/ 3905519 w 17145000"/>
              <a:gd name="connsiteY6" fmla="*/ 0 h 9220919"/>
              <a:gd name="connsiteX7" fmla="*/ 4491824 w 17145000"/>
              <a:gd name="connsiteY7" fmla="*/ 0 h 9220919"/>
              <a:gd name="connsiteX8" fmla="*/ 4937415 w 17145000"/>
              <a:gd name="connsiteY8" fmla="*/ 0 h 9220919"/>
              <a:gd name="connsiteX9" fmla="*/ 5383006 w 17145000"/>
              <a:gd name="connsiteY9" fmla="*/ 0 h 9220919"/>
              <a:gd name="connsiteX10" fmla="*/ 5828597 w 17145000"/>
              <a:gd name="connsiteY10" fmla="*/ 0 h 9220919"/>
              <a:gd name="connsiteX11" fmla="*/ 5992762 w 17145000"/>
              <a:gd name="connsiteY11" fmla="*/ 0 h 9220919"/>
              <a:gd name="connsiteX12" fmla="*/ 6860492 w 17145000"/>
              <a:gd name="connsiteY12" fmla="*/ 0 h 9220919"/>
              <a:gd name="connsiteX13" fmla="*/ 7728222 w 17145000"/>
              <a:gd name="connsiteY13" fmla="*/ 0 h 9220919"/>
              <a:gd name="connsiteX14" fmla="*/ 7892387 w 17145000"/>
              <a:gd name="connsiteY14" fmla="*/ 0 h 9220919"/>
              <a:gd name="connsiteX15" fmla="*/ 8197265 w 17145000"/>
              <a:gd name="connsiteY15" fmla="*/ 0 h 9220919"/>
              <a:gd name="connsiteX16" fmla="*/ 8783569 w 17145000"/>
              <a:gd name="connsiteY16" fmla="*/ 0 h 9220919"/>
              <a:gd name="connsiteX17" fmla="*/ 9510587 w 17145000"/>
              <a:gd name="connsiteY17" fmla="*/ 0 h 9220919"/>
              <a:gd name="connsiteX18" fmla="*/ 9956178 w 17145000"/>
              <a:gd name="connsiteY18" fmla="*/ 0 h 9220919"/>
              <a:gd name="connsiteX19" fmla="*/ 10261056 w 17145000"/>
              <a:gd name="connsiteY19" fmla="*/ 0 h 9220919"/>
              <a:gd name="connsiteX20" fmla="*/ 10565934 w 17145000"/>
              <a:gd name="connsiteY20" fmla="*/ 0 h 9220919"/>
              <a:gd name="connsiteX21" fmla="*/ 11292951 w 17145000"/>
              <a:gd name="connsiteY21" fmla="*/ 0 h 9220919"/>
              <a:gd name="connsiteX22" fmla="*/ 11457116 w 17145000"/>
              <a:gd name="connsiteY22" fmla="*/ 0 h 9220919"/>
              <a:gd name="connsiteX23" fmla="*/ 11902707 w 17145000"/>
              <a:gd name="connsiteY23" fmla="*/ 0 h 9220919"/>
              <a:gd name="connsiteX24" fmla="*/ 12489011 w 17145000"/>
              <a:gd name="connsiteY24" fmla="*/ 0 h 9220919"/>
              <a:gd name="connsiteX25" fmla="*/ 12793889 w 17145000"/>
              <a:gd name="connsiteY25" fmla="*/ 0 h 9220919"/>
              <a:gd name="connsiteX26" fmla="*/ 13661619 w 17145000"/>
              <a:gd name="connsiteY26" fmla="*/ 0 h 9220919"/>
              <a:gd name="connsiteX27" fmla="*/ 13825785 w 17145000"/>
              <a:gd name="connsiteY27" fmla="*/ 0 h 9220919"/>
              <a:gd name="connsiteX28" fmla="*/ 13989950 w 17145000"/>
              <a:gd name="connsiteY28" fmla="*/ 0 h 9220919"/>
              <a:gd name="connsiteX29" fmla="*/ 14435541 w 17145000"/>
              <a:gd name="connsiteY29" fmla="*/ 0 h 9220919"/>
              <a:gd name="connsiteX30" fmla="*/ 15021845 w 17145000"/>
              <a:gd name="connsiteY30" fmla="*/ 0 h 9220919"/>
              <a:gd name="connsiteX31" fmla="*/ 15608149 w 17145000"/>
              <a:gd name="connsiteY31" fmla="*/ 0 h 9220919"/>
              <a:gd name="connsiteX32" fmla="*/ 17145000 w 17145000"/>
              <a:gd name="connsiteY32" fmla="*/ 1536851 h 9220919"/>
              <a:gd name="connsiteX33" fmla="*/ 17145000 w 17145000"/>
              <a:gd name="connsiteY33" fmla="*/ 2034217 h 9220919"/>
              <a:gd name="connsiteX34" fmla="*/ 17145000 w 17145000"/>
              <a:gd name="connsiteY34" fmla="*/ 2408638 h 9220919"/>
              <a:gd name="connsiteX35" fmla="*/ 17145000 w 17145000"/>
              <a:gd name="connsiteY35" fmla="*/ 3090420 h 9220919"/>
              <a:gd name="connsiteX36" fmla="*/ 17145000 w 17145000"/>
              <a:gd name="connsiteY36" fmla="*/ 3649258 h 9220919"/>
              <a:gd name="connsiteX37" fmla="*/ 17145000 w 17145000"/>
              <a:gd name="connsiteY37" fmla="*/ 4208096 h 9220919"/>
              <a:gd name="connsiteX38" fmla="*/ 17145000 w 17145000"/>
              <a:gd name="connsiteY38" fmla="*/ 4643990 h 9220919"/>
              <a:gd name="connsiteX39" fmla="*/ 17145000 w 17145000"/>
              <a:gd name="connsiteY39" fmla="*/ 5325772 h 9220919"/>
              <a:gd name="connsiteX40" fmla="*/ 17145000 w 17145000"/>
              <a:gd name="connsiteY40" fmla="*/ 5761666 h 9220919"/>
              <a:gd name="connsiteX41" fmla="*/ 17145000 w 17145000"/>
              <a:gd name="connsiteY41" fmla="*/ 6443448 h 9220919"/>
              <a:gd name="connsiteX42" fmla="*/ 17145000 w 17145000"/>
              <a:gd name="connsiteY42" fmla="*/ 6817869 h 9220919"/>
              <a:gd name="connsiteX43" fmla="*/ 17145000 w 17145000"/>
              <a:gd name="connsiteY43" fmla="*/ 7684068 h 9220919"/>
              <a:gd name="connsiteX44" fmla="*/ 15608149 w 17145000"/>
              <a:gd name="connsiteY44" fmla="*/ 9220919 h 9220919"/>
              <a:gd name="connsiteX45" fmla="*/ 14881132 w 17145000"/>
              <a:gd name="connsiteY45" fmla="*/ 9220919 h 9220919"/>
              <a:gd name="connsiteX46" fmla="*/ 14294828 w 17145000"/>
              <a:gd name="connsiteY46" fmla="*/ 9220919 h 9220919"/>
              <a:gd name="connsiteX47" fmla="*/ 13989950 w 17145000"/>
              <a:gd name="connsiteY47" fmla="*/ 9220919 h 9220919"/>
              <a:gd name="connsiteX48" fmla="*/ 13544359 w 17145000"/>
              <a:gd name="connsiteY48" fmla="*/ 9220919 h 9220919"/>
              <a:gd name="connsiteX49" fmla="*/ 12676629 w 17145000"/>
              <a:gd name="connsiteY49" fmla="*/ 9220919 h 9220919"/>
              <a:gd name="connsiteX50" fmla="*/ 11949612 w 17145000"/>
              <a:gd name="connsiteY50" fmla="*/ 9220919 h 9220919"/>
              <a:gd name="connsiteX51" fmla="*/ 11785446 w 17145000"/>
              <a:gd name="connsiteY51" fmla="*/ 9220919 h 9220919"/>
              <a:gd name="connsiteX52" fmla="*/ 11621281 w 17145000"/>
              <a:gd name="connsiteY52" fmla="*/ 9220919 h 9220919"/>
              <a:gd name="connsiteX53" fmla="*/ 10753551 w 17145000"/>
              <a:gd name="connsiteY53" fmla="*/ 9220919 h 9220919"/>
              <a:gd name="connsiteX54" fmla="*/ 10589386 w 17145000"/>
              <a:gd name="connsiteY54" fmla="*/ 9220919 h 9220919"/>
              <a:gd name="connsiteX55" fmla="*/ 10425221 w 17145000"/>
              <a:gd name="connsiteY55" fmla="*/ 9220919 h 9220919"/>
              <a:gd name="connsiteX56" fmla="*/ 9698204 w 17145000"/>
              <a:gd name="connsiteY56" fmla="*/ 9220919 h 9220919"/>
              <a:gd name="connsiteX57" fmla="*/ 8830474 w 17145000"/>
              <a:gd name="connsiteY57" fmla="*/ 9220919 h 9220919"/>
              <a:gd name="connsiteX58" fmla="*/ 7962744 w 17145000"/>
              <a:gd name="connsiteY58" fmla="*/ 9220919 h 9220919"/>
              <a:gd name="connsiteX59" fmla="*/ 7517153 w 17145000"/>
              <a:gd name="connsiteY59" fmla="*/ 9220919 h 9220919"/>
              <a:gd name="connsiteX60" fmla="*/ 6649423 w 17145000"/>
              <a:gd name="connsiteY60" fmla="*/ 9220919 h 9220919"/>
              <a:gd name="connsiteX61" fmla="*/ 5922406 w 17145000"/>
              <a:gd name="connsiteY61" fmla="*/ 9220919 h 9220919"/>
              <a:gd name="connsiteX62" fmla="*/ 5758240 w 17145000"/>
              <a:gd name="connsiteY62" fmla="*/ 9220919 h 9220919"/>
              <a:gd name="connsiteX63" fmla="*/ 5312649 w 17145000"/>
              <a:gd name="connsiteY63" fmla="*/ 9220919 h 9220919"/>
              <a:gd name="connsiteX64" fmla="*/ 4444919 w 17145000"/>
              <a:gd name="connsiteY64" fmla="*/ 9220919 h 9220919"/>
              <a:gd name="connsiteX65" fmla="*/ 3577189 w 17145000"/>
              <a:gd name="connsiteY65" fmla="*/ 9220919 h 9220919"/>
              <a:gd name="connsiteX66" fmla="*/ 3131598 w 17145000"/>
              <a:gd name="connsiteY66" fmla="*/ 9220919 h 9220919"/>
              <a:gd name="connsiteX67" fmla="*/ 2686007 w 17145000"/>
              <a:gd name="connsiteY67" fmla="*/ 9220919 h 9220919"/>
              <a:gd name="connsiteX68" fmla="*/ 1536851 w 17145000"/>
              <a:gd name="connsiteY68" fmla="*/ 9220919 h 9220919"/>
              <a:gd name="connsiteX69" fmla="*/ 0 w 17145000"/>
              <a:gd name="connsiteY69" fmla="*/ 7684068 h 9220919"/>
              <a:gd name="connsiteX70" fmla="*/ 0 w 17145000"/>
              <a:gd name="connsiteY70" fmla="*/ 7309647 h 9220919"/>
              <a:gd name="connsiteX71" fmla="*/ 0 w 17145000"/>
              <a:gd name="connsiteY71" fmla="*/ 6750809 h 9220919"/>
              <a:gd name="connsiteX72" fmla="*/ 0 w 17145000"/>
              <a:gd name="connsiteY72" fmla="*/ 6253443 h 9220919"/>
              <a:gd name="connsiteX73" fmla="*/ 0 w 17145000"/>
              <a:gd name="connsiteY73" fmla="*/ 5817549 h 9220919"/>
              <a:gd name="connsiteX74" fmla="*/ 0 w 17145000"/>
              <a:gd name="connsiteY74" fmla="*/ 5381656 h 9220919"/>
              <a:gd name="connsiteX75" fmla="*/ 0 w 17145000"/>
              <a:gd name="connsiteY75" fmla="*/ 4822818 h 9220919"/>
              <a:gd name="connsiteX76" fmla="*/ 0 w 17145000"/>
              <a:gd name="connsiteY76" fmla="*/ 4386924 h 9220919"/>
              <a:gd name="connsiteX77" fmla="*/ 0 w 17145000"/>
              <a:gd name="connsiteY77" fmla="*/ 3951031 h 9220919"/>
              <a:gd name="connsiteX78" fmla="*/ 0 w 17145000"/>
              <a:gd name="connsiteY78" fmla="*/ 3515137 h 9220919"/>
              <a:gd name="connsiteX79" fmla="*/ 0 w 17145000"/>
              <a:gd name="connsiteY79" fmla="*/ 2833355 h 9220919"/>
              <a:gd name="connsiteX80" fmla="*/ 0 w 17145000"/>
              <a:gd name="connsiteY80" fmla="*/ 2458934 h 9220919"/>
              <a:gd name="connsiteX81" fmla="*/ 0 w 17145000"/>
              <a:gd name="connsiteY81" fmla="*/ 2084512 h 9220919"/>
              <a:gd name="connsiteX82" fmla="*/ 0 w 17145000"/>
              <a:gd name="connsiteY82" fmla="*/ 1536851 h 922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145000" h="9220919" fill="none" extrusionOk="0">
                <a:moveTo>
                  <a:pt x="0" y="1536851"/>
                </a:moveTo>
                <a:cubicBezTo>
                  <a:pt x="185641" y="622874"/>
                  <a:pt x="727555" y="-94734"/>
                  <a:pt x="1536851" y="0"/>
                </a:cubicBezTo>
                <a:cubicBezTo>
                  <a:pt x="1659897" y="-350"/>
                  <a:pt x="1766537" y="9347"/>
                  <a:pt x="1841729" y="0"/>
                </a:cubicBezTo>
                <a:cubicBezTo>
                  <a:pt x="1916921" y="-9347"/>
                  <a:pt x="1966838" y="16056"/>
                  <a:pt x="2005894" y="0"/>
                </a:cubicBezTo>
                <a:cubicBezTo>
                  <a:pt x="2044950" y="-16056"/>
                  <a:pt x="2685048" y="65634"/>
                  <a:pt x="2873624" y="0"/>
                </a:cubicBezTo>
                <a:cubicBezTo>
                  <a:pt x="3062200" y="-65634"/>
                  <a:pt x="3512475" y="72212"/>
                  <a:pt x="3741354" y="0"/>
                </a:cubicBezTo>
                <a:cubicBezTo>
                  <a:pt x="3970233" y="-72212"/>
                  <a:pt x="3840185" y="258"/>
                  <a:pt x="3905519" y="0"/>
                </a:cubicBezTo>
                <a:cubicBezTo>
                  <a:pt x="3970853" y="-258"/>
                  <a:pt x="4239471" y="5703"/>
                  <a:pt x="4491824" y="0"/>
                </a:cubicBezTo>
                <a:cubicBezTo>
                  <a:pt x="4744178" y="-5703"/>
                  <a:pt x="4809140" y="6270"/>
                  <a:pt x="4937415" y="0"/>
                </a:cubicBezTo>
                <a:cubicBezTo>
                  <a:pt x="5065690" y="-6270"/>
                  <a:pt x="5273650" y="4910"/>
                  <a:pt x="5383006" y="0"/>
                </a:cubicBezTo>
                <a:cubicBezTo>
                  <a:pt x="5492362" y="-4910"/>
                  <a:pt x="5696163" y="49080"/>
                  <a:pt x="5828597" y="0"/>
                </a:cubicBezTo>
                <a:cubicBezTo>
                  <a:pt x="5961031" y="-49080"/>
                  <a:pt x="5952657" y="14214"/>
                  <a:pt x="5992762" y="0"/>
                </a:cubicBezTo>
                <a:cubicBezTo>
                  <a:pt x="6032868" y="-14214"/>
                  <a:pt x="6562581" y="70894"/>
                  <a:pt x="6860492" y="0"/>
                </a:cubicBezTo>
                <a:cubicBezTo>
                  <a:pt x="7158403" y="-70894"/>
                  <a:pt x="7334746" y="77668"/>
                  <a:pt x="7728222" y="0"/>
                </a:cubicBezTo>
                <a:cubicBezTo>
                  <a:pt x="8121698" y="-77668"/>
                  <a:pt x="7850719" y="16090"/>
                  <a:pt x="7892387" y="0"/>
                </a:cubicBezTo>
                <a:cubicBezTo>
                  <a:pt x="7934056" y="-16090"/>
                  <a:pt x="8080421" y="30004"/>
                  <a:pt x="8197265" y="0"/>
                </a:cubicBezTo>
                <a:cubicBezTo>
                  <a:pt x="8314109" y="-30004"/>
                  <a:pt x="8493619" y="33462"/>
                  <a:pt x="8783569" y="0"/>
                </a:cubicBezTo>
                <a:cubicBezTo>
                  <a:pt x="9073519" y="-33462"/>
                  <a:pt x="9253139" y="10513"/>
                  <a:pt x="9510587" y="0"/>
                </a:cubicBezTo>
                <a:cubicBezTo>
                  <a:pt x="9768035" y="-10513"/>
                  <a:pt x="9795121" y="39661"/>
                  <a:pt x="9956178" y="0"/>
                </a:cubicBezTo>
                <a:cubicBezTo>
                  <a:pt x="10117235" y="-39661"/>
                  <a:pt x="10180619" y="20028"/>
                  <a:pt x="10261056" y="0"/>
                </a:cubicBezTo>
                <a:cubicBezTo>
                  <a:pt x="10341493" y="-20028"/>
                  <a:pt x="10442543" y="10197"/>
                  <a:pt x="10565934" y="0"/>
                </a:cubicBezTo>
                <a:cubicBezTo>
                  <a:pt x="10689325" y="-10197"/>
                  <a:pt x="11013342" y="33678"/>
                  <a:pt x="11292951" y="0"/>
                </a:cubicBezTo>
                <a:cubicBezTo>
                  <a:pt x="11572560" y="-33678"/>
                  <a:pt x="11387666" y="15368"/>
                  <a:pt x="11457116" y="0"/>
                </a:cubicBezTo>
                <a:cubicBezTo>
                  <a:pt x="11526566" y="-15368"/>
                  <a:pt x="11775052" y="25480"/>
                  <a:pt x="11902707" y="0"/>
                </a:cubicBezTo>
                <a:cubicBezTo>
                  <a:pt x="12030362" y="-25480"/>
                  <a:pt x="12302401" y="50439"/>
                  <a:pt x="12489011" y="0"/>
                </a:cubicBezTo>
                <a:cubicBezTo>
                  <a:pt x="12675621" y="-50439"/>
                  <a:pt x="12643367" y="32060"/>
                  <a:pt x="12793889" y="0"/>
                </a:cubicBezTo>
                <a:cubicBezTo>
                  <a:pt x="12944411" y="-32060"/>
                  <a:pt x="13326079" y="8173"/>
                  <a:pt x="13661619" y="0"/>
                </a:cubicBezTo>
                <a:cubicBezTo>
                  <a:pt x="13997159" y="-8173"/>
                  <a:pt x="13775847" y="2392"/>
                  <a:pt x="13825785" y="0"/>
                </a:cubicBezTo>
                <a:cubicBezTo>
                  <a:pt x="13875723" y="-2392"/>
                  <a:pt x="13920299" y="16328"/>
                  <a:pt x="13989950" y="0"/>
                </a:cubicBezTo>
                <a:cubicBezTo>
                  <a:pt x="14059601" y="-16328"/>
                  <a:pt x="14240450" y="45427"/>
                  <a:pt x="14435541" y="0"/>
                </a:cubicBezTo>
                <a:cubicBezTo>
                  <a:pt x="14630632" y="-45427"/>
                  <a:pt x="14759313" y="65014"/>
                  <a:pt x="15021845" y="0"/>
                </a:cubicBezTo>
                <a:cubicBezTo>
                  <a:pt x="15284377" y="-65014"/>
                  <a:pt x="15329649" y="20875"/>
                  <a:pt x="15608149" y="0"/>
                </a:cubicBezTo>
                <a:cubicBezTo>
                  <a:pt x="16398703" y="240461"/>
                  <a:pt x="16978033" y="648399"/>
                  <a:pt x="17145000" y="1536851"/>
                </a:cubicBezTo>
                <a:cubicBezTo>
                  <a:pt x="17200364" y="1747483"/>
                  <a:pt x="17088851" y="1898626"/>
                  <a:pt x="17145000" y="2034217"/>
                </a:cubicBezTo>
                <a:cubicBezTo>
                  <a:pt x="17201149" y="2169808"/>
                  <a:pt x="17135692" y="2314749"/>
                  <a:pt x="17145000" y="2408638"/>
                </a:cubicBezTo>
                <a:cubicBezTo>
                  <a:pt x="17154308" y="2502527"/>
                  <a:pt x="17096590" y="2906937"/>
                  <a:pt x="17145000" y="3090420"/>
                </a:cubicBezTo>
                <a:cubicBezTo>
                  <a:pt x="17193410" y="3273903"/>
                  <a:pt x="17107015" y="3453679"/>
                  <a:pt x="17145000" y="3649258"/>
                </a:cubicBezTo>
                <a:cubicBezTo>
                  <a:pt x="17182985" y="3844837"/>
                  <a:pt x="17144855" y="3951211"/>
                  <a:pt x="17145000" y="4208096"/>
                </a:cubicBezTo>
                <a:cubicBezTo>
                  <a:pt x="17145145" y="4464981"/>
                  <a:pt x="17121220" y="4499256"/>
                  <a:pt x="17145000" y="4643990"/>
                </a:cubicBezTo>
                <a:cubicBezTo>
                  <a:pt x="17168780" y="4788724"/>
                  <a:pt x="17115150" y="5009923"/>
                  <a:pt x="17145000" y="5325772"/>
                </a:cubicBezTo>
                <a:cubicBezTo>
                  <a:pt x="17174850" y="5641621"/>
                  <a:pt x="17105517" y="5618170"/>
                  <a:pt x="17145000" y="5761666"/>
                </a:cubicBezTo>
                <a:cubicBezTo>
                  <a:pt x="17184483" y="5905162"/>
                  <a:pt x="17144857" y="6269409"/>
                  <a:pt x="17145000" y="6443448"/>
                </a:cubicBezTo>
                <a:cubicBezTo>
                  <a:pt x="17145143" y="6617487"/>
                  <a:pt x="17123976" y="6649839"/>
                  <a:pt x="17145000" y="6817869"/>
                </a:cubicBezTo>
                <a:cubicBezTo>
                  <a:pt x="17166024" y="6985899"/>
                  <a:pt x="17119878" y="7452351"/>
                  <a:pt x="17145000" y="7684068"/>
                </a:cubicBezTo>
                <a:cubicBezTo>
                  <a:pt x="17034085" y="8355468"/>
                  <a:pt x="16403748" y="9284631"/>
                  <a:pt x="15608149" y="9220919"/>
                </a:cubicBezTo>
                <a:cubicBezTo>
                  <a:pt x="15408129" y="9268271"/>
                  <a:pt x="15147150" y="9153066"/>
                  <a:pt x="14881132" y="9220919"/>
                </a:cubicBezTo>
                <a:cubicBezTo>
                  <a:pt x="14615114" y="9288772"/>
                  <a:pt x="14441170" y="9163705"/>
                  <a:pt x="14294828" y="9220919"/>
                </a:cubicBezTo>
                <a:cubicBezTo>
                  <a:pt x="14148486" y="9278133"/>
                  <a:pt x="14081884" y="9200019"/>
                  <a:pt x="13989950" y="9220919"/>
                </a:cubicBezTo>
                <a:cubicBezTo>
                  <a:pt x="13898016" y="9241819"/>
                  <a:pt x="13675408" y="9218431"/>
                  <a:pt x="13544359" y="9220919"/>
                </a:cubicBezTo>
                <a:cubicBezTo>
                  <a:pt x="13413310" y="9223407"/>
                  <a:pt x="12927534" y="9163700"/>
                  <a:pt x="12676629" y="9220919"/>
                </a:cubicBezTo>
                <a:cubicBezTo>
                  <a:pt x="12425724" y="9278138"/>
                  <a:pt x="12197663" y="9191381"/>
                  <a:pt x="11949612" y="9220919"/>
                </a:cubicBezTo>
                <a:cubicBezTo>
                  <a:pt x="11701561" y="9250457"/>
                  <a:pt x="11853279" y="9206031"/>
                  <a:pt x="11785446" y="9220919"/>
                </a:cubicBezTo>
                <a:cubicBezTo>
                  <a:pt x="11717613" y="9235807"/>
                  <a:pt x="11688211" y="9212801"/>
                  <a:pt x="11621281" y="9220919"/>
                </a:cubicBezTo>
                <a:cubicBezTo>
                  <a:pt x="11554352" y="9229037"/>
                  <a:pt x="11028289" y="9183023"/>
                  <a:pt x="10753551" y="9220919"/>
                </a:cubicBezTo>
                <a:cubicBezTo>
                  <a:pt x="10478813" y="9258815"/>
                  <a:pt x="10660592" y="9210555"/>
                  <a:pt x="10589386" y="9220919"/>
                </a:cubicBezTo>
                <a:cubicBezTo>
                  <a:pt x="10518180" y="9231283"/>
                  <a:pt x="10475474" y="9208190"/>
                  <a:pt x="10425221" y="9220919"/>
                </a:cubicBezTo>
                <a:cubicBezTo>
                  <a:pt x="10374969" y="9233648"/>
                  <a:pt x="10049341" y="9186749"/>
                  <a:pt x="9698204" y="9220919"/>
                </a:cubicBezTo>
                <a:cubicBezTo>
                  <a:pt x="9347067" y="9255089"/>
                  <a:pt x="9095534" y="9124844"/>
                  <a:pt x="8830474" y="9220919"/>
                </a:cubicBezTo>
                <a:cubicBezTo>
                  <a:pt x="8565414" y="9316994"/>
                  <a:pt x="8325846" y="9117969"/>
                  <a:pt x="7962744" y="9220919"/>
                </a:cubicBezTo>
                <a:cubicBezTo>
                  <a:pt x="7599642" y="9323869"/>
                  <a:pt x="7656639" y="9183741"/>
                  <a:pt x="7517153" y="9220919"/>
                </a:cubicBezTo>
                <a:cubicBezTo>
                  <a:pt x="7377667" y="9258097"/>
                  <a:pt x="6882202" y="9117994"/>
                  <a:pt x="6649423" y="9220919"/>
                </a:cubicBezTo>
                <a:cubicBezTo>
                  <a:pt x="6416644" y="9323844"/>
                  <a:pt x="6071745" y="9143312"/>
                  <a:pt x="5922406" y="9220919"/>
                </a:cubicBezTo>
                <a:cubicBezTo>
                  <a:pt x="5773067" y="9298526"/>
                  <a:pt x="5796385" y="9207957"/>
                  <a:pt x="5758240" y="9220919"/>
                </a:cubicBezTo>
                <a:cubicBezTo>
                  <a:pt x="5720095" y="9233881"/>
                  <a:pt x="5457898" y="9177400"/>
                  <a:pt x="5312649" y="9220919"/>
                </a:cubicBezTo>
                <a:cubicBezTo>
                  <a:pt x="5167400" y="9264438"/>
                  <a:pt x="4722978" y="9205770"/>
                  <a:pt x="4444919" y="9220919"/>
                </a:cubicBezTo>
                <a:cubicBezTo>
                  <a:pt x="4166860" y="9236068"/>
                  <a:pt x="3820979" y="9165547"/>
                  <a:pt x="3577189" y="9220919"/>
                </a:cubicBezTo>
                <a:cubicBezTo>
                  <a:pt x="3333399" y="9276291"/>
                  <a:pt x="3315510" y="9170588"/>
                  <a:pt x="3131598" y="9220919"/>
                </a:cubicBezTo>
                <a:cubicBezTo>
                  <a:pt x="2947686" y="9271250"/>
                  <a:pt x="2889575" y="9184642"/>
                  <a:pt x="2686007" y="9220919"/>
                </a:cubicBezTo>
                <a:cubicBezTo>
                  <a:pt x="2482439" y="9257196"/>
                  <a:pt x="1856853" y="9095469"/>
                  <a:pt x="1536851" y="9220919"/>
                </a:cubicBezTo>
                <a:cubicBezTo>
                  <a:pt x="659456" y="9201578"/>
                  <a:pt x="161873" y="8677490"/>
                  <a:pt x="0" y="7684068"/>
                </a:cubicBezTo>
                <a:cubicBezTo>
                  <a:pt x="-27073" y="7605716"/>
                  <a:pt x="35585" y="7481381"/>
                  <a:pt x="0" y="7309647"/>
                </a:cubicBezTo>
                <a:cubicBezTo>
                  <a:pt x="-35585" y="7137913"/>
                  <a:pt x="37965" y="6864866"/>
                  <a:pt x="0" y="6750809"/>
                </a:cubicBezTo>
                <a:cubicBezTo>
                  <a:pt x="-37965" y="6636752"/>
                  <a:pt x="43370" y="6427760"/>
                  <a:pt x="0" y="6253443"/>
                </a:cubicBezTo>
                <a:cubicBezTo>
                  <a:pt x="-43370" y="6079126"/>
                  <a:pt x="48799" y="5957100"/>
                  <a:pt x="0" y="5817549"/>
                </a:cubicBezTo>
                <a:cubicBezTo>
                  <a:pt x="-48799" y="5677998"/>
                  <a:pt x="6162" y="5523815"/>
                  <a:pt x="0" y="5381656"/>
                </a:cubicBezTo>
                <a:cubicBezTo>
                  <a:pt x="-6162" y="5239497"/>
                  <a:pt x="19386" y="4979098"/>
                  <a:pt x="0" y="4822818"/>
                </a:cubicBezTo>
                <a:cubicBezTo>
                  <a:pt x="-19386" y="4666538"/>
                  <a:pt x="27251" y="4519895"/>
                  <a:pt x="0" y="4386924"/>
                </a:cubicBezTo>
                <a:cubicBezTo>
                  <a:pt x="-27251" y="4253953"/>
                  <a:pt x="47120" y="4069635"/>
                  <a:pt x="0" y="3951031"/>
                </a:cubicBezTo>
                <a:cubicBezTo>
                  <a:pt x="-47120" y="3832427"/>
                  <a:pt x="38959" y="3608121"/>
                  <a:pt x="0" y="3515137"/>
                </a:cubicBezTo>
                <a:cubicBezTo>
                  <a:pt x="-38959" y="3422153"/>
                  <a:pt x="72243" y="3037298"/>
                  <a:pt x="0" y="2833355"/>
                </a:cubicBezTo>
                <a:cubicBezTo>
                  <a:pt x="-72243" y="2629412"/>
                  <a:pt x="39242" y="2620104"/>
                  <a:pt x="0" y="2458934"/>
                </a:cubicBezTo>
                <a:cubicBezTo>
                  <a:pt x="-39242" y="2297764"/>
                  <a:pt x="19294" y="2255976"/>
                  <a:pt x="0" y="2084512"/>
                </a:cubicBezTo>
                <a:cubicBezTo>
                  <a:pt x="-19294" y="1913048"/>
                  <a:pt x="29327" y="1671748"/>
                  <a:pt x="0" y="1536851"/>
                </a:cubicBezTo>
                <a:close/>
              </a:path>
              <a:path w="17145000" h="9220919" stroke="0" extrusionOk="0">
                <a:moveTo>
                  <a:pt x="0" y="1536851"/>
                </a:moveTo>
                <a:cubicBezTo>
                  <a:pt x="-117421" y="615644"/>
                  <a:pt x="459932" y="85625"/>
                  <a:pt x="1536851" y="0"/>
                </a:cubicBezTo>
                <a:cubicBezTo>
                  <a:pt x="1859199" y="-18881"/>
                  <a:pt x="2083605" y="31024"/>
                  <a:pt x="2404581" y="0"/>
                </a:cubicBezTo>
                <a:cubicBezTo>
                  <a:pt x="2725557" y="-31024"/>
                  <a:pt x="2693691" y="3694"/>
                  <a:pt x="2850172" y="0"/>
                </a:cubicBezTo>
                <a:cubicBezTo>
                  <a:pt x="3006653" y="-3694"/>
                  <a:pt x="3082554" y="20607"/>
                  <a:pt x="3155050" y="0"/>
                </a:cubicBezTo>
                <a:cubicBezTo>
                  <a:pt x="3227546" y="-20607"/>
                  <a:pt x="3528330" y="75266"/>
                  <a:pt x="3882067" y="0"/>
                </a:cubicBezTo>
                <a:cubicBezTo>
                  <a:pt x="4235804" y="-75266"/>
                  <a:pt x="4105284" y="16019"/>
                  <a:pt x="4327658" y="0"/>
                </a:cubicBezTo>
                <a:cubicBezTo>
                  <a:pt x="4550032" y="-16019"/>
                  <a:pt x="4882270" y="35050"/>
                  <a:pt x="5195388" y="0"/>
                </a:cubicBezTo>
                <a:cubicBezTo>
                  <a:pt x="5508506" y="-35050"/>
                  <a:pt x="5399926" y="25900"/>
                  <a:pt x="5500267" y="0"/>
                </a:cubicBezTo>
                <a:cubicBezTo>
                  <a:pt x="5600608" y="-25900"/>
                  <a:pt x="6120505" y="18027"/>
                  <a:pt x="6367997" y="0"/>
                </a:cubicBezTo>
                <a:cubicBezTo>
                  <a:pt x="6615489" y="-18027"/>
                  <a:pt x="6490696" y="6474"/>
                  <a:pt x="6532162" y="0"/>
                </a:cubicBezTo>
                <a:cubicBezTo>
                  <a:pt x="6573628" y="-6474"/>
                  <a:pt x="6942846" y="65002"/>
                  <a:pt x="7118466" y="0"/>
                </a:cubicBezTo>
                <a:cubicBezTo>
                  <a:pt x="7294086" y="-65002"/>
                  <a:pt x="7533963" y="4159"/>
                  <a:pt x="7704770" y="0"/>
                </a:cubicBezTo>
                <a:cubicBezTo>
                  <a:pt x="7875577" y="-4159"/>
                  <a:pt x="8019745" y="51685"/>
                  <a:pt x="8150361" y="0"/>
                </a:cubicBezTo>
                <a:cubicBezTo>
                  <a:pt x="8280977" y="-51685"/>
                  <a:pt x="8663091" y="50716"/>
                  <a:pt x="9018091" y="0"/>
                </a:cubicBezTo>
                <a:cubicBezTo>
                  <a:pt x="9373091" y="-50716"/>
                  <a:pt x="9558975" y="1644"/>
                  <a:pt x="9885821" y="0"/>
                </a:cubicBezTo>
                <a:cubicBezTo>
                  <a:pt x="10212667" y="-1644"/>
                  <a:pt x="10085299" y="18757"/>
                  <a:pt x="10190699" y="0"/>
                </a:cubicBezTo>
                <a:cubicBezTo>
                  <a:pt x="10296099" y="-18757"/>
                  <a:pt x="10490710" y="49714"/>
                  <a:pt x="10777003" y="0"/>
                </a:cubicBezTo>
                <a:cubicBezTo>
                  <a:pt x="11063296" y="-49714"/>
                  <a:pt x="11290168" y="24615"/>
                  <a:pt x="11644733" y="0"/>
                </a:cubicBezTo>
                <a:cubicBezTo>
                  <a:pt x="11999298" y="-24615"/>
                  <a:pt x="12113452" y="64426"/>
                  <a:pt x="12231037" y="0"/>
                </a:cubicBezTo>
                <a:cubicBezTo>
                  <a:pt x="12348622" y="-64426"/>
                  <a:pt x="12324460" y="6220"/>
                  <a:pt x="12395203" y="0"/>
                </a:cubicBezTo>
                <a:cubicBezTo>
                  <a:pt x="12465946" y="-6220"/>
                  <a:pt x="12588265" y="22666"/>
                  <a:pt x="12700081" y="0"/>
                </a:cubicBezTo>
                <a:cubicBezTo>
                  <a:pt x="12811897" y="-22666"/>
                  <a:pt x="13248472" y="20703"/>
                  <a:pt x="13567811" y="0"/>
                </a:cubicBezTo>
                <a:cubicBezTo>
                  <a:pt x="13887150" y="-20703"/>
                  <a:pt x="13920179" y="37887"/>
                  <a:pt x="14154115" y="0"/>
                </a:cubicBezTo>
                <a:cubicBezTo>
                  <a:pt x="14388051" y="-37887"/>
                  <a:pt x="14319357" y="25713"/>
                  <a:pt x="14458993" y="0"/>
                </a:cubicBezTo>
                <a:cubicBezTo>
                  <a:pt x="14598629" y="-25713"/>
                  <a:pt x="14854416" y="47773"/>
                  <a:pt x="15045297" y="0"/>
                </a:cubicBezTo>
                <a:cubicBezTo>
                  <a:pt x="15236178" y="-47773"/>
                  <a:pt x="15412110" y="12972"/>
                  <a:pt x="15608149" y="0"/>
                </a:cubicBezTo>
                <a:cubicBezTo>
                  <a:pt x="16477095" y="-62026"/>
                  <a:pt x="17284192" y="838574"/>
                  <a:pt x="17145000" y="1536851"/>
                </a:cubicBezTo>
                <a:cubicBezTo>
                  <a:pt x="17167411" y="1745126"/>
                  <a:pt x="17063940" y="2014861"/>
                  <a:pt x="17145000" y="2218633"/>
                </a:cubicBezTo>
                <a:cubicBezTo>
                  <a:pt x="17226060" y="2422405"/>
                  <a:pt x="17097465" y="2561548"/>
                  <a:pt x="17145000" y="2838943"/>
                </a:cubicBezTo>
                <a:cubicBezTo>
                  <a:pt x="17192535" y="3116338"/>
                  <a:pt x="17094119" y="3158407"/>
                  <a:pt x="17145000" y="3274837"/>
                </a:cubicBezTo>
                <a:cubicBezTo>
                  <a:pt x="17195881" y="3391267"/>
                  <a:pt x="17073770" y="3603339"/>
                  <a:pt x="17145000" y="3895147"/>
                </a:cubicBezTo>
                <a:cubicBezTo>
                  <a:pt x="17216230" y="4186955"/>
                  <a:pt x="17115289" y="4088423"/>
                  <a:pt x="17145000" y="4269568"/>
                </a:cubicBezTo>
                <a:cubicBezTo>
                  <a:pt x="17174711" y="4450713"/>
                  <a:pt x="17138135" y="4617031"/>
                  <a:pt x="17145000" y="4889878"/>
                </a:cubicBezTo>
                <a:cubicBezTo>
                  <a:pt x="17151865" y="5162725"/>
                  <a:pt x="17128625" y="5114693"/>
                  <a:pt x="17145000" y="5325772"/>
                </a:cubicBezTo>
                <a:cubicBezTo>
                  <a:pt x="17161375" y="5536851"/>
                  <a:pt x="17104156" y="5624203"/>
                  <a:pt x="17145000" y="5700193"/>
                </a:cubicBezTo>
                <a:cubicBezTo>
                  <a:pt x="17185844" y="5776183"/>
                  <a:pt x="17124703" y="5986315"/>
                  <a:pt x="17145000" y="6136087"/>
                </a:cubicBezTo>
                <a:cubicBezTo>
                  <a:pt x="17165297" y="6285859"/>
                  <a:pt x="17102612" y="6505269"/>
                  <a:pt x="17145000" y="6756397"/>
                </a:cubicBezTo>
                <a:cubicBezTo>
                  <a:pt x="17187388" y="7007525"/>
                  <a:pt x="17115920" y="7035683"/>
                  <a:pt x="17145000" y="7192291"/>
                </a:cubicBezTo>
                <a:cubicBezTo>
                  <a:pt x="17174080" y="7348899"/>
                  <a:pt x="17135041" y="7493384"/>
                  <a:pt x="17145000" y="7684068"/>
                </a:cubicBezTo>
                <a:cubicBezTo>
                  <a:pt x="17305664" y="8564705"/>
                  <a:pt x="16255357" y="9351067"/>
                  <a:pt x="15608149" y="9220919"/>
                </a:cubicBezTo>
                <a:cubicBezTo>
                  <a:pt x="15250182" y="9256172"/>
                  <a:pt x="15141254" y="9162501"/>
                  <a:pt x="14881132" y="9220919"/>
                </a:cubicBezTo>
                <a:cubicBezTo>
                  <a:pt x="14621010" y="9279337"/>
                  <a:pt x="14641151" y="9206661"/>
                  <a:pt x="14576254" y="9220919"/>
                </a:cubicBezTo>
                <a:cubicBezTo>
                  <a:pt x="14511357" y="9235177"/>
                  <a:pt x="14026070" y="9140816"/>
                  <a:pt x="13708524" y="9220919"/>
                </a:cubicBezTo>
                <a:cubicBezTo>
                  <a:pt x="13390978" y="9301022"/>
                  <a:pt x="13289211" y="9186177"/>
                  <a:pt x="13122220" y="9220919"/>
                </a:cubicBezTo>
                <a:cubicBezTo>
                  <a:pt x="12955229" y="9255661"/>
                  <a:pt x="12568567" y="9122965"/>
                  <a:pt x="12254490" y="9220919"/>
                </a:cubicBezTo>
                <a:cubicBezTo>
                  <a:pt x="11940413" y="9318873"/>
                  <a:pt x="11862892" y="9182982"/>
                  <a:pt x="11527473" y="9220919"/>
                </a:cubicBezTo>
                <a:cubicBezTo>
                  <a:pt x="11192054" y="9258856"/>
                  <a:pt x="11182104" y="9189494"/>
                  <a:pt x="11081881" y="9220919"/>
                </a:cubicBezTo>
                <a:cubicBezTo>
                  <a:pt x="10981658" y="9252344"/>
                  <a:pt x="10654812" y="9195308"/>
                  <a:pt x="10354864" y="9220919"/>
                </a:cubicBezTo>
                <a:cubicBezTo>
                  <a:pt x="10054916" y="9246530"/>
                  <a:pt x="10181091" y="9212320"/>
                  <a:pt x="10049986" y="9220919"/>
                </a:cubicBezTo>
                <a:cubicBezTo>
                  <a:pt x="9918881" y="9229518"/>
                  <a:pt x="9706011" y="9220003"/>
                  <a:pt x="9463682" y="9220919"/>
                </a:cubicBezTo>
                <a:cubicBezTo>
                  <a:pt x="9221353" y="9221835"/>
                  <a:pt x="9338203" y="9208827"/>
                  <a:pt x="9299517" y="9220919"/>
                </a:cubicBezTo>
                <a:cubicBezTo>
                  <a:pt x="9260832" y="9233011"/>
                  <a:pt x="8759884" y="9171821"/>
                  <a:pt x="8431787" y="9220919"/>
                </a:cubicBezTo>
                <a:cubicBezTo>
                  <a:pt x="8103690" y="9270017"/>
                  <a:pt x="8007164" y="9155382"/>
                  <a:pt x="7845483" y="9220919"/>
                </a:cubicBezTo>
                <a:cubicBezTo>
                  <a:pt x="7683802" y="9286456"/>
                  <a:pt x="7202183" y="9197093"/>
                  <a:pt x="6977753" y="9220919"/>
                </a:cubicBezTo>
                <a:cubicBezTo>
                  <a:pt x="6753323" y="9244745"/>
                  <a:pt x="6678879" y="9191294"/>
                  <a:pt x="6532162" y="9220919"/>
                </a:cubicBezTo>
                <a:cubicBezTo>
                  <a:pt x="6385445" y="9250544"/>
                  <a:pt x="6339261" y="9201824"/>
                  <a:pt x="6227284" y="9220919"/>
                </a:cubicBezTo>
                <a:cubicBezTo>
                  <a:pt x="6115307" y="9240014"/>
                  <a:pt x="5883669" y="9213332"/>
                  <a:pt x="5640980" y="9220919"/>
                </a:cubicBezTo>
                <a:cubicBezTo>
                  <a:pt x="5398291" y="9228506"/>
                  <a:pt x="5076087" y="9165824"/>
                  <a:pt x="4913963" y="9220919"/>
                </a:cubicBezTo>
                <a:cubicBezTo>
                  <a:pt x="4751839" y="9276014"/>
                  <a:pt x="4317861" y="9213920"/>
                  <a:pt x="4046232" y="9220919"/>
                </a:cubicBezTo>
                <a:cubicBezTo>
                  <a:pt x="3774603" y="9227918"/>
                  <a:pt x="3609032" y="9174983"/>
                  <a:pt x="3319215" y="9220919"/>
                </a:cubicBezTo>
                <a:cubicBezTo>
                  <a:pt x="3029398" y="9266855"/>
                  <a:pt x="2672398" y="9160127"/>
                  <a:pt x="2451485" y="9220919"/>
                </a:cubicBezTo>
                <a:cubicBezTo>
                  <a:pt x="2230572" y="9281711"/>
                  <a:pt x="1975160" y="9125164"/>
                  <a:pt x="1536851" y="9220919"/>
                </a:cubicBezTo>
                <a:cubicBezTo>
                  <a:pt x="772308" y="9133691"/>
                  <a:pt x="-55837" y="8721027"/>
                  <a:pt x="0" y="7684068"/>
                </a:cubicBezTo>
                <a:cubicBezTo>
                  <a:pt x="-63911" y="7545200"/>
                  <a:pt x="47079" y="7313962"/>
                  <a:pt x="0" y="7002286"/>
                </a:cubicBezTo>
                <a:cubicBezTo>
                  <a:pt x="-47079" y="6690610"/>
                  <a:pt x="22695" y="6774735"/>
                  <a:pt x="0" y="6566392"/>
                </a:cubicBezTo>
                <a:cubicBezTo>
                  <a:pt x="-22695" y="6358049"/>
                  <a:pt x="43260" y="6267385"/>
                  <a:pt x="0" y="6191971"/>
                </a:cubicBezTo>
                <a:cubicBezTo>
                  <a:pt x="-43260" y="6116557"/>
                  <a:pt x="50019" y="5957650"/>
                  <a:pt x="0" y="5756077"/>
                </a:cubicBezTo>
                <a:cubicBezTo>
                  <a:pt x="-50019" y="5554504"/>
                  <a:pt x="2113" y="5498995"/>
                  <a:pt x="0" y="5320184"/>
                </a:cubicBezTo>
                <a:cubicBezTo>
                  <a:pt x="-2113" y="5141373"/>
                  <a:pt x="226" y="4926919"/>
                  <a:pt x="0" y="4761346"/>
                </a:cubicBezTo>
                <a:cubicBezTo>
                  <a:pt x="-226" y="4595773"/>
                  <a:pt x="41657" y="4356579"/>
                  <a:pt x="0" y="4202508"/>
                </a:cubicBezTo>
                <a:cubicBezTo>
                  <a:pt x="-41657" y="4048437"/>
                  <a:pt x="56753" y="3903623"/>
                  <a:pt x="0" y="3705142"/>
                </a:cubicBezTo>
                <a:cubicBezTo>
                  <a:pt x="-56753" y="3506661"/>
                  <a:pt x="2120" y="3212662"/>
                  <a:pt x="0" y="3023360"/>
                </a:cubicBezTo>
                <a:cubicBezTo>
                  <a:pt x="-2120" y="2834058"/>
                  <a:pt x="50807" y="2802488"/>
                  <a:pt x="0" y="2587466"/>
                </a:cubicBezTo>
                <a:cubicBezTo>
                  <a:pt x="-50807" y="2372444"/>
                  <a:pt x="78863" y="1944750"/>
                  <a:pt x="0" y="1536851"/>
                </a:cubicBezTo>
                <a:close/>
              </a:path>
            </a:pathLst>
          </a:custGeom>
          <a:solidFill>
            <a:schemeClr val="bg1"/>
          </a:solidFill>
          <a:ln w="76200">
            <a:solidFill>
              <a:schemeClr val="accent6"/>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Oval 4">
            <a:extLst>
              <a:ext uri="{FF2B5EF4-FFF2-40B4-BE49-F238E27FC236}">
                <a16:creationId xmlns:a16="http://schemas.microsoft.com/office/drawing/2014/main" id="{B206A60A-BDB2-2441-7662-07123322B255}"/>
              </a:ext>
            </a:extLst>
          </p:cNvPr>
          <p:cNvSpPr/>
          <p:nvPr/>
        </p:nvSpPr>
        <p:spPr>
          <a:xfrm>
            <a:off x="1106514" y="1108297"/>
            <a:ext cx="1320299" cy="1211859"/>
          </a:xfrm>
          <a:prstGeom prst="ellipse">
            <a:avLst/>
          </a:prstGeom>
          <a:solidFill>
            <a:srgbClr val="F98E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6000" b="1" dirty="0">
                <a:latin typeface="UTM Avo" panose="02040603050506020204" pitchFamily="18"/>
              </a:rPr>
              <a:t>2</a:t>
            </a:r>
          </a:p>
        </p:txBody>
      </p:sp>
      <p:sp>
        <p:nvSpPr>
          <p:cNvPr id="7" name="TextBox 6">
            <a:extLst>
              <a:ext uri="{FF2B5EF4-FFF2-40B4-BE49-F238E27FC236}">
                <a16:creationId xmlns:a16="http://schemas.microsoft.com/office/drawing/2014/main" id="{7EA89D0F-1887-2C48-531E-C603437E65FD}"/>
              </a:ext>
            </a:extLst>
          </p:cNvPr>
          <p:cNvSpPr txBox="1"/>
          <p:nvPr/>
        </p:nvSpPr>
        <p:spPr>
          <a:xfrm>
            <a:off x="2776321" y="898618"/>
            <a:ext cx="13792201" cy="1631216"/>
          </a:xfrm>
          <a:prstGeom prst="rect">
            <a:avLst/>
          </a:prstGeom>
          <a:solidFill>
            <a:srgbClr val="F6F3F3"/>
          </a:solidFill>
          <a:ln>
            <a:solidFill>
              <a:srgbClr val="F98ECC"/>
            </a:solidFill>
          </a:ln>
        </p:spPr>
        <p:txBody>
          <a:bodyPr wrap="square" rtlCol="0">
            <a:spAutoFit/>
          </a:bodyPr>
          <a:lstStyle/>
          <a:p>
            <a:pPr algn="ctr"/>
            <a:r>
              <a:rPr lang="en-VN" sz="5000" b="1" dirty="0">
                <a:latin typeface="UTM Avo" panose="02040603050506020204" pitchFamily="18"/>
              </a:rPr>
              <a:t>Chọn biểu tượng cảm xúc phù hợp với hành động của các tranh sau:</a:t>
            </a:r>
          </a:p>
        </p:txBody>
      </p:sp>
      <p:sp>
        <p:nvSpPr>
          <p:cNvPr id="8" name="Freeform 2">
            <a:extLst>
              <a:ext uri="{FF2B5EF4-FFF2-40B4-BE49-F238E27FC236}">
                <a16:creationId xmlns:a16="http://schemas.microsoft.com/office/drawing/2014/main" id="{38C12587-389C-CDE8-621F-8BA32A40F284}"/>
              </a:ext>
            </a:extLst>
          </p:cNvPr>
          <p:cNvSpPr/>
          <p:nvPr/>
        </p:nvSpPr>
        <p:spPr>
          <a:xfrm>
            <a:off x="12721367" y="2529834"/>
            <a:ext cx="3429000" cy="2918466"/>
          </a:xfrm>
          <a:custGeom>
            <a:avLst/>
            <a:gdLst/>
            <a:ahLst/>
            <a:cxnLst/>
            <a:rect l="l" t="t" r="r" b="b"/>
            <a:pathLst>
              <a:path w="4369699" h="4114800">
                <a:moveTo>
                  <a:pt x="0" y="0"/>
                </a:moveTo>
                <a:lnTo>
                  <a:pt x="4369700" y="0"/>
                </a:lnTo>
                <a:lnTo>
                  <a:pt x="43697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4">
            <a:extLst>
              <a:ext uri="{FF2B5EF4-FFF2-40B4-BE49-F238E27FC236}">
                <a16:creationId xmlns:a16="http://schemas.microsoft.com/office/drawing/2014/main" id="{51863EE3-FC64-596F-B80D-5AB3B2870B53}"/>
              </a:ext>
            </a:extLst>
          </p:cNvPr>
          <p:cNvSpPr/>
          <p:nvPr/>
        </p:nvSpPr>
        <p:spPr>
          <a:xfrm>
            <a:off x="12907581" y="6278147"/>
            <a:ext cx="3405809" cy="2918466"/>
          </a:xfrm>
          <a:custGeom>
            <a:avLst/>
            <a:gdLst/>
            <a:ahLst/>
            <a:cxnLst/>
            <a:rect l="l" t="t" r="r" b="b"/>
            <a:pathLst>
              <a:path w="4621207" h="4114800">
                <a:moveTo>
                  <a:pt x="0" y="0"/>
                </a:moveTo>
                <a:lnTo>
                  <a:pt x="4621207" y="0"/>
                </a:lnTo>
                <a:lnTo>
                  <a:pt x="462120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0" name="Picture 9">
            <a:extLst>
              <a:ext uri="{FF2B5EF4-FFF2-40B4-BE49-F238E27FC236}">
                <a16:creationId xmlns:a16="http://schemas.microsoft.com/office/drawing/2014/main" id="{6C40EEA4-8A26-9C61-CCA3-D6D5A94539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9976" y="2905545"/>
            <a:ext cx="9888624" cy="5921528"/>
          </a:xfrm>
          <a:prstGeom prst="rect">
            <a:avLst/>
          </a:prstGeom>
        </p:spPr>
      </p:pic>
      <p:sp>
        <p:nvSpPr>
          <p:cNvPr id="12" name="Oval 11">
            <a:extLst>
              <a:ext uri="{FF2B5EF4-FFF2-40B4-BE49-F238E27FC236}">
                <a16:creationId xmlns:a16="http://schemas.microsoft.com/office/drawing/2014/main" id="{1F956EC5-817F-D8FB-4600-1E68079764C8}"/>
              </a:ext>
            </a:extLst>
          </p:cNvPr>
          <p:cNvSpPr/>
          <p:nvPr/>
        </p:nvSpPr>
        <p:spPr>
          <a:xfrm>
            <a:off x="11963400" y="2320156"/>
            <a:ext cx="5334000" cy="3432944"/>
          </a:xfrm>
          <a:prstGeom prst="ellipse">
            <a:avLst/>
          </a:prstGeom>
          <a:noFill/>
          <a:ln w="57150">
            <a:solidFill>
              <a:srgbClr val="F98EC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Tree>
    <p:extLst>
      <p:ext uri="{BB962C8B-B14F-4D97-AF65-F5344CB8AC3E}">
        <p14:creationId xmlns:p14="http://schemas.microsoft.com/office/powerpoint/2010/main" val="99707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a:extLst>
            <a:ext uri="{FF2B5EF4-FFF2-40B4-BE49-F238E27FC236}">
              <a16:creationId xmlns:a16="http://schemas.microsoft.com/office/drawing/2014/main" id="{CF356028-6E35-1726-9C71-F84B39DBC2C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1EEC7A6-B58A-2300-19A0-A386177FC32E}"/>
              </a:ext>
            </a:extLst>
          </p:cNvPr>
          <p:cNvSpPr/>
          <p:nvPr/>
        </p:nvSpPr>
        <p:spPr>
          <a:xfrm flipH="1">
            <a:off x="10412622" y="-2275649"/>
            <a:ext cx="9903196" cy="8622379"/>
          </a:xfrm>
          <a:custGeom>
            <a:avLst/>
            <a:gdLst/>
            <a:ahLst/>
            <a:cxnLst/>
            <a:rect l="l" t="t" r="r" b="b"/>
            <a:pathLst>
              <a:path w="9903196" h="8622379">
                <a:moveTo>
                  <a:pt x="9903196" y="0"/>
                </a:moveTo>
                <a:lnTo>
                  <a:pt x="0" y="0"/>
                </a:lnTo>
                <a:lnTo>
                  <a:pt x="0" y="8622379"/>
                </a:lnTo>
                <a:lnTo>
                  <a:pt x="9903196" y="8622379"/>
                </a:lnTo>
                <a:lnTo>
                  <a:pt x="9903196" y="0"/>
                </a:lnTo>
                <a:close/>
              </a:path>
            </a:pathLst>
          </a:custGeom>
          <a:blipFill>
            <a:blip r:embed="rId2"/>
            <a:stretch>
              <a:fillRect t="-49404"/>
            </a:stretch>
          </a:blipFill>
        </p:spPr>
      </p:sp>
      <p:sp>
        <p:nvSpPr>
          <p:cNvPr id="3" name="Freeform 3">
            <a:extLst>
              <a:ext uri="{FF2B5EF4-FFF2-40B4-BE49-F238E27FC236}">
                <a16:creationId xmlns:a16="http://schemas.microsoft.com/office/drawing/2014/main" id="{209B0EDB-864D-00D9-4B89-DD94858BFDFF}"/>
              </a:ext>
            </a:extLst>
          </p:cNvPr>
          <p:cNvSpPr/>
          <p:nvPr/>
        </p:nvSpPr>
        <p:spPr>
          <a:xfrm flipH="1">
            <a:off x="-866658" y="7719064"/>
            <a:ext cx="19182746" cy="3925953"/>
          </a:xfrm>
          <a:custGeom>
            <a:avLst/>
            <a:gdLst/>
            <a:ahLst/>
            <a:cxnLst/>
            <a:rect l="l" t="t" r="r" b="b"/>
            <a:pathLst>
              <a:path w="19182746" h="3925953">
                <a:moveTo>
                  <a:pt x="19182746" y="0"/>
                </a:moveTo>
                <a:lnTo>
                  <a:pt x="0" y="0"/>
                </a:lnTo>
                <a:lnTo>
                  <a:pt x="0" y="3925953"/>
                </a:lnTo>
                <a:lnTo>
                  <a:pt x="19182746" y="3925953"/>
                </a:lnTo>
                <a:lnTo>
                  <a:pt x="19182746" y="0"/>
                </a:lnTo>
                <a:close/>
              </a:path>
            </a:pathLst>
          </a:custGeom>
          <a:blipFill>
            <a:blip r:embed="rId3"/>
            <a:stretch>
              <a:fillRect r="-13767"/>
            </a:stretch>
          </a:blipFill>
        </p:spPr>
      </p:sp>
      <p:sp>
        <p:nvSpPr>
          <p:cNvPr id="4" name="Freeform 4">
            <a:extLst>
              <a:ext uri="{FF2B5EF4-FFF2-40B4-BE49-F238E27FC236}">
                <a16:creationId xmlns:a16="http://schemas.microsoft.com/office/drawing/2014/main" id="{15653733-EAA3-6B46-A3FE-1BAB4AA1D3CF}"/>
              </a:ext>
            </a:extLst>
          </p:cNvPr>
          <p:cNvSpPr/>
          <p:nvPr/>
        </p:nvSpPr>
        <p:spPr>
          <a:xfrm>
            <a:off x="-784220" y="494746"/>
            <a:ext cx="9018484" cy="7852090"/>
          </a:xfrm>
          <a:custGeom>
            <a:avLst/>
            <a:gdLst/>
            <a:ahLst/>
            <a:cxnLst/>
            <a:rect l="l" t="t" r="r" b="b"/>
            <a:pathLst>
              <a:path w="9018484" h="7852090">
                <a:moveTo>
                  <a:pt x="0" y="0"/>
                </a:moveTo>
                <a:lnTo>
                  <a:pt x="9018484" y="0"/>
                </a:lnTo>
                <a:lnTo>
                  <a:pt x="9018484" y="7852090"/>
                </a:lnTo>
                <a:lnTo>
                  <a:pt x="0" y="7852090"/>
                </a:lnTo>
                <a:lnTo>
                  <a:pt x="0" y="0"/>
                </a:lnTo>
                <a:close/>
              </a:path>
            </a:pathLst>
          </a:custGeom>
          <a:blipFill>
            <a:blip r:embed="rId2"/>
            <a:stretch>
              <a:fillRect t="-49404"/>
            </a:stretch>
          </a:blipFill>
        </p:spPr>
      </p:sp>
      <p:sp>
        <p:nvSpPr>
          <p:cNvPr id="20" name="Rounded Rectangle 19">
            <a:extLst>
              <a:ext uri="{FF2B5EF4-FFF2-40B4-BE49-F238E27FC236}">
                <a16:creationId xmlns:a16="http://schemas.microsoft.com/office/drawing/2014/main" id="{44B3B1D2-A9C4-28B6-C101-3979C544887B}"/>
              </a:ext>
            </a:extLst>
          </p:cNvPr>
          <p:cNvSpPr/>
          <p:nvPr/>
        </p:nvSpPr>
        <p:spPr>
          <a:xfrm>
            <a:off x="571500" y="418381"/>
            <a:ext cx="17145000" cy="9220919"/>
          </a:xfrm>
          <a:custGeom>
            <a:avLst/>
            <a:gdLst>
              <a:gd name="connsiteX0" fmla="*/ 0 w 17145000"/>
              <a:gd name="connsiteY0" fmla="*/ 1536851 h 9220919"/>
              <a:gd name="connsiteX1" fmla="*/ 1536851 w 17145000"/>
              <a:gd name="connsiteY1" fmla="*/ 0 h 9220919"/>
              <a:gd name="connsiteX2" fmla="*/ 1841729 w 17145000"/>
              <a:gd name="connsiteY2" fmla="*/ 0 h 9220919"/>
              <a:gd name="connsiteX3" fmla="*/ 2005894 w 17145000"/>
              <a:gd name="connsiteY3" fmla="*/ 0 h 9220919"/>
              <a:gd name="connsiteX4" fmla="*/ 2873624 w 17145000"/>
              <a:gd name="connsiteY4" fmla="*/ 0 h 9220919"/>
              <a:gd name="connsiteX5" fmla="*/ 3741354 w 17145000"/>
              <a:gd name="connsiteY5" fmla="*/ 0 h 9220919"/>
              <a:gd name="connsiteX6" fmla="*/ 3905519 w 17145000"/>
              <a:gd name="connsiteY6" fmla="*/ 0 h 9220919"/>
              <a:gd name="connsiteX7" fmla="*/ 4491824 w 17145000"/>
              <a:gd name="connsiteY7" fmla="*/ 0 h 9220919"/>
              <a:gd name="connsiteX8" fmla="*/ 4937415 w 17145000"/>
              <a:gd name="connsiteY8" fmla="*/ 0 h 9220919"/>
              <a:gd name="connsiteX9" fmla="*/ 5383006 w 17145000"/>
              <a:gd name="connsiteY9" fmla="*/ 0 h 9220919"/>
              <a:gd name="connsiteX10" fmla="*/ 5828597 w 17145000"/>
              <a:gd name="connsiteY10" fmla="*/ 0 h 9220919"/>
              <a:gd name="connsiteX11" fmla="*/ 5992762 w 17145000"/>
              <a:gd name="connsiteY11" fmla="*/ 0 h 9220919"/>
              <a:gd name="connsiteX12" fmla="*/ 6860492 w 17145000"/>
              <a:gd name="connsiteY12" fmla="*/ 0 h 9220919"/>
              <a:gd name="connsiteX13" fmla="*/ 7728222 w 17145000"/>
              <a:gd name="connsiteY13" fmla="*/ 0 h 9220919"/>
              <a:gd name="connsiteX14" fmla="*/ 7892387 w 17145000"/>
              <a:gd name="connsiteY14" fmla="*/ 0 h 9220919"/>
              <a:gd name="connsiteX15" fmla="*/ 8197265 w 17145000"/>
              <a:gd name="connsiteY15" fmla="*/ 0 h 9220919"/>
              <a:gd name="connsiteX16" fmla="*/ 8783569 w 17145000"/>
              <a:gd name="connsiteY16" fmla="*/ 0 h 9220919"/>
              <a:gd name="connsiteX17" fmla="*/ 9510587 w 17145000"/>
              <a:gd name="connsiteY17" fmla="*/ 0 h 9220919"/>
              <a:gd name="connsiteX18" fmla="*/ 9956178 w 17145000"/>
              <a:gd name="connsiteY18" fmla="*/ 0 h 9220919"/>
              <a:gd name="connsiteX19" fmla="*/ 10261056 w 17145000"/>
              <a:gd name="connsiteY19" fmla="*/ 0 h 9220919"/>
              <a:gd name="connsiteX20" fmla="*/ 10565934 w 17145000"/>
              <a:gd name="connsiteY20" fmla="*/ 0 h 9220919"/>
              <a:gd name="connsiteX21" fmla="*/ 11292951 w 17145000"/>
              <a:gd name="connsiteY21" fmla="*/ 0 h 9220919"/>
              <a:gd name="connsiteX22" fmla="*/ 11457116 w 17145000"/>
              <a:gd name="connsiteY22" fmla="*/ 0 h 9220919"/>
              <a:gd name="connsiteX23" fmla="*/ 11902707 w 17145000"/>
              <a:gd name="connsiteY23" fmla="*/ 0 h 9220919"/>
              <a:gd name="connsiteX24" fmla="*/ 12489011 w 17145000"/>
              <a:gd name="connsiteY24" fmla="*/ 0 h 9220919"/>
              <a:gd name="connsiteX25" fmla="*/ 12793889 w 17145000"/>
              <a:gd name="connsiteY25" fmla="*/ 0 h 9220919"/>
              <a:gd name="connsiteX26" fmla="*/ 13661619 w 17145000"/>
              <a:gd name="connsiteY26" fmla="*/ 0 h 9220919"/>
              <a:gd name="connsiteX27" fmla="*/ 13825785 w 17145000"/>
              <a:gd name="connsiteY27" fmla="*/ 0 h 9220919"/>
              <a:gd name="connsiteX28" fmla="*/ 13989950 w 17145000"/>
              <a:gd name="connsiteY28" fmla="*/ 0 h 9220919"/>
              <a:gd name="connsiteX29" fmla="*/ 14435541 w 17145000"/>
              <a:gd name="connsiteY29" fmla="*/ 0 h 9220919"/>
              <a:gd name="connsiteX30" fmla="*/ 15021845 w 17145000"/>
              <a:gd name="connsiteY30" fmla="*/ 0 h 9220919"/>
              <a:gd name="connsiteX31" fmla="*/ 15608149 w 17145000"/>
              <a:gd name="connsiteY31" fmla="*/ 0 h 9220919"/>
              <a:gd name="connsiteX32" fmla="*/ 17145000 w 17145000"/>
              <a:gd name="connsiteY32" fmla="*/ 1536851 h 9220919"/>
              <a:gd name="connsiteX33" fmla="*/ 17145000 w 17145000"/>
              <a:gd name="connsiteY33" fmla="*/ 2034217 h 9220919"/>
              <a:gd name="connsiteX34" fmla="*/ 17145000 w 17145000"/>
              <a:gd name="connsiteY34" fmla="*/ 2408638 h 9220919"/>
              <a:gd name="connsiteX35" fmla="*/ 17145000 w 17145000"/>
              <a:gd name="connsiteY35" fmla="*/ 3090420 h 9220919"/>
              <a:gd name="connsiteX36" fmla="*/ 17145000 w 17145000"/>
              <a:gd name="connsiteY36" fmla="*/ 3649258 h 9220919"/>
              <a:gd name="connsiteX37" fmla="*/ 17145000 w 17145000"/>
              <a:gd name="connsiteY37" fmla="*/ 4208096 h 9220919"/>
              <a:gd name="connsiteX38" fmla="*/ 17145000 w 17145000"/>
              <a:gd name="connsiteY38" fmla="*/ 4643990 h 9220919"/>
              <a:gd name="connsiteX39" fmla="*/ 17145000 w 17145000"/>
              <a:gd name="connsiteY39" fmla="*/ 5325772 h 9220919"/>
              <a:gd name="connsiteX40" fmla="*/ 17145000 w 17145000"/>
              <a:gd name="connsiteY40" fmla="*/ 5761666 h 9220919"/>
              <a:gd name="connsiteX41" fmla="*/ 17145000 w 17145000"/>
              <a:gd name="connsiteY41" fmla="*/ 6443448 h 9220919"/>
              <a:gd name="connsiteX42" fmla="*/ 17145000 w 17145000"/>
              <a:gd name="connsiteY42" fmla="*/ 6817869 h 9220919"/>
              <a:gd name="connsiteX43" fmla="*/ 17145000 w 17145000"/>
              <a:gd name="connsiteY43" fmla="*/ 7684068 h 9220919"/>
              <a:gd name="connsiteX44" fmla="*/ 15608149 w 17145000"/>
              <a:gd name="connsiteY44" fmla="*/ 9220919 h 9220919"/>
              <a:gd name="connsiteX45" fmla="*/ 14881132 w 17145000"/>
              <a:gd name="connsiteY45" fmla="*/ 9220919 h 9220919"/>
              <a:gd name="connsiteX46" fmla="*/ 14294828 w 17145000"/>
              <a:gd name="connsiteY46" fmla="*/ 9220919 h 9220919"/>
              <a:gd name="connsiteX47" fmla="*/ 13989950 w 17145000"/>
              <a:gd name="connsiteY47" fmla="*/ 9220919 h 9220919"/>
              <a:gd name="connsiteX48" fmla="*/ 13544359 w 17145000"/>
              <a:gd name="connsiteY48" fmla="*/ 9220919 h 9220919"/>
              <a:gd name="connsiteX49" fmla="*/ 12676629 w 17145000"/>
              <a:gd name="connsiteY49" fmla="*/ 9220919 h 9220919"/>
              <a:gd name="connsiteX50" fmla="*/ 11949612 w 17145000"/>
              <a:gd name="connsiteY50" fmla="*/ 9220919 h 9220919"/>
              <a:gd name="connsiteX51" fmla="*/ 11785446 w 17145000"/>
              <a:gd name="connsiteY51" fmla="*/ 9220919 h 9220919"/>
              <a:gd name="connsiteX52" fmla="*/ 11621281 w 17145000"/>
              <a:gd name="connsiteY52" fmla="*/ 9220919 h 9220919"/>
              <a:gd name="connsiteX53" fmla="*/ 10753551 w 17145000"/>
              <a:gd name="connsiteY53" fmla="*/ 9220919 h 9220919"/>
              <a:gd name="connsiteX54" fmla="*/ 10589386 w 17145000"/>
              <a:gd name="connsiteY54" fmla="*/ 9220919 h 9220919"/>
              <a:gd name="connsiteX55" fmla="*/ 10425221 w 17145000"/>
              <a:gd name="connsiteY55" fmla="*/ 9220919 h 9220919"/>
              <a:gd name="connsiteX56" fmla="*/ 9698204 w 17145000"/>
              <a:gd name="connsiteY56" fmla="*/ 9220919 h 9220919"/>
              <a:gd name="connsiteX57" fmla="*/ 8830474 w 17145000"/>
              <a:gd name="connsiteY57" fmla="*/ 9220919 h 9220919"/>
              <a:gd name="connsiteX58" fmla="*/ 7962744 w 17145000"/>
              <a:gd name="connsiteY58" fmla="*/ 9220919 h 9220919"/>
              <a:gd name="connsiteX59" fmla="*/ 7517153 w 17145000"/>
              <a:gd name="connsiteY59" fmla="*/ 9220919 h 9220919"/>
              <a:gd name="connsiteX60" fmla="*/ 6649423 w 17145000"/>
              <a:gd name="connsiteY60" fmla="*/ 9220919 h 9220919"/>
              <a:gd name="connsiteX61" fmla="*/ 5922406 w 17145000"/>
              <a:gd name="connsiteY61" fmla="*/ 9220919 h 9220919"/>
              <a:gd name="connsiteX62" fmla="*/ 5758240 w 17145000"/>
              <a:gd name="connsiteY62" fmla="*/ 9220919 h 9220919"/>
              <a:gd name="connsiteX63" fmla="*/ 5312649 w 17145000"/>
              <a:gd name="connsiteY63" fmla="*/ 9220919 h 9220919"/>
              <a:gd name="connsiteX64" fmla="*/ 4444919 w 17145000"/>
              <a:gd name="connsiteY64" fmla="*/ 9220919 h 9220919"/>
              <a:gd name="connsiteX65" fmla="*/ 3577189 w 17145000"/>
              <a:gd name="connsiteY65" fmla="*/ 9220919 h 9220919"/>
              <a:gd name="connsiteX66" fmla="*/ 3131598 w 17145000"/>
              <a:gd name="connsiteY66" fmla="*/ 9220919 h 9220919"/>
              <a:gd name="connsiteX67" fmla="*/ 2686007 w 17145000"/>
              <a:gd name="connsiteY67" fmla="*/ 9220919 h 9220919"/>
              <a:gd name="connsiteX68" fmla="*/ 1536851 w 17145000"/>
              <a:gd name="connsiteY68" fmla="*/ 9220919 h 9220919"/>
              <a:gd name="connsiteX69" fmla="*/ 0 w 17145000"/>
              <a:gd name="connsiteY69" fmla="*/ 7684068 h 9220919"/>
              <a:gd name="connsiteX70" fmla="*/ 0 w 17145000"/>
              <a:gd name="connsiteY70" fmla="*/ 7309647 h 9220919"/>
              <a:gd name="connsiteX71" fmla="*/ 0 w 17145000"/>
              <a:gd name="connsiteY71" fmla="*/ 6750809 h 9220919"/>
              <a:gd name="connsiteX72" fmla="*/ 0 w 17145000"/>
              <a:gd name="connsiteY72" fmla="*/ 6253443 h 9220919"/>
              <a:gd name="connsiteX73" fmla="*/ 0 w 17145000"/>
              <a:gd name="connsiteY73" fmla="*/ 5817549 h 9220919"/>
              <a:gd name="connsiteX74" fmla="*/ 0 w 17145000"/>
              <a:gd name="connsiteY74" fmla="*/ 5381656 h 9220919"/>
              <a:gd name="connsiteX75" fmla="*/ 0 w 17145000"/>
              <a:gd name="connsiteY75" fmla="*/ 4822818 h 9220919"/>
              <a:gd name="connsiteX76" fmla="*/ 0 w 17145000"/>
              <a:gd name="connsiteY76" fmla="*/ 4386924 h 9220919"/>
              <a:gd name="connsiteX77" fmla="*/ 0 w 17145000"/>
              <a:gd name="connsiteY77" fmla="*/ 3951031 h 9220919"/>
              <a:gd name="connsiteX78" fmla="*/ 0 w 17145000"/>
              <a:gd name="connsiteY78" fmla="*/ 3515137 h 9220919"/>
              <a:gd name="connsiteX79" fmla="*/ 0 w 17145000"/>
              <a:gd name="connsiteY79" fmla="*/ 2833355 h 9220919"/>
              <a:gd name="connsiteX80" fmla="*/ 0 w 17145000"/>
              <a:gd name="connsiteY80" fmla="*/ 2458934 h 9220919"/>
              <a:gd name="connsiteX81" fmla="*/ 0 w 17145000"/>
              <a:gd name="connsiteY81" fmla="*/ 2084512 h 9220919"/>
              <a:gd name="connsiteX82" fmla="*/ 0 w 17145000"/>
              <a:gd name="connsiteY82" fmla="*/ 1536851 h 922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145000" h="9220919" fill="none" extrusionOk="0">
                <a:moveTo>
                  <a:pt x="0" y="1536851"/>
                </a:moveTo>
                <a:cubicBezTo>
                  <a:pt x="185641" y="622874"/>
                  <a:pt x="727555" y="-94734"/>
                  <a:pt x="1536851" y="0"/>
                </a:cubicBezTo>
                <a:cubicBezTo>
                  <a:pt x="1659897" y="-350"/>
                  <a:pt x="1766537" y="9347"/>
                  <a:pt x="1841729" y="0"/>
                </a:cubicBezTo>
                <a:cubicBezTo>
                  <a:pt x="1916921" y="-9347"/>
                  <a:pt x="1966838" y="16056"/>
                  <a:pt x="2005894" y="0"/>
                </a:cubicBezTo>
                <a:cubicBezTo>
                  <a:pt x="2044950" y="-16056"/>
                  <a:pt x="2685048" y="65634"/>
                  <a:pt x="2873624" y="0"/>
                </a:cubicBezTo>
                <a:cubicBezTo>
                  <a:pt x="3062200" y="-65634"/>
                  <a:pt x="3512475" y="72212"/>
                  <a:pt x="3741354" y="0"/>
                </a:cubicBezTo>
                <a:cubicBezTo>
                  <a:pt x="3970233" y="-72212"/>
                  <a:pt x="3840185" y="258"/>
                  <a:pt x="3905519" y="0"/>
                </a:cubicBezTo>
                <a:cubicBezTo>
                  <a:pt x="3970853" y="-258"/>
                  <a:pt x="4239471" y="5703"/>
                  <a:pt x="4491824" y="0"/>
                </a:cubicBezTo>
                <a:cubicBezTo>
                  <a:pt x="4744178" y="-5703"/>
                  <a:pt x="4809140" y="6270"/>
                  <a:pt x="4937415" y="0"/>
                </a:cubicBezTo>
                <a:cubicBezTo>
                  <a:pt x="5065690" y="-6270"/>
                  <a:pt x="5273650" y="4910"/>
                  <a:pt x="5383006" y="0"/>
                </a:cubicBezTo>
                <a:cubicBezTo>
                  <a:pt x="5492362" y="-4910"/>
                  <a:pt x="5696163" y="49080"/>
                  <a:pt x="5828597" y="0"/>
                </a:cubicBezTo>
                <a:cubicBezTo>
                  <a:pt x="5961031" y="-49080"/>
                  <a:pt x="5952657" y="14214"/>
                  <a:pt x="5992762" y="0"/>
                </a:cubicBezTo>
                <a:cubicBezTo>
                  <a:pt x="6032868" y="-14214"/>
                  <a:pt x="6562581" y="70894"/>
                  <a:pt x="6860492" y="0"/>
                </a:cubicBezTo>
                <a:cubicBezTo>
                  <a:pt x="7158403" y="-70894"/>
                  <a:pt x="7334746" y="77668"/>
                  <a:pt x="7728222" y="0"/>
                </a:cubicBezTo>
                <a:cubicBezTo>
                  <a:pt x="8121698" y="-77668"/>
                  <a:pt x="7850719" y="16090"/>
                  <a:pt x="7892387" y="0"/>
                </a:cubicBezTo>
                <a:cubicBezTo>
                  <a:pt x="7934056" y="-16090"/>
                  <a:pt x="8080421" y="30004"/>
                  <a:pt x="8197265" y="0"/>
                </a:cubicBezTo>
                <a:cubicBezTo>
                  <a:pt x="8314109" y="-30004"/>
                  <a:pt x="8493619" y="33462"/>
                  <a:pt x="8783569" y="0"/>
                </a:cubicBezTo>
                <a:cubicBezTo>
                  <a:pt x="9073519" y="-33462"/>
                  <a:pt x="9253139" y="10513"/>
                  <a:pt x="9510587" y="0"/>
                </a:cubicBezTo>
                <a:cubicBezTo>
                  <a:pt x="9768035" y="-10513"/>
                  <a:pt x="9795121" y="39661"/>
                  <a:pt x="9956178" y="0"/>
                </a:cubicBezTo>
                <a:cubicBezTo>
                  <a:pt x="10117235" y="-39661"/>
                  <a:pt x="10180619" y="20028"/>
                  <a:pt x="10261056" y="0"/>
                </a:cubicBezTo>
                <a:cubicBezTo>
                  <a:pt x="10341493" y="-20028"/>
                  <a:pt x="10442543" y="10197"/>
                  <a:pt x="10565934" y="0"/>
                </a:cubicBezTo>
                <a:cubicBezTo>
                  <a:pt x="10689325" y="-10197"/>
                  <a:pt x="11013342" y="33678"/>
                  <a:pt x="11292951" y="0"/>
                </a:cubicBezTo>
                <a:cubicBezTo>
                  <a:pt x="11572560" y="-33678"/>
                  <a:pt x="11387666" y="15368"/>
                  <a:pt x="11457116" y="0"/>
                </a:cubicBezTo>
                <a:cubicBezTo>
                  <a:pt x="11526566" y="-15368"/>
                  <a:pt x="11775052" y="25480"/>
                  <a:pt x="11902707" y="0"/>
                </a:cubicBezTo>
                <a:cubicBezTo>
                  <a:pt x="12030362" y="-25480"/>
                  <a:pt x="12302401" y="50439"/>
                  <a:pt x="12489011" y="0"/>
                </a:cubicBezTo>
                <a:cubicBezTo>
                  <a:pt x="12675621" y="-50439"/>
                  <a:pt x="12643367" y="32060"/>
                  <a:pt x="12793889" y="0"/>
                </a:cubicBezTo>
                <a:cubicBezTo>
                  <a:pt x="12944411" y="-32060"/>
                  <a:pt x="13326079" y="8173"/>
                  <a:pt x="13661619" y="0"/>
                </a:cubicBezTo>
                <a:cubicBezTo>
                  <a:pt x="13997159" y="-8173"/>
                  <a:pt x="13775847" y="2392"/>
                  <a:pt x="13825785" y="0"/>
                </a:cubicBezTo>
                <a:cubicBezTo>
                  <a:pt x="13875723" y="-2392"/>
                  <a:pt x="13920299" y="16328"/>
                  <a:pt x="13989950" y="0"/>
                </a:cubicBezTo>
                <a:cubicBezTo>
                  <a:pt x="14059601" y="-16328"/>
                  <a:pt x="14240450" y="45427"/>
                  <a:pt x="14435541" y="0"/>
                </a:cubicBezTo>
                <a:cubicBezTo>
                  <a:pt x="14630632" y="-45427"/>
                  <a:pt x="14759313" y="65014"/>
                  <a:pt x="15021845" y="0"/>
                </a:cubicBezTo>
                <a:cubicBezTo>
                  <a:pt x="15284377" y="-65014"/>
                  <a:pt x="15329649" y="20875"/>
                  <a:pt x="15608149" y="0"/>
                </a:cubicBezTo>
                <a:cubicBezTo>
                  <a:pt x="16398703" y="240461"/>
                  <a:pt x="16978033" y="648399"/>
                  <a:pt x="17145000" y="1536851"/>
                </a:cubicBezTo>
                <a:cubicBezTo>
                  <a:pt x="17200364" y="1747483"/>
                  <a:pt x="17088851" y="1898626"/>
                  <a:pt x="17145000" y="2034217"/>
                </a:cubicBezTo>
                <a:cubicBezTo>
                  <a:pt x="17201149" y="2169808"/>
                  <a:pt x="17135692" y="2314749"/>
                  <a:pt x="17145000" y="2408638"/>
                </a:cubicBezTo>
                <a:cubicBezTo>
                  <a:pt x="17154308" y="2502527"/>
                  <a:pt x="17096590" y="2906937"/>
                  <a:pt x="17145000" y="3090420"/>
                </a:cubicBezTo>
                <a:cubicBezTo>
                  <a:pt x="17193410" y="3273903"/>
                  <a:pt x="17107015" y="3453679"/>
                  <a:pt x="17145000" y="3649258"/>
                </a:cubicBezTo>
                <a:cubicBezTo>
                  <a:pt x="17182985" y="3844837"/>
                  <a:pt x="17144855" y="3951211"/>
                  <a:pt x="17145000" y="4208096"/>
                </a:cubicBezTo>
                <a:cubicBezTo>
                  <a:pt x="17145145" y="4464981"/>
                  <a:pt x="17121220" y="4499256"/>
                  <a:pt x="17145000" y="4643990"/>
                </a:cubicBezTo>
                <a:cubicBezTo>
                  <a:pt x="17168780" y="4788724"/>
                  <a:pt x="17115150" y="5009923"/>
                  <a:pt x="17145000" y="5325772"/>
                </a:cubicBezTo>
                <a:cubicBezTo>
                  <a:pt x="17174850" y="5641621"/>
                  <a:pt x="17105517" y="5618170"/>
                  <a:pt x="17145000" y="5761666"/>
                </a:cubicBezTo>
                <a:cubicBezTo>
                  <a:pt x="17184483" y="5905162"/>
                  <a:pt x="17144857" y="6269409"/>
                  <a:pt x="17145000" y="6443448"/>
                </a:cubicBezTo>
                <a:cubicBezTo>
                  <a:pt x="17145143" y="6617487"/>
                  <a:pt x="17123976" y="6649839"/>
                  <a:pt x="17145000" y="6817869"/>
                </a:cubicBezTo>
                <a:cubicBezTo>
                  <a:pt x="17166024" y="6985899"/>
                  <a:pt x="17119878" y="7452351"/>
                  <a:pt x="17145000" y="7684068"/>
                </a:cubicBezTo>
                <a:cubicBezTo>
                  <a:pt x="17034085" y="8355468"/>
                  <a:pt x="16403748" y="9284631"/>
                  <a:pt x="15608149" y="9220919"/>
                </a:cubicBezTo>
                <a:cubicBezTo>
                  <a:pt x="15408129" y="9268271"/>
                  <a:pt x="15147150" y="9153066"/>
                  <a:pt x="14881132" y="9220919"/>
                </a:cubicBezTo>
                <a:cubicBezTo>
                  <a:pt x="14615114" y="9288772"/>
                  <a:pt x="14441170" y="9163705"/>
                  <a:pt x="14294828" y="9220919"/>
                </a:cubicBezTo>
                <a:cubicBezTo>
                  <a:pt x="14148486" y="9278133"/>
                  <a:pt x="14081884" y="9200019"/>
                  <a:pt x="13989950" y="9220919"/>
                </a:cubicBezTo>
                <a:cubicBezTo>
                  <a:pt x="13898016" y="9241819"/>
                  <a:pt x="13675408" y="9218431"/>
                  <a:pt x="13544359" y="9220919"/>
                </a:cubicBezTo>
                <a:cubicBezTo>
                  <a:pt x="13413310" y="9223407"/>
                  <a:pt x="12927534" y="9163700"/>
                  <a:pt x="12676629" y="9220919"/>
                </a:cubicBezTo>
                <a:cubicBezTo>
                  <a:pt x="12425724" y="9278138"/>
                  <a:pt x="12197663" y="9191381"/>
                  <a:pt x="11949612" y="9220919"/>
                </a:cubicBezTo>
                <a:cubicBezTo>
                  <a:pt x="11701561" y="9250457"/>
                  <a:pt x="11853279" y="9206031"/>
                  <a:pt x="11785446" y="9220919"/>
                </a:cubicBezTo>
                <a:cubicBezTo>
                  <a:pt x="11717613" y="9235807"/>
                  <a:pt x="11688211" y="9212801"/>
                  <a:pt x="11621281" y="9220919"/>
                </a:cubicBezTo>
                <a:cubicBezTo>
                  <a:pt x="11554352" y="9229037"/>
                  <a:pt x="11028289" y="9183023"/>
                  <a:pt x="10753551" y="9220919"/>
                </a:cubicBezTo>
                <a:cubicBezTo>
                  <a:pt x="10478813" y="9258815"/>
                  <a:pt x="10660592" y="9210555"/>
                  <a:pt x="10589386" y="9220919"/>
                </a:cubicBezTo>
                <a:cubicBezTo>
                  <a:pt x="10518180" y="9231283"/>
                  <a:pt x="10475474" y="9208190"/>
                  <a:pt x="10425221" y="9220919"/>
                </a:cubicBezTo>
                <a:cubicBezTo>
                  <a:pt x="10374969" y="9233648"/>
                  <a:pt x="10049341" y="9186749"/>
                  <a:pt x="9698204" y="9220919"/>
                </a:cubicBezTo>
                <a:cubicBezTo>
                  <a:pt x="9347067" y="9255089"/>
                  <a:pt x="9095534" y="9124844"/>
                  <a:pt x="8830474" y="9220919"/>
                </a:cubicBezTo>
                <a:cubicBezTo>
                  <a:pt x="8565414" y="9316994"/>
                  <a:pt x="8325846" y="9117969"/>
                  <a:pt x="7962744" y="9220919"/>
                </a:cubicBezTo>
                <a:cubicBezTo>
                  <a:pt x="7599642" y="9323869"/>
                  <a:pt x="7656639" y="9183741"/>
                  <a:pt x="7517153" y="9220919"/>
                </a:cubicBezTo>
                <a:cubicBezTo>
                  <a:pt x="7377667" y="9258097"/>
                  <a:pt x="6882202" y="9117994"/>
                  <a:pt x="6649423" y="9220919"/>
                </a:cubicBezTo>
                <a:cubicBezTo>
                  <a:pt x="6416644" y="9323844"/>
                  <a:pt x="6071745" y="9143312"/>
                  <a:pt x="5922406" y="9220919"/>
                </a:cubicBezTo>
                <a:cubicBezTo>
                  <a:pt x="5773067" y="9298526"/>
                  <a:pt x="5796385" y="9207957"/>
                  <a:pt x="5758240" y="9220919"/>
                </a:cubicBezTo>
                <a:cubicBezTo>
                  <a:pt x="5720095" y="9233881"/>
                  <a:pt x="5457898" y="9177400"/>
                  <a:pt x="5312649" y="9220919"/>
                </a:cubicBezTo>
                <a:cubicBezTo>
                  <a:pt x="5167400" y="9264438"/>
                  <a:pt x="4722978" y="9205770"/>
                  <a:pt x="4444919" y="9220919"/>
                </a:cubicBezTo>
                <a:cubicBezTo>
                  <a:pt x="4166860" y="9236068"/>
                  <a:pt x="3820979" y="9165547"/>
                  <a:pt x="3577189" y="9220919"/>
                </a:cubicBezTo>
                <a:cubicBezTo>
                  <a:pt x="3333399" y="9276291"/>
                  <a:pt x="3315510" y="9170588"/>
                  <a:pt x="3131598" y="9220919"/>
                </a:cubicBezTo>
                <a:cubicBezTo>
                  <a:pt x="2947686" y="9271250"/>
                  <a:pt x="2889575" y="9184642"/>
                  <a:pt x="2686007" y="9220919"/>
                </a:cubicBezTo>
                <a:cubicBezTo>
                  <a:pt x="2482439" y="9257196"/>
                  <a:pt x="1856853" y="9095469"/>
                  <a:pt x="1536851" y="9220919"/>
                </a:cubicBezTo>
                <a:cubicBezTo>
                  <a:pt x="659456" y="9201578"/>
                  <a:pt x="161873" y="8677490"/>
                  <a:pt x="0" y="7684068"/>
                </a:cubicBezTo>
                <a:cubicBezTo>
                  <a:pt x="-27073" y="7605716"/>
                  <a:pt x="35585" y="7481381"/>
                  <a:pt x="0" y="7309647"/>
                </a:cubicBezTo>
                <a:cubicBezTo>
                  <a:pt x="-35585" y="7137913"/>
                  <a:pt x="37965" y="6864866"/>
                  <a:pt x="0" y="6750809"/>
                </a:cubicBezTo>
                <a:cubicBezTo>
                  <a:pt x="-37965" y="6636752"/>
                  <a:pt x="43370" y="6427760"/>
                  <a:pt x="0" y="6253443"/>
                </a:cubicBezTo>
                <a:cubicBezTo>
                  <a:pt x="-43370" y="6079126"/>
                  <a:pt x="48799" y="5957100"/>
                  <a:pt x="0" y="5817549"/>
                </a:cubicBezTo>
                <a:cubicBezTo>
                  <a:pt x="-48799" y="5677998"/>
                  <a:pt x="6162" y="5523815"/>
                  <a:pt x="0" y="5381656"/>
                </a:cubicBezTo>
                <a:cubicBezTo>
                  <a:pt x="-6162" y="5239497"/>
                  <a:pt x="19386" y="4979098"/>
                  <a:pt x="0" y="4822818"/>
                </a:cubicBezTo>
                <a:cubicBezTo>
                  <a:pt x="-19386" y="4666538"/>
                  <a:pt x="27251" y="4519895"/>
                  <a:pt x="0" y="4386924"/>
                </a:cubicBezTo>
                <a:cubicBezTo>
                  <a:pt x="-27251" y="4253953"/>
                  <a:pt x="47120" y="4069635"/>
                  <a:pt x="0" y="3951031"/>
                </a:cubicBezTo>
                <a:cubicBezTo>
                  <a:pt x="-47120" y="3832427"/>
                  <a:pt x="38959" y="3608121"/>
                  <a:pt x="0" y="3515137"/>
                </a:cubicBezTo>
                <a:cubicBezTo>
                  <a:pt x="-38959" y="3422153"/>
                  <a:pt x="72243" y="3037298"/>
                  <a:pt x="0" y="2833355"/>
                </a:cubicBezTo>
                <a:cubicBezTo>
                  <a:pt x="-72243" y="2629412"/>
                  <a:pt x="39242" y="2620104"/>
                  <a:pt x="0" y="2458934"/>
                </a:cubicBezTo>
                <a:cubicBezTo>
                  <a:pt x="-39242" y="2297764"/>
                  <a:pt x="19294" y="2255976"/>
                  <a:pt x="0" y="2084512"/>
                </a:cubicBezTo>
                <a:cubicBezTo>
                  <a:pt x="-19294" y="1913048"/>
                  <a:pt x="29327" y="1671748"/>
                  <a:pt x="0" y="1536851"/>
                </a:cubicBezTo>
                <a:close/>
              </a:path>
              <a:path w="17145000" h="9220919" stroke="0" extrusionOk="0">
                <a:moveTo>
                  <a:pt x="0" y="1536851"/>
                </a:moveTo>
                <a:cubicBezTo>
                  <a:pt x="-117421" y="615644"/>
                  <a:pt x="459932" y="85625"/>
                  <a:pt x="1536851" y="0"/>
                </a:cubicBezTo>
                <a:cubicBezTo>
                  <a:pt x="1859199" y="-18881"/>
                  <a:pt x="2083605" y="31024"/>
                  <a:pt x="2404581" y="0"/>
                </a:cubicBezTo>
                <a:cubicBezTo>
                  <a:pt x="2725557" y="-31024"/>
                  <a:pt x="2693691" y="3694"/>
                  <a:pt x="2850172" y="0"/>
                </a:cubicBezTo>
                <a:cubicBezTo>
                  <a:pt x="3006653" y="-3694"/>
                  <a:pt x="3082554" y="20607"/>
                  <a:pt x="3155050" y="0"/>
                </a:cubicBezTo>
                <a:cubicBezTo>
                  <a:pt x="3227546" y="-20607"/>
                  <a:pt x="3528330" y="75266"/>
                  <a:pt x="3882067" y="0"/>
                </a:cubicBezTo>
                <a:cubicBezTo>
                  <a:pt x="4235804" y="-75266"/>
                  <a:pt x="4105284" y="16019"/>
                  <a:pt x="4327658" y="0"/>
                </a:cubicBezTo>
                <a:cubicBezTo>
                  <a:pt x="4550032" y="-16019"/>
                  <a:pt x="4882270" y="35050"/>
                  <a:pt x="5195388" y="0"/>
                </a:cubicBezTo>
                <a:cubicBezTo>
                  <a:pt x="5508506" y="-35050"/>
                  <a:pt x="5399926" y="25900"/>
                  <a:pt x="5500267" y="0"/>
                </a:cubicBezTo>
                <a:cubicBezTo>
                  <a:pt x="5600608" y="-25900"/>
                  <a:pt x="6120505" y="18027"/>
                  <a:pt x="6367997" y="0"/>
                </a:cubicBezTo>
                <a:cubicBezTo>
                  <a:pt x="6615489" y="-18027"/>
                  <a:pt x="6490696" y="6474"/>
                  <a:pt x="6532162" y="0"/>
                </a:cubicBezTo>
                <a:cubicBezTo>
                  <a:pt x="6573628" y="-6474"/>
                  <a:pt x="6942846" y="65002"/>
                  <a:pt x="7118466" y="0"/>
                </a:cubicBezTo>
                <a:cubicBezTo>
                  <a:pt x="7294086" y="-65002"/>
                  <a:pt x="7533963" y="4159"/>
                  <a:pt x="7704770" y="0"/>
                </a:cubicBezTo>
                <a:cubicBezTo>
                  <a:pt x="7875577" y="-4159"/>
                  <a:pt x="8019745" y="51685"/>
                  <a:pt x="8150361" y="0"/>
                </a:cubicBezTo>
                <a:cubicBezTo>
                  <a:pt x="8280977" y="-51685"/>
                  <a:pt x="8663091" y="50716"/>
                  <a:pt x="9018091" y="0"/>
                </a:cubicBezTo>
                <a:cubicBezTo>
                  <a:pt x="9373091" y="-50716"/>
                  <a:pt x="9558975" y="1644"/>
                  <a:pt x="9885821" y="0"/>
                </a:cubicBezTo>
                <a:cubicBezTo>
                  <a:pt x="10212667" y="-1644"/>
                  <a:pt x="10085299" y="18757"/>
                  <a:pt x="10190699" y="0"/>
                </a:cubicBezTo>
                <a:cubicBezTo>
                  <a:pt x="10296099" y="-18757"/>
                  <a:pt x="10490710" y="49714"/>
                  <a:pt x="10777003" y="0"/>
                </a:cubicBezTo>
                <a:cubicBezTo>
                  <a:pt x="11063296" y="-49714"/>
                  <a:pt x="11290168" y="24615"/>
                  <a:pt x="11644733" y="0"/>
                </a:cubicBezTo>
                <a:cubicBezTo>
                  <a:pt x="11999298" y="-24615"/>
                  <a:pt x="12113452" y="64426"/>
                  <a:pt x="12231037" y="0"/>
                </a:cubicBezTo>
                <a:cubicBezTo>
                  <a:pt x="12348622" y="-64426"/>
                  <a:pt x="12324460" y="6220"/>
                  <a:pt x="12395203" y="0"/>
                </a:cubicBezTo>
                <a:cubicBezTo>
                  <a:pt x="12465946" y="-6220"/>
                  <a:pt x="12588265" y="22666"/>
                  <a:pt x="12700081" y="0"/>
                </a:cubicBezTo>
                <a:cubicBezTo>
                  <a:pt x="12811897" y="-22666"/>
                  <a:pt x="13248472" y="20703"/>
                  <a:pt x="13567811" y="0"/>
                </a:cubicBezTo>
                <a:cubicBezTo>
                  <a:pt x="13887150" y="-20703"/>
                  <a:pt x="13920179" y="37887"/>
                  <a:pt x="14154115" y="0"/>
                </a:cubicBezTo>
                <a:cubicBezTo>
                  <a:pt x="14388051" y="-37887"/>
                  <a:pt x="14319357" y="25713"/>
                  <a:pt x="14458993" y="0"/>
                </a:cubicBezTo>
                <a:cubicBezTo>
                  <a:pt x="14598629" y="-25713"/>
                  <a:pt x="14854416" y="47773"/>
                  <a:pt x="15045297" y="0"/>
                </a:cubicBezTo>
                <a:cubicBezTo>
                  <a:pt x="15236178" y="-47773"/>
                  <a:pt x="15412110" y="12972"/>
                  <a:pt x="15608149" y="0"/>
                </a:cubicBezTo>
                <a:cubicBezTo>
                  <a:pt x="16477095" y="-62026"/>
                  <a:pt x="17284192" y="838574"/>
                  <a:pt x="17145000" y="1536851"/>
                </a:cubicBezTo>
                <a:cubicBezTo>
                  <a:pt x="17167411" y="1745126"/>
                  <a:pt x="17063940" y="2014861"/>
                  <a:pt x="17145000" y="2218633"/>
                </a:cubicBezTo>
                <a:cubicBezTo>
                  <a:pt x="17226060" y="2422405"/>
                  <a:pt x="17097465" y="2561548"/>
                  <a:pt x="17145000" y="2838943"/>
                </a:cubicBezTo>
                <a:cubicBezTo>
                  <a:pt x="17192535" y="3116338"/>
                  <a:pt x="17094119" y="3158407"/>
                  <a:pt x="17145000" y="3274837"/>
                </a:cubicBezTo>
                <a:cubicBezTo>
                  <a:pt x="17195881" y="3391267"/>
                  <a:pt x="17073770" y="3603339"/>
                  <a:pt x="17145000" y="3895147"/>
                </a:cubicBezTo>
                <a:cubicBezTo>
                  <a:pt x="17216230" y="4186955"/>
                  <a:pt x="17115289" y="4088423"/>
                  <a:pt x="17145000" y="4269568"/>
                </a:cubicBezTo>
                <a:cubicBezTo>
                  <a:pt x="17174711" y="4450713"/>
                  <a:pt x="17138135" y="4617031"/>
                  <a:pt x="17145000" y="4889878"/>
                </a:cubicBezTo>
                <a:cubicBezTo>
                  <a:pt x="17151865" y="5162725"/>
                  <a:pt x="17128625" y="5114693"/>
                  <a:pt x="17145000" y="5325772"/>
                </a:cubicBezTo>
                <a:cubicBezTo>
                  <a:pt x="17161375" y="5536851"/>
                  <a:pt x="17104156" y="5624203"/>
                  <a:pt x="17145000" y="5700193"/>
                </a:cubicBezTo>
                <a:cubicBezTo>
                  <a:pt x="17185844" y="5776183"/>
                  <a:pt x="17124703" y="5986315"/>
                  <a:pt x="17145000" y="6136087"/>
                </a:cubicBezTo>
                <a:cubicBezTo>
                  <a:pt x="17165297" y="6285859"/>
                  <a:pt x="17102612" y="6505269"/>
                  <a:pt x="17145000" y="6756397"/>
                </a:cubicBezTo>
                <a:cubicBezTo>
                  <a:pt x="17187388" y="7007525"/>
                  <a:pt x="17115920" y="7035683"/>
                  <a:pt x="17145000" y="7192291"/>
                </a:cubicBezTo>
                <a:cubicBezTo>
                  <a:pt x="17174080" y="7348899"/>
                  <a:pt x="17135041" y="7493384"/>
                  <a:pt x="17145000" y="7684068"/>
                </a:cubicBezTo>
                <a:cubicBezTo>
                  <a:pt x="17305664" y="8564705"/>
                  <a:pt x="16255357" y="9351067"/>
                  <a:pt x="15608149" y="9220919"/>
                </a:cubicBezTo>
                <a:cubicBezTo>
                  <a:pt x="15250182" y="9256172"/>
                  <a:pt x="15141254" y="9162501"/>
                  <a:pt x="14881132" y="9220919"/>
                </a:cubicBezTo>
                <a:cubicBezTo>
                  <a:pt x="14621010" y="9279337"/>
                  <a:pt x="14641151" y="9206661"/>
                  <a:pt x="14576254" y="9220919"/>
                </a:cubicBezTo>
                <a:cubicBezTo>
                  <a:pt x="14511357" y="9235177"/>
                  <a:pt x="14026070" y="9140816"/>
                  <a:pt x="13708524" y="9220919"/>
                </a:cubicBezTo>
                <a:cubicBezTo>
                  <a:pt x="13390978" y="9301022"/>
                  <a:pt x="13289211" y="9186177"/>
                  <a:pt x="13122220" y="9220919"/>
                </a:cubicBezTo>
                <a:cubicBezTo>
                  <a:pt x="12955229" y="9255661"/>
                  <a:pt x="12568567" y="9122965"/>
                  <a:pt x="12254490" y="9220919"/>
                </a:cubicBezTo>
                <a:cubicBezTo>
                  <a:pt x="11940413" y="9318873"/>
                  <a:pt x="11862892" y="9182982"/>
                  <a:pt x="11527473" y="9220919"/>
                </a:cubicBezTo>
                <a:cubicBezTo>
                  <a:pt x="11192054" y="9258856"/>
                  <a:pt x="11182104" y="9189494"/>
                  <a:pt x="11081881" y="9220919"/>
                </a:cubicBezTo>
                <a:cubicBezTo>
                  <a:pt x="10981658" y="9252344"/>
                  <a:pt x="10654812" y="9195308"/>
                  <a:pt x="10354864" y="9220919"/>
                </a:cubicBezTo>
                <a:cubicBezTo>
                  <a:pt x="10054916" y="9246530"/>
                  <a:pt x="10181091" y="9212320"/>
                  <a:pt x="10049986" y="9220919"/>
                </a:cubicBezTo>
                <a:cubicBezTo>
                  <a:pt x="9918881" y="9229518"/>
                  <a:pt x="9706011" y="9220003"/>
                  <a:pt x="9463682" y="9220919"/>
                </a:cubicBezTo>
                <a:cubicBezTo>
                  <a:pt x="9221353" y="9221835"/>
                  <a:pt x="9338203" y="9208827"/>
                  <a:pt x="9299517" y="9220919"/>
                </a:cubicBezTo>
                <a:cubicBezTo>
                  <a:pt x="9260832" y="9233011"/>
                  <a:pt x="8759884" y="9171821"/>
                  <a:pt x="8431787" y="9220919"/>
                </a:cubicBezTo>
                <a:cubicBezTo>
                  <a:pt x="8103690" y="9270017"/>
                  <a:pt x="8007164" y="9155382"/>
                  <a:pt x="7845483" y="9220919"/>
                </a:cubicBezTo>
                <a:cubicBezTo>
                  <a:pt x="7683802" y="9286456"/>
                  <a:pt x="7202183" y="9197093"/>
                  <a:pt x="6977753" y="9220919"/>
                </a:cubicBezTo>
                <a:cubicBezTo>
                  <a:pt x="6753323" y="9244745"/>
                  <a:pt x="6678879" y="9191294"/>
                  <a:pt x="6532162" y="9220919"/>
                </a:cubicBezTo>
                <a:cubicBezTo>
                  <a:pt x="6385445" y="9250544"/>
                  <a:pt x="6339261" y="9201824"/>
                  <a:pt x="6227284" y="9220919"/>
                </a:cubicBezTo>
                <a:cubicBezTo>
                  <a:pt x="6115307" y="9240014"/>
                  <a:pt x="5883669" y="9213332"/>
                  <a:pt x="5640980" y="9220919"/>
                </a:cubicBezTo>
                <a:cubicBezTo>
                  <a:pt x="5398291" y="9228506"/>
                  <a:pt x="5076087" y="9165824"/>
                  <a:pt x="4913963" y="9220919"/>
                </a:cubicBezTo>
                <a:cubicBezTo>
                  <a:pt x="4751839" y="9276014"/>
                  <a:pt x="4317861" y="9213920"/>
                  <a:pt x="4046232" y="9220919"/>
                </a:cubicBezTo>
                <a:cubicBezTo>
                  <a:pt x="3774603" y="9227918"/>
                  <a:pt x="3609032" y="9174983"/>
                  <a:pt x="3319215" y="9220919"/>
                </a:cubicBezTo>
                <a:cubicBezTo>
                  <a:pt x="3029398" y="9266855"/>
                  <a:pt x="2672398" y="9160127"/>
                  <a:pt x="2451485" y="9220919"/>
                </a:cubicBezTo>
                <a:cubicBezTo>
                  <a:pt x="2230572" y="9281711"/>
                  <a:pt x="1975160" y="9125164"/>
                  <a:pt x="1536851" y="9220919"/>
                </a:cubicBezTo>
                <a:cubicBezTo>
                  <a:pt x="772308" y="9133691"/>
                  <a:pt x="-55837" y="8721027"/>
                  <a:pt x="0" y="7684068"/>
                </a:cubicBezTo>
                <a:cubicBezTo>
                  <a:pt x="-63911" y="7545200"/>
                  <a:pt x="47079" y="7313962"/>
                  <a:pt x="0" y="7002286"/>
                </a:cubicBezTo>
                <a:cubicBezTo>
                  <a:pt x="-47079" y="6690610"/>
                  <a:pt x="22695" y="6774735"/>
                  <a:pt x="0" y="6566392"/>
                </a:cubicBezTo>
                <a:cubicBezTo>
                  <a:pt x="-22695" y="6358049"/>
                  <a:pt x="43260" y="6267385"/>
                  <a:pt x="0" y="6191971"/>
                </a:cubicBezTo>
                <a:cubicBezTo>
                  <a:pt x="-43260" y="6116557"/>
                  <a:pt x="50019" y="5957650"/>
                  <a:pt x="0" y="5756077"/>
                </a:cubicBezTo>
                <a:cubicBezTo>
                  <a:pt x="-50019" y="5554504"/>
                  <a:pt x="2113" y="5498995"/>
                  <a:pt x="0" y="5320184"/>
                </a:cubicBezTo>
                <a:cubicBezTo>
                  <a:pt x="-2113" y="5141373"/>
                  <a:pt x="226" y="4926919"/>
                  <a:pt x="0" y="4761346"/>
                </a:cubicBezTo>
                <a:cubicBezTo>
                  <a:pt x="-226" y="4595773"/>
                  <a:pt x="41657" y="4356579"/>
                  <a:pt x="0" y="4202508"/>
                </a:cubicBezTo>
                <a:cubicBezTo>
                  <a:pt x="-41657" y="4048437"/>
                  <a:pt x="56753" y="3903623"/>
                  <a:pt x="0" y="3705142"/>
                </a:cubicBezTo>
                <a:cubicBezTo>
                  <a:pt x="-56753" y="3506661"/>
                  <a:pt x="2120" y="3212662"/>
                  <a:pt x="0" y="3023360"/>
                </a:cubicBezTo>
                <a:cubicBezTo>
                  <a:pt x="-2120" y="2834058"/>
                  <a:pt x="50807" y="2802488"/>
                  <a:pt x="0" y="2587466"/>
                </a:cubicBezTo>
                <a:cubicBezTo>
                  <a:pt x="-50807" y="2372444"/>
                  <a:pt x="78863" y="1944750"/>
                  <a:pt x="0" y="1536851"/>
                </a:cubicBezTo>
                <a:close/>
              </a:path>
            </a:pathLst>
          </a:custGeom>
          <a:solidFill>
            <a:schemeClr val="bg1"/>
          </a:solidFill>
          <a:ln w="76200">
            <a:solidFill>
              <a:schemeClr val="accent6"/>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5" name="Oval 4">
            <a:extLst>
              <a:ext uri="{FF2B5EF4-FFF2-40B4-BE49-F238E27FC236}">
                <a16:creationId xmlns:a16="http://schemas.microsoft.com/office/drawing/2014/main" id="{8A2F6D53-F6A0-A538-E280-A205463124C0}"/>
              </a:ext>
            </a:extLst>
          </p:cNvPr>
          <p:cNvSpPr/>
          <p:nvPr/>
        </p:nvSpPr>
        <p:spPr>
          <a:xfrm>
            <a:off x="1106514" y="1108297"/>
            <a:ext cx="1320299" cy="1211859"/>
          </a:xfrm>
          <a:prstGeom prst="ellipse">
            <a:avLst/>
          </a:prstGeom>
          <a:solidFill>
            <a:srgbClr val="F98E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6000" b="1" dirty="0">
                <a:latin typeface="UTM Avo" panose="02040603050506020204" pitchFamily="18"/>
              </a:rPr>
              <a:t>2</a:t>
            </a:r>
          </a:p>
        </p:txBody>
      </p:sp>
      <p:sp>
        <p:nvSpPr>
          <p:cNvPr id="7" name="TextBox 6">
            <a:extLst>
              <a:ext uri="{FF2B5EF4-FFF2-40B4-BE49-F238E27FC236}">
                <a16:creationId xmlns:a16="http://schemas.microsoft.com/office/drawing/2014/main" id="{0F83D400-2D82-4D22-FAD5-11C576138A39}"/>
              </a:ext>
            </a:extLst>
          </p:cNvPr>
          <p:cNvSpPr txBox="1"/>
          <p:nvPr/>
        </p:nvSpPr>
        <p:spPr>
          <a:xfrm>
            <a:off x="2776321" y="898618"/>
            <a:ext cx="13792201" cy="1631216"/>
          </a:xfrm>
          <a:prstGeom prst="rect">
            <a:avLst/>
          </a:prstGeom>
          <a:solidFill>
            <a:srgbClr val="F6F3F3"/>
          </a:solidFill>
          <a:ln>
            <a:solidFill>
              <a:srgbClr val="F98ECC"/>
            </a:solidFill>
          </a:ln>
        </p:spPr>
        <p:txBody>
          <a:bodyPr wrap="square" rtlCol="0">
            <a:spAutoFit/>
          </a:bodyPr>
          <a:lstStyle/>
          <a:p>
            <a:pPr algn="ctr"/>
            <a:r>
              <a:rPr lang="en-VN" sz="5000" b="1" dirty="0">
                <a:latin typeface="UTM Avo" panose="02040603050506020204" pitchFamily="18"/>
              </a:rPr>
              <a:t>Chọn biểu tượng cảm xúc phù hợp với hành động của các tranh sau:</a:t>
            </a:r>
          </a:p>
        </p:txBody>
      </p:sp>
      <p:sp>
        <p:nvSpPr>
          <p:cNvPr id="8" name="Freeform 2">
            <a:extLst>
              <a:ext uri="{FF2B5EF4-FFF2-40B4-BE49-F238E27FC236}">
                <a16:creationId xmlns:a16="http://schemas.microsoft.com/office/drawing/2014/main" id="{E7B58F3B-6C65-AF9C-7138-963EBDA0BB69}"/>
              </a:ext>
            </a:extLst>
          </p:cNvPr>
          <p:cNvSpPr/>
          <p:nvPr/>
        </p:nvSpPr>
        <p:spPr>
          <a:xfrm>
            <a:off x="12721367" y="2529834"/>
            <a:ext cx="3429000" cy="2918466"/>
          </a:xfrm>
          <a:custGeom>
            <a:avLst/>
            <a:gdLst/>
            <a:ahLst/>
            <a:cxnLst/>
            <a:rect l="l" t="t" r="r" b="b"/>
            <a:pathLst>
              <a:path w="4369699" h="4114800">
                <a:moveTo>
                  <a:pt x="0" y="0"/>
                </a:moveTo>
                <a:lnTo>
                  <a:pt x="4369700" y="0"/>
                </a:lnTo>
                <a:lnTo>
                  <a:pt x="43697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4">
            <a:extLst>
              <a:ext uri="{FF2B5EF4-FFF2-40B4-BE49-F238E27FC236}">
                <a16:creationId xmlns:a16="http://schemas.microsoft.com/office/drawing/2014/main" id="{DF77875A-8E3C-1063-4A66-4110E193E7AD}"/>
              </a:ext>
            </a:extLst>
          </p:cNvPr>
          <p:cNvSpPr/>
          <p:nvPr/>
        </p:nvSpPr>
        <p:spPr>
          <a:xfrm>
            <a:off x="12907581" y="6278147"/>
            <a:ext cx="3405809" cy="2918466"/>
          </a:xfrm>
          <a:custGeom>
            <a:avLst/>
            <a:gdLst/>
            <a:ahLst/>
            <a:cxnLst/>
            <a:rect l="l" t="t" r="r" b="b"/>
            <a:pathLst>
              <a:path w="4621207" h="4114800">
                <a:moveTo>
                  <a:pt x="0" y="0"/>
                </a:moveTo>
                <a:lnTo>
                  <a:pt x="4621207" y="0"/>
                </a:lnTo>
                <a:lnTo>
                  <a:pt x="462120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1" name="Picture 10">
            <a:extLst>
              <a:ext uri="{FF2B5EF4-FFF2-40B4-BE49-F238E27FC236}">
                <a16:creationId xmlns:a16="http://schemas.microsoft.com/office/drawing/2014/main" id="{60C10E0C-8FA0-DB7C-44F5-F70AAB119B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6662" y="2903956"/>
            <a:ext cx="9968138" cy="6168112"/>
          </a:xfrm>
          <a:prstGeom prst="rect">
            <a:avLst/>
          </a:prstGeom>
        </p:spPr>
      </p:pic>
      <p:sp>
        <p:nvSpPr>
          <p:cNvPr id="12" name="Oval 11">
            <a:extLst>
              <a:ext uri="{FF2B5EF4-FFF2-40B4-BE49-F238E27FC236}">
                <a16:creationId xmlns:a16="http://schemas.microsoft.com/office/drawing/2014/main" id="{0476684B-B556-B057-9EE3-92323DD200E7}"/>
              </a:ext>
            </a:extLst>
          </p:cNvPr>
          <p:cNvSpPr/>
          <p:nvPr/>
        </p:nvSpPr>
        <p:spPr>
          <a:xfrm>
            <a:off x="11963400" y="2320156"/>
            <a:ext cx="5334000" cy="3432944"/>
          </a:xfrm>
          <a:prstGeom prst="ellipse">
            <a:avLst/>
          </a:prstGeom>
          <a:noFill/>
          <a:ln w="57150">
            <a:solidFill>
              <a:srgbClr val="F98EC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69841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a:extLst>
            <a:ext uri="{FF2B5EF4-FFF2-40B4-BE49-F238E27FC236}">
              <a16:creationId xmlns:a16="http://schemas.microsoft.com/office/drawing/2014/main" id="{E594842C-2081-1750-CBFC-05CC398ADC3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636ADD3-2B44-F2ED-338E-24607359F17F}"/>
              </a:ext>
            </a:extLst>
          </p:cNvPr>
          <p:cNvSpPr/>
          <p:nvPr/>
        </p:nvSpPr>
        <p:spPr>
          <a:xfrm flipH="1">
            <a:off x="10412622" y="-2275649"/>
            <a:ext cx="9903196" cy="8622379"/>
          </a:xfrm>
          <a:custGeom>
            <a:avLst/>
            <a:gdLst/>
            <a:ahLst/>
            <a:cxnLst/>
            <a:rect l="l" t="t" r="r" b="b"/>
            <a:pathLst>
              <a:path w="9903196" h="8622379">
                <a:moveTo>
                  <a:pt x="9903196" y="0"/>
                </a:moveTo>
                <a:lnTo>
                  <a:pt x="0" y="0"/>
                </a:lnTo>
                <a:lnTo>
                  <a:pt x="0" y="8622379"/>
                </a:lnTo>
                <a:lnTo>
                  <a:pt x="9903196" y="8622379"/>
                </a:lnTo>
                <a:lnTo>
                  <a:pt x="9903196" y="0"/>
                </a:lnTo>
                <a:close/>
              </a:path>
            </a:pathLst>
          </a:custGeom>
          <a:blipFill>
            <a:blip r:embed="rId2"/>
            <a:stretch>
              <a:fillRect t="-49404"/>
            </a:stretch>
          </a:blipFill>
        </p:spPr>
      </p:sp>
      <p:sp>
        <p:nvSpPr>
          <p:cNvPr id="3" name="Freeform 3">
            <a:extLst>
              <a:ext uri="{FF2B5EF4-FFF2-40B4-BE49-F238E27FC236}">
                <a16:creationId xmlns:a16="http://schemas.microsoft.com/office/drawing/2014/main" id="{D4DDF38C-10F1-5ACF-CE86-6DD549FC464E}"/>
              </a:ext>
            </a:extLst>
          </p:cNvPr>
          <p:cNvSpPr/>
          <p:nvPr/>
        </p:nvSpPr>
        <p:spPr>
          <a:xfrm flipH="1">
            <a:off x="-866658" y="7719064"/>
            <a:ext cx="19182746" cy="3925953"/>
          </a:xfrm>
          <a:custGeom>
            <a:avLst/>
            <a:gdLst/>
            <a:ahLst/>
            <a:cxnLst/>
            <a:rect l="l" t="t" r="r" b="b"/>
            <a:pathLst>
              <a:path w="19182746" h="3925953">
                <a:moveTo>
                  <a:pt x="19182746" y="0"/>
                </a:moveTo>
                <a:lnTo>
                  <a:pt x="0" y="0"/>
                </a:lnTo>
                <a:lnTo>
                  <a:pt x="0" y="3925953"/>
                </a:lnTo>
                <a:lnTo>
                  <a:pt x="19182746" y="3925953"/>
                </a:lnTo>
                <a:lnTo>
                  <a:pt x="19182746" y="0"/>
                </a:lnTo>
                <a:close/>
              </a:path>
            </a:pathLst>
          </a:custGeom>
          <a:blipFill>
            <a:blip r:embed="rId3"/>
            <a:stretch>
              <a:fillRect r="-13767"/>
            </a:stretch>
          </a:blipFill>
        </p:spPr>
      </p:sp>
      <p:sp>
        <p:nvSpPr>
          <p:cNvPr id="4" name="Freeform 4">
            <a:extLst>
              <a:ext uri="{FF2B5EF4-FFF2-40B4-BE49-F238E27FC236}">
                <a16:creationId xmlns:a16="http://schemas.microsoft.com/office/drawing/2014/main" id="{D90A61D1-D964-1139-3470-B3A67AE805CD}"/>
              </a:ext>
            </a:extLst>
          </p:cNvPr>
          <p:cNvSpPr/>
          <p:nvPr/>
        </p:nvSpPr>
        <p:spPr>
          <a:xfrm>
            <a:off x="-784220" y="494746"/>
            <a:ext cx="9018484" cy="7852090"/>
          </a:xfrm>
          <a:custGeom>
            <a:avLst/>
            <a:gdLst/>
            <a:ahLst/>
            <a:cxnLst/>
            <a:rect l="l" t="t" r="r" b="b"/>
            <a:pathLst>
              <a:path w="9018484" h="7852090">
                <a:moveTo>
                  <a:pt x="0" y="0"/>
                </a:moveTo>
                <a:lnTo>
                  <a:pt x="9018484" y="0"/>
                </a:lnTo>
                <a:lnTo>
                  <a:pt x="9018484" y="7852090"/>
                </a:lnTo>
                <a:lnTo>
                  <a:pt x="0" y="7852090"/>
                </a:lnTo>
                <a:lnTo>
                  <a:pt x="0" y="0"/>
                </a:lnTo>
                <a:close/>
              </a:path>
            </a:pathLst>
          </a:custGeom>
          <a:blipFill>
            <a:blip r:embed="rId2"/>
            <a:stretch>
              <a:fillRect t="-49404"/>
            </a:stretch>
          </a:blipFill>
        </p:spPr>
      </p:sp>
      <p:sp>
        <p:nvSpPr>
          <p:cNvPr id="20" name="Rounded Rectangle 19">
            <a:extLst>
              <a:ext uri="{FF2B5EF4-FFF2-40B4-BE49-F238E27FC236}">
                <a16:creationId xmlns:a16="http://schemas.microsoft.com/office/drawing/2014/main" id="{5415E5C2-4693-DC86-214A-36207F36A94C}"/>
              </a:ext>
            </a:extLst>
          </p:cNvPr>
          <p:cNvSpPr/>
          <p:nvPr/>
        </p:nvSpPr>
        <p:spPr>
          <a:xfrm>
            <a:off x="571500" y="418381"/>
            <a:ext cx="17145000" cy="9220919"/>
          </a:xfrm>
          <a:custGeom>
            <a:avLst/>
            <a:gdLst>
              <a:gd name="connsiteX0" fmla="*/ 0 w 17145000"/>
              <a:gd name="connsiteY0" fmla="*/ 1536851 h 9220919"/>
              <a:gd name="connsiteX1" fmla="*/ 1536851 w 17145000"/>
              <a:gd name="connsiteY1" fmla="*/ 0 h 9220919"/>
              <a:gd name="connsiteX2" fmla="*/ 1841729 w 17145000"/>
              <a:gd name="connsiteY2" fmla="*/ 0 h 9220919"/>
              <a:gd name="connsiteX3" fmla="*/ 2005894 w 17145000"/>
              <a:gd name="connsiteY3" fmla="*/ 0 h 9220919"/>
              <a:gd name="connsiteX4" fmla="*/ 2873624 w 17145000"/>
              <a:gd name="connsiteY4" fmla="*/ 0 h 9220919"/>
              <a:gd name="connsiteX5" fmla="*/ 3741354 w 17145000"/>
              <a:gd name="connsiteY5" fmla="*/ 0 h 9220919"/>
              <a:gd name="connsiteX6" fmla="*/ 3905519 w 17145000"/>
              <a:gd name="connsiteY6" fmla="*/ 0 h 9220919"/>
              <a:gd name="connsiteX7" fmla="*/ 4491824 w 17145000"/>
              <a:gd name="connsiteY7" fmla="*/ 0 h 9220919"/>
              <a:gd name="connsiteX8" fmla="*/ 4937415 w 17145000"/>
              <a:gd name="connsiteY8" fmla="*/ 0 h 9220919"/>
              <a:gd name="connsiteX9" fmla="*/ 5383006 w 17145000"/>
              <a:gd name="connsiteY9" fmla="*/ 0 h 9220919"/>
              <a:gd name="connsiteX10" fmla="*/ 5828597 w 17145000"/>
              <a:gd name="connsiteY10" fmla="*/ 0 h 9220919"/>
              <a:gd name="connsiteX11" fmla="*/ 5992762 w 17145000"/>
              <a:gd name="connsiteY11" fmla="*/ 0 h 9220919"/>
              <a:gd name="connsiteX12" fmla="*/ 6860492 w 17145000"/>
              <a:gd name="connsiteY12" fmla="*/ 0 h 9220919"/>
              <a:gd name="connsiteX13" fmla="*/ 7728222 w 17145000"/>
              <a:gd name="connsiteY13" fmla="*/ 0 h 9220919"/>
              <a:gd name="connsiteX14" fmla="*/ 7892387 w 17145000"/>
              <a:gd name="connsiteY14" fmla="*/ 0 h 9220919"/>
              <a:gd name="connsiteX15" fmla="*/ 8197265 w 17145000"/>
              <a:gd name="connsiteY15" fmla="*/ 0 h 9220919"/>
              <a:gd name="connsiteX16" fmla="*/ 8783569 w 17145000"/>
              <a:gd name="connsiteY16" fmla="*/ 0 h 9220919"/>
              <a:gd name="connsiteX17" fmla="*/ 9510587 w 17145000"/>
              <a:gd name="connsiteY17" fmla="*/ 0 h 9220919"/>
              <a:gd name="connsiteX18" fmla="*/ 9956178 w 17145000"/>
              <a:gd name="connsiteY18" fmla="*/ 0 h 9220919"/>
              <a:gd name="connsiteX19" fmla="*/ 10261056 w 17145000"/>
              <a:gd name="connsiteY19" fmla="*/ 0 h 9220919"/>
              <a:gd name="connsiteX20" fmla="*/ 10565934 w 17145000"/>
              <a:gd name="connsiteY20" fmla="*/ 0 h 9220919"/>
              <a:gd name="connsiteX21" fmla="*/ 11292951 w 17145000"/>
              <a:gd name="connsiteY21" fmla="*/ 0 h 9220919"/>
              <a:gd name="connsiteX22" fmla="*/ 11457116 w 17145000"/>
              <a:gd name="connsiteY22" fmla="*/ 0 h 9220919"/>
              <a:gd name="connsiteX23" fmla="*/ 11902707 w 17145000"/>
              <a:gd name="connsiteY23" fmla="*/ 0 h 9220919"/>
              <a:gd name="connsiteX24" fmla="*/ 12489011 w 17145000"/>
              <a:gd name="connsiteY24" fmla="*/ 0 h 9220919"/>
              <a:gd name="connsiteX25" fmla="*/ 12793889 w 17145000"/>
              <a:gd name="connsiteY25" fmla="*/ 0 h 9220919"/>
              <a:gd name="connsiteX26" fmla="*/ 13661619 w 17145000"/>
              <a:gd name="connsiteY26" fmla="*/ 0 h 9220919"/>
              <a:gd name="connsiteX27" fmla="*/ 13825785 w 17145000"/>
              <a:gd name="connsiteY27" fmla="*/ 0 h 9220919"/>
              <a:gd name="connsiteX28" fmla="*/ 13989950 w 17145000"/>
              <a:gd name="connsiteY28" fmla="*/ 0 h 9220919"/>
              <a:gd name="connsiteX29" fmla="*/ 14435541 w 17145000"/>
              <a:gd name="connsiteY29" fmla="*/ 0 h 9220919"/>
              <a:gd name="connsiteX30" fmla="*/ 15021845 w 17145000"/>
              <a:gd name="connsiteY30" fmla="*/ 0 h 9220919"/>
              <a:gd name="connsiteX31" fmla="*/ 15608149 w 17145000"/>
              <a:gd name="connsiteY31" fmla="*/ 0 h 9220919"/>
              <a:gd name="connsiteX32" fmla="*/ 17145000 w 17145000"/>
              <a:gd name="connsiteY32" fmla="*/ 1536851 h 9220919"/>
              <a:gd name="connsiteX33" fmla="*/ 17145000 w 17145000"/>
              <a:gd name="connsiteY33" fmla="*/ 2034217 h 9220919"/>
              <a:gd name="connsiteX34" fmla="*/ 17145000 w 17145000"/>
              <a:gd name="connsiteY34" fmla="*/ 2408638 h 9220919"/>
              <a:gd name="connsiteX35" fmla="*/ 17145000 w 17145000"/>
              <a:gd name="connsiteY35" fmla="*/ 3090420 h 9220919"/>
              <a:gd name="connsiteX36" fmla="*/ 17145000 w 17145000"/>
              <a:gd name="connsiteY36" fmla="*/ 3649258 h 9220919"/>
              <a:gd name="connsiteX37" fmla="*/ 17145000 w 17145000"/>
              <a:gd name="connsiteY37" fmla="*/ 4208096 h 9220919"/>
              <a:gd name="connsiteX38" fmla="*/ 17145000 w 17145000"/>
              <a:gd name="connsiteY38" fmla="*/ 4643990 h 9220919"/>
              <a:gd name="connsiteX39" fmla="*/ 17145000 w 17145000"/>
              <a:gd name="connsiteY39" fmla="*/ 5325772 h 9220919"/>
              <a:gd name="connsiteX40" fmla="*/ 17145000 w 17145000"/>
              <a:gd name="connsiteY40" fmla="*/ 5761666 h 9220919"/>
              <a:gd name="connsiteX41" fmla="*/ 17145000 w 17145000"/>
              <a:gd name="connsiteY41" fmla="*/ 6443448 h 9220919"/>
              <a:gd name="connsiteX42" fmla="*/ 17145000 w 17145000"/>
              <a:gd name="connsiteY42" fmla="*/ 6817869 h 9220919"/>
              <a:gd name="connsiteX43" fmla="*/ 17145000 w 17145000"/>
              <a:gd name="connsiteY43" fmla="*/ 7684068 h 9220919"/>
              <a:gd name="connsiteX44" fmla="*/ 15608149 w 17145000"/>
              <a:gd name="connsiteY44" fmla="*/ 9220919 h 9220919"/>
              <a:gd name="connsiteX45" fmla="*/ 14881132 w 17145000"/>
              <a:gd name="connsiteY45" fmla="*/ 9220919 h 9220919"/>
              <a:gd name="connsiteX46" fmla="*/ 14294828 w 17145000"/>
              <a:gd name="connsiteY46" fmla="*/ 9220919 h 9220919"/>
              <a:gd name="connsiteX47" fmla="*/ 13989950 w 17145000"/>
              <a:gd name="connsiteY47" fmla="*/ 9220919 h 9220919"/>
              <a:gd name="connsiteX48" fmla="*/ 13544359 w 17145000"/>
              <a:gd name="connsiteY48" fmla="*/ 9220919 h 9220919"/>
              <a:gd name="connsiteX49" fmla="*/ 12676629 w 17145000"/>
              <a:gd name="connsiteY49" fmla="*/ 9220919 h 9220919"/>
              <a:gd name="connsiteX50" fmla="*/ 11949612 w 17145000"/>
              <a:gd name="connsiteY50" fmla="*/ 9220919 h 9220919"/>
              <a:gd name="connsiteX51" fmla="*/ 11785446 w 17145000"/>
              <a:gd name="connsiteY51" fmla="*/ 9220919 h 9220919"/>
              <a:gd name="connsiteX52" fmla="*/ 11621281 w 17145000"/>
              <a:gd name="connsiteY52" fmla="*/ 9220919 h 9220919"/>
              <a:gd name="connsiteX53" fmla="*/ 10753551 w 17145000"/>
              <a:gd name="connsiteY53" fmla="*/ 9220919 h 9220919"/>
              <a:gd name="connsiteX54" fmla="*/ 10589386 w 17145000"/>
              <a:gd name="connsiteY54" fmla="*/ 9220919 h 9220919"/>
              <a:gd name="connsiteX55" fmla="*/ 10425221 w 17145000"/>
              <a:gd name="connsiteY55" fmla="*/ 9220919 h 9220919"/>
              <a:gd name="connsiteX56" fmla="*/ 9698204 w 17145000"/>
              <a:gd name="connsiteY56" fmla="*/ 9220919 h 9220919"/>
              <a:gd name="connsiteX57" fmla="*/ 8830474 w 17145000"/>
              <a:gd name="connsiteY57" fmla="*/ 9220919 h 9220919"/>
              <a:gd name="connsiteX58" fmla="*/ 7962744 w 17145000"/>
              <a:gd name="connsiteY58" fmla="*/ 9220919 h 9220919"/>
              <a:gd name="connsiteX59" fmla="*/ 7517153 w 17145000"/>
              <a:gd name="connsiteY59" fmla="*/ 9220919 h 9220919"/>
              <a:gd name="connsiteX60" fmla="*/ 6649423 w 17145000"/>
              <a:gd name="connsiteY60" fmla="*/ 9220919 h 9220919"/>
              <a:gd name="connsiteX61" fmla="*/ 5922406 w 17145000"/>
              <a:gd name="connsiteY61" fmla="*/ 9220919 h 9220919"/>
              <a:gd name="connsiteX62" fmla="*/ 5758240 w 17145000"/>
              <a:gd name="connsiteY62" fmla="*/ 9220919 h 9220919"/>
              <a:gd name="connsiteX63" fmla="*/ 5312649 w 17145000"/>
              <a:gd name="connsiteY63" fmla="*/ 9220919 h 9220919"/>
              <a:gd name="connsiteX64" fmla="*/ 4444919 w 17145000"/>
              <a:gd name="connsiteY64" fmla="*/ 9220919 h 9220919"/>
              <a:gd name="connsiteX65" fmla="*/ 3577189 w 17145000"/>
              <a:gd name="connsiteY65" fmla="*/ 9220919 h 9220919"/>
              <a:gd name="connsiteX66" fmla="*/ 3131598 w 17145000"/>
              <a:gd name="connsiteY66" fmla="*/ 9220919 h 9220919"/>
              <a:gd name="connsiteX67" fmla="*/ 2686007 w 17145000"/>
              <a:gd name="connsiteY67" fmla="*/ 9220919 h 9220919"/>
              <a:gd name="connsiteX68" fmla="*/ 1536851 w 17145000"/>
              <a:gd name="connsiteY68" fmla="*/ 9220919 h 9220919"/>
              <a:gd name="connsiteX69" fmla="*/ 0 w 17145000"/>
              <a:gd name="connsiteY69" fmla="*/ 7684068 h 9220919"/>
              <a:gd name="connsiteX70" fmla="*/ 0 w 17145000"/>
              <a:gd name="connsiteY70" fmla="*/ 7309647 h 9220919"/>
              <a:gd name="connsiteX71" fmla="*/ 0 w 17145000"/>
              <a:gd name="connsiteY71" fmla="*/ 6750809 h 9220919"/>
              <a:gd name="connsiteX72" fmla="*/ 0 w 17145000"/>
              <a:gd name="connsiteY72" fmla="*/ 6253443 h 9220919"/>
              <a:gd name="connsiteX73" fmla="*/ 0 w 17145000"/>
              <a:gd name="connsiteY73" fmla="*/ 5817549 h 9220919"/>
              <a:gd name="connsiteX74" fmla="*/ 0 w 17145000"/>
              <a:gd name="connsiteY74" fmla="*/ 5381656 h 9220919"/>
              <a:gd name="connsiteX75" fmla="*/ 0 w 17145000"/>
              <a:gd name="connsiteY75" fmla="*/ 4822818 h 9220919"/>
              <a:gd name="connsiteX76" fmla="*/ 0 w 17145000"/>
              <a:gd name="connsiteY76" fmla="*/ 4386924 h 9220919"/>
              <a:gd name="connsiteX77" fmla="*/ 0 w 17145000"/>
              <a:gd name="connsiteY77" fmla="*/ 3951031 h 9220919"/>
              <a:gd name="connsiteX78" fmla="*/ 0 w 17145000"/>
              <a:gd name="connsiteY78" fmla="*/ 3515137 h 9220919"/>
              <a:gd name="connsiteX79" fmla="*/ 0 w 17145000"/>
              <a:gd name="connsiteY79" fmla="*/ 2833355 h 9220919"/>
              <a:gd name="connsiteX80" fmla="*/ 0 w 17145000"/>
              <a:gd name="connsiteY80" fmla="*/ 2458934 h 9220919"/>
              <a:gd name="connsiteX81" fmla="*/ 0 w 17145000"/>
              <a:gd name="connsiteY81" fmla="*/ 2084512 h 9220919"/>
              <a:gd name="connsiteX82" fmla="*/ 0 w 17145000"/>
              <a:gd name="connsiteY82" fmla="*/ 1536851 h 922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145000" h="9220919" fill="none" extrusionOk="0">
                <a:moveTo>
                  <a:pt x="0" y="1536851"/>
                </a:moveTo>
                <a:cubicBezTo>
                  <a:pt x="185641" y="622874"/>
                  <a:pt x="727555" y="-94734"/>
                  <a:pt x="1536851" y="0"/>
                </a:cubicBezTo>
                <a:cubicBezTo>
                  <a:pt x="1659897" y="-350"/>
                  <a:pt x="1766537" y="9347"/>
                  <a:pt x="1841729" y="0"/>
                </a:cubicBezTo>
                <a:cubicBezTo>
                  <a:pt x="1916921" y="-9347"/>
                  <a:pt x="1966838" y="16056"/>
                  <a:pt x="2005894" y="0"/>
                </a:cubicBezTo>
                <a:cubicBezTo>
                  <a:pt x="2044950" y="-16056"/>
                  <a:pt x="2685048" y="65634"/>
                  <a:pt x="2873624" y="0"/>
                </a:cubicBezTo>
                <a:cubicBezTo>
                  <a:pt x="3062200" y="-65634"/>
                  <a:pt x="3512475" y="72212"/>
                  <a:pt x="3741354" y="0"/>
                </a:cubicBezTo>
                <a:cubicBezTo>
                  <a:pt x="3970233" y="-72212"/>
                  <a:pt x="3840185" y="258"/>
                  <a:pt x="3905519" y="0"/>
                </a:cubicBezTo>
                <a:cubicBezTo>
                  <a:pt x="3970853" y="-258"/>
                  <a:pt x="4239471" y="5703"/>
                  <a:pt x="4491824" y="0"/>
                </a:cubicBezTo>
                <a:cubicBezTo>
                  <a:pt x="4744178" y="-5703"/>
                  <a:pt x="4809140" y="6270"/>
                  <a:pt x="4937415" y="0"/>
                </a:cubicBezTo>
                <a:cubicBezTo>
                  <a:pt x="5065690" y="-6270"/>
                  <a:pt x="5273650" y="4910"/>
                  <a:pt x="5383006" y="0"/>
                </a:cubicBezTo>
                <a:cubicBezTo>
                  <a:pt x="5492362" y="-4910"/>
                  <a:pt x="5696163" y="49080"/>
                  <a:pt x="5828597" y="0"/>
                </a:cubicBezTo>
                <a:cubicBezTo>
                  <a:pt x="5961031" y="-49080"/>
                  <a:pt x="5952657" y="14214"/>
                  <a:pt x="5992762" y="0"/>
                </a:cubicBezTo>
                <a:cubicBezTo>
                  <a:pt x="6032868" y="-14214"/>
                  <a:pt x="6562581" y="70894"/>
                  <a:pt x="6860492" y="0"/>
                </a:cubicBezTo>
                <a:cubicBezTo>
                  <a:pt x="7158403" y="-70894"/>
                  <a:pt x="7334746" y="77668"/>
                  <a:pt x="7728222" y="0"/>
                </a:cubicBezTo>
                <a:cubicBezTo>
                  <a:pt x="8121698" y="-77668"/>
                  <a:pt x="7850719" y="16090"/>
                  <a:pt x="7892387" y="0"/>
                </a:cubicBezTo>
                <a:cubicBezTo>
                  <a:pt x="7934056" y="-16090"/>
                  <a:pt x="8080421" y="30004"/>
                  <a:pt x="8197265" y="0"/>
                </a:cubicBezTo>
                <a:cubicBezTo>
                  <a:pt x="8314109" y="-30004"/>
                  <a:pt x="8493619" y="33462"/>
                  <a:pt x="8783569" y="0"/>
                </a:cubicBezTo>
                <a:cubicBezTo>
                  <a:pt x="9073519" y="-33462"/>
                  <a:pt x="9253139" y="10513"/>
                  <a:pt x="9510587" y="0"/>
                </a:cubicBezTo>
                <a:cubicBezTo>
                  <a:pt x="9768035" y="-10513"/>
                  <a:pt x="9795121" y="39661"/>
                  <a:pt x="9956178" y="0"/>
                </a:cubicBezTo>
                <a:cubicBezTo>
                  <a:pt x="10117235" y="-39661"/>
                  <a:pt x="10180619" y="20028"/>
                  <a:pt x="10261056" y="0"/>
                </a:cubicBezTo>
                <a:cubicBezTo>
                  <a:pt x="10341493" y="-20028"/>
                  <a:pt x="10442543" y="10197"/>
                  <a:pt x="10565934" y="0"/>
                </a:cubicBezTo>
                <a:cubicBezTo>
                  <a:pt x="10689325" y="-10197"/>
                  <a:pt x="11013342" y="33678"/>
                  <a:pt x="11292951" y="0"/>
                </a:cubicBezTo>
                <a:cubicBezTo>
                  <a:pt x="11572560" y="-33678"/>
                  <a:pt x="11387666" y="15368"/>
                  <a:pt x="11457116" y="0"/>
                </a:cubicBezTo>
                <a:cubicBezTo>
                  <a:pt x="11526566" y="-15368"/>
                  <a:pt x="11775052" y="25480"/>
                  <a:pt x="11902707" y="0"/>
                </a:cubicBezTo>
                <a:cubicBezTo>
                  <a:pt x="12030362" y="-25480"/>
                  <a:pt x="12302401" y="50439"/>
                  <a:pt x="12489011" y="0"/>
                </a:cubicBezTo>
                <a:cubicBezTo>
                  <a:pt x="12675621" y="-50439"/>
                  <a:pt x="12643367" y="32060"/>
                  <a:pt x="12793889" y="0"/>
                </a:cubicBezTo>
                <a:cubicBezTo>
                  <a:pt x="12944411" y="-32060"/>
                  <a:pt x="13326079" y="8173"/>
                  <a:pt x="13661619" y="0"/>
                </a:cubicBezTo>
                <a:cubicBezTo>
                  <a:pt x="13997159" y="-8173"/>
                  <a:pt x="13775847" y="2392"/>
                  <a:pt x="13825785" y="0"/>
                </a:cubicBezTo>
                <a:cubicBezTo>
                  <a:pt x="13875723" y="-2392"/>
                  <a:pt x="13920299" y="16328"/>
                  <a:pt x="13989950" y="0"/>
                </a:cubicBezTo>
                <a:cubicBezTo>
                  <a:pt x="14059601" y="-16328"/>
                  <a:pt x="14240450" y="45427"/>
                  <a:pt x="14435541" y="0"/>
                </a:cubicBezTo>
                <a:cubicBezTo>
                  <a:pt x="14630632" y="-45427"/>
                  <a:pt x="14759313" y="65014"/>
                  <a:pt x="15021845" y="0"/>
                </a:cubicBezTo>
                <a:cubicBezTo>
                  <a:pt x="15284377" y="-65014"/>
                  <a:pt x="15329649" y="20875"/>
                  <a:pt x="15608149" y="0"/>
                </a:cubicBezTo>
                <a:cubicBezTo>
                  <a:pt x="16398703" y="240461"/>
                  <a:pt x="16978033" y="648399"/>
                  <a:pt x="17145000" y="1536851"/>
                </a:cubicBezTo>
                <a:cubicBezTo>
                  <a:pt x="17200364" y="1747483"/>
                  <a:pt x="17088851" y="1898626"/>
                  <a:pt x="17145000" y="2034217"/>
                </a:cubicBezTo>
                <a:cubicBezTo>
                  <a:pt x="17201149" y="2169808"/>
                  <a:pt x="17135692" y="2314749"/>
                  <a:pt x="17145000" y="2408638"/>
                </a:cubicBezTo>
                <a:cubicBezTo>
                  <a:pt x="17154308" y="2502527"/>
                  <a:pt x="17096590" y="2906937"/>
                  <a:pt x="17145000" y="3090420"/>
                </a:cubicBezTo>
                <a:cubicBezTo>
                  <a:pt x="17193410" y="3273903"/>
                  <a:pt x="17107015" y="3453679"/>
                  <a:pt x="17145000" y="3649258"/>
                </a:cubicBezTo>
                <a:cubicBezTo>
                  <a:pt x="17182985" y="3844837"/>
                  <a:pt x="17144855" y="3951211"/>
                  <a:pt x="17145000" y="4208096"/>
                </a:cubicBezTo>
                <a:cubicBezTo>
                  <a:pt x="17145145" y="4464981"/>
                  <a:pt x="17121220" y="4499256"/>
                  <a:pt x="17145000" y="4643990"/>
                </a:cubicBezTo>
                <a:cubicBezTo>
                  <a:pt x="17168780" y="4788724"/>
                  <a:pt x="17115150" y="5009923"/>
                  <a:pt x="17145000" y="5325772"/>
                </a:cubicBezTo>
                <a:cubicBezTo>
                  <a:pt x="17174850" y="5641621"/>
                  <a:pt x="17105517" y="5618170"/>
                  <a:pt x="17145000" y="5761666"/>
                </a:cubicBezTo>
                <a:cubicBezTo>
                  <a:pt x="17184483" y="5905162"/>
                  <a:pt x="17144857" y="6269409"/>
                  <a:pt x="17145000" y="6443448"/>
                </a:cubicBezTo>
                <a:cubicBezTo>
                  <a:pt x="17145143" y="6617487"/>
                  <a:pt x="17123976" y="6649839"/>
                  <a:pt x="17145000" y="6817869"/>
                </a:cubicBezTo>
                <a:cubicBezTo>
                  <a:pt x="17166024" y="6985899"/>
                  <a:pt x="17119878" y="7452351"/>
                  <a:pt x="17145000" y="7684068"/>
                </a:cubicBezTo>
                <a:cubicBezTo>
                  <a:pt x="17034085" y="8355468"/>
                  <a:pt x="16403748" y="9284631"/>
                  <a:pt x="15608149" y="9220919"/>
                </a:cubicBezTo>
                <a:cubicBezTo>
                  <a:pt x="15408129" y="9268271"/>
                  <a:pt x="15147150" y="9153066"/>
                  <a:pt x="14881132" y="9220919"/>
                </a:cubicBezTo>
                <a:cubicBezTo>
                  <a:pt x="14615114" y="9288772"/>
                  <a:pt x="14441170" y="9163705"/>
                  <a:pt x="14294828" y="9220919"/>
                </a:cubicBezTo>
                <a:cubicBezTo>
                  <a:pt x="14148486" y="9278133"/>
                  <a:pt x="14081884" y="9200019"/>
                  <a:pt x="13989950" y="9220919"/>
                </a:cubicBezTo>
                <a:cubicBezTo>
                  <a:pt x="13898016" y="9241819"/>
                  <a:pt x="13675408" y="9218431"/>
                  <a:pt x="13544359" y="9220919"/>
                </a:cubicBezTo>
                <a:cubicBezTo>
                  <a:pt x="13413310" y="9223407"/>
                  <a:pt x="12927534" y="9163700"/>
                  <a:pt x="12676629" y="9220919"/>
                </a:cubicBezTo>
                <a:cubicBezTo>
                  <a:pt x="12425724" y="9278138"/>
                  <a:pt x="12197663" y="9191381"/>
                  <a:pt x="11949612" y="9220919"/>
                </a:cubicBezTo>
                <a:cubicBezTo>
                  <a:pt x="11701561" y="9250457"/>
                  <a:pt x="11853279" y="9206031"/>
                  <a:pt x="11785446" y="9220919"/>
                </a:cubicBezTo>
                <a:cubicBezTo>
                  <a:pt x="11717613" y="9235807"/>
                  <a:pt x="11688211" y="9212801"/>
                  <a:pt x="11621281" y="9220919"/>
                </a:cubicBezTo>
                <a:cubicBezTo>
                  <a:pt x="11554352" y="9229037"/>
                  <a:pt x="11028289" y="9183023"/>
                  <a:pt x="10753551" y="9220919"/>
                </a:cubicBezTo>
                <a:cubicBezTo>
                  <a:pt x="10478813" y="9258815"/>
                  <a:pt x="10660592" y="9210555"/>
                  <a:pt x="10589386" y="9220919"/>
                </a:cubicBezTo>
                <a:cubicBezTo>
                  <a:pt x="10518180" y="9231283"/>
                  <a:pt x="10475474" y="9208190"/>
                  <a:pt x="10425221" y="9220919"/>
                </a:cubicBezTo>
                <a:cubicBezTo>
                  <a:pt x="10374969" y="9233648"/>
                  <a:pt x="10049341" y="9186749"/>
                  <a:pt x="9698204" y="9220919"/>
                </a:cubicBezTo>
                <a:cubicBezTo>
                  <a:pt x="9347067" y="9255089"/>
                  <a:pt x="9095534" y="9124844"/>
                  <a:pt x="8830474" y="9220919"/>
                </a:cubicBezTo>
                <a:cubicBezTo>
                  <a:pt x="8565414" y="9316994"/>
                  <a:pt x="8325846" y="9117969"/>
                  <a:pt x="7962744" y="9220919"/>
                </a:cubicBezTo>
                <a:cubicBezTo>
                  <a:pt x="7599642" y="9323869"/>
                  <a:pt x="7656639" y="9183741"/>
                  <a:pt x="7517153" y="9220919"/>
                </a:cubicBezTo>
                <a:cubicBezTo>
                  <a:pt x="7377667" y="9258097"/>
                  <a:pt x="6882202" y="9117994"/>
                  <a:pt x="6649423" y="9220919"/>
                </a:cubicBezTo>
                <a:cubicBezTo>
                  <a:pt x="6416644" y="9323844"/>
                  <a:pt x="6071745" y="9143312"/>
                  <a:pt x="5922406" y="9220919"/>
                </a:cubicBezTo>
                <a:cubicBezTo>
                  <a:pt x="5773067" y="9298526"/>
                  <a:pt x="5796385" y="9207957"/>
                  <a:pt x="5758240" y="9220919"/>
                </a:cubicBezTo>
                <a:cubicBezTo>
                  <a:pt x="5720095" y="9233881"/>
                  <a:pt x="5457898" y="9177400"/>
                  <a:pt x="5312649" y="9220919"/>
                </a:cubicBezTo>
                <a:cubicBezTo>
                  <a:pt x="5167400" y="9264438"/>
                  <a:pt x="4722978" y="9205770"/>
                  <a:pt x="4444919" y="9220919"/>
                </a:cubicBezTo>
                <a:cubicBezTo>
                  <a:pt x="4166860" y="9236068"/>
                  <a:pt x="3820979" y="9165547"/>
                  <a:pt x="3577189" y="9220919"/>
                </a:cubicBezTo>
                <a:cubicBezTo>
                  <a:pt x="3333399" y="9276291"/>
                  <a:pt x="3315510" y="9170588"/>
                  <a:pt x="3131598" y="9220919"/>
                </a:cubicBezTo>
                <a:cubicBezTo>
                  <a:pt x="2947686" y="9271250"/>
                  <a:pt x="2889575" y="9184642"/>
                  <a:pt x="2686007" y="9220919"/>
                </a:cubicBezTo>
                <a:cubicBezTo>
                  <a:pt x="2482439" y="9257196"/>
                  <a:pt x="1856853" y="9095469"/>
                  <a:pt x="1536851" y="9220919"/>
                </a:cubicBezTo>
                <a:cubicBezTo>
                  <a:pt x="659456" y="9201578"/>
                  <a:pt x="161873" y="8677490"/>
                  <a:pt x="0" y="7684068"/>
                </a:cubicBezTo>
                <a:cubicBezTo>
                  <a:pt x="-27073" y="7605716"/>
                  <a:pt x="35585" y="7481381"/>
                  <a:pt x="0" y="7309647"/>
                </a:cubicBezTo>
                <a:cubicBezTo>
                  <a:pt x="-35585" y="7137913"/>
                  <a:pt x="37965" y="6864866"/>
                  <a:pt x="0" y="6750809"/>
                </a:cubicBezTo>
                <a:cubicBezTo>
                  <a:pt x="-37965" y="6636752"/>
                  <a:pt x="43370" y="6427760"/>
                  <a:pt x="0" y="6253443"/>
                </a:cubicBezTo>
                <a:cubicBezTo>
                  <a:pt x="-43370" y="6079126"/>
                  <a:pt x="48799" y="5957100"/>
                  <a:pt x="0" y="5817549"/>
                </a:cubicBezTo>
                <a:cubicBezTo>
                  <a:pt x="-48799" y="5677998"/>
                  <a:pt x="6162" y="5523815"/>
                  <a:pt x="0" y="5381656"/>
                </a:cubicBezTo>
                <a:cubicBezTo>
                  <a:pt x="-6162" y="5239497"/>
                  <a:pt x="19386" y="4979098"/>
                  <a:pt x="0" y="4822818"/>
                </a:cubicBezTo>
                <a:cubicBezTo>
                  <a:pt x="-19386" y="4666538"/>
                  <a:pt x="27251" y="4519895"/>
                  <a:pt x="0" y="4386924"/>
                </a:cubicBezTo>
                <a:cubicBezTo>
                  <a:pt x="-27251" y="4253953"/>
                  <a:pt x="47120" y="4069635"/>
                  <a:pt x="0" y="3951031"/>
                </a:cubicBezTo>
                <a:cubicBezTo>
                  <a:pt x="-47120" y="3832427"/>
                  <a:pt x="38959" y="3608121"/>
                  <a:pt x="0" y="3515137"/>
                </a:cubicBezTo>
                <a:cubicBezTo>
                  <a:pt x="-38959" y="3422153"/>
                  <a:pt x="72243" y="3037298"/>
                  <a:pt x="0" y="2833355"/>
                </a:cubicBezTo>
                <a:cubicBezTo>
                  <a:pt x="-72243" y="2629412"/>
                  <a:pt x="39242" y="2620104"/>
                  <a:pt x="0" y="2458934"/>
                </a:cubicBezTo>
                <a:cubicBezTo>
                  <a:pt x="-39242" y="2297764"/>
                  <a:pt x="19294" y="2255976"/>
                  <a:pt x="0" y="2084512"/>
                </a:cubicBezTo>
                <a:cubicBezTo>
                  <a:pt x="-19294" y="1913048"/>
                  <a:pt x="29327" y="1671748"/>
                  <a:pt x="0" y="1536851"/>
                </a:cubicBezTo>
                <a:close/>
              </a:path>
              <a:path w="17145000" h="9220919" stroke="0" extrusionOk="0">
                <a:moveTo>
                  <a:pt x="0" y="1536851"/>
                </a:moveTo>
                <a:cubicBezTo>
                  <a:pt x="-117421" y="615644"/>
                  <a:pt x="459932" y="85625"/>
                  <a:pt x="1536851" y="0"/>
                </a:cubicBezTo>
                <a:cubicBezTo>
                  <a:pt x="1859199" y="-18881"/>
                  <a:pt x="2083605" y="31024"/>
                  <a:pt x="2404581" y="0"/>
                </a:cubicBezTo>
                <a:cubicBezTo>
                  <a:pt x="2725557" y="-31024"/>
                  <a:pt x="2693691" y="3694"/>
                  <a:pt x="2850172" y="0"/>
                </a:cubicBezTo>
                <a:cubicBezTo>
                  <a:pt x="3006653" y="-3694"/>
                  <a:pt x="3082554" y="20607"/>
                  <a:pt x="3155050" y="0"/>
                </a:cubicBezTo>
                <a:cubicBezTo>
                  <a:pt x="3227546" y="-20607"/>
                  <a:pt x="3528330" y="75266"/>
                  <a:pt x="3882067" y="0"/>
                </a:cubicBezTo>
                <a:cubicBezTo>
                  <a:pt x="4235804" y="-75266"/>
                  <a:pt x="4105284" y="16019"/>
                  <a:pt x="4327658" y="0"/>
                </a:cubicBezTo>
                <a:cubicBezTo>
                  <a:pt x="4550032" y="-16019"/>
                  <a:pt x="4882270" y="35050"/>
                  <a:pt x="5195388" y="0"/>
                </a:cubicBezTo>
                <a:cubicBezTo>
                  <a:pt x="5508506" y="-35050"/>
                  <a:pt x="5399926" y="25900"/>
                  <a:pt x="5500267" y="0"/>
                </a:cubicBezTo>
                <a:cubicBezTo>
                  <a:pt x="5600608" y="-25900"/>
                  <a:pt x="6120505" y="18027"/>
                  <a:pt x="6367997" y="0"/>
                </a:cubicBezTo>
                <a:cubicBezTo>
                  <a:pt x="6615489" y="-18027"/>
                  <a:pt x="6490696" y="6474"/>
                  <a:pt x="6532162" y="0"/>
                </a:cubicBezTo>
                <a:cubicBezTo>
                  <a:pt x="6573628" y="-6474"/>
                  <a:pt x="6942846" y="65002"/>
                  <a:pt x="7118466" y="0"/>
                </a:cubicBezTo>
                <a:cubicBezTo>
                  <a:pt x="7294086" y="-65002"/>
                  <a:pt x="7533963" y="4159"/>
                  <a:pt x="7704770" y="0"/>
                </a:cubicBezTo>
                <a:cubicBezTo>
                  <a:pt x="7875577" y="-4159"/>
                  <a:pt x="8019745" y="51685"/>
                  <a:pt x="8150361" y="0"/>
                </a:cubicBezTo>
                <a:cubicBezTo>
                  <a:pt x="8280977" y="-51685"/>
                  <a:pt x="8663091" y="50716"/>
                  <a:pt x="9018091" y="0"/>
                </a:cubicBezTo>
                <a:cubicBezTo>
                  <a:pt x="9373091" y="-50716"/>
                  <a:pt x="9558975" y="1644"/>
                  <a:pt x="9885821" y="0"/>
                </a:cubicBezTo>
                <a:cubicBezTo>
                  <a:pt x="10212667" y="-1644"/>
                  <a:pt x="10085299" y="18757"/>
                  <a:pt x="10190699" y="0"/>
                </a:cubicBezTo>
                <a:cubicBezTo>
                  <a:pt x="10296099" y="-18757"/>
                  <a:pt x="10490710" y="49714"/>
                  <a:pt x="10777003" y="0"/>
                </a:cubicBezTo>
                <a:cubicBezTo>
                  <a:pt x="11063296" y="-49714"/>
                  <a:pt x="11290168" y="24615"/>
                  <a:pt x="11644733" y="0"/>
                </a:cubicBezTo>
                <a:cubicBezTo>
                  <a:pt x="11999298" y="-24615"/>
                  <a:pt x="12113452" y="64426"/>
                  <a:pt x="12231037" y="0"/>
                </a:cubicBezTo>
                <a:cubicBezTo>
                  <a:pt x="12348622" y="-64426"/>
                  <a:pt x="12324460" y="6220"/>
                  <a:pt x="12395203" y="0"/>
                </a:cubicBezTo>
                <a:cubicBezTo>
                  <a:pt x="12465946" y="-6220"/>
                  <a:pt x="12588265" y="22666"/>
                  <a:pt x="12700081" y="0"/>
                </a:cubicBezTo>
                <a:cubicBezTo>
                  <a:pt x="12811897" y="-22666"/>
                  <a:pt x="13248472" y="20703"/>
                  <a:pt x="13567811" y="0"/>
                </a:cubicBezTo>
                <a:cubicBezTo>
                  <a:pt x="13887150" y="-20703"/>
                  <a:pt x="13920179" y="37887"/>
                  <a:pt x="14154115" y="0"/>
                </a:cubicBezTo>
                <a:cubicBezTo>
                  <a:pt x="14388051" y="-37887"/>
                  <a:pt x="14319357" y="25713"/>
                  <a:pt x="14458993" y="0"/>
                </a:cubicBezTo>
                <a:cubicBezTo>
                  <a:pt x="14598629" y="-25713"/>
                  <a:pt x="14854416" y="47773"/>
                  <a:pt x="15045297" y="0"/>
                </a:cubicBezTo>
                <a:cubicBezTo>
                  <a:pt x="15236178" y="-47773"/>
                  <a:pt x="15412110" y="12972"/>
                  <a:pt x="15608149" y="0"/>
                </a:cubicBezTo>
                <a:cubicBezTo>
                  <a:pt x="16477095" y="-62026"/>
                  <a:pt x="17284192" y="838574"/>
                  <a:pt x="17145000" y="1536851"/>
                </a:cubicBezTo>
                <a:cubicBezTo>
                  <a:pt x="17167411" y="1745126"/>
                  <a:pt x="17063940" y="2014861"/>
                  <a:pt x="17145000" y="2218633"/>
                </a:cubicBezTo>
                <a:cubicBezTo>
                  <a:pt x="17226060" y="2422405"/>
                  <a:pt x="17097465" y="2561548"/>
                  <a:pt x="17145000" y="2838943"/>
                </a:cubicBezTo>
                <a:cubicBezTo>
                  <a:pt x="17192535" y="3116338"/>
                  <a:pt x="17094119" y="3158407"/>
                  <a:pt x="17145000" y="3274837"/>
                </a:cubicBezTo>
                <a:cubicBezTo>
                  <a:pt x="17195881" y="3391267"/>
                  <a:pt x="17073770" y="3603339"/>
                  <a:pt x="17145000" y="3895147"/>
                </a:cubicBezTo>
                <a:cubicBezTo>
                  <a:pt x="17216230" y="4186955"/>
                  <a:pt x="17115289" y="4088423"/>
                  <a:pt x="17145000" y="4269568"/>
                </a:cubicBezTo>
                <a:cubicBezTo>
                  <a:pt x="17174711" y="4450713"/>
                  <a:pt x="17138135" y="4617031"/>
                  <a:pt x="17145000" y="4889878"/>
                </a:cubicBezTo>
                <a:cubicBezTo>
                  <a:pt x="17151865" y="5162725"/>
                  <a:pt x="17128625" y="5114693"/>
                  <a:pt x="17145000" y="5325772"/>
                </a:cubicBezTo>
                <a:cubicBezTo>
                  <a:pt x="17161375" y="5536851"/>
                  <a:pt x="17104156" y="5624203"/>
                  <a:pt x="17145000" y="5700193"/>
                </a:cubicBezTo>
                <a:cubicBezTo>
                  <a:pt x="17185844" y="5776183"/>
                  <a:pt x="17124703" y="5986315"/>
                  <a:pt x="17145000" y="6136087"/>
                </a:cubicBezTo>
                <a:cubicBezTo>
                  <a:pt x="17165297" y="6285859"/>
                  <a:pt x="17102612" y="6505269"/>
                  <a:pt x="17145000" y="6756397"/>
                </a:cubicBezTo>
                <a:cubicBezTo>
                  <a:pt x="17187388" y="7007525"/>
                  <a:pt x="17115920" y="7035683"/>
                  <a:pt x="17145000" y="7192291"/>
                </a:cubicBezTo>
                <a:cubicBezTo>
                  <a:pt x="17174080" y="7348899"/>
                  <a:pt x="17135041" y="7493384"/>
                  <a:pt x="17145000" y="7684068"/>
                </a:cubicBezTo>
                <a:cubicBezTo>
                  <a:pt x="17305664" y="8564705"/>
                  <a:pt x="16255357" y="9351067"/>
                  <a:pt x="15608149" y="9220919"/>
                </a:cubicBezTo>
                <a:cubicBezTo>
                  <a:pt x="15250182" y="9256172"/>
                  <a:pt x="15141254" y="9162501"/>
                  <a:pt x="14881132" y="9220919"/>
                </a:cubicBezTo>
                <a:cubicBezTo>
                  <a:pt x="14621010" y="9279337"/>
                  <a:pt x="14641151" y="9206661"/>
                  <a:pt x="14576254" y="9220919"/>
                </a:cubicBezTo>
                <a:cubicBezTo>
                  <a:pt x="14511357" y="9235177"/>
                  <a:pt x="14026070" y="9140816"/>
                  <a:pt x="13708524" y="9220919"/>
                </a:cubicBezTo>
                <a:cubicBezTo>
                  <a:pt x="13390978" y="9301022"/>
                  <a:pt x="13289211" y="9186177"/>
                  <a:pt x="13122220" y="9220919"/>
                </a:cubicBezTo>
                <a:cubicBezTo>
                  <a:pt x="12955229" y="9255661"/>
                  <a:pt x="12568567" y="9122965"/>
                  <a:pt x="12254490" y="9220919"/>
                </a:cubicBezTo>
                <a:cubicBezTo>
                  <a:pt x="11940413" y="9318873"/>
                  <a:pt x="11862892" y="9182982"/>
                  <a:pt x="11527473" y="9220919"/>
                </a:cubicBezTo>
                <a:cubicBezTo>
                  <a:pt x="11192054" y="9258856"/>
                  <a:pt x="11182104" y="9189494"/>
                  <a:pt x="11081881" y="9220919"/>
                </a:cubicBezTo>
                <a:cubicBezTo>
                  <a:pt x="10981658" y="9252344"/>
                  <a:pt x="10654812" y="9195308"/>
                  <a:pt x="10354864" y="9220919"/>
                </a:cubicBezTo>
                <a:cubicBezTo>
                  <a:pt x="10054916" y="9246530"/>
                  <a:pt x="10181091" y="9212320"/>
                  <a:pt x="10049986" y="9220919"/>
                </a:cubicBezTo>
                <a:cubicBezTo>
                  <a:pt x="9918881" y="9229518"/>
                  <a:pt x="9706011" y="9220003"/>
                  <a:pt x="9463682" y="9220919"/>
                </a:cubicBezTo>
                <a:cubicBezTo>
                  <a:pt x="9221353" y="9221835"/>
                  <a:pt x="9338203" y="9208827"/>
                  <a:pt x="9299517" y="9220919"/>
                </a:cubicBezTo>
                <a:cubicBezTo>
                  <a:pt x="9260832" y="9233011"/>
                  <a:pt x="8759884" y="9171821"/>
                  <a:pt x="8431787" y="9220919"/>
                </a:cubicBezTo>
                <a:cubicBezTo>
                  <a:pt x="8103690" y="9270017"/>
                  <a:pt x="8007164" y="9155382"/>
                  <a:pt x="7845483" y="9220919"/>
                </a:cubicBezTo>
                <a:cubicBezTo>
                  <a:pt x="7683802" y="9286456"/>
                  <a:pt x="7202183" y="9197093"/>
                  <a:pt x="6977753" y="9220919"/>
                </a:cubicBezTo>
                <a:cubicBezTo>
                  <a:pt x="6753323" y="9244745"/>
                  <a:pt x="6678879" y="9191294"/>
                  <a:pt x="6532162" y="9220919"/>
                </a:cubicBezTo>
                <a:cubicBezTo>
                  <a:pt x="6385445" y="9250544"/>
                  <a:pt x="6339261" y="9201824"/>
                  <a:pt x="6227284" y="9220919"/>
                </a:cubicBezTo>
                <a:cubicBezTo>
                  <a:pt x="6115307" y="9240014"/>
                  <a:pt x="5883669" y="9213332"/>
                  <a:pt x="5640980" y="9220919"/>
                </a:cubicBezTo>
                <a:cubicBezTo>
                  <a:pt x="5398291" y="9228506"/>
                  <a:pt x="5076087" y="9165824"/>
                  <a:pt x="4913963" y="9220919"/>
                </a:cubicBezTo>
                <a:cubicBezTo>
                  <a:pt x="4751839" y="9276014"/>
                  <a:pt x="4317861" y="9213920"/>
                  <a:pt x="4046232" y="9220919"/>
                </a:cubicBezTo>
                <a:cubicBezTo>
                  <a:pt x="3774603" y="9227918"/>
                  <a:pt x="3609032" y="9174983"/>
                  <a:pt x="3319215" y="9220919"/>
                </a:cubicBezTo>
                <a:cubicBezTo>
                  <a:pt x="3029398" y="9266855"/>
                  <a:pt x="2672398" y="9160127"/>
                  <a:pt x="2451485" y="9220919"/>
                </a:cubicBezTo>
                <a:cubicBezTo>
                  <a:pt x="2230572" y="9281711"/>
                  <a:pt x="1975160" y="9125164"/>
                  <a:pt x="1536851" y="9220919"/>
                </a:cubicBezTo>
                <a:cubicBezTo>
                  <a:pt x="772308" y="9133691"/>
                  <a:pt x="-55837" y="8721027"/>
                  <a:pt x="0" y="7684068"/>
                </a:cubicBezTo>
                <a:cubicBezTo>
                  <a:pt x="-63911" y="7545200"/>
                  <a:pt x="47079" y="7313962"/>
                  <a:pt x="0" y="7002286"/>
                </a:cubicBezTo>
                <a:cubicBezTo>
                  <a:pt x="-47079" y="6690610"/>
                  <a:pt x="22695" y="6774735"/>
                  <a:pt x="0" y="6566392"/>
                </a:cubicBezTo>
                <a:cubicBezTo>
                  <a:pt x="-22695" y="6358049"/>
                  <a:pt x="43260" y="6267385"/>
                  <a:pt x="0" y="6191971"/>
                </a:cubicBezTo>
                <a:cubicBezTo>
                  <a:pt x="-43260" y="6116557"/>
                  <a:pt x="50019" y="5957650"/>
                  <a:pt x="0" y="5756077"/>
                </a:cubicBezTo>
                <a:cubicBezTo>
                  <a:pt x="-50019" y="5554504"/>
                  <a:pt x="2113" y="5498995"/>
                  <a:pt x="0" y="5320184"/>
                </a:cubicBezTo>
                <a:cubicBezTo>
                  <a:pt x="-2113" y="5141373"/>
                  <a:pt x="226" y="4926919"/>
                  <a:pt x="0" y="4761346"/>
                </a:cubicBezTo>
                <a:cubicBezTo>
                  <a:pt x="-226" y="4595773"/>
                  <a:pt x="41657" y="4356579"/>
                  <a:pt x="0" y="4202508"/>
                </a:cubicBezTo>
                <a:cubicBezTo>
                  <a:pt x="-41657" y="4048437"/>
                  <a:pt x="56753" y="3903623"/>
                  <a:pt x="0" y="3705142"/>
                </a:cubicBezTo>
                <a:cubicBezTo>
                  <a:pt x="-56753" y="3506661"/>
                  <a:pt x="2120" y="3212662"/>
                  <a:pt x="0" y="3023360"/>
                </a:cubicBezTo>
                <a:cubicBezTo>
                  <a:pt x="-2120" y="2834058"/>
                  <a:pt x="50807" y="2802488"/>
                  <a:pt x="0" y="2587466"/>
                </a:cubicBezTo>
                <a:cubicBezTo>
                  <a:pt x="-50807" y="2372444"/>
                  <a:pt x="78863" y="1944750"/>
                  <a:pt x="0" y="1536851"/>
                </a:cubicBezTo>
                <a:close/>
              </a:path>
            </a:pathLst>
          </a:custGeom>
          <a:solidFill>
            <a:schemeClr val="bg1"/>
          </a:solidFill>
          <a:ln w="76200">
            <a:solidFill>
              <a:schemeClr val="accent6"/>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5" name="Oval 4">
            <a:extLst>
              <a:ext uri="{FF2B5EF4-FFF2-40B4-BE49-F238E27FC236}">
                <a16:creationId xmlns:a16="http://schemas.microsoft.com/office/drawing/2014/main" id="{B602871F-4FE3-CCDD-25D3-9948DB1B2731}"/>
              </a:ext>
            </a:extLst>
          </p:cNvPr>
          <p:cNvSpPr/>
          <p:nvPr/>
        </p:nvSpPr>
        <p:spPr>
          <a:xfrm>
            <a:off x="1106514" y="1108297"/>
            <a:ext cx="1320299" cy="1211859"/>
          </a:xfrm>
          <a:prstGeom prst="ellipse">
            <a:avLst/>
          </a:prstGeom>
          <a:solidFill>
            <a:srgbClr val="F98E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6000" b="1" dirty="0">
                <a:latin typeface="UTM Avo" panose="02040603050506020204" pitchFamily="18"/>
              </a:rPr>
              <a:t>2</a:t>
            </a:r>
          </a:p>
        </p:txBody>
      </p:sp>
      <p:sp>
        <p:nvSpPr>
          <p:cNvPr id="7" name="TextBox 6">
            <a:extLst>
              <a:ext uri="{FF2B5EF4-FFF2-40B4-BE49-F238E27FC236}">
                <a16:creationId xmlns:a16="http://schemas.microsoft.com/office/drawing/2014/main" id="{EA438BAC-43F3-F575-54AD-EDD319C17665}"/>
              </a:ext>
            </a:extLst>
          </p:cNvPr>
          <p:cNvSpPr txBox="1"/>
          <p:nvPr/>
        </p:nvSpPr>
        <p:spPr>
          <a:xfrm>
            <a:off x="2776321" y="898618"/>
            <a:ext cx="13792201" cy="1631216"/>
          </a:xfrm>
          <a:prstGeom prst="rect">
            <a:avLst/>
          </a:prstGeom>
          <a:solidFill>
            <a:srgbClr val="F6F3F3"/>
          </a:solidFill>
          <a:ln>
            <a:solidFill>
              <a:srgbClr val="F98ECC"/>
            </a:solidFill>
          </a:ln>
        </p:spPr>
        <p:txBody>
          <a:bodyPr wrap="square" rtlCol="0">
            <a:spAutoFit/>
          </a:bodyPr>
          <a:lstStyle/>
          <a:p>
            <a:pPr algn="ctr"/>
            <a:r>
              <a:rPr lang="en-VN" sz="5000" b="1" dirty="0">
                <a:latin typeface="UTM Avo" panose="02040603050506020204" pitchFamily="18"/>
              </a:rPr>
              <a:t>Chọn biểu tượng cảm xúc phù hợp với hành động của các tranh sau:</a:t>
            </a:r>
          </a:p>
        </p:txBody>
      </p:sp>
      <p:sp>
        <p:nvSpPr>
          <p:cNvPr id="8" name="Freeform 2">
            <a:extLst>
              <a:ext uri="{FF2B5EF4-FFF2-40B4-BE49-F238E27FC236}">
                <a16:creationId xmlns:a16="http://schemas.microsoft.com/office/drawing/2014/main" id="{7DDD914A-459B-8CC6-660F-67CBBEE935B0}"/>
              </a:ext>
            </a:extLst>
          </p:cNvPr>
          <p:cNvSpPr/>
          <p:nvPr/>
        </p:nvSpPr>
        <p:spPr>
          <a:xfrm>
            <a:off x="12721367" y="2529834"/>
            <a:ext cx="3429000" cy="2918466"/>
          </a:xfrm>
          <a:custGeom>
            <a:avLst/>
            <a:gdLst/>
            <a:ahLst/>
            <a:cxnLst/>
            <a:rect l="l" t="t" r="r" b="b"/>
            <a:pathLst>
              <a:path w="4369699" h="4114800">
                <a:moveTo>
                  <a:pt x="0" y="0"/>
                </a:moveTo>
                <a:lnTo>
                  <a:pt x="4369700" y="0"/>
                </a:lnTo>
                <a:lnTo>
                  <a:pt x="43697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4">
            <a:extLst>
              <a:ext uri="{FF2B5EF4-FFF2-40B4-BE49-F238E27FC236}">
                <a16:creationId xmlns:a16="http://schemas.microsoft.com/office/drawing/2014/main" id="{18CA2050-5B85-4497-279E-FAE5D41199BE}"/>
              </a:ext>
            </a:extLst>
          </p:cNvPr>
          <p:cNvSpPr/>
          <p:nvPr/>
        </p:nvSpPr>
        <p:spPr>
          <a:xfrm>
            <a:off x="12907581" y="6278147"/>
            <a:ext cx="3405809" cy="2918466"/>
          </a:xfrm>
          <a:custGeom>
            <a:avLst/>
            <a:gdLst/>
            <a:ahLst/>
            <a:cxnLst/>
            <a:rect l="l" t="t" r="r" b="b"/>
            <a:pathLst>
              <a:path w="4621207" h="4114800">
                <a:moveTo>
                  <a:pt x="0" y="0"/>
                </a:moveTo>
                <a:lnTo>
                  <a:pt x="4621207" y="0"/>
                </a:lnTo>
                <a:lnTo>
                  <a:pt x="462120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0" name="Picture 9">
            <a:extLst>
              <a:ext uri="{FF2B5EF4-FFF2-40B4-BE49-F238E27FC236}">
                <a16:creationId xmlns:a16="http://schemas.microsoft.com/office/drawing/2014/main" id="{E8038A66-DF51-8C66-3687-7F6E932C90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6663" y="2949748"/>
            <a:ext cx="10384934" cy="6096436"/>
          </a:xfrm>
          <a:prstGeom prst="rect">
            <a:avLst/>
          </a:prstGeom>
        </p:spPr>
      </p:pic>
      <p:sp>
        <p:nvSpPr>
          <p:cNvPr id="12" name="Oval 11">
            <a:extLst>
              <a:ext uri="{FF2B5EF4-FFF2-40B4-BE49-F238E27FC236}">
                <a16:creationId xmlns:a16="http://schemas.microsoft.com/office/drawing/2014/main" id="{DCD8D6DB-2D23-AC93-65D8-62CCF0CB0B45}"/>
              </a:ext>
            </a:extLst>
          </p:cNvPr>
          <p:cNvSpPr/>
          <p:nvPr/>
        </p:nvSpPr>
        <p:spPr>
          <a:xfrm>
            <a:off x="11943485" y="6002592"/>
            <a:ext cx="5334000" cy="3432944"/>
          </a:xfrm>
          <a:prstGeom prst="ellipse">
            <a:avLst/>
          </a:prstGeom>
          <a:noFill/>
          <a:ln w="57150">
            <a:solidFill>
              <a:srgbClr val="F98EC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53861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a:extLst>
            <a:ext uri="{FF2B5EF4-FFF2-40B4-BE49-F238E27FC236}">
              <a16:creationId xmlns:a16="http://schemas.microsoft.com/office/drawing/2014/main" id="{B2E5A097-336D-D57F-76A7-BC828682A7D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CDE9077-C5BA-AB98-549B-529A5DC992E6}"/>
              </a:ext>
            </a:extLst>
          </p:cNvPr>
          <p:cNvSpPr/>
          <p:nvPr/>
        </p:nvSpPr>
        <p:spPr>
          <a:xfrm flipH="1">
            <a:off x="10412622" y="-2275649"/>
            <a:ext cx="9903196" cy="8622379"/>
          </a:xfrm>
          <a:custGeom>
            <a:avLst/>
            <a:gdLst/>
            <a:ahLst/>
            <a:cxnLst/>
            <a:rect l="l" t="t" r="r" b="b"/>
            <a:pathLst>
              <a:path w="9903196" h="8622379">
                <a:moveTo>
                  <a:pt x="9903196" y="0"/>
                </a:moveTo>
                <a:lnTo>
                  <a:pt x="0" y="0"/>
                </a:lnTo>
                <a:lnTo>
                  <a:pt x="0" y="8622379"/>
                </a:lnTo>
                <a:lnTo>
                  <a:pt x="9903196" y="8622379"/>
                </a:lnTo>
                <a:lnTo>
                  <a:pt x="9903196" y="0"/>
                </a:lnTo>
                <a:close/>
              </a:path>
            </a:pathLst>
          </a:custGeom>
          <a:blipFill>
            <a:blip r:embed="rId2"/>
            <a:stretch>
              <a:fillRect t="-49404"/>
            </a:stretch>
          </a:blipFill>
        </p:spPr>
      </p:sp>
      <p:sp>
        <p:nvSpPr>
          <p:cNvPr id="3" name="Freeform 3">
            <a:extLst>
              <a:ext uri="{FF2B5EF4-FFF2-40B4-BE49-F238E27FC236}">
                <a16:creationId xmlns:a16="http://schemas.microsoft.com/office/drawing/2014/main" id="{0DEABD80-E6EB-BA66-A7B1-505D0B20F78C}"/>
              </a:ext>
            </a:extLst>
          </p:cNvPr>
          <p:cNvSpPr/>
          <p:nvPr/>
        </p:nvSpPr>
        <p:spPr>
          <a:xfrm flipH="1">
            <a:off x="-866658" y="7719064"/>
            <a:ext cx="19182746" cy="3925953"/>
          </a:xfrm>
          <a:custGeom>
            <a:avLst/>
            <a:gdLst/>
            <a:ahLst/>
            <a:cxnLst/>
            <a:rect l="l" t="t" r="r" b="b"/>
            <a:pathLst>
              <a:path w="19182746" h="3925953">
                <a:moveTo>
                  <a:pt x="19182746" y="0"/>
                </a:moveTo>
                <a:lnTo>
                  <a:pt x="0" y="0"/>
                </a:lnTo>
                <a:lnTo>
                  <a:pt x="0" y="3925953"/>
                </a:lnTo>
                <a:lnTo>
                  <a:pt x="19182746" y="3925953"/>
                </a:lnTo>
                <a:lnTo>
                  <a:pt x="19182746" y="0"/>
                </a:lnTo>
                <a:close/>
              </a:path>
            </a:pathLst>
          </a:custGeom>
          <a:blipFill>
            <a:blip r:embed="rId3"/>
            <a:stretch>
              <a:fillRect r="-13767"/>
            </a:stretch>
          </a:blipFill>
        </p:spPr>
      </p:sp>
      <p:sp>
        <p:nvSpPr>
          <p:cNvPr id="4" name="Freeform 4">
            <a:extLst>
              <a:ext uri="{FF2B5EF4-FFF2-40B4-BE49-F238E27FC236}">
                <a16:creationId xmlns:a16="http://schemas.microsoft.com/office/drawing/2014/main" id="{CB23DF89-702A-A780-C294-69026F154928}"/>
              </a:ext>
            </a:extLst>
          </p:cNvPr>
          <p:cNvSpPr/>
          <p:nvPr/>
        </p:nvSpPr>
        <p:spPr>
          <a:xfrm>
            <a:off x="-784220" y="494746"/>
            <a:ext cx="9018484" cy="7852090"/>
          </a:xfrm>
          <a:custGeom>
            <a:avLst/>
            <a:gdLst/>
            <a:ahLst/>
            <a:cxnLst/>
            <a:rect l="l" t="t" r="r" b="b"/>
            <a:pathLst>
              <a:path w="9018484" h="7852090">
                <a:moveTo>
                  <a:pt x="0" y="0"/>
                </a:moveTo>
                <a:lnTo>
                  <a:pt x="9018484" y="0"/>
                </a:lnTo>
                <a:lnTo>
                  <a:pt x="9018484" y="7852090"/>
                </a:lnTo>
                <a:lnTo>
                  <a:pt x="0" y="7852090"/>
                </a:lnTo>
                <a:lnTo>
                  <a:pt x="0" y="0"/>
                </a:lnTo>
                <a:close/>
              </a:path>
            </a:pathLst>
          </a:custGeom>
          <a:blipFill>
            <a:blip r:embed="rId2"/>
            <a:stretch>
              <a:fillRect t="-49404"/>
            </a:stretch>
          </a:blipFill>
        </p:spPr>
      </p:sp>
      <p:sp>
        <p:nvSpPr>
          <p:cNvPr id="20" name="Rounded Rectangle 19">
            <a:extLst>
              <a:ext uri="{FF2B5EF4-FFF2-40B4-BE49-F238E27FC236}">
                <a16:creationId xmlns:a16="http://schemas.microsoft.com/office/drawing/2014/main" id="{A10D49C0-8C83-C959-0862-22B6D2C53F91}"/>
              </a:ext>
            </a:extLst>
          </p:cNvPr>
          <p:cNvSpPr/>
          <p:nvPr/>
        </p:nvSpPr>
        <p:spPr>
          <a:xfrm>
            <a:off x="571500" y="418381"/>
            <a:ext cx="17145000" cy="9220919"/>
          </a:xfrm>
          <a:custGeom>
            <a:avLst/>
            <a:gdLst>
              <a:gd name="connsiteX0" fmla="*/ 0 w 17145000"/>
              <a:gd name="connsiteY0" fmla="*/ 1536851 h 9220919"/>
              <a:gd name="connsiteX1" fmla="*/ 1536851 w 17145000"/>
              <a:gd name="connsiteY1" fmla="*/ 0 h 9220919"/>
              <a:gd name="connsiteX2" fmla="*/ 1841729 w 17145000"/>
              <a:gd name="connsiteY2" fmla="*/ 0 h 9220919"/>
              <a:gd name="connsiteX3" fmla="*/ 2005894 w 17145000"/>
              <a:gd name="connsiteY3" fmla="*/ 0 h 9220919"/>
              <a:gd name="connsiteX4" fmla="*/ 2873624 w 17145000"/>
              <a:gd name="connsiteY4" fmla="*/ 0 h 9220919"/>
              <a:gd name="connsiteX5" fmla="*/ 3741354 w 17145000"/>
              <a:gd name="connsiteY5" fmla="*/ 0 h 9220919"/>
              <a:gd name="connsiteX6" fmla="*/ 3905519 w 17145000"/>
              <a:gd name="connsiteY6" fmla="*/ 0 h 9220919"/>
              <a:gd name="connsiteX7" fmla="*/ 4491824 w 17145000"/>
              <a:gd name="connsiteY7" fmla="*/ 0 h 9220919"/>
              <a:gd name="connsiteX8" fmla="*/ 4937415 w 17145000"/>
              <a:gd name="connsiteY8" fmla="*/ 0 h 9220919"/>
              <a:gd name="connsiteX9" fmla="*/ 5383006 w 17145000"/>
              <a:gd name="connsiteY9" fmla="*/ 0 h 9220919"/>
              <a:gd name="connsiteX10" fmla="*/ 5828597 w 17145000"/>
              <a:gd name="connsiteY10" fmla="*/ 0 h 9220919"/>
              <a:gd name="connsiteX11" fmla="*/ 5992762 w 17145000"/>
              <a:gd name="connsiteY11" fmla="*/ 0 h 9220919"/>
              <a:gd name="connsiteX12" fmla="*/ 6860492 w 17145000"/>
              <a:gd name="connsiteY12" fmla="*/ 0 h 9220919"/>
              <a:gd name="connsiteX13" fmla="*/ 7728222 w 17145000"/>
              <a:gd name="connsiteY13" fmla="*/ 0 h 9220919"/>
              <a:gd name="connsiteX14" fmla="*/ 7892387 w 17145000"/>
              <a:gd name="connsiteY14" fmla="*/ 0 h 9220919"/>
              <a:gd name="connsiteX15" fmla="*/ 8197265 w 17145000"/>
              <a:gd name="connsiteY15" fmla="*/ 0 h 9220919"/>
              <a:gd name="connsiteX16" fmla="*/ 8783569 w 17145000"/>
              <a:gd name="connsiteY16" fmla="*/ 0 h 9220919"/>
              <a:gd name="connsiteX17" fmla="*/ 9510587 w 17145000"/>
              <a:gd name="connsiteY17" fmla="*/ 0 h 9220919"/>
              <a:gd name="connsiteX18" fmla="*/ 9956178 w 17145000"/>
              <a:gd name="connsiteY18" fmla="*/ 0 h 9220919"/>
              <a:gd name="connsiteX19" fmla="*/ 10261056 w 17145000"/>
              <a:gd name="connsiteY19" fmla="*/ 0 h 9220919"/>
              <a:gd name="connsiteX20" fmla="*/ 10565934 w 17145000"/>
              <a:gd name="connsiteY20" fmla="*/ 0 h 9220919"/>
              <a:gd name="connsiteX21" fmla="*/ 11292951 w 17145000"/>
              <a:gd name="connsiteY21" fmla="*/ 0 h 9220919"/>
              <a:gd name="connsiteX22" fmla="*/ 11457116 w 17145000"/>
              <a:gd name="connsiteY22" fmla="*/ 0 h 9220919"/>
              <a:gd name="connsiteX23" fmla="*/ 11902707 w 17145000"/>
              <a:gd name="connsiteY23" fmla="*/ 0 h 9220919"/>
              <a:gd name="connsiteX24" fmla="*/ 12489011 w 17145000"/>
              <a:gd name="connsiteY24" fmla="*/ 0 h 9220919"/>
              <a:gd name="connsiteX25" fmla="*/ 12793889 w 17145000"/>
              <a:gd name="connsiteY25" fmla="*/ 0 h 9220919"/>
              <a:gd name="connsiteX26" fmla="*/ 13661619 w 17145000"/>
              <a:gd name="connsiteY26" fmla="*/ 0 h 9220919"/>
              <a:gd name="connsiteX27" fmla="*/ 13825785 w 17145000"/>
              <a:gd name="connsiteY27" fmla="*/ 0 h 9220919"/>
              <a:gd name="connsiteX28" fmla="*/ 13989950 w 17145000"/>
              <a:gd name="connsiteY28" fmla="*/ 0 h 9220919"/>
              <a:gd name="connsiteX29" fmla="*/ 14435541 w 17145000"/>
              <a:gd name="connsiteY29" fmla="*/ 0 h 9220919"/>
              <a:gd name="connsiteX30" fmla="*/ 15021845 w 17145000"/>
              <a:gd name="connsiteY30" fmla="*/ 0 h 9220919"/>
              <a:gd name="connsiteX31" fmla="*/ 15608149 w 17145000"/>
              <a:gd name="connsiteY31" fmla="*/ 0 h 9220919"/>
              <a:gd name="connsiteX32" fmla="*/ 17145000 w 17145000"/>
              <a:gd name="connsiteY32" fmla="*/ 1536851 h 9220919"/>
              <a:gd name="connsiteX33" fmla="*/ 17145000 w 17145000"/>
              <a:gd name="connsiteY33" fmla="*/ 2034217 h 9220919"/>
              <a:gd name="connsiteX34" fmla="*/ 17145000 w 17145000"/>
              <a:gd name="connsiteY34" fmla="*/ 2408638 h 9220919"/>
              <a:gd name="connsiteX35" fmla="*/ 17145000 w 17145000"/>
              <a:gd name="connsiteY35" fmla="*/ 3090420 h 9220919"/>
              <a:gd name="connsiteX36" fmla="*/ 17145000 w 17145000"/>
              <a:gd name="connsiteY36" fmla="*/ 3649258 h 9220919"/>
              <a:gd name="connsiteX37" fmla="*/ 17145000 w 17145000"/>
              <a:gd name="connsiteY37" fmla="*/ 4208096 h 9220919"/>
              <a:gd name="connsiteX38" fmla="*/ 17145000 w 17145000"/>
              <a:gd name="connsiteY38" fmla="*/ 4643990 h 9220919"/>
              <a:gd name="connsiteX39" fmla="*/ 17145000 w 17145000"/>
              <a:gd name="connsiteY39" fmla="*/ 5325772 h 9220919"/>
              <a:gd name="connsiteX40" fmla="*/ 17145000 w 17145000"/>
              <a:gd name="connsiteY40" fmla="*/ 5761666 h 9220919"/>
              <a:gd name="connsiteX41" fmla="*/ 17145000 w 17145000"/>
              <a:gd name="connsiteY41" fmla="*/ 6443448 h 9220919"/>
              <a:gd name="connsiteX42" fmla="*/ 17145000 w 17145000"/>
              <a:gd name="connsiteY42" fmla="*/ 6817869 h 9220919"/>
              <a:gd name="connsiteX43" fmla="*/ 17145000 w 17145000"/>
              <a:gd name="connsiteY43" fmla="*/ 7684068 h 9220919"/>
              <a:gd name="connsiteX44" fmla="*/ 15608149 w 17145000"/>
              <a:gd name="connsiteY44" fmla="*/ 9220919 h 9220919"/>
              <a:gd name="connsiteX45" fmla="*/ 14881132 w 17145000"/>
              <a:gd name="connsiteY45" fmla="*/ 9220919 h 9220919"/>
              <a:gd name="connsiteX46" fmla="*/ 14294828 w 17145000"/>
              <a:gd name="connsiteY46" fmla="*/ 9220919 h 9220919"/>
              <a:gd name="connsiteX47" fmla="*/ 13989950 w 17145000"/>
              <a:gd name="connsiteY47" fmla="*/ 9220919 h 9220919"/>
              <a:gd name="connsiteX48" fmla="*/ 13544359 w 17145000"/>
              <a:gd name="connsiteY48" fmla="*/ 9220919 h 9220919"/>
              <a:gd name="connsiteX49" fmla="*/ 12676629 w 17145000"/>
              <a:gd name="connsiteY49" fmla="*/ 9220919 h 9220919"/>
              <a:gd name="connsiteX50" fmla="*/ 11949612 w 17145000"/>
              <a:gd name="connsiteY50" fmla="*/ 9220919 h 9220919"/>
              <a:gd name="connsiteX51" fmla="*/ 11785446 w 17145000"/>
              <a:gd name="connsiteY51" fmla="*/ 9220919 h 9220919"/>
              <a:gd name="connsiteX52" fmla="*/ 11621281 w 17145000"/>
              <a:gd name="connsiteY52" fmla="*/ 9220919 h 9220919"/>
              <a:gd name="connsiteX53" fmla="*/ 10753551 w 17145000"/>
              <a:gd name="connsiteY53" fmla="*/ 9220919 h 9220919"/>
              <a:gd name="connsiteX54" fmla="*/ 10589386 w 17145000"/>
              <a:gd name="connsiteY54" fmla="*/ 9220919 h 9220919"/>
              <a:gd name="connsiteX55" fmla="*/ 10425221 w 17145000"/>
              <a:gd name="connsiteY55" fmla="*/ 9220919 h 9220919"/>
              <a:gd name="connsiteX56" fmla="*/ 9698204 w 17145000"/>
              <a:gd name="connsiteY56" fmla="*/ 9220919 h 9220919"/>
              <a:gd name="connsiteX57" fmla="*/ 8830474 w 17145000"/>
              <a:gd name="connsiteY57" fmla="*/ 9220919 h 9220919"/>
              <a:gd name="connsiteX58" fmla="*/ 7962744 w 17145000"/>
              <a:gd name="connsiteY58" fmla="*/ 9220919 h 9220919"/>
              <a:gd name="connsiteX59" fmla="*/ 7517153 w 17145000"/>
              <a:gd name="connsiteY59" fmla="*/ 9220919 h 9220919"/>
              <a:gd name="connsiteX60" fmla="*/ 6649423 w 17145000"/>
              <a:gd name="connsiteY60" fmla="*/ 9220919 h 9220919"/>
              <a:gd name="connsiteX61" fmla="*/ 5922406 w 17145000"/>
              <a:gd name="connsiteY61" fmla="*/ 9220919 h 9220919"/>
              <a:gd name="connsiteX62" fmla="*/ 5758240 w 17145000"/>
              <a:gd name="connsiteY62" fmla="*/ 9220919 h 9220919"/>
              <a:gd name="connsiteX63" fmla="*/ 5312649 w 17145000"/>
              <a:gd name="connsiteY63" fmla="*/ 9220919 h 9220919"/>
              <a:gd name="connsiteX64" fmla="*/ 4444919 w 17145000"/>
              <a:gd name="connsiteY64" fmla="*/ 9220919 h 9220919"/>
              <a:gd name="connsiteX65" fmla="*/ 3577189 w 17145000"/>
              <a:gd name="connsiteY65" fmla="*/ 9220919 h 9220919"/>
              <a:gd name="connsiteX66" fmla="*/ 3131598 w 17145000"/>
              <a:gd name="connsiteY66" fmla="*/ 9220919 h 9220919"/>
              <a:gd name="connsiteX67" fmla="*/ 2686007 w 17145000"/>
              <a:gd name="connsiteY67" fmla="*/ 9220919 h 9220919"/>
              <a:gd name="connsiteX68" fmla="*/ 1536851 w 17145000"/>
              <a:gd name="connsiteY68" fmla="*/ 9220919 h 9220919"/>
              <a:gd name="connsiteX69" fmla="*/ 0 w 17145000"/>
              <a:gd name="connsiteY69" fmla="*/ 7684068 h 9220919"/>
              <a:gd name="connsiteX70" fmla="*/ 0 w 17145000"/>
              <a:gd name="connsiteY70" fmla="*/ 7309647 h 9220919"/>
              <a:gd name="connsiteX71" fmla="*/ 0 w 17145000"/>
              <a:gd name="connsiteY71" fmla="*/ 6750809 h 9220919"/>
              <a:gd name="connsiteX72" fmla="*/ 0 w 17145000"/>
              <a:gd name="connsiteY72" fmla="*/ 6253443 h 9220919"/>
              <a:gd name="connsiteX73" fmla="*/ 0 w 17145000"/>
              <a:gd name="connsiteY73" fmla="*/ 5817549 h 9220919"/>
              <a:gd name="connsiteX74" fmla="*/ 0 w 17145000"/>
              <a:gd name="connsiteY74" fmla="*/ 5381656 h 9220919"/>
              <a:gd name="connsiteX75" fmla="*/ 0 w 17145000"/>
              <a:gd name="connsiteY75" fmla="*/ 4822818 h 9220919"/>
              <a:gd name="connsiteX76" fmla="*/ 0 w 17145000"/>
              <a:gd name="connsiteY76" fmla="*/ 4386924 h 9220919"/>
              <a:gd name="connsiteX77" fmla="*/ 0 w 17145000"/>
              <a:gd name="connsiteY77" fmla="*/ 3951031 h 9220919"/>
              <a:gd name="connsiteX78" fmla="*/ 0 w 17145000"/>
              <a:gd name="connsiteY78" fmla="*/ 3515137 h 9220919"/>
              <a:gd name="connsiteX79" fmla="*/ 0 w 17145000"/>
              <a:gd name="connsiteY79" fmla="*/ 2833355 h 9220919"/>
              <a:gd name="connsiteX80" fmla="*/ 0 w 17145000"/>
              <a:gd name="connsiteY80" fmla="*/ 2458934 h 9220919"/>
              <a:gd name="connsiteX81" fmla="*/ 0 w 17145000"/>
              <a:gd name="connsiteY81" fmla="*/ 2084512 h 9220919"/>
              <a:gd name="connsiteX82" fmla="*/ 0 w 17145000"/>
              <a:gd name="connsiteY82" fmla="*/ 1536851 h 922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145000" h="9220919" fill="none" extrusionOk="0">
                <a:moveTo>
                  <a:pt x="0" y="1536851"/>
                </a:moveTo>
                <a:cubicBezTo>
                  <a:pt x="185641" y="622874"/>
                  <a:pt x="727555" y="-94734"/>
                  <a:pt x="1536851" y="0"/>
                </a:cubicBezTo>
                <a:cubicBezTo>
                  <a:pt x="1659897" y="-350"/>
                  <a:pt x="1766537" y="9347"/>
                  <a:pt x="1841729" y="0"/>
                </a:cubicBezTo>
                <a:cubicBezTo>
                  <a:pt x="1916921" y="-9347"/>
                  <a:pt x="1966838" y="16056"/>
                  <a:pt x="2005894" y="0"/>
                </a:cubicBezTo>
                <a:cubicBezTo>
                  <a:pt x="2044950" y="-16056"/>
                  <a:pt x="2685048" y="65634"/>
                  <a:pt x="2873624" y="0"/>
                </a:cubicBezTo>
                <a:cubicBezTo>
                  <a:pt x="3062200" y="-65634"/>
                  <a:pt x="3512475" y="72212"/>
                  <a:pt x="3741354" y="0"/>
                </a:cubicBezTo>
                <a:cubicBezTo>
                  <a:pt x="3970233" y="-72212"/>
                  <a:pt x="3840185" y="258"/>
                  <a:pt x="3905519" y="0"/>
                </a:cubicBezTo>
                <a:cubicBezTo>
                  <a:pt x="3970853" y="-258"/>
                  <a:pt x="4239471" y="5703"/>
                  <a:pt x="4491824" y="0"/>
                </a:cubicBezTo>
                <a:cubicBezTo>
                  <a:pt x="4744178" y="-5703"/>
                  <a:pt x="4809140" y="6270"/>
                  <a:pt x="4937415" y="0"/>
                </a:cubicBezTo>
                <a:cubicBezTo>
                  <a:pt x="5065690" y="-6270"/>
                  <a:pt x="5273650" y="4910"/>
                  <a:pt x="5383006" y="0"/>
                </a:cubicBezTo>
                <a:cubicBezTo>
                  <a:pt x="5492362" y="-4910"/>
                  <a:pt x="5696163" y="49080"/>
                  <a:pt x="5828597" y="0"/>
                </a:cubicBezTo>
                <a:cubicBezTo>
                  <a:pt x="5961031" y="-49080"/>
                  <a:pt x="5952657" y="14214"/>
                  <a:pt x="5992762" y="0"/>
                </a:cubicBezTo>
                <a:cubicBezTo>
                  <a:pt x="6032868" y="-14214"/>
                  <a:pt x="6562581" y="70894"/>
                  <a:pt x="6860492" y="0"/>
                </a:cubicBezTo>
                <a:cubicBezTo>
                  <a:pt x="7158403" y="-70894"/>
                  <a:pt x="7334746" y="77668"/>
                  <a:pt x="7728222" y="0"/>
                </a:cubicBezTo>
                <a:cubicBezTo>
                  <a:pt x="8121698" y="-77668"/>
                  <a:pt x="7850719" y="16090"/>
                  <a:pt x="7892387" y="0"/>
                </a:cubicBezTo>
                <a:cubicBezTo>
                  <a:pt x="7934056" y="-16090"/>
                  <a:pt x="8080421" y="30004"/>
                  <a:pt x="8197265" y="0"/>
                </a:cubicBezTo>
                <a:cubicBezTo>
                  <a:pt x="8314109" y="-30004"/>
                  <a:pt x="8493619" y="33462"/>
                  <a:pt x="8783569" y="0"/>
                </a:cubicBezTo>
                <a:cubicBezTo>
                  <a:pt x="9073519" y="-33462"/>
                  <a:pt x="9253139" y="10513"/>
                  <a:pt x="9510587" y="0"/>
                </a:cubicBezTo>
                <a:cubicBezTo>
                  <a:pt x="9768035" y="-10513"/>
                  <a:pt x="9795121" y="39661"/>
                  <a:pt x="9956178" y="0"/>
                </a:cubicBezTo>
                <a:cubicBezTo>
                  <a:pt x="10117235" y="-39661"/>
                  <a:pt x="10180619" y="20028"/>
                  <a:pt x="10261056" y="0"/>
                </a:cubicBezTo>
                <a:cubicBezTo>
                  <a:pt x="10341493" y="-20028"/>
                  <a:pt x="10442543" y="10197"/>
                  <a:pt x="10565934" y="0"/>
                </a:cubicBezTo>
                <a:cubicBezTo>
                  <a:pt x="10689325" y="-10197"/>
                  <a:pt x="11013342" y="33678"/>
                  <a:pt x="11292951" y="0"/>
                </a:cubicBezTo>
                <a:cubicBezTo>
                  <a:pt x="11572560" y="-33678"/>
                  <a:pt x="11387666" y="15368"/>
                  <a:pt x="11457116" y="0"/>
                </a:cubicBezTo>
                <a:cubicBezTo>
                  <a:pt x="11526566" y="-15368"/>
                  <a:pt x="11775052" y="25480"/>
                  <a:pt x="11902707" y="0"/>
                </a:cubicBezTo>
                <a:cubicBezTo>
                  <a:pt x="12030362" y="-25480"/>
                  <a:pt x="12302401" y="50439"/>
                  <a:pt x="12489011" y="0"/>
                </a:cubicBezTo>
                <a:cubicBezTo>
                  <a:pt x="12675621" y="-50439"/>
                  <a:pt x="12643367" y="32060"/>
                  <a:pt x="12793889" y="0"/>
                </a:cubicBezTo>
                <a:cubicBezTo>
                  <a:pt x="12944411" y="-32060"/>
                  <a:pt x="13326079" y="8173"/>
                  <a:pt x="13661619" y="0"/>
                </a:cubicBezTo>
                <a:cubicBezTo>
                  <a:pt x="13997159" y="-8173"/>
                  <a:pt x="13775847" y="2392"/>
                  <a:pt x="13825785" y="0"/>
                </a:cubicBezTo>
                <a:cubicBezTo>
                  <a:pt x="13875723" y="-2392"/>
                  <a:pt x="13920299" y="16328"/>
                  <a:pt x="13989950" y="0"/>
                </a:cubicBezTo>
                <a:cubicBezTo>
                  <a:pt x="14059601" y="-16328"/>
                  <a:pt x="14240450" y="45427"/>
                  <a:pt x="14435541" y="0"/>
                </a:cubicBezTo>
                <a:cubicBezTo>
                  <a:pt x="14630632" y="-45427"/>
                  <a:pt x="14759313" y="65014"/>
                  <a:pt x="15021845" y="0"/>
                </a:cubicBezTo>
                <a:cubicBezTo>
                  <a:pt x="15284377" y="-65014"/>
                  <a:pt x="15329649" y="20875"/>
                  <a:pt x="15608149" y="0"/>
                </a:cubicBezTo>
                <a:cubicBezTo>
                  <a:pt x="16398703" y="240461"/>
                  <a:pt x="16978033" y="648399"/>
                  <a:pt x="17145000" y="1536851"/>
                </a:cubicBezTo>
                <a:cubicBezTo>
                  <a:pt x="17200364" y="1747483"/>
                  <a:pt x="17088851" y="1898626"/>
                  <a:pt x="17145000" y="2034217"/>
                </a:cubicBezTo>
                <a:cubicBezTo>
                  <a:pt x="17201149" y="2169808"/>
                  <a:pt x="17135692" y="2314749"/>
                  <a:pt x="17145000" y="2408638"/>
                </a:cubicBezTo>
                <a:cubicBezTo>
                  <a:pt x="17154308" y="2502527"/>
                  <a:pt x="17096590" y="2906937"/>
                  <a:pt x="17145000" y="3090420"/>
                </a:cubicBezTo>
                <a:cubicBezTo>
                  <a:pt x="17193410" y="3273903"/>
                  <a:pt x="17107015" y="3453679"/>
                  <a:pt x="17145000" y="3649258"/>
                </a:cubicBezTo>
                <a:cubicBezTo>
                  <a:pt x="17182985" y="3844837"/>
                  <a:pt x="17144855" y="3951211"/>
                  <a:pt x="17145000" y="4208096"/>
                </a:cubicBezTo>
                <a:cubicBezTo>
                  <a:pt x="17145145" y="4464981"/>
                  <a:pt x="17121220" y="4499256"/>
                  <a:pt x="17145000" y="4643990"/>
                </a:cubicBezTo>
                <a:cubicBezTo>
                  <a:pt x="17168780" y="4788724"/>
                  <a:pt x="17115150" y="5009923"/>
                  <a:pt x="17145000" y="5325772"/>
                </a:cubicBezTo>
                <a:cubicBezTo>
                  <a:pt x="17174850" y="5641621"/>
                  <a:pt x="17105517" y="5618170"/>
                  <a:pt x="17145000" y="5761666"/>
                </a:cubicBezTo>
                <a:cubicBezTo>
                  <a:pt x="17184483" y="5905162"/>
                  <a:pt x="17144857" y="6269409"/>
                  <a:pt x="17145000" y="6443448"/>
                </a:cubicBezTo>
                <a:cubicBezTo>
                  <a:pt x="17145143" y="6617487"/>
                  <a:pt x="17123976" y="6649839"/>
                  <a:pt x="17145000" y="6817869"/>
                </a:cubicBezTo>
                <a:cubicBezTo>
                  <a:pt x="17166024" y="6985899"/>
                  <a:pt x="17119878" y="7452351"/>
                  <a:pt x="17145000" y="7684068"/>
                </a:cubicBezTo>
                <a:cubicBezTo>
                  <a:pt x="17034085" y="8355468"/>
                  <a:pt x="16403748" y="9284631"/>
                  <a:pt x="15608149" y="9220919"/>
                </a:cubicBezTo>
                <a:cubicBezTo>
                  <a:pt x="15408129" y="9268271"/>
                  <a:pt x="15147150" y="9153066"/>
                  <a:pt x="14881132" y="9220919"/>
                </a:cubicBezTo>
                <a:cubicBezTo>
                  <a:pt x="14615114" y="9288772"/>
                  <a:pt x="14441170" y="9163705"/>
                  <a:pt x="14294828" y="9220919"/>
                </a:cubicBezTo>
                <a:cubicBezTo>
                  <a:pt x="14148486" y="9278133"/>
                  <a:pt x="14081884" y="9200019"/>
                  <a:pt x="13989950" y="9220919"/>
                </a:cubicBezTo>
                <a:cubicBezTo>
                  <a:pt x="13898016" y="9241819"/>
                  <a:pt x="13675408" y="9218431"/>
                  <a:pt x="13544359" y="9220919"/>
                </a:cubicBezTo>
                <a:cubicBezTo>
                  <a:pt x="13413310" y="9223407"/>
                  <a:pt x="12927534" y="9163700"/>
                  <a:pt x="12676629" y="9220919"/>
                </a:cubicBezTo>
                <a:cubicBezTo>
                  <a:pt x="12425724" y="9278138"/>
                  <a:pt x="12197663" y="9191381"/>
                  <a:pt x="11949612" y="9220919"/>
                </a:cubicBezTo>
                <a:cubicBezTo>
                  <a:pt x="11701561" y="9250457"/>
                  <a:pt x="11853279" y="9206031"/>
                  <a:pt x="11785446" y="9220919"/>
                </a:cubicBezTo>
                <a:cubicBezTo>
                  <a:pt x="11717613" y="9235807"/>
                  <a:pt x="11688211" y="9212801"/>
                  <a:pt x="11621281" y="9220919"/>
                </a:cubicBezTo>
                <a:cubicBezTo>
                  <a:pt x="11554352" y="9229037"/>
                  <a:pt x="11028289" y="9183023"/>
                  <a:pt x="10753551" y="9220919"/>
                </a:cubicBezTo>
                <a:cubicBezTo>
                  <a:pt x="10478813" y="9258815"/>
                  <a:pt x="10660592" y="9210555"/>
                  <a:pt x="10589386" y="9220919"/>
                </a:cubicBezTo>
                <a:cubicBezTo>
                  <a:pt x="10518180" y="9231283"/>
                  <a:pt x="10475474" y="9208190"/>
                  <a:pt x="10425221" y="9220919"/>
                </a:cubicBezTo>
                <a:cubicBezTo>
                  <a:pt x="10374969" y="9233648"/>
                  <a:pt x="10049341" y="9186749"/>
                  <a:pt x="9698204" y="9220919"/>
                </a:cubicBezTo>
                <a:cubicBezTo>
                  <a:pt x="9347067" y="9255089"/>
                  <a:pt x="9095534" y="9124844"/>
                  <a:pt x="8830474" y="9220919"/>
                </a:cubicBezTo>
                <a:cubicBezTo>
                  <a:pt x="8565414" y="9316994"/>
                  <a:pt x="8325846" y="9117969"/>
                  <a:pt x="7962744" y="9220919"/>
                </a:cubicBezTo>
                <a:cubicBezTo>
                  <a:pt x="7599642" y="9323869"/>
                  <a:pt x="7656639" y="9183741"/>
                  <a:pt x="7517153" y="9220919"/>
                </a:cubicBezTo>
                <a:cubicBezTo>
                  <a:pt x="7377667" y="9258097"/>
                  <a:pt x="6882202" y="9117994"/>
                  <a:pt x="6649423" y="9220919"/>
                </a:cubicBezTo>
                <a:cubicBezTo>
                  <a:pt x="6416644" y="9323844"/>
                  <a:pt x="6071745" y="9143312"/>
                  <a:pt x="5922406" y="9220919"/>
                </a:cubicBezTo>
                <a:cubicBezTo>
                  <a:pt x="5773067" y="9298526"/>
                  <a:pt x="5796385" y="9207957"/>
                  <a:pt x="5758240" y="9220919"/>
                </a:cubicBezTo>
                <a:cubicBezTo>
                  <a:pt x="5720095" y="9233881"/>
                  <a:pt x="5457898" y="9177400"/>
                  <a:pt x="5312649" y="9220919"/>
                </a:cubicBezTo>
                <a:cubicBezTo>
                  <a:pt x="5167400" y="9264438"/>
                  <a:pt x="4722978" y="9205770"/>
                  <a:pt x="4444919" y="9220919"/>
                </a:cubicBezTo>
                <a:cubicBezTo>
                  <a:pt x="4166860" y="9236068"/>
                  <a:pt x="3820979" y="9165547"/>
                  <a:pt x="3577189" y="9220919"/>
                </a:cubicBezTo>
                <a:cubicBezTo>
                  <a:pt x="3333399" y="9276291"/>
                  <a:pt x="3315510" y="9170588"/>
                  <a:pt x="3131598" y="9220919"/>
                </a:cubicBezTo>
                <a:cubicBezTo>
                  <a:pt x="2947686" y="9271250"/>
                  <a:pt x="2889575" y="9184642"/>
                  <a:pt x="2686007" y="9220919"/>
                </a:cubicBezTo>
                <a:cubicBezTo>
                  <a:pt x="2482439" y="9257196"/>
                  <a:pt x="1856853" y="9095469"/>
                  <a:pt x="1536851" y="9220919"/>
                </a:cubicBezTo>
                <a:cubicBezTo>
                  <a:pt x="659456" y="9201578"/>
                  <a:pt x="161873" y="8677490"/>
                  <a:pt x="0" y="7684068"/>
                </a:cubicBezTo>
                <a:cubicBezTo>
                  <a:pt x="-27073" y="7605716"/>
                  <a:pt x="35585" y="7481381"/>
                  <a:pt x="0" y="7309647"/>
                </a:cubicBezTo>
                <a:cubicBezTo>
                  <a:pt x="-35585" y="7137913"/>
                  <a:pt x="37965" y="6864866"/>
                  <a:pt x="0" y="6750809"/>
                </a:cubicBezTo>
                <a:cubicBezTo>
                  <a:pt x="-37965" y="6636752"/>
                  <a:pt x="43370" y="6427760"/>
                  <a:pt x="0" y="6253443"/>
                </a:cubicBezTo>
                <a:cubicBezTo>
                  <a:pt x="-43370" y="6079126"/>
                  <a:pt x="48799" y="5957100"/>
                  <a:pt x="0" y="5817549"/>
                </a:cubicBezTo>
                <a:cubicBezTo>
                  <a:pt x="-48799" y="5677998"/>
                  <a:pt x="6162" y="5523815"/>
                  <a:pt x="0" y="5381656"/>
                </a:cubicBezTo>
                <a:cubicBezTo>
                  <a:pt x="-6162" y="5239497"/>
                  <a:pt x="19386" y="4979098"/>
                  <a:pt x="0" y="4822818"/>
                </a:cubicBezTo>
                <a:cubicBezTo>
                  <a:pt x="-19386" y="4666538"/>
                  <a:pt x="27251" y="4519895"/>
                  <a:pt x="0" y="4386924"/>
                </a:cubicBezTo>
                <a:cubicBezTo>
                  <a:pt x="-27251" y="4253953"/>
                  <a:pt x="47120" y="4069635"/>
                  <a:pt x="0" y="3951031"/>
                </a:cubicBezTo>
                <a:cubicBezTo>
                  <a:pt x="-47120" y="3832427"/>
                  <a:pt x="38959" y="3608121"/>
                  <a:pt x="0" y="3515137"/>
                </a:cubicBezTo>
                <a:cubicBezTo>
                  <a:pt x="-38959" y="3422153"/>
                  <a:pt x="72243" y="3037298"/>
                  <a:pt x="0" y="2833355"/>
                </a:cubicBezTo>
                <a:cubicBezTo>
                  <a:pt x="-72243" y="2629412"/>
                  <a:pt x="39242" y="2620104"/>
                  <a:pt x="0" y="2458934"/>
                </a:cubicBezTo>
                <a:cubicBezTo>
                  <a:pt x="-39242" y="2297764"/>
                  <a:pt x="19294" y="2255976"/>
                  <a:pt x="0" y="2084512"/>
                </a:cubicBezTo>
                <a:cubicBezTo>
                  <a:pt x="-19294" y="1913048"/>
                  <a:pt x="29327" y="1671748"/>
                  <a:pt x="0" y="1536851"/>
                </a:cubicBezTo>
                <a:close/>
              </a:path>
              <a:path w="17145000" h="9220919" stroke="0" extrusionOk="0">
                <a:moveTo>
                  <a:pt x="0" y="1536851"/>
                </a:moveTo>
                <a:cubicBezTo>
                  <a:pt x="-117421" y="615644"/>
                  <a:pt x="459932" y="85625"/>
                  <a:pt x="1536851" y="0"/>
                </a:cubicBezTo>
                <a:cubicBezTo>
                  <a:pt x="1859199" y="-18881"/>
                  <a:pt x="2083605" y="31024"/>
                  <a:pt x="2404581" y="0"/>
                </a:cubicBezTo>
                <a:cubicBezTo>
                  <a:pt x="2725557" y="-31024"/>
                  <a:pt x="2693691" y="3694"/>
                  <a:pt x="2850172" y="0"/>
                </a:cubicBezTo>
                <a:cubicBezTo>
                  <a:pt x="3006653" y="-3694"/>
                  <a:pt x="3082554" y="20607"/>
                  <a:pt x="3155050" y="0"/>
                </a:cubicBezTo>
                <a:cubicBezTo>
                  <a:pt x="3227546" y="-20607"/>
                  <a:pt x="3528330" y="75266"/>
                  <a:pt x="3882067" y="0"/>
                </a:cubicBezTo>
                <a:cubicBezTo>
                  <a:pt x="4235804" y="-75266"/>
                  <a:pt x="4105284" y="16019"/>
                  <a:pt x="4327658" y="0"/>
                </a:cubicBezTo>
                <a:cubicBezTo>
                  <a:pt x="4550032" y="-16019"/>
                  <a:pt x="4882270" y="35050"/>
                  <a:pt x="5195388" y="0"/>
                </a:cubicBezTo>
                <a:cubicBezTo>
                  <a:pt x="5508506" y="-35050"/>
                  <a:pt x="5399926" y="25900"/>
                  <a:pt x="5500267" y="0"/>
                </a:cubicBezTo>
                <a:cubicBezTo>
                  <a:pt x="5600608" y="-25900"/>
                  <a:pt x="6120505" y="18027"/>
                  <a:pt x="6367997" y="0"/>
                </a:cubicBezTo>
                <a:cubicBezTo>
                  <a:pt x="6615489" y="-18027"/>
                  <a:pt x="6490696" y="6474"/>
                  <a:pt x="6532162" y="0"/>
                </a:cubicBezTo>
                <a:cubicBezTo>
                  <a:pt x="6573628" y="-6474"/>
                  <a:pt x="6942846" y="65002"/>
                  <a:pt x="7118466" y="0"/>
                </a:cubicBezTo>
                <a:cubicBezTo>
                  <a:pt x="7294086" y="-65002"/>
                  <a:pt x="7533963" y="4159"/>
                  <a:pt x="7704770" y="0"/>
                </a:cubicBezTo>
                <a:cubicBezTo>
                  <a:pt x="7875577" y="-4159"/>
                  <a:pt x="8019745" y="51685"/>
                  <a:pt x="8150361" y="0"/>
                </a:cubicBezTo>
                <a:cubicBezTo>
                  <a:pt x="8280977" y="-51685"/>
                  <a:pt x="8663091" y="50716"/>
                  <a:pt x="9018091" y="0"/>
                </a:cubicBezTo>
                <a:cubicBezTo>
                  <a:pt x="9373091" y="-50716"/>
                  <a:pt x="9558975" y="1644"/>
                  <a:pt x="9885821" y="0"/>
                </a:cubicBezTo>
                <a:cubicBezTo>
                  <a:pt x="10212667" y="-1644"/>
                  <a:pt x="10085299" y="18757"/>
                  <a:pt x="10190699" y="0"/>
                </a:cubicBezTo>
                <a:cubicBezTo>
                  <a:pt x="10296099" y="-18757"/>
                  <a:pt x="10490710" y="49714"/>
                  <a:pt x="10777003" y="0"/>
                </a:cubicBezTo>
                <a:cubicBezTo>
                  <a:pt x="11063296" y="-49714"/>
                  <a:pt x="11290168" y="24615"/>
                  <a:pt x="11644733" y="0"/>
                </a:cubicBezTo>
                <a:cubicBezTo>
                  <a:pt x="11999298" y="-24615"/>
                  <a:pt x="12113452" y="64426"/>
                  <a:pt x="12231037" y="0"/>
                </a:cubicBezTo>
                <a:cubicBezTo>
                  <a:pt x="12348622" y="-64426"/>
                  <a:pt x="12324460" y="6220"/>
                  <a:pt x="12395203" y="0"/>
                </a:cubicBezTo>
                <a:cubicBezTo>
                  <a:pt x="12465946" y="-6220"/>
                  <a:pt x="12588265" y="22666"/>
                  <a:pt x="12700081" y="0"/>
                </a:cubicBezTo>
                <a:cubicBezTo>
                  <a:pt x="12811897" y="-22666"/>
                  <a:pt x="13248472" y="20703"/>
                  <a:pt x="13567811" y="0"/>
                </a:cubicBezTo>
                <a:cubicBezTo>
                  <a:pt x="13887150" y="-20703"/>
                  <a:pt x="13920179" y="37887"/>
                  <a:pt x="14154115" y="0"/>
                </a:cubicBezTo>
                <a:cubicBezTo>
                  <a:pt x="14388051" y="-37887"/>
                  <a:pt x="14319357" y="25713"/>
                  <a:pt x="14458993" y="0"/>
                </a:cubicBezTo>
                <a:cubicBezTo>
                  <a:pt x="14598629" y="-25713"/>
                  <a:pt x="14854416" y="47773"/>
                  <a:pt x="15045297" y="0"/>
                </a:cubicBezTo>
                <a:cubicBezTo>
                  <a:pt x="15236178" y="-47773"/>
                  <a:pt x="15412110" y="12972"/>
                  <a:pt x="15608149" y="0"/>
                </a:cubicBezTo>
                <a:cubicBezTo>
                  <a:pt x="16477095" y="-62026"/>
                  <a:pt x="17284192" y="838574"/>
                  <a:pt x="17145000" y="1536851"/>
                </a:cubicBezTo>
                <a:cubicBezTo>
                  <a:pt x="17167411" y="1745126"/>
                  <a:pt x="17063940" y="2014861"/>
                  <a:pt x="17145000" y="2218633"/>
                </a:cubicBezTo>
                <a:cubicBezTo>
                  <a:pt x="17226060" y="2422405"/>
                  <a:pt x="17097465" y="2561548"/>
                  <a:pt x="17145000" y="2838943"/>
                </a:cubicBezTo>
                <a:cubicBezTo>
                  <a:pt x="17192535" y="3116338"/>
                  <a:pt x="17094119" y="3158407"/>
                  <a:pt x="17145000" y="3274837"/>
                </a:cubicBezTo>
                <a:cubicBezTo>
                  <a:pt x="17195881" y="3391267"/>
                  <a:pt x="17073770" y="3603339"/>
                  <a:pt x="17145000" y="3895147"/>
                </a:cubicBezTo>
                <a:cubicBezTo>
                  <a:pt x="17216230" y="4186955"/>
                  <a:pt x="17115289" y="4088423"/>
                  <a:pt x="17145000" y="4269568"/>
                </a:cubicBezTo>
                <a:cubicBezTo>
                  <a:pt x="17174711" y="4450713"/>
                  <a:pt x="17138135" y="4617031"/>
                  <a:pt x="17145000" y="4889878"/>
                </a:cubicBezTo>
                <a:cubicBezTo>
                  <a:pt x="17151865" y="5162725"/>
                  <a:pt x="17128625" y="5114693"/>
                  <a:pt x="17145000" y="5325772"/>
                </a:cubicBezTo>
                <a:cubicBezTo>
                  <a:pt x="17161375" y="5536851"/>
                  <a:pt x="17104156" y="5624203"/>
                  <a:pt x="17145000" y="5700193"/>
                </a:cubicBezTo>
                <a:cubicBezTo>
                  <a:pt x="17185844" y="5776183"/>
                  <a:pt x="17124703" y="5986315"/>
                  <a:pt x="17145000" y="6136087"/>
                </a:cubicBezTo>
                <a:cubicBezTo>
                  <a:pt x="17165297" y="6285859"/>
                  <a:pt x="17102612" y="6505269"/>
                  <a:pt x="17145000" y="6756397"/>
                </a:cubicBezTo>
                <a:cubicBezTo>
                  <a:pt x="17187388" y="7007525"/>
                  <a:pt x="17115920" y="7035683"/>
                  <a:pt x="17145000" y="7192291"/>
                </a:cubicBezTo>
                <a:cubicBezTo>
                  <a:pt x="17174080" y="7348899"/>
                  <a:pt x="17135041" y="7493384"/>
                  <a:pt x="17145000" y="7684068"/>
                </a:cubicBezTo>
                <a:cubicBezTo>
                  <a:pt x="17305664" y="8564705"/>
                  <a:pt x="16255357" y="9351067"/>
                  <a:pt x="15608149" y="9220919"/>
                </a:cubicBezTo>
                <a:cubicBezTo>
                  <a:pt x="15250182" y="9256172"/>
                  <a:pt x="15141254" y="9162501"/>
                  <a:pt x="14881132" y="9220919"/>
                </a:cubicBezTo>
                <a:cubicBezTo>
                  <a:pt x="14621010" y="9279337"/>
                  <a:pt x="14641151" y="9206661"/>
                  <a:pt x="14576254" y="9220919"/>
                </a:cubicBezTo>
                <a:cubicBezTo>
                  <a:pt x="14511357" y="9235177"/>
                  <a:pt x="14026070" y="9140816"/>
                  <a:pt x="13708524" y="9220919"/>
                </a:cubicBezTo>
                <a:cubicBezTo>
                  <a:pt x="13390978" y="9301022"/>
                  <a:pt x="13289211" y="9186177"/>
                  <a:pt x="13122220" y="9220919"/>
                </a:cubicBezTo>
                <a:cubicBezTo>
                  <a:pt x="12955229" y="9255661"/>
                  <a:pt x="12568567" y="9122965"/>
                  <a:pt x="12254490" y="9220919"/>
                </a:cubicBezTo>
                <a:cubicBezTo>
                  <a:pt x="11940413" y="9318873"/>
                  <a:pt x="11862892" y="9182982"/>
                  <a:pt x="11527473" y="9220919"/>
                </a:cubicBezTo>
                <a:cubicBezTo>
                  <a:pt x="11192054" y="9258856"/>
                  <a:pt x="11182104" y="9189494"/>
                  <a:pt x="11081881" y="9220919"/>
                </a:cubicBezTo>
                <a:cubicBezTo>
                  <a:pt x="10981658" y="9252344"/>
                  <a:pt x="10654812" y="9195308"/>
                  <a:pt x="10354864" y="9220919"/>
                </a:cubicBezTo>
                <a:cubicBezTo>
                  <a:pt x="10054916" y="9246530"/>
                  <a:pt x="10181091" y="9212320"/>
                  <a:pt x="10049986" y="9220919"/>
                </a:cubicBezTo>
                <a:cubicBezTo>
                  <a:pt x="9918881" y="9229518"/>
                  <a:pt x="9706011" y="9220003"/>
                  <a:pt x="9463682" y="9220919"/>
                </a:cubicBezTo>
                <a:cubicBezTo>
                  <a:pt x="9221353" y="9221835"/>
                  <a:pt x="9338203" y="9208827"/>
                  <a:pt x="9299517" y="9220919"/>
                </a:cubicBezTo>
                <a:cubicBezTo>
                  <a:pt x="9260832" y="9233011"/>
                  <a:pt x="8759884" y="9171821"/>
                  <a:pt x="8431787" y="9220919"/>
                </a:cubicBezTo>
                <a:cubicBezTo>
                  <a:pt x="8103690" y="9270017"/>
                  <a:pt x="8007164" y="9155382"/>
                  <a:pt x="7845483" y="9220919"/>
                </a:cubicBezTo>
                <a:cubicBezTo>
                  <a:pt x="7683802" y="9286456"/>
                  <a:pt x="7202183" y="9197093"/>
                  <a:pt x="6977753" y="9220919"/>
                </a:cubicBezTo>
                <a:cubicBezTo>
                  <a:pt x="6753323" y="9244745"/>
                  <a:pt x="6678879" y="9191294"/>
                  <a:pt x="6532162" y="9220919"/>
                </a:cubicBezTo>
                <a:cubicBezTo>
                  <a:pt x="6385445" y="9250544"/>
                  <a:pt x="6339261" y="9201824"/>
                  <a:pt x="6227284" y="9220919"/>
                </a:cubicBezTo>
                <a:cubicBezTo>
                  <a:pt x="6115307" y="9240014"/>
                  <a:pt x="5883669" y="9213332"/>
                  <a:pt x="5640980" y="9220919"/>
                </a:cubicBezTo>
                <a:cubicBezTo>
                  <a:pt x="5398291" y="9228506"/>
                  <a:pt x="5076087" y="9165824"/>
                  <a:pt x="4913963" y="9220919"/>
                </a:cubicBezTo>
                <a:cubicBezTo>
                  <a:pt x="4751839" y="9276014"/>
                  <a:pt x="4317861" y="9213920"/>
                  <a:pt x="4046232" y="9220919"/>
                </a:cubicBezTo>
                <a:cubicBezTo>
                  <a:pt x="3774603" y="9227918"/>
                  <a:pt x="3609032" y="9174983"/>
                  <a:pt x="3319215" y="9220919"/>
                </a:cubicBezTo>
                <a:cubicBezTo>
                  <a:pt x="3029398" y="9266855"/>
                  <a:pt x="2672398" y="9160127"/>
                  <a:pt x="2451485" y="9220919"/>
                </a:cubicBezTo>
                <a:cubicBezTo>
                  <a:pt x="2230572" y="9281711"/>
                  <a:pt x="1975160" y="9125164"/>
                  <a:pt x="1536851" y="9220919"/>
                </a:cubicBezTo>
                <a:cubicBezTo>
                  <a:pt x="772308" y="9133691"/>
                  <a:pt x="-55837" y="8721027"/>
                  <a:pt x="0" y="7684068"/>
                </a:cubicBezTo>
                <a:cubicBezTo>
                  <a:pt x="-63911" y="7545200"/>
                  <a:pt x="47079" y="7313962"/>
                  <a:pt x="0" y="7002286"/>
                </a:cubicBezTo>
                <a:cubicBezTo>
                  <a:pt x="-47079" y="6690610"/>
                  <a:pt x="22695" y="6774735"/>
                  <a:pt x="0" y="6566392"/>
                </a:cubicBezTo>
                <a:cubicBezTo>
                  <a:pt x="-22695" y="6358049"/>
                  <a:pt x="43260" y="6267385"/>
                  <a:pt x="0" y="6191971"/>
                </a:cubicBezTo>
                <a:cubicBezTo>
                  <a:pt x="-43260" y="6116557"/>
                  <a:pt x="50019" y="5957650"/>
                  <a:pt x="0" y="5756077"/>
                </a:cubicBezTo>
                <a:cubicBezTo>
                  <a:pt x="-50019" y="5554504"/>
                  <a:pt x="2113" y="5498995"/>
                  <a:pt x="0" y="5320184"/>
                </a:cubicBezTo>
                <a:cubicBezTo>
                  <a:pt x="-2113" y="5141373"/>
                  <a:pt x="226" y="4926919"/>
                  <a:pt x="0" y="4761346"/>
                </a:cubicBezTo>
                <a:cubicBezTo>
                  <a:pt x="-226" y="4595773"/>
                  <a:pt x="41657" y="4356579"/>
                  <a:pt x="0" y="4202508"/>
                </a:cubicBezTo>
                <a:cubicBezTo>
                  <a:pt x="-41657" y="4048437"/>
                  <a:pt x="56753" y="3903623"/>
                  <a:pt x="0" y="3705142"/>
                </a:cubicBezTo>
                <a:cubicBezTo>
                  <a:pt x="-56753" y="3506661"/>
                  <a:pt x="2120" y="3212662"/>
                  <a:pt x="0" y="3023360"/>
                </a:cubicBezTo>
                <a:cubicBezTo>
                  <a:pt x="-2120" y="2834058"/>
                  <a:pt x="50807" y="2802488"/>
                  <a:pt x="0" y="2587466"/>
                </a:cubicBezTo>
                <a:cubicBezTo>
                  <a:pt x="-50807" y="2372444"/>
                  <a:pt x="78863" y="1944750"/>
                  <a:pt x="0" y="1536851"/>
                </a:cubicBezTo>
                <a:close/>
              </a:path>
            </a:pathLst>
          </a:custGeom>
          <a:solidFill>
            <a:schemeClr val="bg1"/>
          </a:solidFill>
          <a:ln w="76200">
            <a:solidFill>
              <a:schemeClr val="accent6"/>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Oval 4">
            <a:extLst>
              <a:ext uri="{FF2B5EF4-FFF2-40B4-BE49-F238E27FC236}">
                <a16:creationId xmlns:a16="http://schemas.microsoft.com/office/drawing/2014/main" id="{4D0C8D63-3EA5-F9C6-90D4-E55C77C6C30E}"/>
              </a:ext>
            </a:extLst>
          </p:cNvPr>
          <p:cNvSpPr/>
          <p:nvPr/>
        </p:nvSpPr>
        <p:spPr>
          <a:xfrm>
            <a:off x="1106514" y="1108297"/>
            <a:ext cx="1320299" cy="1211859"/>
          </a:xfrm>
          <a:prstGeom prst="ellipse">
            <a:avLst/>
          </a:prstGeom>
          <a:solidFill>
            <a:srgbClr val="F98E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6000" b="1" dirty="0">
                <a:latin typeface="UTM Avo" panose="02040603050506020204" pitchFamily="18"/>
              </a:rPr>
              <a:t>2</a:t>
            </a:r>
          </a:p>
        </p:txBody>
      </p:sp>
      <p:sp>
        <p:nvSpPr>
          <p:cNvPr id="7" name="TextBox 6">
            <a:extLst>
              <a:ext uri="{FF2B5EF4-FFF2-40B4-BE49-F238E27FC236}">
                <a16:creationId xmlns:a16="http://schemas.microsoft.com/office/drawing/2014/main" id="{DEA5C3A1-EB68-AB60-1FAA-9BBA36D0BD59}"/>
              </a:ext>
            </a:extLst>
          </p:cNvPr>
          <p:cNvSpPr txBox="1"/>
          <p:nvPr/>
        </p:nvSpPr>
        <p:spPr>
          <a:xfrm>
            <a:off x="2776321" y="898618"/>
            <a:ext cx="13792201" cy="1631216"/>
          </a:xfrm>
          <a:prstGeom prst="rect">
            <a:avLst/>
          </a:prstGeom>
          <a:solidFill>
            <a:srgbClr val="F6F3F3"/>
          </a:solidFill>
          <a:ln>
            <a:solidFill>
              <a:srgbClr val="F98ECC"/>
            </a:solidFill>
          </a:ln>
        </p:spPr>
        <p:txBody>
          <a:bodyPr wrap="square" rtlCol="0">
            <a:spAutoFit/>
          </a:bodyPr>
          <a:lstStyle/>
          <a:p>
            <a:pPr algn="ctr"/>
            <a:r>
              <a:rPr lang="en-VN" sz="5000" b="1" dirty="0">
                <a:latin typeface="UTM Avo" panose="02040603050506020204" pitchFamily="18"/>
              </a:rPr>
              <a:t>Chọn biểu tượng cảm xúc phù hợp với hành động của các tranh sau:</a:t>
            </a:r>
          </a:p>
        </p:txBody>
      </p:sp>
      <p:sp>
        <p:nvSpPr>
          <p:cNvPr id="8" name="Freeform 2">
            <a:extLst>
              <a:ext uri="{FF2B5EF4-FFF2-40B4-BE49-F238E27FC236}">
                <a16:creationId xmlns:a16="http://schemas.microsoft.com/office/drawing/2014/main" id="{EA3447C2-67D0-2AFB-2BCC-655A19ADEE0D}"/>
              </a:ext>
            </a:extLst>
          </p:cNvPr>
          <p:cNvSpPr/>
          <p:nvPr/>
        </p:nvSpPr>
        <p:spPr>
          <a:xfrm>
            <a:off x="12721367" y="2529834"/>
            <a:ext cx="3429000" cy="2918466"/>
          </a:xfrm>
          <a:custGeom>
            <a:avLst/>
            <a:gdLst/>
            <a:ahLst/>
            <a:cxnLst/>
            <a:rect l="l" t="t" r="r" b="b"/>
            <a:pathLst>
              <a:path w="4369699" h="4114800">
                <a:moveTo>
                  <a:pt x="0" y="0"/>
                </a:moveTo>
                <a:lnTo>
                  <a:pt x="4369700" y="0"/>
                </a:lnTo>
                <a:lnTo>
                  <a:pt x="43697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4">
            <a:extLst>
              <a:ext uri="{FF2B5EF4-FFF2-40B4-BE49-F238E27FC236}">
                <a16:creationId xmlns:a16="http://schemas.microsoft.com/office/drawing/2014/main" id="{729F5A14-7CA4-8DE6-DEC8-C2E1AD7DBB76}"/>
              </a:ext>
            </a:extLst>
          </p:cNvPr>
          <p:cNvSpPr/>
          <p:nvPr/>
        </p:nvSpPr>
        <p:spPr>
          <a:xfrm>
            <a:off x="12907581" y="6278147"/>
            <a:ext cx="3405809" cy="2918466"/>
          </a:xfrm>
          <a:custGeom>
            <a:avLst/>
            <a:gdLst/>
            <a:ahLst/>
            <a:cxnLst/>
            <a:rect l="l" t="t" r="r" b="b"/>
            <a:pathLst>
              <a:path w="4621207" h="4114800">
                <a:moveTo>
                  <a:pt x="0" y="0"/>
                </a:moveTo>
                <a:lnTo>
                  <a:pt x="4621207" y="0"/>
                </a:lnTo>
                <a:lnTo>
                  <a:pt x="462120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1" name="Picture 10">
            <a:extLst>
              <a:ext uri="{FF2B5EF4-FFF2-40B4-BE49-F238E27FC236}">
                <a16:creationId xmlns:a16="http://schemas.microsoft.com/office/drawing/2014/main" id="{A86E4310-ABD5-EE02-E927-D6098FA504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4313" y="3040104"/>
            <a:ext cx="10647466" cy="5962581"/>
          </a:xfrm>
          <a:prstGeom prst="rect">
            <a:avLst/>
          </a:prstGeom>
        </p:spPr>
      </p:pic>
      <p:sp>
        <p:nvSpPr>
          <p:cNvPr id="12" name="Oval 11">
            <a:extLst>
              <a:ext uri="{FF2B5EF4-FFF2-40B4-BE49-F238E27FC236}">
                <a16:creationId xmlns:a16="http://schemas.microsoft.com/office/drawing/2014/main" id="{96E29830-EB97-BBEC-5959-AD3110614587}"/>
              </a:ext>
            </a:extLst>
          </p:cNvPr>
          <p:cNvSpPr/>
          <p:nvPr/>
        </p:nvSpPr>
        <p:spPr>
          <a:xfrm>
            <a:off x="11963400" y="2320156"/>
            <a:ext cx="5334000" cy="3432944"/>
          </a:xfrm>
          <a:prstGeom prst="ellipse">
            <a:avLst/>
          </a:prstGeom>
          <a:noFill/>
          <a:ln w="57150">
            <a:solidFill>
              <a:srgbClr val="F98EC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63980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a:extLst>
            <a:ext uri="{FF2B5EF4-FFF2-40B4-BE49-F238E27FC236}">
              <a16:creationId xmlns:a16="http://schemas.microsoft.com/office/drawing/2014/main" id="{C8D2A3C1-C7EA-4FB3-27E8-1482D2EE22C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6CED0EB-A0D5-ED8A-97B2-7FA337A15ED1}"/>
              </a:ext>
            </a:extLst>
          </p:cNvPr>
          <p:cNvSpPr/>
          <p:nvPr/>
        </p:nvSpPr>
        <p:spPr>
          <a:xfrm flipH="1">
            <a:off x="10412622" y="-2275649"/>
            <a:ext cx="9903196" cy="8622379"/>
          </a:xfrm>
          <a:custGeom>
            <a:avLst/>
            <a:gdLst/>
            <a:ahLst/>
            <a:cxnLst/>
            <a:rect l="l" t="t" r="r" b="b"/>
            <a:pathLst>
              <a:path w="9903196" h="8622379">
                <a:moveTo>
                  <a:pt x="9903196" y="0"/>
                </a:moveTo>
                <a:lnTo>
                  <a:pt x="0" y="0"/>
                </a:lnTo>
                <a:lnTo>
                  <a:pt x="0" y="8622379"/>
                </a:lnTo>
                <a:lnTo>
                  <a:pt x="9903196" y="8622379"/>
                </a:lnTo>
                <a:lnTo>
                  <a:pt x="9903196" y="0"/>
                </a:lnTo>
                <a:close/>
              </a:path>
            </a:pathLst>
          </a:custGeom>
          <a:blipFill>
            <a:blip r:embed="rId2"/>
            <a:stretch>
              <a:fillRect t="-49404"/>
            </a:stretch>
          </a:blipFill>
        </p:spPr>
      </p:sp>
      <p:sp>
        <p:nvSpPr>
          <p:cNvPr id="3" name="Freeform 3">
            <a:extLst>
              <a:ext uri="{FF2B5EF4-FFF2-40B4-BE49-F238E27FC236}">
                <a16:creationId xmlns:a16="http://schemas.microsoft.com/office/drawing/2014/main" id="{EB419D58-2142-BD60-2D43-1BC3D0115F00}"/>
              </a:ext>
            </a:extLst>
          </p:cNvPr>
          <p:cNvSpPr/>
          <p:nvPr/>
        </p:nvSpPr>
        <p:spPr>
          <a:xfrm flipH="1">
            <a:off x="-866658" y="7719064"/>
            <a:ext cx="19182746" cy="3925953"/>
          </a:xfrm>
          <a:custGeom>
            <a:avLst/>
            <a:gdLst/>
            <a:ahLst/>
            <a:cxnLst/>
            <a:rect l="l" t="t" r="r" b="b"/>
            <a:pathLst>
              <a:path w="19182746" h="3925953">
                <a:moveTo>
                  <a:pt x="19182746" y="0"/>
                </a:moveTo>
                <a:lnTo>
                  <a:pt x="0" y="0"/>
                </a:lnTo>
                <a:lnTo>
                  <a:pt x="0" y="3925953"/>
                </a:lnTo>
                <a:lnTo>
                  <a:pt x="19182746" y="3925953"/>
                </a:lnTo>
                <a:lnTo>
                  <a:pt x="19182746" y="0"/>
                </a:lnTo>
                <a:close/>
              </a:path>
            </a:pathLst>
          </a:custGeom>
          <a:blipFill>
            <a:blip r:embed="rId3"/>
            <a:stretch>
              <a:fillRect r="-13767"/>
            </a:stretch>
          </a:blipFill>
        </p:spPr>
      </p:sp>
      <p:sp>
        <p:nvSpPr>
          <p:cNvPr id="4" name="Freeform 4">
            <a:extLst>
              <a:ext uri="{FF2B5EF4-FFF2-40B4-BE49-F238E27FC236}">
                <a16:creationId xmlns:a16="http://schemas.microsoft.com/office/drawing/2014/main" id="{1CEC3DEF-45FB-D1DA-26E6-20D54B946015}"/>
              </a:ext>
            </a:extLst>
          </p:cNvPr>
          <p:cNvSpPr/>
          <p:nvPr/>
        </p:nvSpPr>
        <p:spPr>
          <a:xfrm>
            <a:off x="-784220" y="494746"/>
            <a:ext cx="9018484" cy="7852090"/>
          </a:xfrm>
          <a:custGeom>
            <a:avLst/>
            <a:gdLst/>
            <a:ahLst/>
            <a:cxnLst/>
            <a:rect l="l" t="t" r="r" b="b"/>
            <a:pathLst>
              <a:path w="9018484" h="7852090">
                <a:moveTo>
                  <a:pt x="0" y="0"/>
                </a:moveTo>
                <a:lnTo>
                  <a:pt x="9018484" y="0"/>
                </a:lnTo>
                <a:lnTo>
                  <a:pt x="9018484" y="7852090"/>
                </a:lnTo>
                <a:lnTo>
                  <a:pt x="0" y="7852090"/>
                </a:lnTo>
                <a:lnTo>
                  <a:pt x="0" y="0"/>
                </a:lnTo>
                <a:close/>
              </a:path>
            </a:pathLst>
          </a:custGeom>
          <a:blipFill>
            <a:blip r:embed="rId2"/>
            <a:stretch>
              <a:fillRect t="-49404"/>
            </a:stretch>
          </a:blipFill>
        </p:spPr>
      </p:sp>
      <p:sp>
        <p:nvSpPr>
          <p:cNvPr id="20" name="Rounded Rectangle 19">
            <a:extLst>
              <a:ext uri="{FF2B5EF4-FFF2-40B4-BE49-F238E27FC236}">
                <a16:creationId xmlns:a16="http://schemas.microsoft.com/office/drawing/2014/main" id="{02B21DA8-AD96-BB06-7364-4D8DBBE5C211}"/>
              </a:ext>
            </a:extLst>
          </p:cNvPr>
          <p:cNvSpPr/>
          <p:nvPr/>
        </p:nvSpPr>
        <p:spPr>
          <a:xfrm>
            <a:off x="571500" y="418381"/>
            <a:ext cx="17145000" cy="9220919"/>
          </a:xfrm>
          <a:custGeom>
            <a:avLst/>
            <a:gdLst>
              <a:gd name="connsiteX0" fmla="*/ 0 w 17145000"/>
              <a:gd name="connsiteY0" fmla="*/ 1536851 h 9220919"/>
              <a:gd name="connsiteX1" fmla="*/ 1536851 w 17145000"/>
              <a:gd name="connsiteY1" fmla="*/ 0 h 9220919"/>
              <a:gd name="connsiteX2" fmla="*/ 1841729 w 17145000"/>
              <a:gd name="connsiteY2" fmla="*/ 0 h 9220919"/>
              <a:gd name="connsiteX3" fmla="*/ 2005894 w 17145000"/>
              <a:gd name="connsiteY3" fmla="*/ 0 h 9220919"/>
              <a:gd name="connsiteX4" fmla="*/ 2873624 w 17145000"/>
              <a:gd name="connsiteY4" fmla="*/ 0 h 9220919"/>
              <a:gd name="connsiteX5" fmla="*/ 3741354 w 17145000"/>
              <a:gd name="connsiteY5" fmla="*/ 0 h 9220919"/>
              <a:gd name="connsiteX6" fmla="*/ 3905519 w 17145000"/>
              <a:gd name="connsiteY6" fmla="*/ 0 h 9220919"/>
              <a:gd name="connsiteX7" fmla="*/ 4491824 w 17145000"/>
              <a:gd name="connsiteY7" fmla="*/ 0 h 9220919"/>
              <a:gd name="connsiteX8" fmla="*/ 4937415 w 17145000"/>
              <a:gd name="connsiteY8" fmla="*/ 0 h 9220919"/>
              <a:gd name="connsiteX9" fmla="*/ 5383006 w 17145000"/>
              <a:gd name="connsiteY9" fmla="*/ 0 h 9220919"/>
              <a:gd name="connsiteX10" fmla="*/ 5828597 w 17145000"/>
              <a:gd name="connsiteY10" fmla="*/ 0 h 9220919"/>
              <a:gd name="connsiteX11" fmla="*/ 5992762 w 17145000"/>
              <a:gd name="connsiteY11" fmla="*/ 0 h 9220919"/>
              <a:gd name="connsiteX12" fmla="*/ 6860492 w 17145000"/>
              <a:gd name="connsiteY12" fmla="*/ 0 h 9220919"/>
              <a:gd name="connsiteX13" fmla="*/ 7728222 w 17145000"/>
              <a:gd name="connsiteY13" fmla="*/ 0 h 9220919"/>
              <a:gd name="connsiteX14" fmla="*/ 7892387 w 17145000"/>
              <a:gd name="connsiteY14" fmla="*/ 0 h 9220919"/>
              <a:gd name="connsiteX15" fmla="*/ 8197265 w 17145000"/>
              <a:gd name="connsiteY15" fmla="*/ 0 h 9220919"/>
              <a:gd name="connsiteX16" fmla="*/ 8783569 w 17145000"/>
              <a:gd name="connsiteY16" fmla="*/ 0 h 9220919"/>
              <a:gd name="connsiteX17" fmla="*/ 9510587 w 17145000"/>
              <a:gd name="connsiteY17" fmla="*/ 0 h 9220919"/>
              <a:gd name="connsiteX18" fmla="*/ 9956178 w 17145000"/>
              <a:gd name="connsiteY18" fmla="*/ 0 h 9220919"/>
              <a:gd name="connsiteX19" fmla="*/ 10261056 w 17145000"/>
              <a:gd name="connsiteY19" fmla="*/ 0 h 9220919"/>
              <a:gd name="connsiteX20" fmla="*/ 10565934 w 17145000"/>
              <a:gd name="connsiteY20" fmla="*/ 0 h 9220919"/>
              <a:gd name="connsiteX21" fmla="*/ 11292951 w 17145000"/>
              <a:gd name="connsiteY21" fmla="*/ 0 h 9220919"/>
              <a:gd name="connsiteX22" fmla="*/ 11457116 w 17145000"/>
              <a:gd name="connsiteY22" fmla="*/ 0 h 9220919"/>
              <a:gd name="connsiteX23" fmla="*/ 11902707 w 17145000"/>
              <a:gd name="connsiteY23" fmla="*/ 0 h 9220919"/>
              <a:gd name="connsiteX24" fmla="*/ 12489011 w 17145000"/>
              <a:gd name="connsiteY24" fmla="*/ 0 h 9220919"/>
              <a:gd name="connsiteX25" fmla="*/ 12793889 w 17145000"/>
              <a:gd name="connsiteY25" fmla="*/ 0 h 9220919"/>
              <a:gd name="connsiteX26" fmla="*/ 13661619 w 17145000"/>
              <a:gd name="connsiteY26" fmla="*/ 0 h 9220919"/>
              <a:gd name="connsiteX27" fmla="*/ 13825785 w 17145000"/>
              <a:gd name="connsiteY27" fmla="*/ 0 h 9220919"/>
              <a:gd name="connsiteX28" fmla="*/ 13989950 w 17145000"/>
              <a:gd name="connsiteY28" fmla="*/ 0 h 9220919"/>
              <a:gd name="connsiteX29" fmla="*/ 14435541 w 17145000"/>
              <a:gd name="connsiteY29" fmla="*/ 0 h 9220919"/>
              <a:gd name="connsiteX30" fmla="*/ 15021845 w 17145000"/>
              <a:gd name="connsiteY30" fmla="*/ 0 h 9220919"/>
              <a:gd name="connsiteX31" fmla="*/ 15608149 w 17145000"/>
              <a:gd name="connsiteY31" fmla="*/ 0 h 9220919"/>
              <a:gd name="connsiteX32" fmla="*/ 17145000 w 17145000"/>
              <a:gd name="connsiteY32" fmla="*/ 1536851 h 9220919"/>
              <a:gd name="connsiteX33" fmla="*/ 17145000 w 17145000"/>
              <a:gd name="connsiteY33" fmla="*/ 2034217 h 9220919"/>
              <a:gd name="connsiteX34" fmla="*/ 17145000 w 17145000"/>
              <a:gd name="connsiteY34" fmla="*/ 2408638 h 9220919"/>
              <a:gd name="connsiteX35" fmla="*/ 17145000 w 17145000"/>
              <a:gd name="connsiteY35" fmla="*/ 3090420 h 9220919"/>
              <a:gd name="connsiteX36" fmla="*/ 17145000 w 17145000"/>
              <a:gd name="connsiteY36" fmla="*/ 3649258 h 9220919"/>
              <a:gd name="connsiteX37" fmla="*/ 17145000 w 17145000"/>
              <a:gd name="connsiteY37" fmla="*/ 4208096 h 9220919"/>
              <a:gd name="connsiteX38" fmla="*/ 17145000 w 17145000"/>
              <a:gd name="connsiteY38" fmla="*/ 4643990 h 9220919"/>
              <a:gd name="connsiteX39" fmla="*/ 17145000 w 17145000"/>
              <a:gd name="connsiteY39" fmla="*/ 5325772 h 9220919"/>
              <a:gd name="connsiteX40" fmla="*/ 17145000 w 17145000"/>
              <a:gd name="connsiteY40" fmla="*/ 5761666 h 9220919"/>
              <a:gd name="connsiteX41" fmla="*/ 17145000 w 17145000"/>
              <a:gd name="connsiteY41" fmla="*/ 6443448 h 9220919"/>
              <a:gd name="connsiteX42" fmla="*/ 17145000 w 17145000"/>
              <a:gd name="connsiteY42" fmla="*/ 6817869 h 9220919"/>
              <a:gd name="connsiteX43" fmla="*/ 17145000 w 17145000"/>
              <a:gd name="connsiteY43" fmla="*/ 7684068 h 9220919"/>
              <a:gd name="connsiteX44" fmla="*/ 15608149 w 17145000"/>
              <a:gd name="connsiteY44" fmla="*/ 9220919 h 9220919"/>
              <a:gd name="connsiteX45" fmla="*/ 14881132 w 17145000"/>
              <a:gd name="connsiteY45" fmla="*/ 9220919 h 9220919"/>
              <a:gd name="connsiteX46" fmla="*/ 14294828 w 17145000"/>
              <a:gd name="connsiteY46" fmla="*/ 9220919 h 9220919"/>
              <a:gd name="connsiteX47" fmla="*/ 13989950 w 17145000"/>
              <a:gd name="connsiteY47" fmla="*/ 9220919 h 9220919"/>
              <a:gd name="connsiteX48" fmla="*/ 13544359 w 17145000"/>
              <a:gd name="connsiteY48" fmla="*/ 9220919 h 9220919"/>
              <a:gd name="connsiteX49" fmla="*/ 12676629 w 17145000"/>
              <a:gd name="connsiteY49" fmla="*/ 9220919 h 9220919"/>
              <a:gd name="connsiteX50" fmla="*/ 11949612 w 17145000"/>
              <a:gd name="connsiteY50" fmla="*/ 9220919 h 9220919"/>
              <a:gd name="connsiteX51" fmla="*/ 11785446 w 17145000"/>
              <a:gd name="connsiteY51" fmla="*/ 9220919 h 9220919"/>
              <a:gd name="connsiteX52" fmla="*/ 11621281 w 17145000"/>
              <a:gd name="connsiteY52" fmla="*/ 9220919 h 9220919"/>
              <a:gd name="connsiteX53" fmla="*/ 10753551 w 17145000"/>
              <a:gd name="connsiteY53" fmla="*/ 9220919 h 9220919"/>
              <a:gd name="connsiteX54" fmla="*/ 10589386 w 17145000"/>
              <a:gd name="connsiteY54" fmla="*/ 9220919 h 9220919"/>
              <a:gd name="connsiteX55" fmla="*/ 10425221 w 17145000"/>
              <a:gd name="connsiteY55" fmla="*/ 9220919 h 9220919"/>
              <a:gd name="connsiteX56" fmla="*/ 9698204 w 17145000"/>
              <a:gd name="connsiteY56" fmla="*/ 9220919 h 9220919"/>
              <a:gd name="connsiteX57" fmla="*/ 8830474 w 17145000"/>
              <a:gd name="connsiteY57" fmla="*/ 9220919 h 9220919"/>
              <a:gd name="connsiteX58" fmla="*/ 7962744 w 17145000"/>
              <a:gd name="connsiteY58" fmla="*/ 9220919 h 9220919"/>
              <a:gd name="connsiteX59" fmla="*/ 7517153 w 17145000"/>
              <a:gd name="connsiteY59" fmla="*/ 9220919 h 9220919"/>
              <a:gd name="connsiteX60" fmla="*/ 6649423 w 17145000"/>
              <a:gd name="connsiteY60" fmla="*/ 9220919 h 9220919"/>
              <a:gd name="connsiteX61" fmla="*/ 5922406 w 17145000"/>
              <a:gd name="connsiteY61" fmla="*/ 9220919 h 9220919"/>
              <a:gd name="connsiteX62" fmla="*/ 5758240 w 17145000"/>
              <a:gd name="connsiteY62" fmla="*/ 9220919 h 9220919"/>
              <a:gd name="connsiteX63" fmla="*/ 5312649 w 17145000"/>
              <a:gd name="connsiteY63" fmla="*/ 9220919 h 9220919"/>
              <a:gd name="connsiteX64" fmla="*/ 4444919 w 17145000"/>
              <a:gd name="connsiteY64" fmla="*/ 9220919 h 9220919"/>
              <a:gd name="connsiteX65" fmla="*/ 3577189 w 17145000"/>
              <a:gd name="connsiteY65" fmla="*/ 9220919 h 9220919"/>
              <a:gd name="connsiteX66" fmla="*/ 3131598 w 17145000"/>
              <a:gd name="connsiteY66" fmla="*/ 9220919 h 9220919"/>
              <a:gd name="connsiteX67" fmla="*/ 2686007 w 17145000"/>
              <a:gd name="connsiteY67" fmla="*/ 9220919 h 9220919"/>
              <a:gd name="connsiteX68" fmla="*/ 1536851 w 17145000"/>
              <a:gd name="connsiteY68" fmla="*/ 9220919 h 9220919"/>
              <a:gd name="connsiteX69" fmla="*/ 0 w 17145000"/>
              <a:gd name="connsiteY69" fmla="*/ 7684068 h 9220919"/>
              <a:gd name="connsiteX70" fmla="*/ 0 w 17145000"/>
              <a:gd name="connsiteY70" fmla="*/ 7309647 h 9220919"/>
              <a:gd name="connsiteX71" fmla="*/ 0 w 17145000"/>
              <a:gd name="connsiteY71" fmla="*/ 6750809 h 9220919"/>
              <a:gd name="connsiteX72" fmla="*/ 0 w 17145000"/>
              <a:gd name="connsiteY72" fmla="*/ 6253443 h 9220919"/>
              <a:gd name="connsiteX73" fmla="*/ 0 w 17145000"/>
              <a:gd name="connsiteY73" fmla="*/ 5817549 h 9220919"/>
              <a:gd name="connsiteX74" fmla="*/ 0 w 17145000"/>
              <a:gd name="connsiteY74" fmla="*/ 5381656 h 9220919"/>
              <a:gd name="connsiteX75" fmla="*/ 0 w 17145000"/>
              <a:gd name="connsiteY75" fmla="*/ 4822818 h 9220919"/>
              <a:gd name="connsiteX76" fmla="*/ 0 w 17145000"/>
              <a:gd name="connsiteY76" fmla="*/ 4386924 h 9220919"/>
              <a:gd name="connsiteX77" fmla="*/ 0 w 17145000"/>
              <a:gd name="connsiteY77" fmla="*/ 3951031 h 9220919"/>
              <a:gd name="connsiteX78" fmla="*/ 0 w 17145000"/>
              <a:gd name="connsiteY78" fmla="*/ 3515137 h 9220919"/>
              <a:gd name="connsiteX79" fmla="*/ 0 w 17145000"/>
              <a:gd name="connsiteY79" fmla="*/ 2833355 h 9220919"/>
              <a:gd name="connsiteX80" fmla="*/ 0 w 17145000"/>
              <a:gd name="connsiteY80" fmla="*/ 2458934 h 9220919"/>
              <a:gd name="connsiteX81" fmla="*/ 0 w 17145000"/>
              <a:gd name="connsiteY81" fmla="*/ 2084512 h 9220919"/>
              <a:gd name="connsiteX82" fmla="*/ 0 w 17145000"/>
              <a:gd name="connsiteY82" fmla="*/ 1536851 h 922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145000" h="9220919" fill="none" extrusionOk="0">
                <a:moveTo>
                  <a:pt x="0" y="1536851"/>
                </a:moveTo>
                <a:cubicBezTo>
                  <a:pt x="185641" y="622874"/>
                  <a:pt x="727555" y="-94734"/>
                  <a:pt x="1536851" y="0"/>
                </a:cubicBezTo>
                <a:cubicBezTo>
                  <a:pt x="1659897" y="-350"/>
                  <a:pt x="1766537" y="9347"/>
                  <a:pt x="1841729" y="0"/>
                </a:cubicBezTo>
                <a:cubicBezTo>
                  <a:pt x="1916921" y="-9347"/>
                  <a:pt x="1966838" y="16056"/>
                  <a:pt x="2005894" y="0"/>
                </a:cubicBezTo>
                <a:cubicBezTo>
                  <a:pt x="2044950" y="-16056"/>
                  <a:pt x="2685048" y="65634"/>
                  <a:pt x="2873624" y="0"/>
                </a:cubicBezTo>
                <a:cubicBezTo>
                  <a:pt x="3062200" y="-65634"/>
                  <a:pt x="3512475" y="72212"/>
                  <a:pt x="3741354" y="0"/>
                </a:cubicBezTo>
                <a:cubicBezTo>
                  <a:pt x="3970233" y="-72212"/>
                  <a:pt x="3840185" y="258"/>
                  <a:pt x="3905519" y="0"/>
                </a:cubicBezTo>
                <a:cubicBezTo>
                  <a:pt x="3970853" y="-258"/>
                  <a:pt x="4239471" y="5703"/>
                  <a:pt x="4491824" y="0"/>
                </a:cubicBezTo>
                <a:cubicBezTo>
                  <a:pt x="4744178" y="-5703"/>
                  <a:pt x="4809140" y="6270"/>
                  <a:pt x="4937415" y="0"/>
                </a:cubicBezTo>
                <a:cubicBezTo>
                  <a:pt x="5065690" y="-6270"/>
                  <a:pt x="5273650" y="4910"/>
                  <a:pt x="5383006" y="0"/>
                </a:cubicBezTo>
                <a:cubicBezTo>
                  <a:pt x="5492362" y="-4910"/>
                  <a:pt x="5696163" y="49080"/>
                  <a:pt x="5828597" y="0"/>
                </a:cubicBezTo>
                <a:cubicBezTo>
                  <a:pt x="5961031" y="-49080"/>
                  <a:pt x="5952657" y="14214"/>
                  <a:pt x="5992762" y="0"/>
                </a:cubicBezTo>
                <a:cubicBezTo>
                  <a:pt x="6032868" y="-14214"/>
                  <a:pt x="6562581" y="70894"/>
                  <a:pt x="6860492" y="0"/>
                </a:cubicBezTo>
                <a:cubicBezTo>
                  <a:pt x="7158403" y="-70894"/>
                  <a:pt x="7334746" y="77668"/>
                  <a:pt x="7728222" y="0"/>
                </a:cubicBezTo>
                <a:cubicBezTo>
                  <a:pt x="8121698" y="-77668"/>
                  <a:pt x="7850719" y="16090"/>
                  <a:pt x="7892387" y="0"/>
                </a:cubicBezTo>
                <a:cubicBezTo>
                  <a:pt x="7934056" y="-16090"/>
                  <a:pt x="8080421" y="30004"/>
                  <a:pt x="8197265" y="0"/>
                </a:cubicBezTo>
                <a:cubicBezTo>
                  <a:pt x="8314109" y="-30004"/>
                  <a:pt x="8493619" y="33462"/>
                  <a:pt x="8783569" y="0"/>
                </a:cubicBezTo>
                <a:cubicBezTo>
                  <a:pt x="9073519" y="-33462"/>
                  <a:pt x="9253139" y="10513"/>
                  <a:pt x="9510587" y="0"/>
                </a:cubicBezTo>
                <a:cubicBezTo>
                  <a:pt x="9768035" y="-10513"/>
                  <a:pt x="9795121" y="39661"/>
                  <a:pt x="9956178" y="0"/>
                </a:cubicBezTo>
                <a:cubicBezTo>
                  <a:pt x="10117235" y="-39661"/>
                  <a:pt x="10180619" y="20028"/>
                  <a:pt x="10261056" y="0"/>
                </a:cubicBezTo>
                <a:cubicBezTo>
                  <a:pt x="10341493" y="-20028"/>
                  <a:pt x="10442543" y="10197"/>
                  <a:pt x="10565934" y="0"/>
                </a:cubicBezTo>
                <a:cubicBezTo>
                  <a:pt x="10689325" y="-10197"/>
                  <a:pt x="11013342" y="33678"/>
                  <a:pt x="11292951" y="0"/>
                </a:cubicBezTo>
                <a:cubicBezTo>
                  <a:pt x="11572560" y="-33678"/>
                  <a:pt x="11387666" y="15368"/>
                  <a:pt x="11457116" y="0"/>
                </a:cubicBezTo>
                <a:cubicBezTo>
                  <a:pt x="11526566" y="-15368"/>
                  <a:pt x="11775052" y="25480"/>
                  <a:pt x="11902707" y="0"/>
                </a:cubicBezTo>
                <a:cubicBezTo>
                  <a:pt x="12030362" y="-25480"/>
                  <a:pt x="12302401" y="50439"/>
                  <a:pt x="12489011" y="0"/>
                </a:cubicBezTo>
                <a:cubicBezTo>
                  <a:pt x="12675621" y="-50439"/>
                  <a:pt x="12643367" y="32060"/>
                  <a:pt x="12793889" y="0"/>
                </a:cubicBezTo>
                <a:cubicBezTo>
                  <a:pt x="12944411" y="-32060"/>
                  <a:pt x="13326079" y="8173"/>
                  <a:pt x="13661619" y="0"/>
                </a:cubicBezTo>
                <a:cubicBezTo>
                  <a:pt x="13997159" y="-8173"/>
                  <a:pt x="13775847" y="2392"/>
                  <a:pt x="13825785" y="0"/>
                </a:cubicBezTo>
                <a:cubicBezTo>
                  <a:pt x="13875723" y="-2392"/>
                  <a:pt x="13920299" y="16328"/>
                  <a:pt x="13989950" y="0"/>
                </a:cubicBezTo>
                <a:cubicBezTo>
                  <a:pt x="14059601" y="-16328"/>
                  <a:pt x="14240450" y="45427"/>
                  <a:pt x="14435541" y="0"/>
                </a:cubicBezTo>
                <a:cubicBezTo>
                  <a:pt x="14630632" y="-45427"/>
                  <a:pt x="14759313" y="65014"/>
                  <a:pt x="15021845" y="0"/>
                </a:cubicBezTo>
                <a:cubicBezTo>
                  <a:pt x="15284377" y="-65014"/>
                  <a:pt x="15329649" y="20875"/>
                  <a:pt x="15608149" y="0"/>
                </a:cubicBezTo>
                <a:cubicBezTo>
                  <a:pt x="16398703" y="240461"/>
                  <a:pt x="16978033" y="648399"/>
                  <a:pt x="17145000" y="1536851"/>
                </a:cubicBezTo>
                <a:cubicBezTo>
                  <a:pt x="17200364" y="1747483"/>
                  <a:pt x="17088851" y="1898626"/>
                  <a:pt x="17145000" y="2034217"/>
                </a:cubicBezTo>
                <a:cubicBezTo>
                  <a:pt x="17201149" y="2169808"/>
                  <a:pt x="17135692" y="2314749"/>
                  <a:pt x="17145000" y="2408638"/>
                </a:cubicBezTo>
                <a:cubicBezTo>
                  <a:pt x="17154308" y="2502527"/>
                  <a:pt x="17096590" y="2906937"/>
                  <a:pt x="17145000" y="3090420"/>
                </a:cubicBezTo>
                <a:cubicBezTo>
                  <a:pt x="17193410" y="3273903"/>
                  <a:pt x="17107015" y="3453679"/>
                  <a:pt x="17145000" y="3649258"/>
                </a:cubicBezTo>
                <a:cubicBezTo>
                  <a:pt x="17182985" y="3844837"/>
                  <a:pt x="17144855" y="3951211"/>
                  <a:pt x="17145000" y="4208096"/>
                </a:cubicBezTo>
                <a:cubicBezTo>
                  <a:pt x="17145145" y="4464981"/>
                  <a:pt x="17121220" y="4499256"/>
                  <a:pt x="17145000" y="4643990"/>
                </a:cubicBezTo>
                <a:cubicBezTo>
                  <a:pt x="17168780" y="4788724"/>
                  <a:pt x="17115150" y="5009923"/>
                  <a:pt x="17145000" y="5325772"/>
                </a:cubicBezTo>
                <a:cubicBezTo>
                  <a:pt x="17174850" y="5641621"/>
                  <a:pt x="17105517" y="5618170"/>
                  <a:pt x="17145000" y="5761666"/>
                </a:cubicBezTo>
                <a:cubicBezTo>
                  <a:pt x="17184483" y="5905162"/>
                  <a:pt x="17144857" y="6269409"/>
                  <a:pt x="17145000" y="6443448"/>
                </a:cubicBezTo>
                <a:cubicBezTo>
                  <a:pt x="17145143" y="6617487"/>
                  <a:pt x="17123976" y="6649839"/>
                  <a:pt x="17145000" y="6817869"/>
                </a:cubicBezTo>
                <a:cubicBezTo>
                  <a:pt x="17166024" y="6985899"/>
                  <a:pt x="17119878" y="7452351"/>
                  <a:pt x="17145000" y="7684068"/>
                </a:cubicBezTo>
                <a:cubicBezTo>
                  <a:pt x="17034085" y="8355468"/>
                  <a:pt x="16403748" y="9284631"/>
                  <a:pt x="15608149" y="9220919"/>
                </a:cubicBezTo>
                <a:cubicBezTo>
                  <a:pt x="15408129" y="9268271"/>
                  <a:pt x="15147150" y="9153066"/>
                  <a:pt x="14881132" y="9220919"/>
                </a:cubicBezTo>
                <a:cubicBezTo>
                  <a:pt x="14615114" y="9288772"/>
                  <a:pt x="14441170" y="9163705"/>
                  <a:pt x="14294828" y="9220919"/>
                </a:cubicBezTo>
                <a:cubicBezTo>
                  <a:pt x="14148486" y="9278133"/>
                  <a:pt x="14081884" y="9200019"/>
                  <a:pt x="13989950" y="9220919"/>
                </a:cubicBezTo>
                <a:cubicBezTo>
                  <a:pt x="13898016" y="9241819"/>
                  <a:pt x="13675408" y="9218431"/>
                  <a:pt x="13544359" y="9220919"/>
                </a:cubicBezTo>
                <a:cubicBezTo>
                  <a:pt x="13413310" y="9223407"/>
                  <a:pt x="12927534" y="9163700"/>
                  <a:pt x="12676629" y="9220919"/>
                </a:cubicBezTo>
                <a:cubicBezTo>
                  <a:pt x="12425724" y="9278138"/>
                  <a:pt x="12197663" y="9191381"/>
                  <a:pt x="11949612" y="9220919"/>
                </a:cubicBezTo>
                <a:cubicBezTo>
                  <a:pt x="11701561" y="9250457"/>
                  <a:pt x="11853279" y="9206031"/>
                  <a:pt x="11785446" y="9220919"/>
                </a:cubicBezTo>
                <a:cubicBezTo>
                  <a:pt x="11717613" y="9235807"/>
                  <a:pt x="11688211" y="9212801"/>
                  <a:pt x="11621281" y="9220919"/>
                </a:cubicBezTo>
                <a:cubicBezTo>
                  <a:pt x="11554352" y="9229037"/>
                  <a:pt x="11028289" y="9183023"/>
                  <a:pt x="10753551" y="9220919"/>
                </a:cubicBezTo>
                <a:cubicBezTo>
                  <a:pt x="10478813" y="9258815"/>
                  <a:pt x="10660592" y="9210555"/>
                  <a:pt x="10589386" y="9220919"/>
                </a:cubicBezTo>
                <a:cubicBezTo>
                  <a:pt x="10518180" y="9231283"/>
                  <a:pt x="10475474" y="9208190"/>
                  <a:pt x="10425221" y="9220919"/>
                </a:cubicBezTo>
                <a:cubicBezTo>
                  <a:pt x="10374969" y="9233648"/>
                  <a:pt x="10049341" y="9186749"/>
                  <a:pt x="9698204" y="9220919"/>
                </a:cubicBezTo>
                <a:cubicBezTo>
                  <a:pt x="9347067" y="9255089"/>
                  <a:pt x="9095534" y="9124844"/>
                  <a:pt x="8830474" y="9220919"/>
                </a:cubicBezTo>
                <a:cubicBezTo>
                  <a:pt x="8565414" y="9316994"/>
                  <a:pt x="8325846" y="9117969"/>
                  <a:pt x="7962744" y="9220919"/>
                </a:cubicBezTo>
                <a:cubicBezTo>
                  <a:pt x="7599642" y="9323869"/>
                  <a:pt x="7656639" y="9183741"/>
                  <a:pt x="7517153" y="9220919"/>
                </a:cubicBezTo>
                <a:cubicBezTo>
                  <a:pt x="7377667" y="9258097"/>
                  <a:pt x="6882202" y="9117994"/>
                  <a:pt x="6649423" y="9220919"/>
                </a:cubicBezTo>
                <a:cubicBezTo>
                  <a:pt x="6416644" y="9323844"/>
                  <a:pt x="6071745" y="9143312"/>
                  <a:pt x="5922406" y="9220919"/>
                </a:cubicBezTo>
                <a:cubicBezTo>
                  <a:pt x="5773067" y="9298526"/>
                  <a:pt x="5796385" y="9207957"/>
                  <a:pt x="5758240" y="9220919"/>
                </a:cubicBezTo>
                <a:cubicBezTo>
                  <a:pt x="5720095" y="9233881"/>
                  <a:pt x="5457898" y="9177400"/>
                  <a:pt x="5312649" y="9220919"/>
                </a:cubicBezTo>
                <a:cubicBezTo>
                  <a:pt x="5167400" y="9264438"/>
                  <a:pt x="4722978" y="9205770"/>
                  <a:pt x="4444919" y="9220919"/>
                </a:cubicBezTo>
                <a:cubicBezTo>
                  <a:pt x="4166860" y="9236068"/>
                  <a:pt x="3820979" y="9165547"/>
                  <a:pt x="3577189" y="9220919"/>
                </a:cubicBezTo>
                <a:cubicBezTo>
                  <a:pt x="3333399" y="9276291"/>
                  <a:pt x="3315510" y="9170588"/>
                  <a:pt x="3131598" y="9220919"/>
                </a:cubicBezTo>
                <a:cubicBezTo>
                  <a:pt x="2947686" y="9271250"/>
                  <a:pt x="2889575" y="9184642"/>
                  <a:pt x="2686007" y="9220919"/>
                </a:cubicBezTo>
                <a:cubicBezTo>
                  <a:pt x="2482439" y="9257196"/>
                  <a:pt x="1856853" y="9095469"/>
                  <a:pt x="1536851" y="9220919"/>
                </a:cubicBezTo>
                <a:cubicBezTo>
                  <a:pt x="659456" y="9201578"/>
                  <a:pt x="161873" y="8677490"/>
                  <a:pt x="0" y="7684068"/>
                </a:cubicBezTo>
                <a:cubicBezTo>
                  <a:pt x="-27073" y="7605716"/>
                  <a:pt x="35585" y="7481381"/>
                  <a:pt x="0" y="7309647"/>
                </a:cubicBezTo>
                <a:cubicBezTo>
                  <a:pt x="-35585" y="7137913"/>
                  <a:pt x="37965" y="6864866"/>
                  <a:pt x="0" y="6750809"/>
                </a:cubicBezTo>
                <a:cubicBezTo>
                  <a:pt x="-37965" y="6636752"/>
                  <a:pt x="43370" y="6427760"/>
                  <a:pt x="0" y="6253443"/>
                </a:cubicBezTo>
                <a:cubicBezTo>
                  <a:pt x="-43370" y="6079126"/>
                  <a:pt x="48799" y="5957100"/>
                  <a:pt x="0" y="5817549"/>
                </a:cubicBezTo>
                <a:cubicBezTo>
                  <a:pt x="-48799" y="5677998"/>
                  <a:pt x="6162" y="5523815"/>
                  <a:pt x="0" y="5381656"/>
                </a:cubicBezTo>
                <a:cubicBezTo>
                  <a:pt x="-6162" y="5239497"/>
                  <a:pt x="19386" y="4979098"/>
                  <a:pt x="0" y="4822818"/>
                </a:cubicBezTo>
                <a:cubicBezTo>
                  <a:pt x="-19386" y="4666538"/>
                  <a:pt x="27251" y="4519895"/>
                  <a:pt x="0" y="4386924"/>
                </a:cubicBezTo>
                <a:cubicBezTo>
                  <a:pt x="-27251" y="4253953"/>
                  <a:pt x="47120" y="4069635"/>
                  <a:pt x="0" y="3951031"/>
                </a:cubicBezTo>
                <a:cubicBezTo>
                  <a:pt x="-47120" y="3832427"/>
                  <a:pt x="38959" y="3608121"/>
                  <a:pt x="0" y="3515137"/>
                </a:cubicBezTo>
                <a:cubicBezTo>
                  <a:pt x="-38959" y="3422153"/>
                  <a:pt x="72243" y="3037298"/>
                  <a:pt x="0" y="2833355"/>
                </a:cubicBezTo>
                <a:cubicBezTo>
                  <a:pt x="-72243" y="2629412"/>
                  <a:pt x="39242" y="2620104"/>
                  <a:pt x="0" y="2458934"/>
                </a:cubicBezTo>
                <a:cubicBezTo>
                  <a:pt x="-39242" y="2297764"/>
                  <a:pt x="19294" y="2255976"/>
                  <a:pt x="0" y="2084512"/>
                </a:cubicBezTo>
                <a:cubicBezTo>
                  <a:pt x="-19294" y="1913048"/>
                  <a:pt x="29327" y="1671748"/>
                  <a:pt x="0" y="1536851"/>
                </a:cubicBezTo>
                <a:close/>
              </a:path>
              <a:path w="17145000" h="9220919" stroke="0" extrusionOk="0">
                <a:moveTo>
                  <a:pt x="0" y="1536851"/>
                </a:moveTo>
                <a:cubicBezTo>
                  <a:pt x="-117421" y="615644"/>
                  <a:pt x="459932" y="85625"/>
                  <a:pt x="1536851" y="0"/>
                </a:cubicBezTo>
                <a:cubicBezTo>
                  <a:pt x="1859199" y="-18881"/>
                  <a:pt x="2083605" y="31024"/>
                  <a:pt x="2404581" y="0"/>
                </a:cubicBezTo>
                <a:cubicBezTo>
                  <a:pt x="2725557" y="-31024"/>
                  <a:pt x="2693691" y="3694"/>
                  <a:pt x="2850172" y="0"/>
                </a:cubicBezTo>
                <a:cubicBezTo>
                  <a:pt x="3006653" y="-3694"/>
                  <a:pt x="3082554" y="20607"/>
                  <a:pt x="3155050" y="0"/>
                </a:cubicBezTo>
                <a:cubicBezTo>
                  <a:pt x="3227546" y="-20607"/>
                  <a:pt x="3528330" y="75266"/>
                  <a:pt x="3882067" y="0"/>
                </a:cubicBezTo>
                <a:cubicBezTo>
                  <a:pt x="4235804" y="-75266"/>
                  <a:pt x="4105284" y="16019"/>
                  <a:pt x="4327658" y="0"/>
                </a:cubicBezTo>
                <a:cubicBezTo>
                  <a:pt x="4550032" y="-16019"/>
                  <a:pt x="4882270" y="35050"/>
                  <a:pt x="5195388" y="0"/>
                </a:cubicBezTo>
                <a:cubicBezTo>
                  <a:pt x="5508506" y="-35050"/>
                  <a:pt x="5399926" y="25900"/>
                  <a:pt x="5500267" y="0"/>
                </a:cubicBezTo>
                <a:cubicBezTo>
                  <a:pt x="5600608" y="-25900"/>
                  <a:pt x="6120505" y="18027"/>
                  <a:pt x="6367997" y="0"/>
                </a:cubicBezTo>
                <a:cubicBezTo>
                  <a:pt x="6615489" y="-18027"/>
                  <a:pt x="6490696" y="6474"/>
                  <a:pt x="6532162" y="0"/>
                </a:cubicBezTo>
                <a:cubicBezTo>
                  <a:pt x="6573628" y="-6474"/>
                  <a:pt x="6942846" y="65002"/>
                  <a:pt x="7118466" y="0"/>
                </a:cubicBezTo>
                <a:cubicBezTo>
                  <a:pt x="7294086" y="-65002"/>
                  <a:pt x="7533963" y="4159"/>
                  <a:pt x="7704770" y="0"/>
                </a:cubicBezTo>
                <a:cubicBezTo>
                  <a:pt x="7875577" y="-4159"/>
                  <a:pt x="8019745" y="51685"/>
                  <a:pt x="8150361" y="0"/>
                </a:cubicBezTo>
                <a:cubicBezTo>
                  <a:pt x="8280977" y="-51685"/>
                  <a:pt x="8663091" y="50716"/>
                  <a:pt x="9018091" y="0"/>
                </a:cubicBezTo>
                <a:cubicBezTo>
                  <a:pt x="9373091" y="-50716"/>
                  <a:pt x="9558975" y="1644"/>
                  <a:pt x="9885821" y="0"/>
                </a:cubicBezTo>
                <a:cubicBezTo>
                  <a:pt x="10212667" y="-1644"/>
                  <a:pt x="10085299" y="18757"/>
                  <a:pt x="10190699" y="0"/>
                </a:cubicBezTo>
                <a:cubicBezTo>
                  <a:pt x="10296099" y="-18757"/>
                  <a:pt x="10490710" y="49714"/>
                  <a:pt x="10777003" y="0"/>
                </a:cubicBezTo>
                <a:cubicBezTo>
                  <a:pt x="11063296" y="-49714"/>
                  <a:pt x="11290168" y="24615"/>
                  <a:pt x="11644733" y="0"/>
                </a:cubicBezTo>
                <a:cubicBezTo>
                  <a:pt x="11999298" y="-24615"/>
                  <a:pt x="12113452" y="64426"/>
                  <a:pt x="12231037" y="0"/>
                </a:cubicBezTo>
                <a:cubicBezTo>
                  <a:pt x="12348622" y="-64426"/>
                  <a:pt x="12324460" y="6220"/>
                  <a:pt x="12395203" y="0"/>
                </a:cubicBezTo>
                <a:cubicBezTo>
                  <a:pt x="12465946" y="-6220"/>
                  <a:pt x="12588265" y="22666"/>
                  <a:pt x="12700081" y="0"/>
                </a:cubicBezTo>
                <a:cubicBezTo>
                  <a:pt x="12811897" y="-22666"/>
                  <a:pt x="13248472" y="20703"/>
                  <a:pt x="13567811" y="0"/>
                </a:cubicBezTo>
                <a:cubicBezTo>
                  <a:pt x="13887150" y="-20703"/>
                  <a:pt x="13920179" y="37887"/>
                  <a:pt x="14154115" y="0"/>
                </a:cubicBezTo>
                <a:cubicBezTo>
                  <a:pt x="14388051" y="-37887"/>
                  <a:pt x="14319357" y="25713"/>
                  <a:pt x="14458993" y="0"/>
                </a:cubicBezTo>
                <a:cubicBezTo>
                  <a:pt x="14598629" y="-25713"/>
                  <a:pt x="14854416" y="47773"/>
                  <a:pt x="15045297" y="0"/>
                </a:cubicBezTo>
                <a:cubicBezTo>
                  <a:pt x="15236178" y="-47773"/>
                  <a:pt x="15412110" y="12972"/>
                  <a:pt x="15608149" y="0"/>
                </a:cubicBezTo>
                <a:cubicBezTo>
                  <a:pt x="16477095" y="-62026"/>
                  <a:pt x="17284192" y="838574"/>
                  <a:pt x="17145000" y="1536851"/>
                </a:cubicBezTo>
                <a:cubicBezTo>
                  <a:pt x="17167411" y="1745126"/>
                  <a:pt x="17063940" y="2014861"/>
                  <a:pt x="17145000" y="2218633"/>
                </a:cubicBezTo>
                <a:cubicBezTo>
                  <a:pt x="17226060" y="2422405"/>
                  <a:pt x="17097465" y="2561548"/>
                  <a:pt x="17145000" y="2838943"/>
                </a:cubicBezTo>
                <a:cubicBezTo>
                  <a:pt x="17192535" y="3116338"/>
                  <a:pt x="17094119" y="3158407"/>
                  <a:pt x="17145000" y="3274837"/>
                </a:cubicBezTo>
                <a:cubicBezTo>
                  <a:pt x="17195881" y="3391267"/>
                  <a:pt x="17073770" y="3603339"/>
                  <a:pt x="17145000" y="3895147"/>
                </a:cubicBezTo>
                <a:cubicBezTo>
                  <a:pt x="17216230" y="4186955"/>
                  <a:pt x="17115289" y="4088423"/>
                  <a:pt x="17145000" y="4269568"/>
                </a:cubicBezTo>
                <a:cubicBezTo>
                  <a:pt x="17174711" y="4450713"/>
                  <a:pt x="17138135" y="4617031"/>
                  <a:pt x="17145000" y="4889878"/>
                </a:cubicBezTo>
                <a:cubicBezTo>
                  <a:pt x="17151865" y="5162725"/>
                  <a:pt x="17128625" y="5114693"/>
                  <a:pt x="17145000" y="5325772"/>
                </a:cubicBezTo>
                <a:cubicBezTo>
                  <a:pt x="17161375" y="5536851"/>
                  <a:pt x="17104156" y="5624203"/>
                  <a:pt x="17145000" y="5700193"/>
                </a:cubicBezTo>
                <a:cubicBezTo>
                  <a:pt x="17185844" y="5776183"/>
                  <a:pt x="17124703" y="5986315"/>
                  <a:pt x="17145000" y="6136087"/>
                </a:cubicBezTo>
                <a:cubicBezTo>
                  <a:pt x="17165297" y="6285859"/>
                  <a:pt x="17102612" y="6505269"/>
                  <a:pt x="17145000" y="6756397"/>
                </a:cubicBezTo>
                <a:cubicBezTo>
                  <a:pt x="17187388" y="7007525"/>
                  <a:pt x="17115920" y="7035683"/>
                  <a:pt x="17145000" y="7192291"/>
                </a:cubicBezTo>
                <a:cubicBezTo>
                  <a:pt x="17174080" y="7348899"/>
                  <a:pt x="17135041" y="7493384"/>
                  <a:pt x="17145000" y="7684068"/>
                </a:cubicBezTo>
                <a:cubicBezTo>
                  <a:pt x="17305664" y="8564705"/>
                  <a:pt x="16255357" y="9351067"/>
                  <a:pt x="15608149" y="9220919"/>
                </a:cubicBezTo>
                <a:cubicBezTo>
                  <a:pt x="15250182" y="9256172"/>
                  <a:pt x="15141254" y="9162501"/>
                  <a:pt x="14881132" y="9220919"/>
                </a:cubicBezTo>
                <a:cubicBezTo>
                  <a:pt x="14621010" y="9279337"/>
                  <a:pt x="14641151" y="9206661"/>
                  <a:pt x="14576254" y="9220919"/>
                </a:cubicBezTo>
                <a:cubicBezTo>
                  <a:pt x="14511357" y="9235177"/>
                  <a:pt x="14026070" y="9140816"/>
                  <a:pt x="13708524" y="9220919"/>
                </a:cubicBezTo>
                <a:cubicBezTo>
                  <a:pt x="13390978" y="9301022"/>
                  <a:pt x="13289211" y="9186177"/>
                  <a:pt x="13122220" y="9220919"/>
                </a:cubicBezTo>
                <a:cubicBezTo>
                  <a:pt x="12955229" y="9255661"/>
                  <a:pt x="12568567" y="9122965"/>
                  <a:pt x="12254490" y="9220919"/>
                </a:cubicBezTo>
                <a:cubicBezTo>
                  <a:pt x="11940413" y="9318873"/>
                  <a:pt x="11862892" y="9182982"/>
                  <a:pt x="11527473" y="9220919"/>
                </a:cubicBezTo>
                <a:cubicBezTo>
                  <a:pt x="11192054" y="9258856"/>
                  <a:pt x="11182104" y="9189494"/>
                  <a:pt x="11081881" y="9220919"/>
                </a:cubicBezTo>
                <a:cubicBezTo>
                  <a:pt x="10981658" y="9252344"/>
                  <a:pt x="10654812" y="9195308"/>
                  <a:pt x="10354864" y="9220919"/>
                </a:cubicBezTo>
                <a:cubicBezTo>
                  <a:pt x="10054916" y="9246530"/>
                  <a:pt x="10181091" y="9212320"/>
                  <a:pt x="10049986" y="9220919"/>
                </a:cubicBezTo>
                <a:cubicBezTo>
                  <a:pt x="9918881" y="9229518"/>
                  <a:pt x="9706011" y="9220003"/>
                  <a:pt x="9463682" y="9220919"/>
                </a:cubicBezTo>
                <a:cubicBezTo>
                  <a:pt x="9221353" y="9221835"/>
                  <a:pt x="9338203" y="9208827"/>
                  <a:pt x="9299517" y="9220919"/>
                </a:cubicBezTo>
                <a:cubicBezTo>
                  <a:pt x="9260832" y="9233011"/>
                  <a:pt x="8759884" y="9171821"/>
                  <a:pt x="8431787" y="9220919"/>
                </a:cubicBezTo>
                <a:cubicBezTo>
                  <a:pt x="8103690" y="9270017"/>
                  <a:pt x="8007164" y="9155382"/>
                  <a:pt x="7845483" y="9220919"/>
                </a:cubicBezTo>
                <a:cubicBezTo>
                  <a:pt x="7683802" y="9286456"/>
                  <a:pt x="7202183" y="9197093"/>
                  <a:pt x="6977753" y="9220919"/>
                </a:cubicBezTo>
                <a:cubicBezTo>
                  <a:pt x="6753323" y="9244745"/>
                  <a:pt x="6678879" y="9191294"/>
                  <a:pt x="6532162" y="9220919"/>
                </a:cubicBezTo>
                <a:cubicBezTo>
                  <a:pt x="6385445" y="9250544"/>
                  <a:pt x="6339261" y="9201824"/>
                  <a:pt x="6227284" y="9220919"/>
                </a:cubicBezTo>
                <a:cubicBezTo>
                  <a:pt x="6115307" y="9240014"/>
                  <a:pt x="5883669" y="9213332"/>
                  <a:pt x="5640980" y="9220919"/>
                </a:cubicBezTo>
                <a:cubicBezTo>
                  <a:pt x="5398291" y="9228506"/>
                  <a:pt x="5076087" y="9165824"/>
                  <a:pt x="4913963" y="9220919"/>
                </a:cubicBezTo>
                <a:cubicBezTo>
                  <a:pt x="4751839" y="9276014"/>
                  <a:pt x="4317861" y="9213920"/>
                  <a:pt x="4046232" y="9220919"/>
                </a:cubicBezTo>
                <a:cubicBezTo>
                  <a:pt x="3774603" y="9227918"/>
                  <a:pt x="3609032" y="9174983"/>
                  <a:pt x="3319215" y="9220919"/>
                </a:cubicBezTo>
                <a:cubicBezTo>
                  <a:pt x="3029398" y="9266855"/>
                  <a:pt x="2672398" y="9160127"/>
                  <a:pt x="2451485" y="9220919"/>
                </a:cubicBezTo>
                <a:cubicBezTo>
                  <a:pt x="2230572" y="9281711"/>
                  <a:pt x="1975160" y="9125164"/>
                  <a:pt x="1536851" y="9220919"/>
                </a:cubicBezTo>
                <a:cubicBezTo>
                  <a:pt x="772308" y="9133691"/>
                  <a:pt x="-55837" y="8721027"/>
                  <a:pt x="0" y="7684068"/>
                </a:cubicBezTo>
                <a:cubicBezTo>
                  <a:pt x="-63911" y="7545200"/>
                  <a:pt x="47079" y="7313962"/>
                  <a:pt x="0" y="7002286"/>
                </a:cubicBezTo>
                <a:cubicBezTo>
                  <a:pt x="-47079" y="6690610"/>
                  <a:pt x="22695" y="6774735"/>
                  <a:pt x="0" y="6566392"/>
                </a:cubicBezTo>
                <a:cubicBezTo>
                  <a:pt x="-22695" y="6358049"/>
                  <a:pt x="43260" y="6267385"/>
                  <a:pt x="0" y="6191971"/>
                </a:cubicBezTo>
                <a:cubicBezTo>
                  <a:pt x="-43260" y="6116557"/>
                  <a:pt x="50019" y="5957650"/>
                  <a:pt x="0" y="5756077"/>
                </a:cubicBezTo>
                <a:cubicBezTo>
                  <a:pt x="-50019" y="5554504"/>
                  <a:pt x="2113" y="5498995"/>
                  <a:pt x="0" y="5320184"/>
                </a:cubicBezTo>
                <a:cubicBezTo>
                  <a:pt x="-2113" y="5141373"/>
                  <a:pt x="226" y="4926919"/>
                  <a:pt x="0" y="4761346"/>
                </a:cubicBezTo>
                <a:cubicBezTo>
                  <a:pt x="-226" y="4595773"/>
                  <a:pt x="41657" y="4356579"/>
                  <a:pt x="0" y="4202508"/>
                </a:cubicBezTo>
                <a:cubicBezTo>
                  <a:pt x="-41657" y="4048437"/>
                  <a:pt x="56753" y="3903623"/>
                  <a:pt x="0" y="3705142"/>
                </a:cubicBezTo>
                <a:cubicBezTo>
                  <a:pt x="-56753" y="3506661"/>
                  <a:pt x="2120" y="3212662"/>
                  <a:pt x="0" y="3023360"/>
                </a:cubicBezTo>
                <a:cubicBezTo>
                  <a:pt x="-2120" y="2834058"/>
                  <a:pt x="50807" y="2802488"/>
                  <a:pt x="0" y="2587466"/>
                </a:cubicBezTo>
                <a:cubicBezTo>
                  <a:pt x="-50807" y="2372444"/>
                  <a:pt x="78863" y="1944750"/>
                  <a:pt x="0" y="1536851"/>
                </a:cubicBezTo>
                <a:close/>
              </a:path>
            </a:pathLst>
          </a:custGeom>
          <a:solidFill>
            <a:schemeClr val="bg1"/>
          </a:solidFill>
          <a:ln w="76200">
            <a:solidFill>
              <a:schemeClr val="accent6"/>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Oval 4">
            <a:extLst>
              <a:ext uri="{FF2B5EF4-FFF2-40B4-BE49-F238E27FC236}">
                <a16:creationId xmlns:a16="http://schemas.microsoft.com/office/drawing/2014/main" id="{C2B9A104-CE23-EF04-F881-40468FECC222}"/>
              </a:ext>
            </a:extLst>
          </p:cNvPr>
          <p:cNvSpPr/>
          <p:nvPr/>
        </p:nvSpPr>
        <p:spPr>
          <a:xfrm>
            <a:off x="1106514" y="1108297"/>
            <a:ext cx="1320299" cy="1211859"/>
          </a:xfrm>
          <a:prstGeom prst="ellipse">
            <a:avLst/>
          </a:prstGeom>
          <a:solidFill>
            <a:srgbClr val="F98E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6000" b="1" dirty="0">
                <a:latin typeface="UTM Avo" panose="02040603050506020204" pitchFamily="18"/>
              </a:rPr>
              <a:t>2</a:t>
            </a:r>
          </a:p>
        </p:txBody>
      </p:sp>
      <p:sp>
        <p:nvSpPr>
          <p:cNvPr id="7" name="TextBox 6">
            <a:extLst>
              <a:ext uri="{FF2B5EF4-FFF2-40B4-BE49-F238E27FC236}">
                <a16:creationId xmlns:a16="http://schemas.microsoft.com/office/drawing/2014/main" id="{EB72DD70-E02B-7070-4741-F9C405E945EB}"/>
              </a:ext>
            </a:extLst>
          </p:cNvPr>
          <p:cNvSpPr txBox="1"/>
          <p:nvPr/>
        </p:nvSpPr>
        <p:spPr>
          <a:xfrm>
            <a:off x="2776321" y="898618"/>
            <a:ext cx="13792201" cy="1631216"/>
          </a:xfrm>
          <a:prstGeom prst="rect">
            <a:avLst/>
          </a:prstGeom>
          <a:solidFill>
            <a:srgbClr val="F6F3F3"/>
          </a:solidFill>
          <a:ln>
            <a:solidFill>
              <a:srgbClr val="F98ECC"/>
            </a:solidFill>
          </a:ln>
        </p:spPr>
        <p:txBody>
          <a:bodyPr wrap="square" rtlCol="0">
            <a:spAutoFit/>
          </a:bodyPr>
          <a:lstStyle/>
          <a:p>
            <a:pPr algn="ctr"/>
            <a:r>
              <a:rPr lang="en-VN" sz="5000" b="1" dirty="0">
                <a:latin typeface="UTM Avo" panose="02040603050506020204" pitchFamily="18"/>
              </a:rPr>
              <a:t>Chọn biểu tượng cảm xúc phù hợp với hành động của các tranh sau:</a:t>
            </a:r>
          </a:p>
        </p:txBody>
      </p:sp>
      <p:sp>
        <p:nvSpPr>
          <p:cNvPr id="8" name="Freeform 2">
            <a:extLst>
              <a:ext uri="{FF2B5EF4-FFF2-40B4-BE49-F238E27FC236}">
                <a16:creationId xmlns:a16="http://schemas.microsoft.com/office/drawing/2014/main" id="{795BC338-9463-2D18-A33D-88144EE931ED}"/>
              </a:ext>
            </a:extLst>
          </p:cNvPr>
          <p:cNvSpPr/>
          <p:nvPr/>
        </p:nvSpPr>
        <p:spPr>
          <a:xfrm>
            <a:off x="12721367" y="2529834"/>
            <a:ext cx="3429000" cy="2918466"/>
          </a:xfrm>
          <a:custGeom>
            <a:avLst/>
            <a:gdLst/>
            <a:ahLst/>
            <a:cxnLst/>
            <a:rect l="l" t="t" r="r" b="b"/>
            <a:pathLst>
              <a:path w="4369699" h="4114800">
                <a:moveTo>
                  <a:pt x="0" y="0"/>
                </a:moveTo>
                <a:lnTo>
                  <a:pt x="4369700" y="0"/>
                </a:lnTo>
                <a:lnTo>
                  <a:pt x="43697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4">
            <a:extLst>
              <a:ext uri="{FF2B5EF4-FFF2-40B4-BE49-F238E27FC236}">
                <a16:creationId xmlns:a16="http://schemas.microsoft.com/office/drawing/2014/main" id="{44D7A191-2317-CC40-A688-34369A6EC1B8}"/>
              </a:ext>
            </a:extLst>
          </p:cNvPr>
          <p:cNvSpPr/>
          <p:nvPr/>
        </p:nvSpPr>
        <p:spPr>
          <a:xfrm>
            <a:off x="12907581" y="6278147"/>
            <a:ext cx="3405809" cy="2918466"/>
          </a:xfrm>
          <a:custGeom>
            <a:avLst/>
            <a:gdLst/>
            <a:ahLst/>
            <a:cxnLst/>
            <a:rect l="l" t="t" r="r" b="b"/>
            <a:pathLst>
              <a:path w="4621207" h="4114800">
                <a:moveTo>
                  <a:pt x="0" y="0"/>
                </a:moveTo>
                <a:lnTo>
                  <a:pt x="4621207" y="0"/>
                </a:lnTo>
                <a:lnTo>
                  <a:pt x="462120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0" name="Picture 9">
            <a:extLst>
              <a:ext uri="{FF2B5EF4-FFF2-40B4-BE49-F238E27FC236}">
                <a16:creationId xmlns:a16="http://schemas.microsoft.com/office/drawing/2014/main" id="{6A250752-BF81-4D64-05A8-EE07E148D2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2812" y="2793595"/>
            <a:ext cx="9433823" cy="6352107"/>
          </a:xfrm>
          <a:prstGeom prst="rect">
            <a:avLst/>
          </a:prstGeom>
        </p:spPr>
      </p:pic>
      <p:sp>
        <p:nvSpPr>
          <p:cNvPr id="12" name="Oval 11">
            <a:extLst>
              <a:ext uri="{FF2B5EF4-FFF2-40B4-BE49-F238E27FC236}">
                <a16:creationId xmlns:a16="http://schemas.microsoft.com/office/drawing/2014/main" id="{6E4DB695-8CBA-00E7-33EF-A412FF310DB8}"/>
              </a:ext>
            </a:extLst>
          </p:cNvPr>
          <p:cNvSpPr/>
          <p:nvPr/>
        </p:nvSpPr>
        <p:spPr>
          <a:xfrm>
            <a:off x="11943485" y="6002592"/>
            <a:ext cx="5334000" cy="3432944"/>
          </a:xfrm>
          <a:prstGeom prst="ellipse">
            <a:avLst/>
          </a:prstGeom>
          <a:noFill/>
          <a:ln w="57150">
            <a:solidFill>
              <a:srgbClr val="F98EC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48090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a:extLst>
            <a:ext uri="{FF2B5EF4-FFF2-40B4-BE49-F238E27FC236}">
              <a16:creationId xmlns:a16="http://schemas.microsoft.com/office/drawing/2014/main" id="{E3EE2857-6EF2-643B-CF87-7648BA6C2D1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89D6B88-154D-D6EB-BF39-FA7DE6A283D2}"/>
              </a:ext>
            </a:extLst>
          </p:cNvPr>
          <p:cNvSpPr/>
          <p:nvPr/>
        </p:nvSpPr>
        <p:spPr>
          <a:xfrm flipH="1">
            <a:off x="10412622" y="-2275649"/>
            <a:ext cx="9903196" cy="8622379"/>
          </a:xfrm>
          <a:custGeom>
            <a:avLst/>
            <a:gdLst/>
            <a:ahLst/>
            <a:cxnLst/>
            <a:rect l="l" t="t" r="r" b="b"/>
            <a:pathLst>
              <a:path w="9903196" h="8622379">
                <a:moveTo>
                  <a:pt x="9903196" y="0"/>
                </a:moveTo>
                <a:lnTo>
                  <a:pt x="0" y="0"/>
                </a:lnTo>
                <a:lnTo>
                  <a:pt x="0" y="8622379"/>
                </a:lnTo>
                <a:lnTo>
                  <a:pt x="9903196" y="8622379"/>
                </a:lnTo>
                <a:lnTo>
                  <a:pt x="9903196" y="0"/>
                </a:lnTo>
                <a:close/>
              </a:path>
            </a:pathLst>
          </a:custGeom>
          <a:blipFill>
            <a:blip r:embed="rId2"/>
            <a:stretch>
              <a:fillRect t="-49404"/>
            </a:stretch>
          </a:blipFill>
        </p:spPr>
      </p:sp>
      <p:sp>
        <p:nvSpPr>
          <p:cNvPr id="3" name="Freeform 3">
            <a:extLst>
              <a:ext uri="{FF2B5EF4-FFF2-40B4-BE49-F238E27FC236}">
                <a16:creationId xmlns:a16="http://schemas.microsoft.com/office/drawing/2014/main" id="{6D736BDF-18B5-AAD8-4B0B-5B4C160A70D0}"/>
              </a:ext>
            </a:extLst>
          </p:cNvPr>
          <p:cNvSpPr/>
          <p:nvPr/>
        </p:nvSpPr>
        <p:spPr>
          <a:xfrm flipH="1">
            <a:off x="-866658" y="7719064"/>
            <a:ext cx="19182746" cy="3925953"/>
          </a:xfrm>
          <a:custGeom>
            <a:avLst/>
            <a:gdLst/>
            <a:ahLst/>
            <a:cxnLst/>
            <a:rect l="l" t="t" r="r" b="b"/>
            <a:pathLst>
              <a:path w="19182746" h="3925953">
                <a:moveTo>
                  <a:pt x="19182746" y="0"/>
                </a:moveTo>
                <a:lnTo>
                  <a:pt x="0" y="0"/>
                </a:lnTo>
                <a:lnTo>
                  <a:pt x="0" y="3925953"/>
                </a:lnTo>
                <a:lnTo>
                  <a:pt x="19182746" y="3925953"/>
                </a:lnTo>
                <a:lnTo>
                  <a:pt x="19182746" y="0"/>
                </a:lnTo>
                <a:close/>
              </a:path>
            </a:pathLst>
          </a:custGeom>
          <a:blipFill>
            <a:blip r:embed="rId3"/>
            <a:stretch>
              <a:fillRect r="-13767"/>
            </a:stretch>
          </a:blipFill>
        </p:spPr>
      </p:sp>
      <p:sp>
        <p:nvSpPr>
          <p:cNvPr id="4" name="Freeform 4">
            <a:extLst>
              <a:ext uri="{FF2B5EF4-FFF2-40B4-BE49-F238E27FC236}">
                <a16:creationId xmlns:a16="http://schemas.microsoft.com/office/drawing/2014/main" id="{A0158A0F-DC77-845D-1FF7-ECFD140AC5F3}"/>
              </a:ext>
            </a:extLst>
          </p:cNvPr>
          <p:cNvSpPr/>
          <p:nvPr/>
        </p:nvSpPr>
        <p:spPr>
          <a:xfrm>
            <a:off x="-784220" y="494746"/>
            <a:ext cx="9018484" cy="7852090"/>
          </a:xfrm>
          <a:custGeom>
            <a:avLst/>
            <a:gdLst/>
            <a:ahLst/>
            <a:cxnLst/>
            <a:rect l="l" t="t" r="r" b="b"/>
            <a:pathLst>
              <a:path w="9018484" h="7852090">
                <a:moveTo>
                  <a:pt x="0" y="0"/>
                </a:moveTo>
                <a:lnTo>
                  <a:pt x="9018484" y="0"/>
                </a:lnTo>
                <a:lnTo>
                  <a:pt x="9018484" y="7852090"/>
                </a:lnTo>
                <a:lnTo>
                  <a:pt x="0" y="7852090"/>
                </a:lnTo>
                <a:lnTo>
                  <a:pt x="0" y="0"/>
                </a:lnTo>
                <a:close/>
              </a:path>
            </a:pathLst>
          </a:custGeom>
          <a:blipFill>
            <a:blip r:embed="rId2"/>
            <a:stretch>
              <a:fillRect t="-49404"/>
            </a:stretch>
          </a:blipFill>
        </p:spPr>
      </p:sp>
      <p:sp>
        <p:nvSpPr>
          <p:cNvPr id="20" name="Rounded Rectangle 19">
            <a:extLst>
              <a:ext uri="{FF2B5EF4-FFF2-40B4-BE49-F238E27FC236}">
                <a16:creationId xmlns:a16="http://schemas.microsoft.com/office/drawing/2014/main" id="{007FC710-1FFA-F2C4-8F16-A29FD24037D8}"/>
              </a:ext>
            </a:extLst>
          </p:cNvPr>
          <p:cNvSpPr/>
          <p:nvPr/>
        </p:nvSpPr>
        <p:spPr>
          <a:xfrm>
            <a:off x="571500" y="418381"/>
            <a:ext cx="17145000" cy="9220919"/>
          </a:xfrm>
          <a:custGeom>
            <a:avLst/>
            <a:gdLst>
              <a:gd name="connsiteX0" fmla="*/ 0 w 17145000"/>
              <a:gd name="connsiteY0" fmla="*/ 1536851 h 9220919"/>
              <a:gd name="connsiteX1" fmla="*/ 1536851 w 17145000"/>
              <a:gd name="connsiteY1" fmla="*/ 0 h 9220919"/>
              <a:gd name="connsiteX2" fmla="*/ 1841729 w 17145000"/>
              <a:gd name="connsiteY2" fmla="*/ 0 h 9220919"/>
              <a:gd name="connsiteX3" fmla="*/ 2005894 w 17145000"/>
              <a:gd name="connsiteY3" fmla="*/ 0 h 9220919"/>
              <a:gd name="connsiteX4" fmla="*/ 2873624 w 17145000"/>
              <a:gd name="connsiteY4" fmla="*/ 0 h 9220919"/>
              <a:gd name="connsiteX5" fmla="*/ 3741354 w 17145000"/>
              <a:gd name="connsiteY5" fmla="*/ 0 h 9220919"/>
              <a:gd name="connsiteX6" fmla="*/ 3905519 w 17145000"/>
              <a:gd name="connsiteY6" fmla="*/ 0 h 9220919"/>
              <a:gd name="connsiteX7" fmla="*/ 4491824 w 17145000"/>
              <a:gd name="connsiteY7" fmla="*/ 0 h 9220919"/>
              <a:gd name="connsiteX8" fmla="*/ 4937415 w 17145000"/>
              <a:gd name="connsiteY8" fmla="*/ 0 h 9220919"/>
              <a:gd name="connsiteX9" fmla="*/ 5383006 w 17145000"/>
              <a:gd name="connsiteY9" fmla="*/ 0 h 9220919"/>
              <a:gd name="connsiteX10" fmla="*/ 5828597 w 17145000"/>
              <a:gd name="connsiteY10" fmla="*/ 0 h 9220919"/>
              <a:gd name="connsiteX11" fmla="*/ 5992762 w 17145000"/>
              <a:gd name="connsiteY11" fmla="*/ 0 h 9220919"/>
              <a:gd name="connsiteX12" fmla="*/ 6860492 w 17145000"/>
              <a:gd name="connsiteY12" fmla="*/ 0 h 9220919"/>
              <a:gd name="connsiteX13" fmla="*/ 7728222 w 17145000"/>
              <a:gd name="connsiteY13" fmla="*/ 0 h 9220919"/>
              <a:gd name="connsiteX14" fmla="*/ 7892387 w 17145000"/>
              <a:gd name="connsiteY14" fmla="*/ 0 h 9220919"/>
              <a:gd name="connsiteX15" fmla="*/ 8197265 w 17145000"/>
              <a:gd name="connsiteY15" fmla="*/ 0 h 9220919"/>
              <a:gd name="connsiteX16" fmla="*/ 8783569 w 17145000"/>
              <a:gd name="connsiteY16" fmla="*/ 0 h 9220919"/>
              <a:gd name="connsiteX17" fmla="*/ 9510587 w 17145000"/>
              <a:gd name="connsiteY17" fmla="*/ 0 h 9220919"/>
              <a:gd name="connsiteX18" fmla="*/ 9956178 w 17145000"/>
              <a:gd name="connsiteY18" fmla="*/ 0 h 9220919"/>
              <a:gd name="connsiteX19" fmla="*/ 10261056 w 17145000"/>
              <a:gd name="connsiteY19" fmla="*/ 0 h 9220919"/>
              <a:gd name="connsiteX20" fmla="*/ 10565934 w 17145000"/>
              <a:gd name="connsiteY20" fmla="*/ 0 h 9220919"/>
              <a:gd name="connsiteX21" fmla="*/ 11292951 w 17145000"/>
              <a:gd name="connsiteY21" fmla="*/ 0 h 9220919"/>
              <a:gd name="connsiteX22" fmla="*/ 11457116 w 17145000"/>
              <a:gd name="connsiteY22" fmla="*/ 0 h 9220919"/>
              <a:gd name="connsiteX23" fmla="*/ 11902707 w 17145000"/>
              <a:gd name="connsiteY23" fmla="*/ 0 h 9220919"/>
              <a:gd name="connsiteX24" fmla="*/ 12489011 w 17145000"/>
              <a:gd name="connsiteY24" fmla="*/ 0 h 9220919"/>
              <a:gd name="connsiteX25" fmla="*/ 12793889 w 17145000"/>
              <a:gd name="connsiteY25" fmla="*/ 0 h 9220919"/>
              <a:gd name="connsiteX26" fmla="*/ 13661619 w 17145000"/>
              <a:gd name="connsiteY26" fmla="*/ 0 h 9220919"/>
              <a:gd name="connsiteX27" fmla="*/ 13825785 w 17145000"/>
              <a:gd name="connsiteY27" fmla="*/ 0 h 9220919"/>
              <a:gd name="connsiteX28" fmla="*/ 13989950 w 17145000"/>
              <a:gd name="connsiteY28" fmla="*/ 0 h 9220919"/>
              <a:gd name="connsiteX29" fmla="*/ 14435541 w 17145000"/>
              <a:gd name="connsiteY29" fmla="*/ 0 h 9220919"/>
              <a:gd name="connsiteX30" fmla="*/ 15021845 w 17145000"/>
              <a:gd name="connsiteY30" fmla="*/ 0 h 9220919"/>
              <a:gd name="connsiteX31" fmla="*/ 15608149 w 17145000"/>
              <a:gd name="connsiteY31" fmla="*/ 0 h 9220919"/>
              <a:gd name="connsiteX32" fmla="*/ 17145000 w 17145000"/>
              <a:gd name="connsiteY32" fmla="*/ 1536851 h 9220919"/>
              <a:gd name="connsiteX33" fmla="*/ 17145000 w 17145000"/>
              <a:gd name="connsiteY33" fmla="*/ 2034217 h 9220919"/>
              <a:gd name="connsiteX34" fmla="*/ 17145000 w 17145000"/>
              <a:gd name="connsiteY34" fmla="*/ 2408638 h 9220919"/>
              <a:gd name="connsiteX35" fmla="*/ 17145000 w 17145000"/>
              <a:gd name="connsiteY35" fmla="*/ 3090420 h 9220919"/>
              <a:gd name="connsiteX36" fmla="*/ 17145000 w 17145000"/>
              <a:gd name="connsiteY36" fmla="*/ 3649258 h 9220919"/>
              <a:gd name="connsiteX37" fmla="*/ 17145000 w 17145000"/>
              <a:gd name="connsiteY37" fmla="*/ 4208096 h 9220919"/>
              <a:gd name="connsiteX38" fmla="*/ 17145000 w 17145000"/>
              <a:gd name="connsiteY38" fmla="*/ 4643990 h 9220919"/>
              <a:gd name="connsiteX39" fmla="*/ 17145000 w 17145000"/>
              <a:gd name="connsiteY39" fmla="*/ 5325772 h 9220919"/>
              <a:gd name="connsiteX40" fmla="*/ 17145000 w 17145000"/>
              <a:gd name="connsiteY40" fmla="*/ 5761666 h 9220919"/>
              <a:gd name="connsiteX41" fmla="*/ 17145000 w 17145000"/>
              <a:gd name="connsiteY41" fmla="*/ 6443448 h 9220919"/>
              <a:gd name="connsiteX42" fmla="*/ 17145000 w 17145000"/>
              <a:gd name="connsiteY42" fmla="*/ 6817869 h 9220919"/>
              <a:gd name="connsiteX43" fmla="*/ 17145000 w 17145000"/>
              <a:gd name="connsiteY43" fmla="*/ 7684068 h 9220919"/>
              <a:gd name="connsiteX44" fmla="*/ 15608149 w 17145000"/>
              <a:gd name="connsiteY44" fmla="*/ 9220919 h 9220919"/>
              <a:gd name="connsiteX45" fmla="*/ 14881132 w 17145000"/>
              <a:gd name="connsiteY45" fmla="*/ 9220919 h 9220919"/>
              <a:gd name="connsiteX46" fmla="*/ 14294828 w 17145000"/>
              <a:gd name="connsiteY46" fmla="*/ 9220919 h 9220919"/>
              <a:gd name="connsiteX47" fmla="*/ 13989950 w 17145000"/>
              <a:gd name="connsiteY47" fmla="*/ 9220919 h 9220919"/>
              <a:gd name="connsiteX48" fmla="*/ 13544359 w 17145000"/>
              <a:gd name="connsiteY48" fmla="*/ 9220919 h 9220919"/>
              <a:gd name="connsiteX49" fmla="*/ 12676629 w 17145000"/>
              <a:gd name="connsiteY49" fmla="*/ 9220919 h 9220919"/>
              <a:gd name="connsiteX50" fmla="*/ 11949612 w 17145000"/>
              <a:gd name="connsiteY50" fmla="*/ 9220919 h 9220919"/>
              <a:gd name="connsiteX51" fmla="*/ 11785446 w 17145000"/>
              <a:gd name="connsiteY51" fmla="*/ 9220919 h 9220919"/>
              <a:gd name="connsiteX52" fmla="*/ 11621281 w 17145000"/>
              <a:gd name="connsiteY52" fmla="*/ 9220919 h 9220919"/>
              <a:gd name="connsiteX53" fmla="*/ 10753551 w 17145000"/>
              <a:gd name="connsiteY53" fmla="*/ 9220919 h 9220919"/>
              <a:gd name="connsiteX54" fmla="*/ 10589386 w 17145000"/>
              <a:gd name="connsiteY54" fmla="*/ 9220919 h 9220919"/>
              <a:gd name="connsiteX55" fmla="*/ 10425221 w 17145000"/>
              <a:gd name="connsiteY55" fmla="*/ 9220919 h 9220919"/>
              <a:gd name="connsiteX56" fmla="*/ 9698204 w 17145000"/>
              <a:gd name="connsiteY56" fmla="*/ 9220919 h 9220919"/>
              <a:gd name="connsiteX57" fmla="*/ 8830474 w 17145000"/>
              <a:gd name="connsiteY57" fmla="*/ 9220919 h 9220919"/>
              <a:gd name="connsiteX58" fmla="*/ 7962744 w 17145000"/>
              <a:gd name="connsiteY58" fmla="*/ 9220919 h 9220919"/>
              <a:gd name="connsiteX59" fmla="*/ 7517153 w 17145000"/>
              <a:gd name="connsiteY59" fmla="*/ 9220919 h 9220919"/>
              <a:gd name="connsiteX60" fmla="*/ 6649423 w 17145000"/>
              <a:gd name="connsiteY60" fmla="*/ 9220919 h 9220919"/>
              <a:gd name="connsiteX61" fmla="*/ 5922406 w 17145000"/>
              <a:gd name="connsiteY61" fmla="*/ 9220919 h 9220919"/>
              <a:gd name="connsiteX62" fmla="*/ 5758240 w 17145000"/>
              <a:gd name="connsiteY62" fmla="*/ 9220919 h 9220919"/>
              <a:gd name="connsiteX63" fmla="*/ 5312649 w 17145000"/>
              <a:gd name="connsiteY63" fmla="*/ 9220919 h 9220919"/>
              <a:gd name="connsiteX64" fmla="*/ 4444919 w 17145000"/>
              <a:gd name="connsiteY64" fmla="*/ 9220919 h 9220919"/>
              <a:gd name="connsiteX65" fmla="*/ 3577189 w 17145000"/>
              <a:gd name="connsiteY65" fmla="*/ 9220919 h 9220919"/>
              <a:gd name="connsiteX66" fmla="*/ 3131598 w 17145000"/>
              <a:gd name="connsiteY66" fmla="*/ 9220919 h 9220919"/>
              <a:gd name="connsiteX67" fmla="*/ 2686007 w 17145000"/>
              <a:gd name="connsiteY67" fmla="*/ 9220919 h 9220919"/>
              <a:gd name="connsiteX68" fmla="*/ 1536851 w 17145000"/>
              <a:gd name="connsiteY68" fmla="*/ 9220919 h 9220919"/>
              <a:gd name="connsiteX69" fmla="*/ 0 w 17145000"/>
              <a:gd name="connsiteY69" fmla="*/ 7684068 h 9220919"/>
              <a:gd name="connsiteX70" fmla="*/ 0 w 17145000"/>
              <a:gd name="connsiteY70" fmla="*/ 7309647 h 9220919"/>
              <a:gd name="connsiteX71" fmla="*/ 0 w 17145000"/>
              <a:gd name="connsiteY71" fmla="*/ 6750809 h 9220919"/>
              <a:gd name="connsiteX72" fmla="*/ 0 w 17145000"/>
              <a:gd name="connsiteY72" fmla="*/ 6253443 h 9220919"/>
              <a:gd name="connsiteX73" fmla="*/ 0 w 17145000"/>
              <a:gd name="connsiteY73" fmla="*/ 5817549 h 9220919"/>
              <a:gd name="connsiteX74" fmla="*/ 0 w 17145000"/>
              <a:gd name="connsiteY74" fmla="*/ 5381656 h 9220919"/>
              <a:gd name="connsiteX75" fmla="*/ 0 w 17145000"/>
              <a:gd name="connsiteY75" fmla="*/ 4822818 h 9220919"/>
              <a:gd name="connsiteX76" fmla="*/ 0 w 17145000"/>
              <a:gd name="connsiteY76" fmla="*/ 4386924 h 9220919"/>
              <a:gd name="connsiteX77" fmla="*/ 0 w 17145000"/>
              <a:gd name="connsiteY77" fmla="*/ 3951031 h 9220919"/>
              <a:gd name="connsiteX78" fmla="*/ 0 w 17145000"/>
              <a:gd name="connsiteY78" fmla="*/ 3515137 h 9220919"/>
              <a:gd name="connsiteX79" fmla="*/ 0 w 17145000"/>
              <a:gd name="connsiteY79" fmla="*/ 2833355 h 9220919"/>
              <a:gd name="connsiteX80" fmla="*/ 0 w 17145000"/>
              <a:gd name="connsiteY80" fmla="*/ 2458934 h 9220919"/>
              <a:gd name="connsiteX81" fmla="*/ 0 w 17145000"/>
              <a:gd name="connsiteY81" fmla="*/ 2084512 h 9220919"/>
              <a:gd name="connsiteX82" fmla="*/ 0 w 17145000"/>
              <a:gd name="connsiteY82" fmla="*/ 1536851 h 922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145000" h="9220919" fill="none" extrusionOk="0">
                <a:moveTo>
                  <a:pt x="0" y="1536851"/>
                </a:moveTo>
                <a:cubicBezTo>
                  <a:pt x="185641" y="622874"/>
                  <a:pt x="727555" y="-94734"/>
                  <a:pt x="1536851" y="0"/>
                </a:cubicBezTo>
                <a:cubicBezTo>
                  <a:pt x="1659897" y="-350"/>
                  <a:pt x="1766537" y="9347"/>
                  <a:pt x="1841729" y="0"/>
                </a:cubicBezTo>
                <a:cubicBezTo>
                  <a:pt x="1916921" y="-9347"/>
                  <a:pt x="1966838" y="16056"/>
                  <a:pt x="2005894" y="0"/>
                </a:cubicBezTo>
                <a:cubicBezTo>
                  <a:pt x="2044950" y="-16056"/>
                  <a:pt x="2685048" y="65634"/>
                  <a:pt x="2873624" y="0"/>
                </a:cubicBezTo>
                <a:cubicBezTo>
                  <a:pt x="3062200" y="-65634"/>
                  <a:pt x="3512475" y="72212"/>
                  <a:pt x="3741354" y="0"/>
                </a:cubicBezTo>
                <a:cubicBezTo>
                  <a:pt x="3970233" y="-72212"/>
                  <a:pt x="3840185" y="258"/>
                  <a:pt x="3905519" y="0"/>
                </a:cubicBezTo>
                <a:cubicBezTo>
                  <a:pt x="3970853" y="-258"/>
                  <a:pt x="4239471" y="5703"/>
                  <a:pt x="4491824" y="0"/>
                </a:cubicBezTo>
                <a:cubicBezTo>
                  <a:pt x="4744178" y="-5703"/>
                  <a:pt x="4809140" y="6270"/>
                  <a:pt x="4937415" y="0"/>
                </a:cubicBezTo>
                <a:cubicBezTo>
                  <a:pt x="5065690" y="-6270"/>
                  <a:pt x="5273650" y="4910"/>
                  <a:pt x="5383006" y="0"/>
                </a:cubicBezTo>
                <a:cubicBezTo>
                  <a:pt x="5492362" y="-4910"/>
                  <a:pt x="5696163" y="49080"/>
                  <a:pt x="5828597" y="0"/>
                </a:cubicBezTo>
                <a:cubicBezTo>
                  <a:pt x="5961031" y="-49080"/>
                  <a:pt x="5952657" y="14214"/>
                  <a:pt x="5992762" y="0"/>
                </a:cubicBezTo>
                <a:cubicBezTo>
                  <a:pt x="6032868" y="-14214"/>
                  <a:pt x="6562581" y="70894"/>
                  <a:pt x="6860492" y="0"/>
                </a:cubicBezTo>
                <a:cubicBezTo>
                  <a:pt x="7158403" y="-70894"/>
                  <a:pt x="7334746" y="77668"/>
                  <a:pt x="7728222" y="0"/>
                </a:cubicBezTo>
                <a:cubicBezTo>
                  <a:pt x="8121698" y="-77668"/>
                  <a:pt x="7850719" y="16090"/>
                  <a:pt x="7892387" y="0"/>
                </a:cubicBezTo>
                <a:cubicBezTo>
                  <a:pt x="7934056" y="-16090"/>
                  <a:pt x="8080421" y="30004"/>
                  <a:pt x="8197265" y="0"/>
                </a:cubicBezTo>
                <a:cubicBezTo>
                  <a:pt x="8314109" y="-30004"/>
                  <a:pt x="8493619" y="33462"/>
                  <a:pt x="8783569" y="0"/>
                </a:cubicBezTo>
                <a:cubicBezTo>
                  <a:pt x="9073519" y="-33462"/>
                  <a:pt x="9253139" y="10513"/>
                  <a:pt x="9510587" y="0"/>
                </a:cubicBezTo>
                <a:cubicBezTo>
                  <a:pt x="9768035" y="-10513"/>
                  <a:pt x="9795121" y="39661"/>
                  <a:pt x="9956178" y="0"/>
                </a:cubicBezTo>
                <a:cubicBezTo>
                  <a:pt x="10117235" y="-39661"/>
                  <a:pt x="10180619" y="20028"/>
                  <a:pt x="10261056" y="0"/>
                </a:cubicBezTo>
                <a:cubicBezTo>
                  <a:pt x="10341493" y="-20028"/>
                  <a:pt x="10442543" y="10197"/>
                  <a:pt x="10565934" y="0"/>
                </a:cubicBezTo>
                <a:cubicBezTo>
                  <a:pt x="10689325" y="-10197"/>
                  <a:pt x="11013342" y="33678"/>
                  <a:pt x="11292951" y="0"/>
                </a:cubicBezTo>
                <a:cubicBezTo>
                  <a:pt x="11572560" y="-33678"/>
                  <a:pt x="11387666" y="15368"/>
                  <a:pt x="11457116" y="0"/>
                </a:cubicBezTo>
                <a:cubicBezTo>
                  <a:pt x="11526566" y="-15368"/>
                  <a:pt x="11775052" y="25480"/>
                  <a:pt x="11902707" y="0"/>
                </a:cubicBezTo>
                <a:cubicBezTo>
                  <a:pt x="12030362" y="-25480"/>
                  <a:pt x="12302401" y="50439"/>
                  <a:pt x="12489011" y="0"/>
                </a:cubicBezTo>
                <a:cubicBezTo>
                  <a:pt x="12675621" y="-50439"/>
                  <a:pt x="12643367" y="32060"/>
                  <a:pt x="12793889" y="0"/>
                </a:cubicBezTo>
                <a:cubicBezTo>
                  <a:pt x="12944411" y="-32060"/>
                  <a:pt x="13326079" y="8173"/>
                  <a:pt x="13661619" y="0"/>
                </a:cubicBezTo>
                <a:cubicBezTo>
                  <a:pt x="13997159" y="-8173"/>
                  <a:pt x="13775847" y="2392"/>
                  <a:pt x="13825785" y="0"/>
                </a:cubicBezTo>
                <a:cubicBezTo>
                  <a:pt x="13875723" y="-2392"/>
                  <a:pt x="13920299" y="16328"/>
                  <a:pt x="13989950" y="0"/>
                </a:cubicBezTo>
                <a:cubicBezTo>
                  <a:pt x="14059601" y="-16328"/>
                  <a:pt x="14240450" y="45427"/>
                  <a:pt x="14435541" y="0"/>
                </a:cubicBezTo>
                <a:cubicBezTo>
                  <a:pt x="14630632" y="-45427"/>
                  <a:pt x="14759313" y="65014"/>
                  <a:pt x="15021845" y="0"/>
                </a:cubicBezTo>
                <a:cubicBezTo>
                  <a:pt x="15284377" y="-65014"/>
                  <a:pt x="15329649" y="20875"/>
                  <a:pt x="15608149" y="0"/>
                </a:cubicBezTo>
                <a:cubicBezTo>
                  <a:pt x="16398703" y="240461"/>
                  <a:pt x="16978033" y="648399"/>
                  <a:pt x="17145000" y="1536851"/>
                </a:cubicBezTo>
                <a:cubicBezTo>
                  <a:pt x="17200364" y="1747483"/>
                  <a:pt x="17088851" y="1898626"/>
                  <a:pt x="17145000" y="2034217"/>
                </a:cubicBezTo>
                <a:cubicBezTo>
                  <a:pt x="17201149" y="2169808"/>
                  <a:pt x="17135692" y="2314749"/>
                  <a:pt x="17145000" y="2408638"/>
                </a:cubicBezTo>
                <a:cubicBezTo>
                  <a:pt x="17154308" y="2502527"/>
                  <a:pt x="17096590" y="2906937"/>
                  <a:pt x="17145000" y="3090420"/>
                </a:cubicBezTo>
                <a:cubicBezTo>
                  <a:pt x="17193410" y="3273903"/>
                  <a:pt x="17107015" y="3453679"/>
                  <a:pt x="17145000" y="3649258"/>
                </a:cubicBezTo>
                <a:cubicBezTo>
                  <a:pt x="17182985" y="3844837"/>
                  <a:pt x="17144855" y="3951211"/>
                  <a:pt x="17145000" y="4208096"/>
                </a:cubicBezTo>
                <a:cubicBezTo>
                  <a:pt x="17145145" y="4464981"/>
                  <a:pt x="17121220" y="4499256"/>
                  <a:pt x="17145000" y="4643990"/>
                </a:cubicBezTo>
                <a:cubicBezTo>
                  <a:pt x="17168780" y="4788724"/>
                  <a:pt x="17115150" y="5009923"/>
                  <a:pt x="17145000" y="5325772"/>
                </a:cubicBezTo>
                <a:cubicBezTo>
                  <a:pt x="17174850" y="5641621"/>
                  <a:pt x="17105517" y="5618170"/>
                  <a:pt x="17145000" y="5761666"/>
                </a:cubicBezTo>
                <a:cubicBezTo>
                  <a:pt x="17184483" y="5905162"/>
                  <a:pt x="17144857" y="6269409"/>
                  <a:pt x="17145000" y="6443448"/>
                </a:cubicBezTo>
                <a:cubicBezTo>
                  <a:pt x="17145143" y="6617487"/>
                  <a:pt x="17123976" y="6649839"/>
                  <a:pt x="17145000" y="6817869"/>
                </a:cubicBezTo>
                <a:cubicBezTo>
                  <a:pt x="17166024" y="6985899"/>
                  <a:pt x="17119878" y="7452351"/>
                  <a:pt x="17145000" y="7684068"/>
                </a:cubicBezTo>
                <a:cubicBezTo>
                  <a:pt x="17034085" y="8355468"/>
                  <a:pt x="16403748" y="9284631"/>
                  <a:pt x="15608149" y="9220919"/>
                </a:cubicBezTo>
                <a:cubicBezTo>
                  <a:pt x="15408129" y="9268271"/>
                  <a:pt x="15147150" y="9153066"/>
                  <a:pt x="14881132" y="9220919"/>
                </a:cubicBezTo>
                <a:cubicBezTo>
                  <a:pt x="14615114" y="9288772"/>
                  <a:pt x="14441170" y="9163705"/>
                  <a:pt x="14294828" y="9220919"/>
                </a:cubicBezTo>
                <a:cubicBezTo>
                  <a:pt x="14148486" y="9278133"/>
                  <a:pt x="14081884" y="9200019"/>
                  <a:pt x="13989950" y="9220919"/>
                </a:cubicBezTo>
                <a:cubicBezTo>
                  <a:pt x="13898016" y="9241819"/>
                  <a:pt x="13675408" y="9218431"/>
                  <a:pt x="13544359" y="9220919"/>
                </a:cubicBezTo>
                <a:cubicBezTo>
                  <a:pt x="13413310" y="9223407"/>
                  <a:pt x="12927534" y="9163700"/>
                  <a:pt x="12676629" y="9220919"/>
                </a:cubicBezTo>
                <a:cubicBezTo>
                  <a:pt x="12425724" y="9278138"/>
                  <a:pt x="12197663" y="9191381"/>
                  <a:pt x="11949612" y="9220919"/>
                </a:cubicBezTo>
                <a:cubicBezTo>
                  <a:pt x="11701561" y="9250457"/>
                  <a:pt x="11853279" y="9206031"/>
                  <a:pt x="11785446" y="9220919"/>
                </a:cubicBezTo>
                <a:cubicBezTo>
                  <a:pt x="11717613" y="9235807"/>
                  <a:pt x="11688211" y="9212801"/>
                  <a:pt x="11621281" y="9220919"/>
                </a:cubicBezTo>
                <a:cubicBezTo>
                  <a:pt x="11554352" y="9229037"/>
                  <a:pt x="11028289" y="9183023"/>
                  <a:pt x="10753551" y="9220919"/>
                </a:cubicBezTo>
                <a:cubicBezTo>
                  <a:pt x="10478813" y="9258815"/>
                  <a:pt x="10660592" y="9210555"/>
                  <a:pt x="10589386" y="9220919"/>
                </a:cubicBezTo>
                <a:cubicBezTo>
                  <a:pt x="10518180" y="9231283"/>
                  <a:pt x="10475474" y="9208190"/>
                  <a:pt x="10425221" y="9220919"/>
                </a:cubicBezTo>
                <a:cubicBezTo>
                  <a:pt x="10374969" y="9233648"/>
                  <a:pt x="10049341" y="9186749"/>
                  <a:pt x="9698204" y="9220919"/>
                </a:cubicBezTo>
                <a:cubicBezTo>
                  <a:pt x="9347067" y="9255089"/>
                  <a:pt x="9095534" y="9124844"/>
                  <a:pt x="8830474" y="9220919"/>
                </a:cubicBezTo>
                <a:cubicBezTo>
                  <a:pt x="8565414" y="9316994"/>
                  <a:pt x="8325846" y="9117969"/>
                  <a:pt x="7962744" y="9220919"/>
                </a:cubicBezTo>
                <a:cubicBezTo>
                  <a:pt x="7599642" y="9323869"/>
                  <a:pt x="7656639" y="9183741"/>
                  <a:pt x="7517153" y="9220919"/>
                </a:cubicBezTo>
                <a:cubicBezTo>
                  <a:pt x="7377667" y="9258097"/>
                  <a:pt x="6882202" y="9117994"/>
                  <a:pt x="6649423" y="9220919"/>
                </a:cubicBezTo>
                <a:cubicBezTo>
                  <a:pt x="6416644" y="9323844"/>
                  <a:pt x="6071745" y="9143312"/>
                  <a:pt x="5922406" y="9220919"/>
                </a:cubicBezTo>
                <a:cubicBezTo>
                  <a:pt x="5773067" y="9298526"/>
                  <a:pt x="5796385" y="9207957"/>
                  <a:pt x="5758240" y="9220919"/>
                </a:cubicBezTo>
                <a:cubicBezTo>
                  <a:pt x="5720095" y="9233881"/>
                  <a:pt x="5457898" y="9177400"/>
                  <a:pt x="5312649" y="9220919"/>
                </a:cubicBezTo>
                <a:cubicBezTo>
                  <a:pt x="5167400" y="9264438"/>
                  <a:pt x="4722978" y="9205770"/>
                  <a:pt x="4444919" y="9220919"/>
                </a:cubicBezTo>
                <a:cubicBezTo>
                  <a:pt x="4166860" y="9236068"/>
                  <a:pt x="3820979" y="9165547"/>
                  <a:pt x="3577189" y="9220919"/>
                </a:cubicBezTo>
                <a:cubicBezTo>
                  <a:pt x="3333399" y="9276291"/>
                  <a:pt x="3315510" y="9170588"/>
                  <a:pt x="3131598" y="9220919"/>
                </a:cubicBezTo>
                <a:cubicBezTo>
                  <a:pt x="2947686" y="9271250"/>
                  <a:pt x="2889575" y="9184642"/>
                  <a:pt x="2686007" y="9220919"/>
                </a:cubicBezTo>
                <a:cubicBezTo>
                  <a:pt x="2482439" y="9257196"/>
                  <a:pt x="1856853" y="9095469"/>
                  <a:pt x="1536851" y="9220919"/>
                </a:cubicBezTo>
                <a:cubicBezTo>
                  <a:pt x="659456" y="9201578"/>
                  <a:pt x="161873" y="8677490"/>
                  <a:pt x="0" y="7684068"/>
                </a:cubicBezTo>
                <a:cubicBezTo>
                  <a:pt x="-27073" y="7605716"/>
                  <a:pt x="35585" y="7481381"/>
                  <a:pt x="0" y="7309647"/>
                </a:cubicBezTo>
                <a:cubicBezTo>
                  <a:pt x="-35585" y="7137913"/>
                  <a:pt x="37965" y="6864866"/>
                  <a:pt x="0" y="6750809"/>
                </a:cubicBezTo>
                <a:cubicBezTo>
                  <a:pt x="-37965" y="6636752"/>
                  <a:pt x="43370" y="6427760"/>
                  <a:pt x="0" y="6253443"/>
                </a:cubicBezTo>
                <a:cubicBezTo>
                  <a:pt x="-43370" y="6079126"/>
                  <a:pt x="48799" y="5957100"/>
                  <a:pt x="0" y="5817549"/>
                </a:cubicBezTo>
                <a:cubicBezTo>
                  <a:pt x="-48799" y="5677998"/>
                  <a:pt x="6162" y="5523815"/>
                  <a:pt x="0" y="5381656"/>
                </a:cubicBezTo>
                <a:cubicBezTo>
                  <a:pt x="-6162" y="5239497"/>
                  <a:pt x="19386" y="4979098"/>
                  <a:pt x="0" y="4822818"/>
                </a:cubicBezTo>
                <a:cubicBezTo>
                  <a:pt x="-19386" y="4666538"/>
                  <a:pt x="27251" y="4519895"/>
                  <a:pt x="0" y="4386924"/>
                </a:cubicBezTo>
                <a:cubicBezTo>
                  <a:pt x="-27251" y="4253953"/>
                  <a:pt x="47120" y="4069635"/>
                  <a:pt x="0" y="3951031"/>
                </a:cubicBezTo>
                <a:cubicBezTo>
                  <a:pt x="-47120" y="3832427"/>
                  <a:pt x="38959" y="3608121"/>
                  <a:pt x="0" y="3515137"/>
                </a:cubicBezTo>
                <a:cubicBezTo>
                  <a:pt x="-38959" y="3422153"/>
                  <a:pt x="72243" y="3037298"/>
                  <a:pt x="0" y="2833355"/>
                </a:cubicBezTo>
                <a:cubicBezTo>
                  <a:pt x="-72243" y="2629412"/>
                  <a:pt x="39242" y="2620104"/>
                  <a:pt x="0" y="2458934"/>
                </a:cubicBezTo>
                <a:cubicBezTo>
                  <a:pt x="-39242" y="2297764"/>
                  <a:pt x="19294" y="2255976"/>
                  <a:pt x="0" y="2084512"/>
                </a:cubicBezTo>
                <a:cubicBezTo>
                  <a:pt x="-19294" y="1913048"/>
                  <a:pt x="29327" y="1671748"/>
                  <a:pt x="0" y="1536851"/>
                </a:cubicBezTo>
                <a:close/>
              </a:path>
              <a:path w="17145000" h="9220919" stroke="0" extrusionOk="0">
                <a:moveTo>
                  <a:pt x="0" y="1536851"/>
                </a:moveTo>
                <a:cubicBezTo>
                  <a:pt x="-117421" y="615644"/>
                  <a:pt x="459932" y="85625"/>
                  <a:pt x="1536851" y="0"/>
                </a:cubicBezTo>
                <a:cubicBezTo>
                  <a:pt x="1859199" y="-18881"/>
                  <a:pt x="2083605" y="31024"/>
                  <a:pt x="2404581" y="0"/>
                </a:cubicBezTo>
                <a:cubicBezTo>
                  <a:pt x="2725557" y="-31024"/>
                  <a:pt x="2693691" y="3694"/>
                  <a:pt x="2850172" y="0"/>
                </a:cubicBezTo>
                <a:cubicBezTo>
                  <a:pt x="3006653" y="-3694"/>
                  <a:pt x="3082554" y="20607"/>
                  <a:pt x="3155050" y="0"/>
                </a:cubicBezTo>
                <a:cubicBezTo>
                  <a:pt x="3227546" y="-20607"/>
                  <a:pt x="3528330" y="75266"/>
                  <a:pt x="3882067" y="0"/>
                </a:cubicBezTo>
                <a:cubicBezTo>
                  <a:pt x="4235804" y="-75266"/>
                  <a:pt x="4105284" y="16019"/>
                  <a:pt x="4327658" y="0"/>
                </a:cubicBezTo>
                <a:cubicBezTo>
                  <a:pt x="4550032" y="-16019"/>
                  <a:pt x="4882270" y="35050"/>
                  <a:pt x="5195388" y="0"/>
                </a:cubicBezTo>
                <a:cubicBezTo>
                  <a:pt x="5508506" y="-35050"/>
                  <a:pt x="5399926" y="25900"/>
                  <a:pt x="5500267" y="0"/>
                </a:cubicBezTo>
                <a:cubicBezTo>
                  <a:pt x="5600608" y="-25900"/>
                  <a:pt x="6120505" y="18027"/>
                  <a:pt x="6367997" y="0"/>
                </a:cubicBezTo>
                <a:cubicBezTo>
                  <a:pt x="6615489" y="-18027"/>
                  <a:pt x="6490696" y="6474"/>
                  <a:pt x="6532162" y="0"/>
                </a:cubicBezTo>
                <a:cubicBezTo>
                  <a:pt x="6573628" y="-6474"/>
                  <a:pt x="6942846" y="65002"/>
                  <a:pt x="7118466" y="0"/>
                </a:cubicBezTo>
                <a:cubicBezTo>
                  <a:pt x="7294086" y="-65002"/>
                  <a:pt x="7533963" y="4159"/>
                  <a:pt x="7704770" y="0"/>
                </a:cubicBezTo>
                <a:cubicBezTo>
                  <a:pt x="7875577" y="-4159"/>
                  <a:pt x="8019745" y="51685"/>
                  <a:pt x="8150361" y="0"/>
                </a:cubicBezTo>
                <a:cubicBezTo>
                  <a:pt x="8280977" y="-51685"/>
                  <a:pt x="8663091" y="50716"/>
                  <a:pt x="9018091" y="0"/>
                </a:cubicBezTo>
                <a:cubicBezTo>
                  <a:pt x="9373091" y="-50716"/>
                  <a:pt x="9558975" y="1644"/>
                  <a:pt x="9885821" y="0"/>
                </a:cubicBezTo>
                <a:cubicBezTo>
                  <a:pt x="10212667" y="-1644"/>
                  <a:pt x="10085299" y="18757"/>
                  <a:pt x="10190699" y="0"/>
                </a:cubicBezTo>
                <a:cubicBezTo>
                  <a:pt x="10296099" y="-18757"/>
                  <a:pt x="10490710" y="49714"/>
                  <a:pt x="10777003" y="0"/>
                </a:cubicBezTo>
                <a:cubicBezTo>
                  <a:pt x="11063296" y="-49714"/>
                  <a:pt x="11290168" y="24615"/>
                  <a:pt x="11644733" y="0"/>
                </a:cubicBezTo>
                <a:cubicBezTo>
                  <a:pt x="11999298" y="-24615"/>
                  <a:pt x="12113452" y="64426"/>
                  <a:pt x="12231037" y="0"/>
                </a:cubicBezTo>
                <a:cubicBezTo>
                  <a:pt x="12348622" y="-64426"/>
                  <a:pt x="12324460" y="6220"/>
                  <a:pt x="12395203" y="0"/>
                </a:cubicBezTo>
                <a:cubicBezTo>
                  <a:pt x="12465946" y="-6220"/>
                  <a:pt x="12588265" y="22666"/>
                  <a:pt x="12700081" y="0"/>
                </a:cubicBezTo>
                <a:cubicBezTo>
                  <a:pt x="12811897" y="-22666"/>
                  <a:pt x="13248472" y="20703"/>
                  <a:pt x="13567811" y="0"/>
                </a:cubicBezTo>
                <a:cubicBezTo>
                  <a:pt x="13887150" y="-20703"/>
                  <a:pt x="13920179" y="37887"/>
                  <a:pt x="14154115" y="0"/>
                </a:cubicBezTo>
                <a:cubicBezTo>
                  <a:pt x="14388051" y="-37887"/>
                  <a:pt x="14319357" y="25713"/>
                  <a:pt x="14458993" y="0"/>
                </a:cubicBezTo>
                <a:cubicBezTo>
                  <a:pt x="14598629" y="-25713"/>
                  <a:pt x="14854416" y="47773"/>
                  <a:pt x="15045297" y="0"/>
                </a:cubicBezTo>
                <a:cubicBezTo>
                  <a:pt x="15236178" y="-47773"/>
                  <a:pt x="15412110" y="12972"/>
                  <a:pt x="15608149" y="0"/>
                </a:cubicBezTo>
                <a:cubicBezTo>
                  <a:pt x="16477095" y="-62026"/>
                  <a:pt x="17284192" y="838574"/>
                  <a:pt x="17145000" y="1536851"/>
                </a:cubicBezTo>
                <a:cubicBezTo>
                  <a:pt x="17167411" y="1745126"/>
                  <a:pt x="17063940" y="2014861"/>
                  <a:pt x="17145000" y="2218633"/>
                </a:cubicBezTo>
                <a:cubicBezTo>
                  <a:pt x="17226060" y="2422405"/>
                  <a:pt x="17097465" y="2561548"/>
                  <a:pt x="17145000" y="2838943"/>
                </a:cubicBezTo>
                <a:cubicBezTo>
                  <a:pt x="17192535" y="3116338"/>
                  <a:pt x="17094119" y="3158407"/>
                  <a:pt x="17145000" y="3274837"/>
                </a:cubicBezTo>
                <a:cubicBezTo>
                  <a:pt x="17195881" y="3391267"/>
                  <a:pt x="17073770" y="3603339"/>
                  <a:pt x="17145000" y="3895147"/>
                </a:cubicBezTo>
                <a:cubicBezTo>
                  <a:pt x="17216230" y="4186955"/>
                  <a:pt x="17115289" y="4088423"/>
                  <a:pt x="17145000" y="4269568"/>
                </a:cubicBezTo>
                <a:cubicBezTo>
                  <a:pt x="17174711" y="4450713"/>
                  <a:pt x="17138135" y="4617031"/>
                  <a:pt x="17145000" y="4889878"/>
                </a:cubicBezTo>
                <a:cubicBezTo>
                  <a:pt x="17151865" y="5162725"/>
                  <a:pt x="17128625" y="5114693"/>
                  <a:pt x="17145000" y="5325772"/>
                </a:cubicBezTo>
                <a:cubicBezTo>
                  <a:pt x="17161375" y="5536851"/>
                  <a:pt x="17104156" y="5624203"/>
                  <a:pt x="17145000" y="5700193"/>
                </a:cubicBezTo>
                <a:cubicBezTo>
                  <a:pt x="17185844" y="5776183"/>
                  <a:pt x="17124703" y="5986315"/>
                  <a:pt x="17145000" y="6136087"/>
                </a:cubicBezTo>
                <a:cubicBezTo>
                  <a:pt x="17165297" y="6285859"/>
                  <a:pt x="17102612" y="6505269"/>
                  <a:pt x="17145000" y="6756397"/>
                </a:cubicBezTo>
                <a:cubicBezTo>
                  <a:pt x="17187388" y="7007525"/>
                  <a:pt x="17115920" y="7035683"/>
                  <a:pt x="17145000" y="7192291"/>
                </a:cubicBezTo>
                <a:cubicBezTo>
                  <a:pt x="17174080" y="7348899"/>
                  <a:pt x="17135041" y="7493384"/>
                  <a:pt x="17145000" y="7684068"/>
                </a:cubicBezTo>
                <a:cubicBezTo>
                  <a:pt x="17305664" y="8564705"/>
                  <a:pt x="16255357" y="9351067"/>
                  <a:pt x="15608149" y="9220919"/>
                </a:cubicBezTo>
                <a:cubicBezTo>
                  <a:pt x="15250182" y="9256172"/>
                  <a:pt x="15141254" y="9162501"/>
                  <a:pt x="14881132" y="9220919"/>
                </a:cubicBezTo>
                <a:cubicBezTo>
                  <a:pt x="14621010" y="9279337"/>
                  <a:pt x="14641151" y="9206661"/>
                  <a:pt x="14576254" y="9220919"/>
                </a:cubicBezTo>
                <a:cubicBezTo>
                  <a:pt x="14511357" y="9235177"/>
                  <a:pt x="14026070" y="9140816"/>
                  <a:pt x="13708524" y="9220919"/>
                </a:cubicBezTo>
                <a:cubicBezTo>
                  <a:pt x="13390978" y="9301022"/>
                  <a:pt x="13289211" y="9186177"/>
                  <a:pt x="13122220" y="9220919"/>
                </a:cubicBezTo>
                <a:cubicBezTo>
                  <a:pt x="12955229" y="9255661"/>
                  <a:pt x="12568567" y="9122965"/>
                  <a:pt x="12254490" y="9220919"/>
                </a:cubicBezTo>
                <a:cubicBezTo>
                  <a:pt x="11940413" y="9318873"/>
                  <a:pt x="11862892" y="9182982"/>
                  <a:pt x="11527473" y="9220919"/>
                </a:cubicBezTo>
                <a:cubicBezTo>
                  <a:pt x="11192054" y="9258856"/>
                  <a:pt x="11182104" y="9189494"/>
                  <a:pt x="11081881" y="9220919"/>
                </a:cubicBezTo>
                <a:cubicBezTo>
                  <a:pt x="10981658" y="9252344"/>
                  <a:pt x="10654812" y="9195308"/>
                  <a:pt x="10354864" y="9220919"/>
                </a:cubicBezTo>
                <a:cubicBezTo>
                  <a:pt x="10054916" y="9246530"/>
                  <a:pt x="10181091" y="9212320"/>
                  <a:pt x="10049986" y="9220919"/>
                </a:cubicBezTo>
                <a:cubicBezTo>
                  <a:pt x="9918881" y="9229518"/>
                  <a:pt x="9706011" y="9220003"/>
                  <a:pt x="9463682" y="9220919"/>
                </a:cubicBezTo>
                <a:cubicBezTo>
                  <a:pt x="9221353" y="9221835"/>
                  <a:pt x="9338203" y="9208827"/>
                  <a:pt x="9299517" y="9220919"/>
                </a:cubicBezTo>
                <a:cubicBezTo>
                  <a:pt x="9260832" y="9233011"/>
                  <a:pt x="8759884" y="9171821"/>
                  <a:pt x="8431787" y="9220919"/>
                </a:cubicBezTo>
                <a:cubicBezTo>
                  <a:pt x="8103690" y="9270017"/>
                  <a:pt x="8007164" y="9155382"/>
                  <a:pt x="7845483" y="9220919"/>
                </a:cubicBezTo>
                <a:cubicBezTo>
                  <a:pt x="7683802" y="9286456"/>
                  <a:pt x="7202183" y="9197093"/>
                  <a:pt x="6977753" y="9220919"/>
                </a:cubicBezTo>
                <a:cubicBezTo>
                  <a:pt x="6753323" y="9244745"/>
                  <a:pt x="6678879" y="9191294"/>
                  <a:pt x="6532162" y="9220919"/>
                </a:cubicBezTo>
                <a:cubicBezTo>
                  <a:pt x="6385445" y="9250544"/>
                  <a:pt x="6339261" y="9201824"/>
                  <a:pt x="6227284" y="9220919"/>
                </a:cubicBezTo>
                <a:cubicBezTo>
                  <a:pt x="6115307" y="9240014"/>
                  <a:pt x="5883669" y="9213332"/>
                  <a:pt x="5640980" y="9220919"/>
                </a:cubicBezTo>
                <a:cubicBezTo>
                  <a:pt x="5398291" y="9228506"/>
                  <a:pt x="5076087" y="9165824"/>
                  <a:pt x="4913963" y="9220919"/>
                </a:cubicBezTo>
                <a:cubicBezTo>
                  <a:pt x="4751839" y="9276014"/>
                  <a:pt x="4317861" y="9213920"/>
                  <a:pt x="4046232" y="9220919"/>
                </a:cubicBezTo>
                <a:cubicBezTo>
                  <a:pt x="3774603" y="9227918"/>
                  <a:pt x="3609032" y="9174983"/>
                  <a:pt x="3319215" y="9220919"/>
                </a:cubicBezTo>
                <a:cubicBezTo>
                  <a:pt x="3029398" y="9266855"/>
                  <a:pt x="2672398" y="9160127"/>
                  <a:pt x="2451485" y="9220919"/>
                </a:cubicBezTo>
                <a:cubicBezTo>
                  <a:pt x="2230572" y="9281711"/>
                  <a:pt x="1975160" y="9125164"/>
                  <a:pt x="1536851" y="9220919"/>
                </a:cubicBezTo>
                <a:cubicBezTo>
                  <a:pt x="772308" y="9133691"/>
                  <a:pt x="-55837" y="8721027"/>
                  <a:pt x="0" y="7684068"/>
                </a:cubicBezTo>
                <a:cubicBezTo>
                  <a:pt x="-63911" y="7545200"/>
                  <a:pt x="47079" y="7313962"/>
                  <a:pt x="0" y="7002286"/>
                </a:cubicBezTo>
                <a:cubicBezTo>
                  <a:pt x="-47079" y="6690610"/>
                  <a:pt x="22695" y="6774735"/>
                  <a:pt x="0" y="6566392"/>
                </a:cubicBezTo>
                <a:cubicBezTo>
                  <a:pt x="-22695" y="6358049"/>
                  <a:pt x="43260" y="6267385"/>
                  <a:pt x="0" y="6191971"/>
                </a:cubicBezTo>
                <a:cubicBezTo>
                  <a:pt x="-43260" y="6116557"/>
                  <a:pt x="50019" y="5957650"/>
                  <a:pt x="0" y="5756077"/>
                </a:cubicBezTo>
                <a:cubicBezTo>
                  <a:pt x="-50019" y="5554504"/>
                  <a:pt x="2113" y="5498995"/>
                  <a:pt x="0" y="5320184"/>
                </a:cubicBezTo>
                <a:cubicBezTo>
                  <a:pt x="-2113" y="5141373"/>
                  <a:pt x="226" y="4926919"/>
                  <a:pt x="0" y="4761346"/>
                </a:cubicBezTo>
                <a:cubicBezTo>
                  <a:pt x="-226" y="4595773"/>
                  <a:pt x="41657" y="4356579"/>
                  <a:pt x="0" y="4202508"/>
                </a:cubicBezTo>
                <a:cubicBezTo>
                  <a:pt x="-41657" y="4048437"/>
                  <a:pt x="56753" y="3903623"/>
                  <a:pt x="0" y="3705142"/>
                </a:cubicBezTo>
                <a:cubicBezTo>
                  <a:pt x="-56753" y="3506661"/>
                  <a:pt x="2120" y="3212662"/>
                  <a:pt x="0" y="3023360"/>
                </a:cubicBezTo>
                <a:cubicBezTo>
                  <a:pt x="-2120" y="2834058"/>
                  <a:pt x="50807" y="2802488"/>
                  <a:pt x="0" y="2587466"/>
                </a:cubicBezTo>
                <a:cubicBezTo>
                  <a:pt x="-50807" y="2372444"/>
                  <a:pt x="78863" y="1944750"/>
                  <a:pt x="0" y="1536851"/>
                </a:cubicBezTo>
                <a:close/>
              </a:path>
            </a:pathLst>
          </a:custGeom>
          <a:solidFill>
            <a:schemeClr val="bg1"/>
          </a:solidFill>
          <a:ln w="76200">
            <a:solidFill>
              <a:schemeClr val="accent6"/>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Oval 4">
            <a:extLst>
              <a:ext uri="{FF2B5EF4-FFF2-40B4-BE49-F238E27FC236}">
                <a16:creationId xmlns:a16="http://schemas.microsoft.com/office/drawing/2014/main" id="{D24F8928-CE3E-F017-EC41-1FFBF9AB292A}"/>
              </a:ext>
            </a:extLst>
          </p:cNvPr>
          <p:cNvSpPr/>
          <p:nvPr/>
        </p:nvSpPr>
        <p:spPr>
          <a:xfrm>
            <a:off x="1106514" y="1108297"/>
            <a:ext cx="1320299" cy="1211859"/>
          </a:xfrm>
          <a:prstGeom prst="ellipse">
            <a:avLst/>
          </a:prstGeom>
          <a:solidFill>
            <a:srgbClr val="F98E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6000" b="1" dirty="0">
                <a:latin typeface="UTM Avo" panose="02040603050506020204" pitchFamily="18"/>
              </a:rPr>
              <a:t>2</a:t>
            </a:r>
          </a:p>
        </p:txBody>
      </p:sp>
      <p:sp>
        <p:nvSpPr>
          <p:cNvPr id="7" name="TextBox 6">
            <a:extLst>
              <a:ext uri="{FF2B5EF4-FFF2-40B4-BE49-F238E27FC236}">
                <a16:creationId xmlns:a16="http://schemas.microsoft.com/office/drawing/2014/main" id="{416A797B-F1EE-B532-007F-D58133E159E2}"/>
              </a:ext>
            </a:extLst>
          </p:cNvPr>
          <p:cNvSpPr txBox="1"/>
          <p:nvPr/>
        </p:nvSpPr>
        <p:spPr>
          <a:xfrm>
            <a:off x="2776321" y="898618"/>
            <a:ext cx="13792201" cy="1631216"/>
          </a:xfrm>
          <a:prstGeom prst="rect">
            <a:avLst/>
          </a:prstGeom>
          <a:solidFill>
            <a:srgbClr val="F6F3F3"/>
          </a:solidFill>
          <a:ln>
            <a:solidFill>
              <a:srgbClr val="F98ECC"/>
            </a:solidFill>
          </a:ln>
        </p:spPr>
        <p:txBody>
          <a:bodyPr wrap="square" rtlCol="0">
            <a:spAutoFit/>
          </a:bodyPr>
          <a:lstStyle/>
          <a:p>
            <a:pPr algn="ctr"/>
            <a:r>
              <a:rPr lang="en-VN" sz="5000" b="1" dirty="0">
                <a:latin typeface="UTM Avo" panose="02040603050506020204" pitchFamily="18"/>
              </a:rPr>
              <a:t>Chọn biểu tượng cảm xúc phù hợp với hành động của các tranh sau:</a:t>
            </a:r>
          </a:p>
        </p:txBody>
      </p:sp>
      <p:sp>
        <p:nvSpPr>
          <p:cNvPr id="6" name="Freeform 7">
            <a:extLst>
              <a:ext uri="{FF2B5EF4-FFF2-40B4-BE49-F238E27FC236}">
                <a16:creationId xmlns:a16="http://schemas.microsoft.com/office/drawing/2014/main" id="{89FB4A5A-A935-A205-DF58-DEEA03FF92A0}"/>
              </a:ext>
            </a:extLst>
          </p:cNvPr>
          <p:cNvSpPr/>
          <p:nvPr/>
        </p:nvSpPr>
        <p:spPr>
          <a:xfrm>
            <a:off x="1106514" y="4654774"/>
            <a:ext cx="5973135" cy="5011432"/>
          </a:xfrm>
          <a:custGeom>
            <a:avLst/>
            <a:gdLst/>
            <a:ahLst/>
            <a:cxnLst/>
            <a:rect l="l" t="t" r="r" b="b"/>
            <a:pathLst>
              <a:path w="9527757" h="8229600">
                <a:moveTo>
                  <a:pt x="0" y="0"/>
                </a:moveTo>
                <a:lnTo>
                  <a:pt x="9527756" y="0"/>
                </a:lnTo>
                <a:lnTo>
                  <a:pt x="9527756" y="8229600"/>
                </a:lnTo>
                <a:lnTo>
                  <a:pt x="0" y="8229600"/>
                </a:lnTo>
                <a:lnTo>
                  <a:pt x="0" y="0"/>
                </a:lnTo>
                <a:close/>
              </a:path>
            </a:pathLst>
          </a:custGeom>
          <a:blipFill>
            <a:blip r:embed="rId4"/>
            <a:stretch>
              <a:fillRect/>
            </a:stretch>
          </a:blipFill>
        </p:spPr>
      </p:sp>
      <p:sp>
        <p:nvSpPr>
          <p:cNvPr id="11" name="TextBox 10">
            <a:extLst>
              <a:ext uri="{FF2B5EF4-FFF2-40B4-BE49-F238E27FC236}">
                <a16:creationId xmlns:a16="http://schemas.microsoft.com/office/drawing/2014/main" id="{31FBCF82-97C9-9F6C-0676-C06E587F8F0C}"/>
              </a:ext>
            </a:extLst>
          </p:cNvPr>
          <p:cNvSpPr txBox="1"/>
          <p:nvPr/>
        </p:nvSpPr>
        <p:spPr>
          <a:xfrm>
            <a:off x="7079649" y="2757432"/>
            <a:ext cx="9372600" cy="4825663"/>
          </a:xfrm>
          <a:prstGeom prst="cloudCallout">
            <a:avLst>
              <a:gd name="adj1" fmla="val -61928"/>
              <a:gd name="adj2" fmla="val 20665"/>
            </a:avLst>
          </a:prstGeom>
          <a:solidFill>
            <a:schemeClr val="accent5">
              <a:lumMod val="20000"/>
              <a:lumOff val="80000"/>
            </a:schemeClr>
          </a:solidFill>
          <a:ln>
            <a:solidFill>
              <a:srgbClr val="00B0F0"/>
            </a:solidFill>
          </a:ln>
        </p:spPr>
        <p:txBody>
          <a:bodyPr wrap="square" rtlCol="0">
            <a:spAutoFit/>
          </a:bodyPr>
          <a:lstStyle/>
          <a:p>
            <a:pPr algn="ctr"/>
            <a:r>
              <a:rPr lang="en-VN" sz="5000" b="1" dirty="0">
                <a:solidFill>
                  <a:schemeClr val="accent5"/>
                </a:solidFill>
                <a:latin typeface="UTM Avo" panose="02040603050506020204" pitchFamily="18"/>
              </a:rPr>
              <a:t>Các em đã bảo vệ và chăm sóc động, thực vật tốt chưa?</a:t>
            </a:r>
          </a:p>
        </p:txBody>
      </p:sp>
    </p:spTree>
    <p:extLst>
      <p:ext uri="{BB962C8B-B14F-4D97-AF65-F5344CB8AC3E}">
        <p14:creationId xmlns:p14="http://schemas.microsoft.com/office/powerpoint/2010/main" val="259708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a:extLst>
            <a:ext uri="{FF2B5EF4-FFF2-40B4-BE49-F238E27FC236}">
              <a16:creationId xmlns:a16="http://schemas.microsoft.com/office/drawing/2014/main" id="{F96C9E3C-35B9-3388-5735-42D8A2905FE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DB134D3-4255-096E-65E0-D4D76973DC46}"/>
              </a:ext>
            </a:extLst>
          </p:cNvPr>
          <p:cNvSpPr/>
          <p:nvPr/>
        </p:nvSpPr>
        <p:spPr>
          <a:xfrm flipH="1">
            <a:off x="10412622" y="-2275649"/>
            <a:ext cx="9903196" cy="8622379"/>
          </a:xfrm>
          <a:custGeom>
            <a:avLst/>
            <a:gdLst/>
            <a:ahLst/>
            <a:cxnLst/>
            <a:rect l="l" t="t" r="r" b="b"/>
            <a:pathLst>
              <a:path w="9903196" h="8622379">
                <a:moveTo>
                  <a:pt x="9903196" y="0"/>
                </a:moveTo>
                <a:lnTo>
                  <a:pt x="0" y="0"/>
                </a:lnTo>
                <a:lnTo>
                  <a:pt x="0" y="8622379"/>
                </a:lnTo>
                <a:lnTo>
                  <a:pt x="9903196" y="8622379"/>
                </a:lnTo>
                <a:lnTo>
                  <a:pt x="9903196" y="0"/>
                </a:lnTo>
                <a:close/>
              </a:path>
            </a:pathLst>
          </a:custGeom>
          <a:blipFill>
            <a:blip r:embed="rId2"/>
            <a:stretch>
              <a:fillRect t="-49404"/>
            </a:stretch>
          </a:blipFill>
        </p:spPr>
      </p:sp>
      <p:sp>
        <p:nvSpPr>
          <p:cNvPr id="3" name="Freeform 3">
            <a:extLst>
              <a:ext uri="{FF2B5EF4-FFF2-40B4-BE49-F238E27FC236}">
                <a16:creationId xmlns:a16="http://schemas.microsoft.com/office/drawing/2014/main" id="{CBB2529F-59B7-C37B-E8CA-F5A8B735E536}"/>
              </a:ext>
            </a:extLst>
          </p:cNvPr>
          <p:cNvSpPr/>
          <p:nvPr/>
        </p:nvSpPr>
        <p:spPr>
          <a:xfrm flipH="1">
            <a:off x="-866658" y="7719064"/>
            <a:ext cx="19182746" cy="3925953"/>
          </a:xfrm>
          <a:custGeom>
            <a:avLst/>
            <a:gdLst/>
            <a:ahLst/>
            <a:cxnLst/>
            <a:rect l="l" t="t" r="r" b="b"/>
            <a:pathLst>
              <a:path w="19182746" h="3925953">
                <a:moveTo>
                  <a:pt x="19182746" y="0"/>
                </a:moveTo>
                <a:lnTo>
                  <a:pt x="0" y="0"/>
                </a:lnTo>
                <a:lnTo>
                  <a:pt x="0" y="3925953"/>
                </a:lnTo>
                <a:lnTo>
                  <a:pt x="19182746" y="3925953"/>
                </a:lnTo>
                <a:lnTo>
                  <a:pt x="19182746" y="0"/>
                </a:lnTo>
                <a:close/>
              </a:path>
            </a:pathLst>
          </a:custGeom>
          <a:blipFill>
            <a:blip r:embed="rId3"/>
            <a:stretch>
              <a:fillRect r="-13767"/>
            </a:stretch>
          </a:blipFill>
        </p:spPr>
      </p:sp>
      <p:sp>
        <p:nvSpPr>
          <p:cNvPr id="4" name="Freeform 4">
            <a:extLst>
              <a:ext uri="{FF2B5EF4-FFF2-40B4-BE49-F238E27FC236}">
                <a16:creationId xmlns:a16="http://schemas.microsoft.com/office/drawing/2014/main" id="{9A9CFB2E-392C-7D9E-30FF-1B6DB73E9072}"/>
              </a:ext>
            </a:extLst>
          </p:cNvPr>
          <p:cNvSpPr/>
          <p:nvPr/>
        </p:nvSpPr>
        <p:spPr>
          <a:xfrm>
            <a:off x="-784220" y="494746"/>
            <a:ext cx="9018484" cy="7852090"/>
          </a:xfrm>
          <a:custGeom>
            <a:avLst/>
            <a:gdLst/>
            <a:ahLst/>
            <a:cxnLst/>
            <a:rect l="l" t="t" r="r" b="b"/>
            <a:pathLst>
              <a:path w="9018484" h="7852090">
                <a:moveTo>
                  <a:pt x="0" y="0"/>
                </a:moveTo>
                <a:lnTo>
                  <a:pt x="9018484" y="0"/>
                </a:lnTo>
                <a:lnTo>
                  <a:pt x="9018484" y="7852090"/>
                </a:lnTo>
                <a:lnTo>
                  <a:pt x="0" y="7852090"/>
                </a:lnTo>
                <a:lnTo>
                  <a:pt x="0" y="0"/>
                </a:lnTo>
                <a:close/>
              </a:path>
            </a:pathLst>
          </a:custGeom>
          <a:blipFill>
            <a:blip r:embed="rId2"/>
            <a:stretch>
              <a:fillRect t="-49404"/>
            </a:stretch>
          </a:blipFill>
        </p:spPr>
      </p:sp>
      <p:sp>
        <p:nvSpPr>
          <p:cNvPr id="20" name="Rounded Rectangle 19">
            <a:extLst>
              <a:ext uri="{FF2B5EF4-FFF2-40B4-BE49-F238E27FC236}">
                <a16:creationId xmlns:a16="http://schemas.microsoft.com/office/drawing/2014/main" id="{256DB99D-35C3-9F48-988E-133EAA7A7B7D}"/>
              </a:ext>
            </a:extLst>
          </p:cNvPr>
          <p:cNvSpPr/>
          <p:nvPr/>
        </p:nvSpPr>
        <p:spPr>
          <a:xfrm>
            <a:off x="571500" y="418381"/>
            <a:ext cx="17145000" cy="9220919"/>
          </a:xfrm>
          <a:custGeom>
            <a:avLst/>
            <a:gdLst>
              <a:gd name="connsiteX0" fmla="*/ 0 w 17145000"/>
              <a:gd name="connsiteY0" fmla="*/ 1536851 h 9220919"/>
              <a:gd name="connsiteX1" fmla="*/ 1536851 w 17145000"/>
              <a:gd name="connsiteY1" fmla="*/ 0 h 9220919"/>
              <a:gd name="connsiteX2" fmla="*/ 1841729 w 17145000"/>
              <a:gd name="connsiteY2" fmla="*/ 0 h 9220919"/>
              <a:gd name="connsiteX3" fmla="*/ 2005894 w 17145000"/>
              <a:gd name="connsiteY3" fmla="*/ 0 h 9220919"/>
              <a:gd name="connsiteX4" fmla="*/ 2873624 w 17145000"/>
              <a:gd name="connsiteY4" fmla="*/ 0 h 9220919"/>
              <a:gd name="connsiteX5" fmla="*/ 3741354 w 17145000"/>
              <a:gd name="connsiteY5" fmla="*/ 0 h 9220919"/>
              <a:gd name="connsiteX6" fmla="*/ 3905519 w 17145000"/>
              <a:gd name="connsiteY6" fmla="*/ 0 h 9220919"/>
              <a:gd name="connsiteX7" fmla="*/ 4491824 w 17145000"/>
              <a:gd name="connsiteY7" fmla="*/ 0 h 9220919"/>
              <a:gd name="connsiteX8" fmla="*/ 4937415 w 17145000"/>
              <a:gd name="connsiteY8" fmla="*/ 0 h 9220919"/>
              <a:gd name="connsiteX9" fmla="*/ 5383006 w 17145000"/>
              <a:gd name="connsiteY9" fmla="*/ 0 h 9220919"/>
              <a:gd name="connsiteX10" fmla="*/ 5828597 w 17145000"/>
              <a:gd name="connsiteY10" fmla="*/ 0 h 9220919"/>
              <a:gd name="connsiteX11" fmla="*/ 5992762 w 17145000"/>
              <a:gd name="connsiteY11" fmla="*/ 0 h 9220919"/>
              <a:gd name="connsiteX12" fmla="*/ 6860492 w 17145000"/>
              <a:gd name="connsiteY12" fmla="*/ 0 h 9220919"/>
              <a:gd name="connsiteX13" fmla="*/ 7728222 w 17145000"/>
              <a:gd name="connsiteY13" fmla="*/ 0 h 9220919"/>
              <a:gd name="connsiteX14" fmla="*/ 7892387 w 17145000"/>
              <a:gd name="connsiteY14" fmla="*/ 0 h 9220919"/>
              <a:gd name="connsiteX15" fmla="*/ 8197265 w 17145000"/>
              <a:gd name="connsiteY15" fmla="*/ 0 h 9220919"/>
              <a:gd name="connsiteX16" fmla="*/ 8783569 w 17145000"/>
              <a:gd name="connsiteY16" fmla="*/ 0 h 9220919"/>
              <a:gd name="connsiteX17" fmla="*/ 9510587 w 17145000"/>
              <a:gd name="connsiteY17" fmla="*/ 0 h 9220919"/>
              <a:gd name="connsiteX18" fmla="*/ 9956178 w 17145000"/>
              <a:gd name="connsiteY18" fmla="*/ 0 h 9220919"/>
              <a:gd name="connsiteX19" fmla="*/ 10261056 w 17145000"/>
              <a:gd name="connsiteY19" fmla="*/ 0 h 9220919"/>
              <a:gd name="connsiteX20" fmla="*/ 10565934 w 17145000"/>
              <a:gd name="connsiteY20" fmla="*/ 0 h 9220919"/>
              <a:gd name="connsiteX21" fmla="*/ 11292951 w 17145000"/>
              <a:gd name="connsiteY21" fmla="*/ 0 h 9220919"/>
              <a:gd name="connsiteX22" fmla="*/ 11457116 w 17145000"/>
              <a:gd name="connsiteY22" fmla="*/ 0 h 9220919"/>
              <a:gd name="connsiteX23" fmla="*/ 11902707 w 17145000"/>
              <a:gd name="connsiteY23" fmla="*/ 0 h 9220919"/>
              <a:gd name="connsiteX24" fmla="*/ 12489011 w 17145000"/>
              <a:gd name="connsiteY24" fmla="*/ 0 h 9220919"/>
              <a:gd name="connsiteX25" fmla="*/ 12793889 w 17145000"/>
              <a:gd name="connsiteY25" fmla="*/ 0 h 9220919"/>
              <a:gd name="connsiteX26" fmla="*/ 13661619 w 17145000"/>
              <a:gd name="connsiteY26" fmla="*/ 0 h 9220919"/>
              <a:gd name="connsiteX27" fmla="*/ 13825785 w 17145000"/>
              <a:gd name="connsiteY27" fmla="*/ 0 h 9220919"/>
              <a:gd name="connsiteX28" fmla="*/ 13989950 w 17145000"/>
              <a:gd name="connsiteY28" fmla="*/ 0 h 9220919"/>
              <a:gd name="connsiteX29" fmla="*/ 14435541 w 17145000"/>
              <a:gd name="connsiteY29" fmla="*/ 0 h 9220919"/>
              <a:gd name="connsiteX30" fmla="*/ 15021845 w 17145000"/>
              <a:gd name="connsiteY30" fmla="*/ 0 h 9220919"/>
              <a:gd name="connsiteX31" fmla="*/ 15608149 w 17145000"/>
              <a:gd name="connsiteY31" fmla="*/ 0 h 9220919"/>
              <a:gd name="connsiteX32" fmla="*/ 17145000 w 17145000"/>
              <a:gd name="connsiteY32" fmla="*/ 1536851 h 9220919"/>
              <a:gd name="connsiteX33" fmla="*/ 17145000 w 17145000"/>
              <a:gd name="connsiteY33" fmla="*/ 2034217 h 9220919"/>
              <a:gd name="connsiteX34" fmla="*/ 17145000 w 17145000"/>
              <a:gd name="connsiteY34" fmla="*/ 2408638 h 9220919"/>
              <a:gd name="connsiteX35" fmla="*/ 17145000 w 17145000"/>
              <a:gd name="connsiteY35" fmla="*/ 3090420 h 9220919"/>
              <a:gd name="connsiteX36" fmla="*/ 17145000 w 17145000"/>
              <a:gd name="connsiteY36" fmla="*/ 3649258 h 9220919"/>
              <a:gd name="connsiteX37" fmla="*/ 17145000 w 17145000"/>
              <a:gd name="connsiteY37" fmla="*/ 4208096 h 9220919"/>
              <a:gd name="connsiteX38" fmla="*/ 17145000 w 17145000"/>
              <a:gd name="connsiteY38" fmla="*/ 4643990 h 9220919"/>
              <a:gd name="connsiteX39" fmla="*/ 17145000 w 17145000"/>
              <a:gd name="connsiteY39" fmla="*/ 5325772 h 9220919"/>
              <a:gd name="connsiteX40" fmla="*/ 17145000 w 17145000"/>
              <a:gd name="connsiteY40" fmla="*/ 5761666 h 9220919"/>
              <a:gd name="connsiteX41" fmla="*/ 17145000 w 17145000"/>
              <a:gd name="connsiteY41" fmla="*/ 6443448 h 9220919"/>
              <a:gd name="connsiteX42" fmla="*/ 17145000 w 17145000"/>
              <a:gd name="connsiteY42" fmla="*/ 6817869 h 9220919"/>
              <a:gd name="connsiteX43" fmla="*/ 17145000 w 17145000"/>
              <a:gd name="connsiteY43" fmla="*/ 7684068 h 9220919"/>
              <a:gd name="connsiteX44" fmla="*/ 15608149 w 17145000"/>
              <a:gd name="connsiteY44" fmla="*/ 9220919 h 9220919"/>
              <a:gd name="connsiteX45" fmla="*/ 14881132 w 17145000"/>
              <a:gd name="connsiteY45" fmla="*/ 9220919 h 9220919"/>
              <a:gd name="connsiteX46" fmla="*/ 14294828 w 17145000"/>
              <a:gd name="connsiteY46" fmla="*/ 9220919 h 9220919"/>
              <a:gd name="connsiteX47" fmla="*/ 13989950 w 17145000"/>
              <a:gd name="connsiteY47" fmla="*/ 9220919 h 9220919"/>
              <a:gd name="connsiteX48" fmla="*/ 13544359 w 17145000"/>
              <a:gd name="connsiteY48" fmla="*/ 9220919 h 9220919"/>
              <a:gd name="connsiteX49" fmla="*/ 12676629 w 17145000"/>
              <a:gd name="connsiteY49" fmla="*/ 9220919 h 9220919"/>
              <a:gd name="connsiteX50" fmla="*/ 11949612 w 17145000"/>
              <a:gd name="connsiteY50" fmla="*/ 9220919 h 9220919"/>
              <a:gd name="connsiteX51" fmla="*/ 11785446 w 17145000"/>
              <a:gd name="connsiteY51" fmla="*/ 9220919 h 9220919"/>
              <a:gd name="connsiteX52" fmla="*/ 11621281 w 17145000"/>
              <a:gd name="connsiteY52" fmla="*/ 9220919 h 9220919"/>
              <a:gd name="connsiteX53" fmla="*/ 10753551 w 17145000"/>
              <a:gd name="connsiteY53" fmla="*/ 9220919 h 9220919"/>
              <a:gd name="connsiteX54" fmla="*/ 10589386 w 17145000"/>
              <a:gd name="connsiteY54" fmla="*/ 9220919 h 9220919"/>
              <a:gd name="connsiteX55" fmla="*/ 10425221 w 17145000"/>
              <a:gd name="connsiteY55" fmla="*/ 9220919 h 9220919"/>
              <a:gd name="connsiteX56" fmla="*/ 9698204 w 17145000"/>
              <a:gd name="connsiteY56" fmla="*/ 9220919 h 9220919"/>
              <a:gd name="connsiteX57" fmla="*/ 8830474 w 17145000"/>
              <a:gd name="connsiteY57" fmla="*/ 9220919 h 9220919"/>
              <a:gd name="connsiteX58" fmla="*/ 7962744 w 17145000"/>
              <a:gd name="connsiteY58" fmla="*/ 9220919 h 9220919"/>
              <a:gd name="connsiteX59" fmla="*/ 7517153 w 17145000"/>
              <a:gd name="connsiteY59" fmla="*/ 9220919 h 9220919"/>
              <a:gd name="connsiteX60" fmla="*/ 6649423 w 17145000"/>
              <a:gd name="connsiteY60" fmla="*/ 9220919 h 9220919"/>
              <a:gd name="connsiteX61" fmla="*/ 5922406 w 17145000"/>
              <a:gd name="connsiteY61" fmla="*/ 9220919 h 9220919"/>
              <a:gd name="connsiteX62" fmla="*/ 5758240 w 17145000"/>
              <a:gd name="connsiteY62" fmla="*/ 9220919 h 9220919"/>
              <a:gd name="connsiteX63" fmla="*/ 5312649 w 17145000"/>
              <a:gd name="connsiteY63" fmla="*/ 9220919 h 9220919"/>
              <a:gd name="connsiteX64" fmla="*/ 4444919 w 17145000"/>
              <a:gd name="connsiteY64" fmla="*/ 9220919 h 9220919"/>
              <a:gd name="connsiteX65" fmla="*/ 3577189 w 17145000"/>
              <a:gd name="connsiteY65" fmla="*/ 9220919 h 9220919"/>
              <a:gd name="connsiteX66" fmla="*/ 3131598 w 17145000"/>
              <a:gd name="connsiteY66" fmla="*/ 9220919 h 9220919"/>
              <a:gd name="connsiteX67" fmla="*/ 2686007 w 17145000"/>
              <a:gd name="connsiteY67" fmla="*/ 9220919 h 9220919"/>
              <a:gd name="connsiteX68" fmla="*/ 1536851 w 17145000"/>
              <a:gd name="connsiteY68" fmla="*/ 9220919 h 9220919"/>
              <a:gd name="connsiteX69" fmla="*/ 0 w 17145000"/>
              <a:gd name="connsiteY69" fmla="*/ 7684068 h 9220919"/>
              <a:gd name="connsiteX70" fmla="*/ 0 w 17145000"/>
              <a:gd name="connsiteY70" fmla="*/ 7309647 h 9220919"/>
              <a:gd name="connsiteX71" fmla="*/ 0 w 17145000"/>
              <a:gd name="connsiteY71" fmla="*/ 6750809 h 9220919"/>
              <a:gd name="connsiteX72" fmla="*/ 0 w 17145000"/>
              <a:gd name="connsiteY72" fmla="*/ 6253443 h 9220919"/>
              <a:gd name="connsiteX73" fmla="*/ 0 w 17145000"/>
              <a:gd name="connsiteY73" fmla="*/ 5817549 h 9220919"/>
              <a:gd name="connsiteX74" fmla="*/ 0 w 17145000"/>
              <a:gd name="connsiteY74" fmla="*/ 5381656 h 9220919"/>
              <a:gd name="connsiteX75" fmla="*/ 0 w 17145000"/>
              <a:gd name="connsiteY75" fmla="*/ 4822818 h 9220919"/>
              <a:gd name="connsiteX76" fmla="*/ 0 w 17145000"/>
              <a:gd name="connsiteY76" fmla="*/ 4386924 h 9220919"/>
              <a:gd name="connsiteX77" fmla="*/ 0 w 17145000"/>
              <a:gd name="connsiteY77" fmla="*/ 3951031 h 9220919"/>
              <a:gd name="connsiteX78" fmla="*/ 0 w 17145000"/>
              <a:gd name="connsiteY78" fmla="*/ 3515137 h 9220919"/>
              <a:gd name="connsiteX79" fmla="*/ 0 w 17145000"/>
              <a:gd name="connsiteY79" fmla="*/ 2833355 h 9220919"/>
              <a:gd name="connsiteX80" fmla="*/ 0 w 17145000"/>
              <a:gd name="connsiteY80" fmla="*/ 2458934 h 9220919"/>
              <a:gd name="connsiteX81" fmla="*/ 0 w 17145000"/>
              <a:gd name="connsiteY81" fmla="*/ 2084512 h 9220919"/>
              <a:gd name="connsiteX82" fmla="*/ 0 w 17145000"/>
              <a:gd name="connsiteY82" fmla="*/ 1536851 h 922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145000" h="9220919" fill="none" extrusionOk="0">
                <a:moveTo>
                  <a:pt x="0" y="1536851"/>
                </a:moveTo>
                <a:cubicBezTo>
                  <a:pt x="185641" y="622874"/>
                  <a:pt x="727555" y="-94734"/>
                  <a:pt x="1536851" y="0"/>
                </a:cubicBezTo>
                <a:cubicBezTo>
                  <a:pt x="1659897" y="-350"/>
                  <a:pt x="1766537" y="9347"/>
                  <a:pt x="1841729" y="0"/>
                </a:cubicBezTo>
                <a:cubicBezTo>
                  <a:pt x="1916921" y="-9347"/>
                  <a:pt x="1966838" y="16056"/>
                  <a:pt x="2005894" y="0"/>
                </a:cubicBezTo>
                <a:cubicBezTo>
                  <a:pt x="2044950" y="-16056"/>
                  <a:pt x="2685048" y="65634"/>
                  <a:pt x="2873624" y="0"/>
                </a:cubicBezTo>
                <a:cubicBezTo>
                  <a:pt x="3062200" y="-65634"/>
                  <a:pt x="3512475" y="72212"/>
                  <a:pt x="3741354" y="0"/>
                </a:cubicBezTo>
                <a:cubicBezTo>
                  <a:pt x="3970233" y="-72212"/>
                  <a:pt x="3840185" y="258"/>
                  <a:pt x="3905519" y="0"/>
                </a:cubicBezTo>
                <a:cubicBezTo>
                  <a:pt x="3970853" y="-258"/>
                  <a:pt x="4239471" y="5703"/>
                  <a:pt x="4491824" y="0"/>
                </a:cubicBezTo>
                <a:cubicBezTo>
                  <a:pt x="4744178" y="-5703"/>
                  <a:pt x="4809140" y="6270"/>
                  <a:pt x="4937415" y="0"/>
                </a:cubicBezTo>
                <a:cubicBezTo>
                  <a:pt x="5065690" y="-6270"/>
                  <a:pt x="5273650" y="4910"/>
                  <a:pt x="5383006" y="0"/>
                </a:cubicBezTo>
                <a:cubicBezTo>
                  <a:pt x="5492362" y="-4910"/>
                  <a:pt x="5696163" y="49080"/>
                  <a:pt x="5828597" y="0"/>
                </a:cubicBezTo>
                <a:cubicBezTo>
                  <a:pt x="5961031" y="-49080"/>
                  <a:pt x="5952657" y="14214"/>
                  <a:pt x="5992762" y="0"/>
                </a:cubicBezTo>
                <a:cubicBezTo>
                  <a:pt x="6032868" y="-14214"/>
                  <a:pt x="6562581" y="70894"/>
                  <a:pt x="6860492" y="0"/>
                </a:cubicBezTo>
                <a:cubicBezTo>
                  <a:pt x="7158403" y="-70894"/>
                  <a:pt x="7334746" y="77668"/>
                  <a:pt x="7728222" y="0"/>
                </a:cubicBezTo>
                <a:cubicBezTo>
                  <a:pt x="8121698" y="-77668"/>
                  <a:pt x="7850719" y="16090"/>
                  <a:pt x="7892387" y="0"/>
                </a:cubicBezTo>
                <a:cubicBezTo>
                  <a:pt x="7934056" y="-16090"/>
                  <a:pt x="8080421" y="30004"/>
                  <a:pt x="8197265" y="0"/>
                </a:cubicBezTo>
                <a:cubicBezTo>
                  <a:pt x="8314109" y="-30004"/>
                  <a:pt x="8493619" y="33462"/>
                  <a:pt x="8783569" y="0"/>
                </a:cubicBezTo>
                <a:cubicBezTo>
                  <a:pt x="9073519" y="-33462"/>
                  <a:pt x="9253139" y="10513"/>
                  <a:pt x="9510587" y="0"/>
                </a:cubicBezTo>
                <a:cubicBezTo>
                  <a:pt x="9768035" y="-10513"/>
                  <a:pt x="9795121" y="39661"/>
                  <a:pt x="9956178" y="0"/>
                </a:cubicBezTo>
                <a:cubicBezTo>
                  <a:pt x="10117235" y="-39661"/>
                  <a:pt x="10180619" y="20028"/>
                  <a:pt x="10261056" y="0"/>
                </a:cubicBezTo>
                <a:cubicBezTo>
                  <a:pt x="10341493" y="-20028"/>
                  <a:pt x="10442543" y="10197"/>
                  <a:pt x="10565934" y="0"/>
                </a:cubicBezTo>
                <a:cubicBezTo>
                  <a:pt x="10689325" y="-10197"/>
                  <a:pt x="11013342" y="33678"/>
                  <a:pt x="11292951" y="0"/>
                </a:cubicBezTo>
                <a:cubicBezTo>
                  <a:pt x="11572560" y="-33678"/>
                  <a:pt x="11387666" y="15368"/>
                  <a:pt x="11457116" y="0"/>
                </a:cubicBezTo>
                <a:cubicBezTo>
                  <a:pt x="11526566" y="-15368"/>
                  <a:pt x="11775052" y="25480"/>
                  <a:pt x="11902707" y="0"/>
                </a:cubicBezTo>
                <a:cubicBezTo>
                  <a:pt x="12030362" y="-25480"/>
                  <a:pt x="12302401" y="50439"/>
                  <a:pt x="12489011" y="0"/>
                </a:cubicBezTo>
                <a:cubicBezTo>
                  <a:pt x="12675621" y="-50439"/>
                  <a:pt x="12643367" y="32060"/>
                  <a:pt x="12793889" y="0"/>
                </a:cubicBezTo>
                <a:cubicBezTo>
                  <a:pt x="12944411" y="-32060"/>
                  <a:pt x="13326079" y="8173"/>
                  <a:pt x="13661619" y="0"/>
                </a:cubicBezTo>
                <a:cubicBezTo>
                  <a:pt x="13997159" y="-8173"/>
                  <a:pt x="13775847" y="2392"/>
                  <a:pt x="13825785" y="0"/>
                </a:cubicBezTo>
                <a:cubicBezTo>
                  <a:pt x="13875723" y="-2392"/>
                  <a:pt x="13920299" y="16328"/>
                  <a:pt x="13989950" y="0"/>
                </a:cubicBezTo>
                <a:cubicBezTo>
                  <a:pt x="14059601" y="-16328"/>
                  <a:pt x="14240450" y="45427"/>
                  <a:pt x="14435541" y="0"/>
                </a:cubicBezTo>
                <a:cubicBezTo>
                  <a:pt x="14630632" y="-45427"/>
                  <a:pt x="14759313" y="65014"/>
                  <a:pt x="15021845" y="0"/>
                </a:cubicBezTo>
                <a:cubicBezTo>
                  <a:pt x="15284377" y="-65014"/>
                  <a:pt x="15329649" y="20875"/>
                  <a:pt x="15608149" y="0"/>
                </a:cubicBezTo>
                <a:cubicBezTo>
                  <a:pt x="16398703" y="240461"/>
                  <a:pt x="16978033" y="648399"/>
                  <a:pt x="17145000" y="1536851"/>
                </a:cubicBezTo>
                <a:cubicBezTo>
                  <a:pt x="17200364" y="1747483"/>
                  <a:pt x="17088851" y="1898626"/>
                  <a:pt x="17145000" y="2034217"/>
                </a:cubicBezTo>
                <a:cubicBezTo>
                  <a:pt x="17201149" y="2169808"/>
                  <a:pt x="17135692" y="2314749"/>
                  <a:pt x="17145000" y="2408638"/>
                </a:cubicBezTo>
                <a:cubicBezTo>
                  <a:pt x="17154308" y="2502527"/>
                  <a:pt x="17096590" y="2906937"/>
                  <a:pt x="17145000" y="3090420"/>
                </a:cubicBezTo>
                <a:cubicBezTo>
                  <a:pt x="17193410" y="3273903"/>
                  <a:pt x="17107015" y="3453679"/>
                  <a:pt x="17145000" y="3649258"/>
                </a:cubicBezTo>
                <a:cubicBezTo>
                  <a:pt x="17182985" y="3844837"/>
                  <a:pt x="17144855" y="3951211"/>
                  <a:pt x="17145000" y="4208096"/>
                </a:cubicBezTo>
                <a:cubicBezTo>
                  <a:pt x="17145145" y="4464981"/>
                  <a:pt x="17121220" y="4499256"/>
                  <a:pt x="17145000" y="4643990"/>
                </a:cubicBezTo>
                <a:cubicBezTo>
                  <a:pt x="17168780" y="4788724"/>
                  <a:pt x="17115150" y="5009923"/>
                  <a:pt x="17145000" y="5325772"/>
                </a:cubicBezTo>
                <a:cubicBezTo>
                  <a:pt x="17174850" y="5641621"/>
                  <a:pt x="17105517" y="5618170"/>
                  <a:pt x="17145000" y="5761666"/>
                </a:cubicBezTo>
                <a:cubicBezTo>
                  <a:pt x="17184483" y="5905162"/>
                  <a:pt x="17144857" y="6269409"/>
                  <a:pt x="17145000" y="6443448"/>
                </a:cubicBezTo>
                <a:cubicBezTo>
                  <a:pt x="17145143" y="6617487"/>
                  <a:pt x="17123976" y="6649839"/>
                  <a:pt x="17145000" y="6817869"/>
                </a:cubicBezTo>
                <a:cubicBezTo>
                  <a:pt x="17166024" y="6985899"/>
                  <a:pt x="17119878" y="7452351"/>
                  <a:pt x="17145000" y="7684068"/>
                </a:cubicBezTo>
                <a:cubicBezTo>
                  <a:pt x="17034085" y="8355468"/>
                  <a:pt x="16403748" y="9284631"/>
                  <a:pt x="15608149" y="9220919"/>
                </a:cubicBezTo>
                <a:cubicBezTo>
                  <a:pt x="15408129" y="9268271"/>
                  <a:pt x="15147150" y="9153066"/>
                  <a:pt x="14881132" y="9220919"/>
                </a:cubicBezTo>
                <a:cubicBezTo>
                  <a:pt x="14615114" y="9288772"/>
                  <a:pt x="14441170" y="9163705"/>
                  <a:pt x="14294828" y="9220919"/>
                </a:cubicBezTo>
                <a:cubicBezTo>
                  <a:pt x="14148486" y="9278133"/>
                  <a:pt x="14081884" y="9200019"/>
                  <a:pt x="13989950" y="9220919"/>
                </a:cubicBezTo>
                <a:cubicBezTo>
                  <a:pt x="13898016" y="9241819"/>
                  <a:pt x="13675408" y="9218431"/>
                  <a:pt x="13544359" y="9220919"/>
                </a:cubicBezTo>
                <a:cubicBezTo>
                  <a:pt x="13413310" y="9223407"/>
                  <a:pt x="12927534" y="9163700"/>
                  <a:pt x="12676629" y="9220919"/>
                </a:cubicBezTo>
                <a:cubicBezTo>
                  <a:pt x="12425724" y="9278138"/>
                  <a:pt x="12197663" y="9191381"/>
                  <a:pt x="11949612" y="9220919"/>
                </a:cubicBezTo>
                <a:cubicBezTo>
                  <a:pt x="11701561" y="9250457"/>
                  <a:pt x="11853279" y="9206031"/>
                  <a:pt x="11785446" y="9220919"/>
                </a:cubicBezTo>
                <a:cubicBezTo>
                  <a:pt x="11717613" y="9235807"/>
                  <a:pt x="11688211" y="9212801"/>
                  <a:pt x="11621281" y="9220919"/>
                </a:cubicBezTo>
                <a:cubicBezTo>
                  <a:pt x="11554352" y="9229037"/>
                  <a:pt x="11028289" y="9183023"/>
                  <a:pt x="10753551" y="9220919"/>
                </a:cubicBezTo>
                <a:cubicBezTo>
                  <a:pt x="10478813" y="9258815"/>
                  <a:pt x="10660592" y="9210555"/>
                  <a:pt x="10589386" y="9220919"/>
                </a:cubicBezTo>
                <a:cubicBezTo>
                  <a:pt x="10518180" y="9231283"/>
                  <a:pt x="10475474" y="9208190"/>
                  <a:pt x="10425221" y="9220919"/>
                </a:cubicBezTo>
                <a:cubicBezTo>
                  <a:pt x="10374969" y="9233648"/>
                  <a:pt x="10049341" y="9186749"/>
                  <a:pt x="9698204" y="9220919"/>
                </a:cubicBezTo>
                <a:cubicBezTo>
                  <a:pt x="9347067" y="9255089"/>
                  <a:pt x="9095534" y="9124844"/>
                  <a:pt x="8830474" y="9220919"/>
                </a:cubicBezTo>
                <a:cubicBezTo>
                  <a:pt x="8565414" y="9316994"/>
                  <a:pt x="8325846" y="9117969"/>
                  <a:pt x="7962744" y="9220919"/>
                </a:cubicBezTo>
                <a:cubicBezTo>
                  <a:pt x="7599642" y="9323869"/>
                  <a:pt x="7656639" y="9183741"/>
                  <a:pt x="7517153" y="9220919"/>
                </a:cubicBezTo>
                <a:cubicBezTo>
                  <a:pt x="7377667" y="9258097"/>
                  <a:pt x="6882202" y="9117994"/>
                  <a:pt x="6649423" y="9220919"/>
                </a:cubicBezTo>
                <a:cubicBezTo>
                  <a:pt x="6416644" y="9323844"/>
                  <a:pt x="6071745" y="9143312"/>
                  <a:pt x="5922406" y="9220919"/>
                </a:cubicBezTo>
                <a:cubicBezTo>
                  <a:pt x="5773067" y="9298526"/>
                  <a:pt x="5796385" y="9207957"/>
                  <a:pt x="5758240" y="9220919"/>
                </a:cubicBezTo>
                <a:cubicBezTo>
                  <a:pt x="5720095" y="9233881"/>
                  <a:pt x="5457898" y="9177400"/>
                  <a:pt x="5312649" y="9220919"/>
                </a:cubicBezTo>
                <a:cubicBezTo>
                  <a:pt x="5167400" y="9264438"/>
                  <a:pt x="4722978" y="9205770"/>
                  <a:pt x="4444919" y="9220919"/>
                </a:cubicBezTo>
                <a:cubicBezTo>
                  <a:pt x="4166860" y="9236068"/>
                  <a:pt x="3820979" y="9165547"/>
                  <a:pt x="3577189" y="9220919"/>
                </a:cubicBezTo>
                <a:cubicBezTo>
                  <a:pt x="3333399" y="9276291"/>
                  <a:pt x="3315510" y="9170588"/>
                  <a:pt x="3131598" y="9220919"/>
                </a:cubicBezTo>
                <a:cubicBezTo>
                  <a:pt x="2947686" y="9271250"/>
                  <a:pt x="2889575" y="9184642"/>
                  <a:pt x="2686007" y="9220919"/>
                </a:cubicBezTo>
                <a:cubicBezTo>
                  <a:pt x="2482439" y="9257196"/>
                  <a:pt x="1856853" y="9095469"/>
                  <a:pt x="1536851" y="9220919"/>
                </a:cubicBezTo>
                <a:cubicBezTo>
                  <a:pt x="659456" y="9201578"/>
                  <a:pt x="161873" y="8677490"/>
                  <a:pt x="0" y="7684068"/>
                </a:cubicBezTo>
                <a:cubicBezTo>
                  <a:pt x="-27073" y="7605716"/>
                  <a:pt x="35585" y="7481381"/>
                  <a:pt x="0" y="7309647"/>
                </a:cubicBezTo>
                <a:cubicBezTo>
                  <a:pt x="-35585" y="7137913"/>
                  <a:pt x="37965" y="6864866"/>
                  <a:pt x="0" y="6750809"/>
                </a:cubicBezTo>
                <a:cubicBezTo>
                  <a:pt x="-37965" y="6636752"/>
                  <a:pt x="43370" y="6427760"/>
                  <a:pt x="0" y="6253443"/>
                </a:cubicBezTo>
                <a:cubicBezTo>
                  <a:pt x="-43370" y="6079126"/>
                  <a:pt x="48799" y="5957100"/>
                  <a:pt x="0" y="5817549"/>
                </a:cubicBezTo>
                <a:cubicBezTo>
                  <a:pt x="-48799" y="5677998"/>
                  <a:pt x="6162" y="5523815"/>
                  <a:pt x="0" y="5381656"/>
                </a:cubicBezTo>
                <a:cubicBezTo>
                  <a:pt x="-6162" y="5239497"/>
                  <a:pt x="19386" y="4979098"/>
                  <a:pt x="0" y="4822818"/>
                </a:cubicBezTo>
                <a:cubicBezTo>
                  <a:pt x="-19386" y="4666538"/>
                  <a:pt x="27251" y="4519895"/>
                  <a:pt x="0" y="4386924"/>
                </a:cubicBezTo>
                <a:cubicBezTo>
                  <a:pt x="-27251" y="4253953"/>
                  <a:pt x="47120" y="4069635"/>
                  <a:pt x="0" y="3951031"/>
                </a:cubicBezTo>
                <a:cubicBezTo>
                  <a:pt x="-47120" y="3832427"/>
                  <a:pt x="38959" y="3608121"/>
                  <a:pt x="0" y="3515137"/>
                </a:cubicBezTo>
                <a:cubicBezTo>
                  <a:pt x="-38959" y="3422153"/>
                  <a:pt x="72243" y="3037298"/>
                  <a:pt x="0" y="2833355"/>
                </a:cubicBezTo>
                <a:cubicBezTo>
                  <a:pt x="-72243" y="2629412"/>
                  <a:pt x="39242" y="2620104"/>
                  <a:pt x="0" y="2458934"/>
                </a:cubicBezTo>
                <a:cubicBezTo>
                  <a:pt x="-39242" y="2297764"/>
                  <a:pt x="19294" y="2255976"/>
                  <a:pt x="0" y="2084512"/>
                </a:cubicBezTo>
                <a:cubicBezTo>
                  <a:pt x="-19294" y="1913048"/>
                  <a:pt x="29327" y="1671748"/>
                  <a:pt x="0" y="1536851"/>
                </a:cubicBezTo>
                <a:close/>
              </a:path>
              <a:path w="17145000" h="9220919" stroke="0" extrusionOk="0">
                <a:moveTo>
                  <a:pt x="0" y="1536851"/>
                </a:moveTo>
                <a:cubicBezTo>
                  <a:pt x="-117421" y="615644"/>
                  <a:pt x="459932" y="85625"/>
                  <a:pt x="1536851" y="0"/>
                </a:cubicBezTo>
                <a:cubicBezTo>
                  <a:pt x="1859199" y="-18881"/>
                  <a:pt x="2083605" y="31024"/>
                  <a:pt x="2404581" y="0"/>
                </a:cubicBezTo>
                <a:cubicBezTo>
                  <a:pt x="2725557" y="-31024"/>
                  <a:pt x="2693691" y="3694"/>
                  <a:pt x="2850172" y="0"/>
                </a:cubicBezTo>
                <a:cubicBezTo>
                  <a:pt x="3006653" y="-3694"/>
                  <a:pt x="3082554" y="20607"/>
                  <a:pt x="3155050" y="0"/>
                </a:cubicBezTo>
                <a:cubicBezTo>
                  <a:pt x="3227546" y="-20607"/>
                  <a:pt x="3528330" y="75266"/>
                  <a:pt x="3882067" y="0"/>
                </a:cubicBezTo>
                <a:cubicBezTo>
                  <a:pt x="4235804" y="-75266"/>
                  <a:pt x="4105284" y="16019"/>
                  <a:pt x="4327658" y="0"/>
                </a:cubicBezTo>
                <a:cubicBezTo>
                  <a:pt x="4550032" y="-16019"/>
                  <a:pt x="4882270" y="35050"/>
                  <a:pt x="5195388" y="0"/>
                </a:cubicBezTo>
                <a:cubicBezTo>
                  <a:pt x="5508506" y="-35050"/>
                  <a:pt x="5399926" y="25900"/>
                  <a:pt x="5500267" y="0"/>
                </a:cubicBezTo>
                <a:cubicBezTo>
                  <a:pt x="5600608" y="-25900"/>
                  <a:pt x="6120505" y="18027"/>
                  <a:pt x="6367997" y="0"/>
                </a:cubicBezTo>
                <a:cubicBezTo>
                  <a:pt x="6615489" y="-18027"/>
                  <a:pt x="6490696" y="6474"/>
                  <a:pt x="6532162" y="0"/>
                </a:cubicBezTo>
                <a:cubicBezTo>
                  <a:pt x="6573628" y="-6474"/>
                  <a:pt x="6942846" y="65002"/>
                  <a:pt x="7118466" y="0"/>
                </a:cubicBezTo>
                <a:cubicBezTo>
                  <a:pt x="7294086" y="-65002"/>
                  <a:pt x="7533963" y="4159"/>
                  <a:pt x="7704770" y="0"/>
                </a:cubicBezTo>
                <a:cubicBezTo>
                  <a:pt x="7875577" y="-4159"/>
                  <a:pt x="8019745" y="51685"/>
                  <a:pt x="8150361" y="0"/>
                </a:cubicBezTo>
                <a:cubicBezTo>
                  <a:pt x="8280977" y="-51685"/>
                  <a:pt x="8663091" y="50716"/>
                  <a:pt x="9018091" y="0"/>
                </a:cubicBezTo>
                <a:cubicBezTo>
                  <a:pt x="9373091" y="-50716"/>
                  <a:pt x="9558975" y="1644"/>
                  <a:pt x="9885821" y="0"/>
                </a:cubicBezTo>
                <a:cubicBezTo>
                  <a:pt x="10212667" y="-1644"/>
                  <a:pt x="10085299" y="18757"/>
                  <a:pt x="10190699" y="0"/>
                </a:cubicBezTo>
                <a:cubicBezTo>
                  <a:pt x="10296099" y="-18757"/>
                  <a:pt x="10490710" y="49714"/>
                  <a:pt x="10777003" y="0"/>
                </a:cubicBezTo>
                <a:cubicBezTo>
                  <a:pt x="11063296" y="-49714"/>
                  <a:pt x="11290168" y="24615"/>
                  <a:pt x="11644733" y="0"/>
                </a:cubicBezTo>
                <a:cubicBezTo>
                  <a:pt x="11999298" y="-24615"/>
                  <a:pt x="12113452" y="64426"/>
                  <a:pt x="12231037" y="0"/>
                </a:cubicBezTo>
                <a:cubicBezTo>
                  <a:pt x="12348622" y="-64426"/>
                  <a:pt x="12324460" y="6220"/>
                  <a:pt x="12395203" y="0"/>
                </a:cubicBezTo>
                <a:cubicBezTo>
                  <a:pt x="12465946" y="-6220"/>
                  <a:pt x="12588265" y="22666"/>
                  <a:pt x="12700081" y="0"/>
                </a:cubicBezTo>
                <a:cubicBezTo>
                  <a:pt x="12811897" y="-22666"/>
                  <a:pt x="13248472" y="20703"/>
                  <a:pt x="13567811" y="0"/>
                </a:cubicBezTo>
                <a:cubicBezTo>
                  <a:pt x="13887150" y="-20703"/>
                  <a:pt x="13920179" y="37887"/>
                  <a:pt x="14154115" y="0"/>
                </a:cubicBezTo>
                <a:cubicBezTo>
                  <a:pt x="14388051" y="-37887"/>
                  <a:pt x="14319357" y="25713"/>
                  <a:pt x="14458993" y="0"/>
                </a:cubicBezTo>
                <a:cubicBezTo>
                  <a:pt x="14598629" y="-25713"/>
                  <a:pt x="14854416" y="47773"/>
                  <a:pt x="15045297" y="0"/>
                </a:cubicBezTo>
                <a:cubicBezTo>
                  <a:pt x="15236178" y="-47773"/>
                  <a:pt x="15412110" y="12972"/>
                  <a:pt x="15608149" y="0"/>
                </a:cubicBezTo>
                <a:cubicBezTo>
                  <a:pt x="16477095" y="-62026"/>
                  <a:pt x="17284192" y="838574"/>
                  <a:pt x="17145000" y="1536851"/>
                </a:cubicBezTo>
                <a:cubicBezTo>
                  <a:pt x="17167411" y="1745126"/>
                  <a:pt x="17063940" y="2014861"/>
                  <a:pt x="17145000" y="2218633"/>
                </a:cubicBezTo>
                <a:cubicBezTo>
                  <a:pt x="17226060" y="2422405"/>
                  <a:pt x="17097465" y="2561548"/>
                  <a:pt x="17145000" y="2838943"/>
                </a:cubicBezTo>
                <a:cubicBezTo>
                  <a:pt x="17192535" y="3116338"/>
                  <a:pt x="17094119" y="3158407"/>
                  <a:pt x="17145000" y="3274837"/>
                </a:cubicBezTo>
                <a:cubicBezTo>
                  <a:pt x="17195881" y="3391267"/>
                  <a:pt x="17073770" y="3603339"/>
                  <a:pt x="17145000" y="3895147"/>
                </a:cubicBezTo>
                <a:cubicBezTo>
                  <a:pt x="17216230" y="4186955"/>
                  <a:pt x="17115289" y="4088423"/>
                  <a:pt x="17145000" y="4269568"/>
                </a:cubicBezTo>
                <a:cubicBezTo>
                  <a:pt x="17174711" y="4450713"/>
                  <a:pt x="17138135" y="4617031"/>
                  <a:pt x="17145000" y="4889878"/>
                </a:cubicBezTo>
                <a:cubicBezTo>
                  <a:pt x="17151865" y="5162725"/>
                  <a:pt x="17128625" y="5114693"/>
                  <a:pt x="17145000" y="5325772"/>
                </a:cubicBezTo>
                <a:cubicBezTo>
                  <a:pt x="17161375" y="5536851"/>
                  <a:pt x="17104156" y="5624203"/>
                  <a:pt x="17145000" y="5700193"/>
                </a:cubicBezTo>
                <a:cubicBezTo>
                  <a:pt x="17185844" y="5776183"/>
                  <a:pt x="17124703" y="5986315"/>
                  <a:pt x="17145000" y="6136087"/>
                </a:cubicBezTo>
                <a:cubicBezTo>
                  <a:pt x="17165297" y="6285859"/>
                  <a:pt x="17102612" y="6505269"/>
                  <a:pt x="17145000" y="6756397"/>
                </a:cubicBezTo>
                <a:cubicBezTo>
                  <a:pt x="17187388" y="7007525"/>
                  <a:pt x="17115920" y="7035683"/>
                  <a:pt x="17145000" y="7192291"/>
                </a:cubicBezTo>
                <a:cubicBezTo>
                  <a:pt x="17174080" y="7348899"/>
                  <a:pt x="17135041" y="7493384"/>
                  <a:pt x="17145000" y="7684068"/>
                </a:cubicBezTo>
                <a:cubicBezTo>
                  <a:pt x="17305664" y="8564705"/>
                  <a:pt x="16255357" y="9351067"/>
                  <a:pt x="15608149" y="9220919"/>
                </a:cubicBezTo>
                <a:cubicBezTo>
                  <a:pt x="15250182" y="9256172"/>
                  <a:pt x="15141254" y="9162501"/>
                  <a:pt x="14881132" y="9220919"/>
                </a:cubicBezTo>
                <a:cubicBezTo>
                  <a:pt x="14621010" y="9279337"/>
                  <a:pt x="14641151" y="9206661"/>
                  <a:pt x="14576254" y="9220919"/>
                </a:cubicBezTo>
                <a:cubicBezTo>
                  <a:pt x="14511357" y="9235177"/>
                  <a:pt x="14026070" y="9140816"/>
                  <a:pt x="13708524" y="9220919"/>
                </a:cubicBezTo>
                <a:cubicBezTo>
                  <a:pt x="13390978" y="9301022"/>
                  <a:pt x="13289211" y="9186177"/>
                  <a:pt x="13122220" y="9220919"/>
                </a:cubicBezTo>
                <a:cubicBezTo>
                  <a:pt x="12955229" y="9255661"/>
                  <a:pt x="12568567" y="9122965"/>
                  <a:pt x="12254490" y="9220919"/>
                </a:cubicBezTo>
                <a:cubicBezTo>
                  <a:pt x="11940413" y="9318873"/>
                  <a:pt x="11862892" y="9182982"/>
                  <a:pt x="11527473" y="9220919"/>
                </a:cubicBezTo>
                <a:cubicBezTo>
                  <a:pt x="11192054" y="9258856"/>
                  <a:pt x="11182104" y="9189494"/>
                  <a:pt x="11081881" y="9220919"/>
                </a:cubicBezTo>
                <a:cubicBezTo>
                  <a:pt x="10981658" y="9252344"/>
                  <a:pt x="10654812" y="9195308"/>
                  <a:pt x="10354864" y="9220919"/>
                </a:cubicBezTo>
                <a:cubicBezTo>
                  <a:pt x="10054916" y="9246530"/>
                  <a:pt x="10181091" y="9212320"/>
                  <a:pt x="10049986" y="9220919"/>
                </a:cubicBezTo>
                <a:cubicBezTo>
                  <a:pt x="9918881" y="9229518"/>
                  <a:pt x="9706011" y="9220003"/>
                  <a:pt x="9463682" y="9220919"/>
                </a:cubicBezTo>
                <a:cubicBezTo>
                  <a:pt x="9221353" y="9221835"/>
                  <a:pt x="9338203" y="9208827"/>
                  <a:pt x="9299517" y="9220919"/>
                </a:cubicBezTo>
                <a:cubicBezTo>
                  <a:pt x="9260832" y="9233011"/>
                  <a:pt x="8759884" y="9171821"/>
                  <a:pt x="8431787" y="9220919"/>
                </a:cubicBezTo>
                <a:cubicBezTo>
                  <a:pt x="8103690" y="9270017"/>
                  <a:pt x="8007164" y="9155382"/>
                  <a:pt x="7845483" y="9220919"/>
                </a:cubicBezTo>
                <a:cubicBezTo>
                  <a:pt x="7683802" y="9286456"/>
                  <a:pt x="7202183" y="9197093"/>
                  <a:pt x="6977753" y="9220919"/>
                </a:cubicBezTo>
                <a:cubicBezTo>
                  <a:pt x="6753323" y="9244745"/>
                  <a:pt x="6678879" y="9191294"/>
                  <a:pt x="6532162" y="9220919"/>
                </a:cubicBezTo>
                <a:cubicBezTo>
                  <a:pt x="6385445" y="9250544"/>
                  <a:pt x="6339261" y="9201824"/>
                  <a:pt x="6227284" y="9220919"/>
                </a:cubicBezTo>
                <a:cubicBezTo>
                  <a:pt x="6115307" y="9240014"/>
                  <a:pt x="5883669" y="9213332"/>
                  <a:pt x="5640980" y="9220919"/>
                </a:cubicBezTo>
                <a:cubicBezTo>
                  <a:pt x="5398291" y="9228506"/>
                  <a:pt x="5076087" y="9165824"/>
                  <a:pt x="4913963" y="9220919"/>
                </a:cubicBezTo>
                <a:cubicBezTo>
                  <a:pt x="4751839" y="9276014"/>
                  <a:pt x="4317861" y="9213920"/>
                  <a:pt x="4046232" y="9220919"/>
                </a:cubicBezTo>
                <a:cubicBezTo>
                  <a:pt x="3774603" y="9227918"/>
                  <a:pt x="3609032" y="9174983"/>
                  <a:pt x="3319215" y="9220919"/>
                </a:cubicBezTo>
                <a:cubicBezTo>
                  <a:pt x="3029398" y="9266855"/>
                  <a:pt x="2672398" y="9160127"/>
                  <a:pt x="2451485" y="9220919"/>
                </a:cubicBezTo>
                <a:cubicBezTo>
                  <a:pt x="2230572" y="9281711"/>
                  <a:pt x="1975160" y="9125164"/>
                  <a:pt x="1536851" y="9220919"/>
                </a:cubicBezTo>
                <a:cubicBezTo>
                  <a:pt x="772308" y="9133691"/>
                  <a:pt x="-55837" y="8721027"/>
                  <a:pt x="0" y="7684068"/>
                </a:cubicBezTo>
                <a:cubicBezTo>
                  <a:pt x="-63911" y="7545200"/>
                  <a:pt x="47079" y="7313962"/>
                  <a:pt x="0" y="7002286"/>
                </a:cubicBezTo>
                <a:cubicBezTo>
                  <a:pt x="-47079" y="6690610"/>
                  <a:pt x="22695" y="6774735"/>
                  <a:pt x="0" y="6566392"/>
                </a:cubicBezTo>
                <a:cubicBezTo>
                  <a:pt x="-22695" y="6358049"/>
                  <a:pt x="43260" y="6267385"/>
                  <a:pt x="0" y="6191971"/>
                </a:cubicBezTo>
                <a:cubicBezTo>
                  <a:pt x="-43260" y="6116557"/>
                  <a:pt x="50019" y="5957650"/>
                  <a:pt x="0" y="5756077"/>
                </a:cubicBezTo>
                <a:cubicBezTo>
                  <a:pt x="-50019" y="5554504"/>
                  <a:pt x="2113" y="5498995"/>
                  <a:pt x="0" y="5320184"/>
                </a:cubicBezTo>
                <a:cubicBezTo>
                  <a:pt x="-2113" y="5141373"/>
                  <a:pt x="226" y="4926919"/>
                  <a:pt x="0" y="4761346"/>
                </a:cubicBezTo>
                <a:cubicBezTo>
                  <a:pt x="-226" y="4595773"/>
                  <a:pt x="41657" y="4356579"/>
                  <a:pt x="0" y="4202508"/>
                </a:cubicBezTo>
                <a:cubicBezTo>
                  <a:pt x="-41657" y="4048437"/>
                  <a:pt x="56753" y="3903623"/>
                  <a:pt x="0" y="3705142"/>
                </a:cubicBezTo>
                <a:cubicBezTo>
                  <a:pt x="-56753" y="3506661"/>
                  <a:pt x="2120" y="3212662"/>
                  <a:pt x="0" y="3023360"/>
                </a:cubicBezTo>
                <a:cubicBezTo>
                  <a:pt x="-2120" y="2834058"/>
                  <a:pt x="50807" y="2802488"/>
                  <a:pt x="0" y="2587466"/>
                </a:cubicBezTo>
                <a:cubicBezTo>
                  <a:pt x="-50807" y="2372444"/>
                  <a:pt x="78863" y="1944750"/>
                  <a:pt x="0" y="1536851"/>
                </a:cubicBezTo>
                <a:close/>
              </a:path>
            </a:pathLst>
          </a:custGeom>
          <a:solidFill>
            <a:schemeClr val="bg1"/>
          </a:solidFill>
          <a:ln w="76200">
            <a:solidFill>
              <a:schemeClr val="accent6"/>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TextBox 21">
            <a:extLst>
              <a:ext uri="{FF2B5EF4-FFF2-40B4-BE49-F238E27FC236}">
                <a16:creationId xmlns:a16="http://schemas.microsoft.com/office/drawing/2014/main" id="{A654D9BF-627E-1BE8-C69B-3219CA9DF09A}"/>
              </a:ext>
            </a:extLst>
          </p:cNvPr>
          <p:cNvSpPr txBox="1"/>
          <p:nvPr/>
        </p:nvSpPr>
        <p:spPr>
          <a:xfrm>
            <a:off x="2819399" y="898619"/>
            <a:ext cx="13792201" cy="1631216"/>
          </a:xfrm>
          <a:prstGeom prst="rect">
            <a:avLst/>
          </a:prstGeom>
          <a:solidFill>
            <a:srgbClr val="F6F3F3"/>
          </a:solidFill>
          <a:ln>
            <a:solidFill>
              <a:srgbClr val="F98ECC"/>
            </a:solidFill>
          </a:ln>
        </p:spPr>
        <p:txBody>
          <a:bodyPr wrap="square" rtlCol="0">
            <a:spAutoFit/>
          </a:bodyPr>
          <a:lstStyle/>
          <a:p>
            <a:pPr algn="ctr"/>
            <a:r>
              <a:rPr lang="en-VN" sz="5000" b="1" dirty="0">
                <a:latin typeface="UTM Avo" panose="02040603050506020204" pitchFamily="18"/>
              </a:rPr>
              <a:t>Nối các hành động với nên/không nên khi tiếp xúc với thực vật và động vật:</a:t>
            </a:r>
          </a:p>
        </p:txBody>
      </p:sp>
      <p:sp>
        <p:nvSpPr>
          <p:cNvPr id="23" name="Oval 22">
            <a:extLst>
              <a:ext uri="{FF2B5EF4-FFF2-40B4-BE49-F238E27FC236}">
                <a16:creationId xmlns:a16="http://schemas.microsoft.com/office/drawing/2014/main" id="{9DF44A99-B2EA-D458-96C7-E44683242A22}"/>
              </a:ext>
            </a:extLst>
          </p:cNvPr>
          <p:cNvSpPr/>
          <p:nvPr/>
        </p:nvSpPr>
        <p:spPr>
          <a:xfrm>
            <a:off x="1184520" y="1108297"/>
            <a:ext cx="1320299" cy="1211859"/>
          </a:xfrm>
          <a:prstGeom prst="ellipse">
            <a:avLst/>
          </a:prstGeom>
          <a:solidFill>
            <a:srgbClr val="F98E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6000" b="1" dirty="0">
                <a:latin typeface="UTM Avo" panose="02040603050506020204" pitchFamily="18"/>
              </a:rPr>
              <a:t>3</a:t>
            </a:r>
          </a:p>
        </p:txBody>
      </p:sp>
      <p:sp>
        <p:nvSpPr>
          <p:cNvPr id="5" name="TextBox 4">
            <a:extLst>
              <a:ext uri="{FF2B5EF4-FFF2-40B4-BE49-F238E27FC236}">
                <a16:creationId xmlns:a16="http://schemas.microsoft.com/office/drawing/2014/main" id="{6F0ADB78-F137-718E-EF9C-CB6209AC523B}"/>
              </a:ext>
            </a:extLst>
          </p:cNvPr>
          <p:cNvSpPr txBox="1"/>
          <p:nvPr/>
        </p:nvSpPr>
        <p:spPr>
          <a:xfrm>
            <a:off x="1070071" y="3044117"/>
            <a:ext cx="8428336" cy="861774"/>
          </a:xfrm>
          <a:prstGeom prst="rect">
            <a:avLst/>
          </a:prstGeom>
          <a:solidFill>
            <a:schemeClr val="accent2">
              <a:lumMod val="20000"/>
              <a:lumOff val="80000"/>
            </a:schemeClr>
          </a:solidFill>
          <a:ln>
            <a:solidFill>
              <a:srgbClr val="F98ECC"/>
            </a:solidFill>
          </a:ln>
        </p:spPr>
        <p:txBody>
          <a:bodyPr wrap="square" rtlCol="0">
            <a:spAutoFit/>
          </a:bodyPr>
          <a:lstStyle/>
          <a:p>
            <a:r>
              <a:rPr lang="en-VN" sz="5000" dirty="0">
                <a:latin typeface="UTM Avo" panose="02040603050506020204" pitchFamily="18"/>
              </a:rPr>
              <a:t>Chọc phá nơi ở</a:t>
            </a:r>
          </a:p>
        </p:txBody>
      </p:sp>
      <p:sp>
        <p:nvSpPr>
          <p:cNvPr id="7" name="TextBox 6">
            <a:extLst>
              <a:ext uri="{FF2B5EF4-FFF2-40B4-BE49-F238E27FC236}">
                <a16:creationId xmlns:a16="http://schemas.microsoft.com/office/drawing/2014/main" id="{964C2F7C-30F8-EC24-ED83-E004B6E05564}"/>
              </a:ext>
            </a:extLst>
          </p:cNvPr>
          <p:cNvSpPr txBox="1"/>
          <p:nvPr/>
        </p:nvSpPr>
        <p:spPr>
          <a:xfrm>
            <a:off x="1074550" y="4173179"/>
            <a:ext cx="8428336" cy="861774"/>
          </a:xfrm>
          <a:prstGeom prst="rect">
            <a:avLst/>
          </a:prstGeom>
          <a:solidFill>
            <a:schemeClr val="accent2">
              <a:lumMod val="20000"/>
              <a:lumOff val="80000"/>
            </a:schemeClr>
          </a:solidFill>
          <a:ln>
            <a:solidFill>
              <a:srgbClr val="F98ECC"/>
            </a:solidFill>
          </a:ln>
        </p:spPr>
        <p:txBody>
          <a:bodyPr wrap="square" rtlCol="0">
            <a:spAutoFit/>
          </a:bodyPr>
          <a:lstStyle/>
          <a:p>
            <a:r>
              <a:rPr lang="en-VN" sz="5000" dirty="0">
                <a:latin typeface="UTM Avo" panose="02040603050506020204" pitchFamily="18"/>
              </a:rPr>
              <a:t>Tìm hiểu và quan sát từ xa</a:t>
            </a:r>
          </a:p>
        </p:txBody>
      </p:sp>
      <p:sp>
        <p:nvSpPr>
          <p:cNvPr id="8" name="TextBox 7">
            <a:extLst>
              <a:ext uri="{FF2B5EF4-FFF2-40B4-BE49-F238E27FC236}">
                <a16:creationId xmlns:a16="http://schemas.microsoft.com/office/drawing/2014/main" id="{B72BE9F9-1980-7B0F-B1BC-EFA18F5AC95C}"/>
              </a:ext>
            </a:extLst>
          </p:cNvPr>
          <p:cNvSpPr txBox="1"/>
          <p:nvPr/>
        </p:nvSpPr>
        <p:spPr>
          <a:xfrm>
            <a:off x="1070068" y="5282460"/>
            <a:ext cx="8428336" cy="861774"/>
          </a:xfrm>
          <a:prstGeom prst="rect">
            <a:avLst/>
          </a:prstGeom>
          <a:solidFill>
            <a:schemeClr val="accent2">
              <a:lumMod val="20000"/>
              <a:lumOff val="80000"/>
            </a:schemeClr>
          </a:solidFill>
          <a:ln>
            <a:solidFill>
              <a:srgbClr val="F98ECC"/>
            </a:solidFill>
          </a:ln>
        </p:spPr>
        <p:txBody>
          <a:bodyPr wrap="square" rtlCol="0">
            <a:spAutoFit/>
          </a:bodyPr>
          <a:lstStyle/>
          <a:p>
            <a:r>
              <a:rPr lang="en-VN" sz="5000" dirty="0">
                <a:latin typeface="UTM Avo" panose="02040603050506020204" pitchFamily="18"/>
              </a:rPr>
              <a:t>Tự ý chạm và ăn</a:t>
            </a:r>
          </a:p>
        </p:txBody>
      </p:sp>
      <p:sp>
        <p:nvSpPr>
          <p:cNvPr id="9" name="TextBox 8">
            <a:extLst>
              <a:ext uri="{FF2B5EF4-FFF2-40B4-BE49-F238E27FC236}">
                <a16:creationId xmlns:a16="http://schemas.microsoft.com/office/drawing/2014/main" id="{27BE4522-139E-AF5B-3C54-D54D20867D1D}"/>
              </a:ext>
            </a:extLst>
          </p:cNvPr>
          <p:cNvSpPr txBox="1"/>
          <p:nvPr/>
        </p:nvSpPr>
        <p:spPr>
          <a:xfrm>
            <a:off x="1070068" y="6385435"/>
            <a:ext cx="8428336" cy="861774"/>
          </a:xfrm>
          <a:prstGeom prst="rect">
            <a:avLst/>
          </a:prstGeom>
          <a:solidFill>
            <a:schemeClr val="accent2">
              <a:lumMod val="20000"/>
              <a:lumOff val="80000"/>
            </a:schemeClr>
          </a:solidFill>
          <a:ln>
            <a:solidFill>
              <a:srgbClr val="F98ECC"/>
            </a:solidFill>
          </a:ln>
        </p:spPr>
        <p:txBody>
          <a:bodyPr wrap="square" rtlCol="0">
            <a:spAutoFit/>
          </a:bodyPr>
          <a:lstStyle/>
          <a:p>
            <a:r>
              <a:rPr lang="en-VN" sz="5000" dirty="0">
                <a:latin typeface="UTM Avo" panose="02040603050506020204" pitchFamily="18"/>
              </a:rPr>
              <a:t>Vệ sinh sau khi tiếp xúc</a:t>
            </a:r>
          </a:p>
        </p:txBody>
      </p:sp>
      <p:sp>
        <p:nvSpPr>
          <p:cNvPr id="10" name="Oval 9">
            <a:extLst>
              <a:ext uri="{FF2B5EF4-FFF2-40B4-BE49-F238E27FC236}">
                <a16:creationId xmlns:a16="http://schemas.microsoft.com/office/drawing/2014/main" id="{B606ADA0-A1CA-8E0E-8A95-3393A370F059}"/>
              </a:ext>
            </a:extLst>
          </p:cNvPr>
          <p:cNvSpPr/>
          <p:nvPr/>
        </p:nvSpPr>
        <p:spPr>
          <a:xfrm>
            <a:off x="13106400" y="2772290"/>
            <a:ext cx="3148918" cy="2801778"/>
          </a:xfrm>
          <a:prstGeom prst="ellipse">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4800" b="1" dirty="0">
                <a:solidFill>
                  <a:schemeClr val="accent5"/>
                </a:solidFill>
                <a:latin typeface="UTM Avo" panose="02040603050506020204" pitchFamily="18"/>
              </a:rPr>
              <a:t>Nên</a:t>
            </a:r>
          </a:p>
        </p:txBody>
      </p:sp>
      <p:sp>
        <p:nvSpPr>
          <p:cNvPr id="11" name="Oval 10">
            <a:extLst>
              <a:ext uri="{FF2B5EF4-FFF2-40B4-BE49-F238E27FC236}">
                <a16:creationId xmlns:a16="http://schemas.microsoft.com/office/drawing/2014/main" id="{F0B4FC93-1E6C-9475-6374-A1E9976E1CCC}"/>
              </a:ext>
            </a:extLst>
          </p:cNvPr>
          <p:cNvSpPr/>
          <p:nvPr/>
        </p:nvSpPr>
        <p:spPr>
          <a:xfrm>
            <a:off x="13106400" y="6214182"/>
            <a:ext cx="3148918" cy="2801778"/>
          </a:xfrm>
          <a:prstGeom prst="ellipse">
            <a:avLst/>
          </a:prstGeom>
          <a:solidFill>
            <a:schemeClr val="accent5">
              <a:lumMod val="20000"/>
              <a:lumOff val="80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4800" b="1" dirty="0">
                <a:solidFill>
                  <a:schemeClr val="accent5"/>
                </a:solidFill>
                <a:latin typeface="UTM Avo" panose="02040603050506020204" pitchFamily="18"/>
              </a:rPr>
              <a:t>Không nên</a:t>
            </a:r>
          </a:p>
        </p:txBody>
      </p:sp>
      <p:sp>
        <p:nvSpPr>
          <p:cNvPr id="12" name="TextBox 11">
            <a:extLst>
              <a:ext uri="{FF2B5EF4-FFF2-40B4-BE49-F238E27FC236}">
                <a16:creationId xmlns:a16="http://schemas.microsoft.com/office/drawing/2014/main" id="{277F866D-616C-59CE-F25D-F0A277F1F060}"/>
              </a:ext>
            </a:extLst>
          </p:cNvPr>
          <p:cNvSpPr txBox="1"/>
          <p:nvPr/>
        </p:nvSpPr>
        <p:spPr>
          <a:xfrm>
            <a:off x="1070068" y="7516568"/>
            <a:ext cx="8428336" cy="861774"/>
          </a:xfrm>
          <a:prstGeom prst="rect">
            <a:avLst/>
          </a:prstGeom>
          <a:solidFill>
            <a:schemeClr val="accent2">
              <a:lumMod val="20000"/>
              <a:lumOff val="80000"/>
            </a:schemeClr>
          </a:solidFill>
          <a:ln>
            <a:solidFill>
              <a:srgbClr val="F98ECC"/>
            </a:solidFill>
          </a:ln>
        </p:spPr>
        <p:txBody>
          <a:bodyPr wrap="square" rtlCol="0">
            <a:spAutoFit/>
          </a:bodyPr>
          <a:lstStyle/>
          <a:p>
            <a:r>
              <a:rPr lang="en-VN" sz="5000" dirty="0">
                <a:latin typeface="UTM Avo" panose="02040603050506020204" pitchFamily="18"/>
              </a:rPr>
              <a:t>Giữ khoảng cách phù hợp</a:t>
            </a:r>
          </a:p>
        </p:txBody>
      </p:sp>
      <p:cxnSp>
        <p:nvCxnSpPr>
          <p:cNvPr id="14" name="Straight Arrow Connector 13">
            <a:extLst>
              <a:ext uri="{FF2B5EF4-FFF2-40B4-BE49-F238E27FC236}">
                <a16:creationId xmlns:a16="http://schemas.microsoft.com/office/drawing/2014/main" id="{E19E5976-2F5A-1D74-8263-8A9E364F65AF}"/>
              </a:ext>
            </a:extLst>
          </p:cNvPr>
          <p:cNvCxnSpPr>
            <a:cxnSpLocks/>
            <a:endCxn id="11" idx="2"/>
          </p:cNvCxnSpPr>
          <p:nvPr/>
        </p:nvCxnSpPr>
        <p:spPr>
          <a:xfrm>
            <a:off x="9498404" y="3475004"/>
            <a:ext cx="3607996" cy="414006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205E772E-DECB-0AF0-C652-73EE9F497326}"/>
              </a:ext>
            </a:extLst>
          </p:cNvPr>
          <p:cNvCxnSpPr>
            <a:cxnSpLocks/>
            <a:endCxn id="10" idx="2"/>
          </p:cNvCxnSpPr>
          <p:nvPr/>
        </p:nvCxnSpPr>
        <p:spPr>
          <a:xfrm flipV="1">
            <a:off x="9538308" y="4173179"/>
            <a:ext cx="3568092" cy="43088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8CA36E9F-7A50-911F-78E1-6107BF0A4463}"/>
              </a:ext>
            </a:extLst>
          </p:cNvPr>
          <p:cNvCxnSpPr>
            <a:cxnSpLocks/>
            <a:stCxn id="8" idx="3"/>
            <a:endCxn id="11" idx="2"/>
          </p:cNvCxnSpPr>
          <p:nvPr/>
        </p:nvCxnSpPr>
        <p:spPr>
          <a:xfrm>
            <a:off x="9498404" y="5713347"/>
            <a:ext cx="3607996" cy="190172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F1AFC115-9C06-BC10-E503-229B8DDC4697}"/>
              </a:ext>
            </a:extLst>
          </p:cNvPr>
          <p:cNvCxnSpPr>
            <a:cxnSpLocks/>
          </p:cNvCxnSpPr>
          <p:nvPr/>
        </p:nvCxnSpPr>
        <p:spPr>
          <a:xfrm flipV="1">
            <a:off x="9498404" y="4215200"/>
            <a:ext cx="3607996" cy="258198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4C0427C9-CF69-D9BA-A586-020BE5E21A30}"/>
              </a:ext>
            </a:extLst>
          </p:cNvPr>
          <p:cNvCxnSpPr>
            <a:cxnSpLocks/>
          </p:cNvCxnSpPr>
          <p:nvPr/>
        </p:nvCxnSpPr>
        <p:spPr>
          <a:xfrm flipV="1">
            <a:off x="9500208" y="4237024"/>
            <a:ext cx="3606192" cy="374050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2308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
                                        <p:tgtEl>
                                          <p:spTgt spid="23"/>
                                        </p:tgtEl>
                                      </p:cBhvr>
                                    </p:animEffect>
                                    <p:anim calcmode="lin" valueType="num">
                                      <p:cBhvr>
                                        <p:cTn id="8" dur="400" fill="hold"/>
                                        <p:tgtEl>
                                          <p:spTgt spid="23"/>
                                        </p:tgtEl>
                                        <p:attrNameLst>
                                          <p:attrName>ppt_x</p:attrName>
                                        </p:attrNameLst>
                                      </p:cBhvr>
                                      <p:tavLst>
                                        <p:tav tm="0">
                                          <p:val>
                                            <p:strVal val="#ppt_x"/>
                                          </p:val>
                                        </p:tav>
                                        <p:tav tm="100000">
                                          <p:val>
                                            <p:strVal val="#ppt_x"/>
                                          </p:val>
                                        </p:tav>
                                      </p:tavLst>
                                    </p:anim>
                                    <p:anim calcmode="lin" valueType="num">
                                      <p:cBhvr>
                                        <p:cTn id="9" dur="400" fill="hold"/>
                                        <p:tgtEl>
                                          <p:spTgt spid="2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6" presetID="37"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900" decel="100000" fill="hold"/>
                                        <p:tgtEl>
                                          <p:spTgt spid="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900" decel="100000" fill="hold"/>
                                        <p:tgtEl>
                                          <p:spTgt spid="8"/>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8" presetID="37"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900" decel="100000" fill="hold"/>
                                        <p:tgtEl>
                                          <p:spTgt spid="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900" decel="100000" fill="hold"/>
                                        <p:tgtEl>
                                          <p:spTgt spid="1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900" decel="100000" fill="hold"/>
                                        <p:tgtEl>
                                          <p:spTgt spid="10"/>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900" decel="100000" fill="hold"/>
                                        <p:tgtEl>
                                          <p:spTgt spid="11"/>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checkerboard(across)">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checkerboard(across)">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checkerboard(across)">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checkerboard(across)">
                                      <p:cBhvr>
                                        <p:cTn id="81" dur="5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checkerboard(across)">
                                      <p:cBhvr>
                                        <p:cTn id="8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5" grpId="0" animBg="1"/>
      <p:bldP spid="7" grpId="0" animBg="1"/>
      <p:bldP spid="8"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a:extLst>
            <a:ext uri="{FF2B5EF4-FFF2-40B4-BE49-F238E27FC236}">
              <a16:creationId xmlns:a16="http://schemas.microsoft.com/office/drawing/2014/main" id="{B3667D53-6F3D-90DC-408F-F366DA504D3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1E0B17B-208B-5D0D-A017-71EECA6CBCD2}"/>
              </a:ext>
            </a:extLst>
          </p:cNvPr>
          <p:cNvSpPr/>
          <p:nvPr/>
        </p:nvSpPr>
        <p:spPr>
          <a:xfrm flipH="1">
            <a:off x="10412622" y="-2275649"/>
            <a:ext cx="9903196" cy="8622379"/>
          </a:xfrm>
          <a:custGeom>
            <a:avLst/>
            <a:gdLst/>
            <a:ahLst/>
            <a:cxnLst/>
            <a:rect l="l" t="t" r="r" b="b"/>
            <a:pathLst>
              <a:path w="9903196" h="8622379">
                <a:moveTo>
                  <a:pt x="9903196" y="0"/>
                </a:moveTo>
                <a:lnTo>
                  <a:pt x="0" y="0"/>
                </a:lnTo>
                <a:lnTo>
                  <a:pt x="0" y="8622379"/>
                </a:lnTo>
                <a:lnTo>
                  <a:pt x="9903196" y="8622379"/>
                </a:lnTo>
                <a:lnTo>
                  <a:pt x="9903196" y="0"/>
                </a:lnTo>
                <a:close/>
              </a:path>
            </a:pathLst>
          </a:custGeom>
          <a:blipFill>
            <a:blip r:embed="rId2"/>
            <a:stretch>
              <a:fillRect t="-49404"/>
            </a:stretch>
          </a:blipFill>
        </p:spPr>
      </p:sp>
      <p:sp>
        <p:nvSpPr>
          <p:cNvPr id="3" name="Freeform 3">
            <a:extLst>
              <a:ext uri="{FF2B5EF4-FFF2-40B4-BE49-F238E27FC236}">
                <a16:creationId xmlns:a16="http://schemas.microsoft.com/office/drawing/2014/main" id="{D7A30C2E-976E-5001-3972-8CB1D1E61921}"/>
              </a:ext>
            </a:extLst>
          </p:cNvPr>
          <p:cNvSpPr/>
          <p:nvPr/>
        </p:nvSpPr>
        <p:spPr>
          <a:xfrm flipH="1">
            <a:off x="-866658" y="7719064"/>
            <a:ext cx="19182746" cy="3925953"/>
          </a:xfrm>
          <a:custGeom>
            <a:avLst/>
            <a:gdLst/>
            <a:ahLst/>
            <a:cxnLst/>
            <a:rect l="l" t="t" r="r" b="b"/>
            <a:pathLst>
              <a:path w="19182746" h="3925953">
                <a:moveTo>
                  <a:pt x="19182746" y="0"/>
                </a:moveTo>
                <a:lnTo>
                  <a:pt x="0" y="0"/>
                </a:lnTo>
                <a:lnTo>
                  <a:pt x="0" y="3925953"/>
                </a:lnTo>
                <a:lnTo>
                  <a:pt x="19182746" y="3925953"/>
                </a:lnTo>
                <a:lnTo>
                  <a:pt x="19182746" y="0"/>
                </a:lnTo>
                <a:close/>
              </a:path>
            </a:pathLst>
          </a:custGeom>
          <a:blipFill>
            <a:blip r:embed="rId3"/>
            <a:stretch>
              <a:fillRect r="-13767"/>
            </a:stretch>
          </a:blipFill>
        </p:spPr>
      </p:sp>
      <p:sp>
        <p:nvSpPr>
          <p:cNvPr id="4" name="Freeform 4">
            <a:extLst>
              <a:ext uri="{FF2B5EF4-FFF2-40B4-BE49-F238E27FC236}">
                <a16:creationId xmlns:a16="http://schemas.microsoft.com/office/drawing/2014/main" id="{C0F8D7CC-69EE-F412-3B85-6ED341CE2430}"/>
              </a:ext>
            </a:extLst>
          </p:cNvPr>
          <p:cNvSpPr/>
          <p:nvPr/>
        </p:nvSpPr>
        <p:spPr>
          <a:xfrm>
            <a:off x="-784220" y="494746"/>
            <a:ext cx="9018484" cy="7852090"/>
          </a:xfrm>
          <a:custGeom>
            <a:avLst/>
            <a:gdLst/>
            <a:ahLst/>
            <a:cxnLst/>
            <a:rect l="l" t="t" r="r" b="b"/>
            <a:pathLst>
              <a:path w="9018484" h="7852090">
                <a:moveTo>
                  <a:pt x="0" y="0"/>
                </a:moveTo>
                <a:lnTo>
                  <a:pt x="9018484" y="0"/>
                </a:lnTo>
                <a:lnTo>
                  <a:pt x="9018484" y="7852090"/>
                </a:lnTo>
                <a:lnTo>
                  <a:pt x="0" y="7852090"/>
                </a:lnTo>
                <a:lnTo>
                  <a:pt x="0" y="0"/>
                </a:lnTo>
                <a:close/>
              </a:path>
            </a:pathLst>
          </a:custGeom>
          <a:blipFill>
            <a:blip r:embed="rId2"/>
            <a:stretch>
              <a:fillRect t="-49404"/>
            </a:stretch>
          </a:blipFill>
        </p:spPr>
      </p:sp>
      <p:sp>
        <p:nvSpPr>
          <p:cNvPr id="20" name="Rounded Rectangle 19">
            <a:extLst>
              <a:ext uri="{FF2B5EF4-FFF2-40B4-BE49-F238E27FC236}">
                <a16:creationId xmlns:a16="http://schemas.microsoft.com/office/drawing/2014/main" id="{2C670E67-3F43-D49E-C8C4-49F5A903DE3F}"/>
              </a:ext>
            </a:extLst>
          </p:cNvPr>
          <p:cNvSpPr/>
          <p:nvPr/>
        </p:nvSpPr>
        <p:spPr>
          <a:xfrm>
            <a:off x="571500" y="418381"/>
            <a:ext cx="17145000" cy="9220919"/>
          </a:xfrm>
          <a:custGeom>
            <a:avLst/>
            <a:gdLst>
              <a:gd name="connsiteX0" fmla="*/ 0 w 17145000"/>
              <a:gd name="connsiteY0" fmla="*/ 1536851 h 9220919"/>
              <a:gd name="connsiteX1" fmla="*/ 1536851 w 17145000"/>
              <a:gd name="connsiteY1" fmla="*/ 0 h 9220919"/>
              <a:gd name="connsiteX2" fmla="*/ 1841729 w 17145000"/>
              <a:gd name="connsiteY2" fmla="*/ 0 h 9220919"/>
              <a:gd name="connsiteX3" fmla="*/ 2005894 w 17145000"/>
              <a:gd name="connsiteY3" fmla="*/ 0 h 9220919"/>
              <a:gd name="connsiteX4" fmla="*/ 2873624 w 17145000"/>
              <a:gd name="connsiteY4" fmla="*/ 0 h 9220919"/>
              <a:gd name="connsiteX5" fmla="*/ 3741354 w 17145000"/>
              <a:gd name="connsiteY5" fmla="*/ 0 h 9220919"/>
              <a:gd name="connsiteX6" fmla="*/ 3905519 w 17145000"/>
              <a:gd name="connsiteY6" fmla="*/ 0 h 9220919"/>
              <a:gd name="connsiteX7" fmla="*/ 4491824 w 17145000"/>
              <a:gd name="connsiteY7" fmla="*/ 0 h 9220919"/>
              <a:gd name="connsiteX8" fmla="*/ 4937415 w 17145000"/>
              <a:gd name="connsiteY8" fmla="*/ 0 h 9220919"/>
              <a:gd name="connsiteX9" fmla="*/ 5383006 w 17145000"/>
              <a:gd name="connsiteY9" fmla="*/ 0 h 9220919"/>
              <a:gd name="connsiteX10" fmla="*/ 5828597 w 17145000"/>
              <a:gd name="connsiteY10" fmla="*/ 0 h 9220919"/>
              <a:gd name="connsiteX11" fmla="*/ 5992762 w 17145000"/>
              <a:gd name="connsiteY11" fmla="*/ 0 h 9220919"/>
              <a:gd name="connsiteX12" fmla="*/ 6860492 w 17145000"/>
              <a:gd name="connsiteY12" fmla="*/ 0 h 9220919"/>
              <a:gd name="connsiteX13" fmla="*/ 7728222 w 17145000"/>
              <a:gd name="connsiteY13" fmla="*/ 0 h 9220919"/>
              <a:gd name="connsiteX14" fmla="*/ 7892387 w 17145000"/>
              <a:gd name="connsiteY14" fmla="*/ 0 h 9220919"/>
              <a:gd name="connsiteX15" fmla="*/ 8197265 w 17145000"/>
              <a:gd name="connsiteY15" fmla="*/ 0 h 9220919"/>
              <a:gd name="connsiteX16" fmla="*/ 8783569 w 17145000"/>
              <a:gd name="connsiteY16" fmla="*/ 0 h 9220919"/>
              <a:gd name="connsiteX17" fmla="*/ 9510587 w 17145000"/>
              <a:gd name="connsiteY17" fmla="*/ 0 h 9220919"/>
              <a:gd name="connsiteX18" fmla="*/ 9956178 w 17145000"/>
              <a:gd name="connsiteY18" fmla="*/ 0 h 9220919"/>
              <a:gd name="connsiteX19" fmla="*/ 10261056 w 17145000"/>
              <a:gd name="connsiteY19" fmla="*/ 0 h 9220919"/>
              <a:gd name="connsiteX20" fmla="*/ 10565934 w 17145000"/>
              <a:gd name="connsiteY20" fmla="*/ 0 h 9220919"/>
              <a:gd name="connsiteX21" fmla="*/ 11292951 w 17145000"/>
              <a:gd name="connsiteY21" fmla="*/ 0 h 9220919"/>
              <a:gd name="connsiteX22" fmla="*/ 11457116 w 17145000"/>
              <a:gd name="connsiteY22" fmla="*/ 0 h 9220919"/>
              <a:gd name="connsiteX23" fmla="*/ 11902707 w 17145000"/>
              <a:gd name="connsiteY23" fmla="*/ 0 h 9220919"/>
              <a:gd name="connsiteX24" fmla="*/ 12489011 w 17145000"/>
              <a:gd name="connsiteY24" fmla="*/ 0 h 9220919"/>
              <a:gd name="connsiteX25" fmla="*/ 12793889 w 17145000"/>
              <a:gd name="connsiteY25" fmla="*/ 0 h 9220919"/>
              <a:gd name="connsiteX26" fmla="*/ 13661619 w 17145000"/>
              <a:gd name="connsiteY26" fmla="*/ 0 h 9220919"/>
              <a:gd name="connsiteX27" fmla="*/ 13825785 w 17145000"/>
              <a:gd name="connsiteY27" fmla="*/ 0 h 9220919"/>
              <a:gd name="connsiteX28" fmla="*/ 13989950 w 17145000"/>
              <a:gd name="connsiteY28" fmla="*/ 0 h 9220919"/>
              <a:gd name="connsiteX29" fmla="*/ 14435541 w 17145000"/>
              <a:gd name="connsiteY29" fmla="*/ 0 h 9220919"/>
              <a:gd name="connsiteX30" fmla="*/ 15021845 w 17145000"/>
              <a:gd name="connsiteY30" fmla="*/ 0 h 9220919"/>
              <a:gd name="connsiteX31" fmla="*/ 15608149 w 17145000"/>
              <a:gd name="connsiteY31" fmla="*/ 0 h 9220919"/>
              <a:gd name="connsiteX32" fmla="*/ 17145000 w 17145000"/>
              <a:gd name="connsiteY32" fmla="*/ 1536851 h 9220919"/>
              <a:gd name="connsiteX33" fmla="*/ 17145000 w 17145000"/>
              <a:gd name="connsiteY33" fmla="*/ 2034217 h 9220919"/>
              <a:gd name="connsiteX34" fmla="*/ 17145000 w 17145000"/>
              <a:gd name="connsiteY34" fmla="*/ 2408638 h 9220919"/>
              <a:gd name="connsiteX35" fmla="*/ 17145000 w 17145000"/>
              <a:gd name="connsiteY35" fmla="*/ 3090420 h 9220919"/>
              <a:gd name="connsiteX36" fmla="*/ 17145000 w 17145000"/>
              <a:gd name="connsiteY36" fmla="*/ 3649258 h 9220919"/>
              <a:gd name="connsiteX37" fmla="*/ 17145000 w 17145000"/>
              <a:gd name="connsiteY37" fmla="*/ 4208096 h 9220919"/>
              <a:gd name="connsiteX38" fmla="*/ 17145000 w 17145000"/>
              <a:gd name="connsiteY38" fmla="*/ 4643990 h 9220919"/>
              <a:gd name="connsiteX39" fmla="*/ 17145000 w 17145000"/>
              <a:gd name="connsiteY39" fmla="*/ 5325772 h 9220919"/>
              <a:gd name="connsiteX40" fmla="*/ 17145000 w 17145000"/>
              <a:gd name="connsiteY40" fmla="*/ 5761666 h 9220919"/>
              <a:gd name="connsiteX41" fmla="*/ 17145000 w 17145000"/>
              <a:gd name="connsiteY41" fmla="*/ 6443448 h 9220919"/>
              <a:gd name="connsiteX42" fmla="*/ 17145000 w 17145000"/>
              <a:gd name="connsiteY42" fmla="*/ 6817869 h 9220919"/>
              <a:gd name="connsiteX43" fmla="*/ 17145000 w 17145000"/>
              <a:gd name="connsiteY43" fmla="*/ 7684068 h 9220919"/>
              <a:gd name="connsiteX44" fmla="*/ 15608149 w 17145000"/>
              <a:gd name="connsiteY44" fmla="*/ 9220919 h 9220919"/>
              <a:gd name="connsiteX45" fmla="*/ 14881132 w 17145000"/>
              <a:gd name="connsiteY45" fmla="*/ 9220919 h 9220919"/>
              <a:gd name="connsiteX46" fmla="*/ 14294828 w 17145000"/>
              <a:gd name="connsiteY46" fmla="*/ 9220919 h 9220919"/>
              <a:gd name="connsiteX47" fmla="*/ 13989950 w 17145000"/>
              <a:gd name="connsiteY47" fmla="*/ 9220919 h 9220919"/>
              <a:gd name="connsiteX48" fmla="*/ 13544359 w 17145000"/>
              <a:gd name="connsiteY48" fmla="*/ 9220919 h 9220919"/>
              <a:gd name="connsiteX49" fmla="*/ 12676629 w 17145000"/>
              <a:gd name="connsiteY49" fmla="*/ 9220919 h 9220919"/>
              <a:gd name="connsiteX50" fmla="*/ 11949612 w 17145000"/>
              <a:gd name="connsiteY50" fmla="*/ 9220919 h 9220919"/>
              <a:gd name="connsiteX51" fmla="*/ 11785446 w 17145000"/>
              <a:gd name="connsiteY51" fmla="*/ 9220919 h 9220919"/>
              <a:gd name="connsiteX52" fmla="*/ 11621281 w 17145000"/>
              <a:gd name="connsiteY52" fmla="*/ 9220919 h 9220919"/>
              <a:gd name="connsiteX53" fmla="*/ 10753551 w 17145000"/>
              <a:gd name="connsiteY53" fmla="*/ 9220919 h 9220919"/>
              <a:gd name="connsiteX54" fmla="*/ 10589386 w 17145000"/>
              <a:gd name="connsiteY54" fmla="*/ 9220919 h 9220919"/>
              <a:gd name="connsiteX55" fmla="*/ 10425221 w 17145000"/>
              <a:gd name="connsiteY55" fmla="*/ 9220919 h 9220919"/>
              <a:gd name="connsiteX56" fmla="*/ 9698204 w 17145000"/>
              <a:gd name="connsiteY56" fmla="*/ 9220919 h 9220919"/>
              <a:gd name="connsiteX57" fmla="*/ 8830474 w 17145000"/>
              <a:gd name="connsiteY57" fmla="*/ 9220919 h 9220919"/>
              <a:gd name="connsiteX58" fmla="*/ 7962744 w 17145000"/>
              <a:gd name="connsiteY58" fmla="*/ 9220919 h 9220919"/>
              <a:gd name="connsiteX59" fmla="*/ 7517153 w 17145000"/>
              <a:gd name="connsiteY59" fmla="*/ 9220919 h 9220919"/>
              <a:gd name="connsiteX60" fmla="*/ 6649423 w 17145000"/>
              <a:gd name="connsiteY60" fmla="*/ 9220919 h 9220919"/>
              <a:gd name="connsiteX61" fmla="*/ 5922406 w 17145000"/>
              <a:gd name="connsiteY61" fmla="*/ 9220919 h 9220919"/>
              <a:gd name="connsiteX62" fmla="*/ 5758240 w 17145000"/>
              <a:gd name="connsiteY62" fmla="*/ 9220919 h 9220919"/>
              <a:gd name="connsiteX63" fmla="*/ 5312649 w 17145000"/>
              <a:gd name="connsiteY63" fmla="*/ 9220919 h 9220919"/>
              <a:gd name="connsiteX64" fmla="*/ 4444919 w 17145000"/>
              <a:gd name="connsiteY64" fmla="*/ 9220919 h 9220919"/>
              <a:gd name="connsiteX65" fmla="*/ 3577189 w 17145000"/>
              <a:gd name="connsiteY65" fmla="*/ 9220919 h 9220919"/>
              <a:gd name="connsiteX66" fmla="*/ 3131598 w 17145000"/>
              <a:gd name="connsiteY66" fmla="*/ 9220919 h 9220919"/>
              <a:gd name="connsiteX67" fmla="*/ 2686007 w 17145000"/>
              <a:gd name="connsiteY67" fmla="*/ 9220919 h 9220919"/>
              <a:gd name="connsiteX68" fmla="*/ 1536851 w 17145000"/>
              <a:gd name="connsiteY68" fmla="*/ 9220919 h 9220919"/>
              <a:gd name="connsiteX69" fmla="*/ 0 w 17145000"/>
              <a:gd name="connsiteY69" fmla="*/ 7684068 h 9220919"/>
              <a:gd name="connsiteX70" fmla="*/ 0 w 17145000"/>
              <a:gd name="connsiteY70" fmla="*/ 7309647 h 9220919"/>
              <a:gd name="connsiteX71" fmla="*/ 0 w 17145000"/>
              <a:gd name="connsiteY71" fmla="*/ 6750809 h 9220919"/>
              <a:gd name="connsiteX72" fmla="*/ 0 w 17145000"/>
              <a:gd name="connsiteY72" fmla="*/ 6253443 h 9220919"/>
              <a:gd name="connsiteX73" fmla="*/ 0 w 17145000"/>
              <a:gd name="connsiteY73" fmla="*/ 5817549 h 9220919"/>
              <a:gd name="connsiteX74" fmla="*/ 0 w 17145000"/>
              <a:gd name="connsiteY74" fmla="*/ 5381656 h 9220919"/>
              <a:gd name="connsiteX75" fmla="*/ 0 w 17145000"/>
              <a:gd name="connsiteY75" fmla="*/ 4822818 h 9220919"/>
              <a:gd name="connsiteX76" fmla="*/ 0 w 17145000"/>
              <a:gd name="connsiteY76" fmla="*/ 4386924 h 9220919"/>
              <a:gd name="connsiteX77" fmla="*/ 0 w 17145000"/>
              <a:gd name="connsiteY77" fmla="*/ 3951031 h 9220919"/>
              <a:gd name="connsiteX78" fmla="*/ 0 w 17145000"/>
              <a:gd name="connsiteY78" fmla="*/ 3515137 h 9220919"/>
              <a:gd name="connsiteX79" fmla="*/ 0 w 17145000"/>
              <a:gd name="connsiteY79" fmla="*/ 2833355 h 9220919"/>
              <a:gd name="connsiteX80" fmla="*/ 0 w 17145000"/>
              <a:gd name="connsiteY80" fmla="*/ 2458934 h 9220919"/>
              <a:gd name="connsiteX81" fmla="*/ 0 w 17145000"/>
              <a:gd name="connsiteY81" fmla="*/ 2084512 h 9220919"/>
              <a:gd name="connsiteX82" fmla="*/ 0 w 17145000"/>
              <a:gd name="connsiteY82" fmla="*/ 1536851 h 922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145000" h="9220919" fill="none" extrusionOk="0">
                <a:moveTo>
                  <a:pt x="0" y="1536851"/>
                </a:moveTo>
                <a:cubicBezTo>
                  <a:pt x="185641" y="622874"/>
                  <a:pt x="727555" y="-94734"/>
                  <a:pt x="1536851" y="0"/>
                </a:cubicBezTo>
                <a:cubicBezTo>
                  <a:pt x="1659897" y="-350"/>
                  <a:pt x="1766537" y="9347"/>
                  <a:pt x="1841729" y="0"/>
                </a:cubicBezTo>
                <a:cubicBezTo>
                  <a:pt x="1916921" y="-9347"/>
                  <a:pt x="1966838" y="16056"/>
                  <a:pt x="2005894" y="0"/>
                </a:cubicBezTo>
                <a:cubicBezTo>
                  <a:pt x="2044950" y="-16056"/>
                  <a:pt x="2685048" y="65634"/>
                  <a:pt x="2873624" y="0"/>
                </a:cubicBezTo>
                <a:cubicBezTo>
                  <a:pt x="3062200" y="-65634"/>
                  <a:pt x="3512475" y="72212"/>
                  <a:pt x="3741354" y="0"/>
                </a:cubicBezTo>
                <a:cubicBezTo>
                  <a:pt x="3970233" y="-72212"/>
                  <a:pt x="3840185" y="258"/>
                  <a:pt x="3905519" y="0"/>
                </a:cubicBezTo>
                <a:cubicBezTo>
                  <a:pt x="3970853" y="-258"/>
                  <a:pt x="4239471" y="5703"/>
                  <a:pt x="4491824" y="0"/>
                </a:cubicBezTo>
                <a:cubicBezTo>
                  <a:pt x="4744178" y="-5703"/>
                  <a:pt x="4809140" y="6270"/>
                  <a:pt x="4937415" y="0"/>
                </a:cubicBezTo>
                <a:cubicBezTo>
                  <a:pt x="5065690" y="-6270"/>
                  <a:pt x="5273650" y="4910"/>
                  <a:pt x="5383006" y="0"/>
                </a:cubicBezTo>
                <a:cubicBezTo>
                  <a:pt x="5492362" y="-4910"/>
                  <a:pt x="5696163" y="49080"/>
                  <a:pt x="5828597" y="0"/>
                </a:cubicBezTo>
                <a:cubicBezTo>
                  <a:pt x="5961031" y="-49080"/>
                  <a:pt x="5952657" y="14214"/>
                  <a:pt x="5992762" y="0"/>
                </a:cubicBezTo>
                <a:cubicBezTo>
                  <a:pt x="6032868" y="-14214"/>
                  <a:pt x="6562581" y="70894"/>
                  <a:pt x="6860492" y="0"/>
                </a:cubicBezTo>
                <a:cubicBezTo>
                  <a:pt x="7158403" y="-70894"/>
                  <a:pt x="7334746" y="77668"/>
                  <a:pt x="7728222" y="0"/>
                </a:cubicBezTo>
                <a:cubicBezTo>
                  <a:pt x="8121698" y="-77668"/>
                  <a:pt x="7850719" y="16090"/>
                  <a:pt x="7892387" y="0"/>
                </a:cubicBezTo>
                <a:cubicBezTo>
                  <a:pt x="7934056" y="-16090"/>
                  <a:pt x="8080421" y="30004"/>
                  <a:pt x="8197265" y="0"/>
                </a:cubicBezTo>
                <a:cubicBezTo>
                  <a:pt x="8314109" y="-30004"/>
                  <a:pt x="8493619" y="33462"/>
                  <a:pt x="8783569" y="0"/>
                </a:cubicBezTo>
                <a:cubicBezTo>
                  <a:pt x="9073519" y="-33462"/>
                  <a:pt x="9253139" y="10513"/>
                  <a:pt x="9510587" y="0"/>
                </a:cubicBezTo>
                <a:cubicBezTo>
                  <a:pt x="9768035" y="-10513"/>
                  <a:pt x="9795121" y="39661"/>
                  <a:pt x="9956178" y="0"/>
                </a:cubicBezTo>
                <a:cubicBezTo>
                  <a:pt x="10117235" y="-39661"/>
                  <a:pt x="10180619" y="20028"/>
                  <a:pt x="10261056" y="0"/>
                </a:cubicBezTo>
                <a:cubicBezTo>
                  <a:pt x="10341493" y="-20028"/>
                  <a:pt x="10442543" y="10197"/>
                  <a:pt x="10565934" y="0"/>
                </a:cubicBezTo>
                <a:cubicBezTo>
                  <a:pt x="10689325" y="-10197"/>
                  <a:pt x="11013342" y="33678"/>
                  <a:pt x="11292951" y="0"/>
                </a:cubicBezTo>
                <a:cubicBezTo>
                  <a:pt x="11572560" y="-33678"/>
                  <a:pt x="11387666" y="15368"/>
                  <a:pt x="11457116" y="0"/>
                </a:cubicBezTo>
                <a:cubicBezTo>
                  <a:pt x="11526566" y="-15368"/>
                  <a:pt x="11775052" y="25480"/>
                  <a:pt x="11902707" y="0"/>
                </a:cubicBezTo>
                <a:cubicBezTo>
                  <a:pt x="12030362" y="-25480"/>
                  <a:pt x="12302401" y="50439"/>
                  <a:pt x="12489011" y="0"/>
                </a:cubicBezTo>
                <a:cubicBezTo>
                  <a:pt x="12675621" y="-50439"/>
                  <a:pt x="12643367" y="32060"/>
                  <a:pt x="12793889" y="0"/>
                </a:cubicBezTo>
                <a:cubicBezTo>
                  <a:pt x="12944411" y="-32060"/>
                  <a:pt x="13326079" y="8173"/>
                  <a:pt x="13661619" y="0"/>
                </a:cubicBezTo>
                <a:cubicBezTo>
                  <a:pt x="13997159" y="-8173"/>
                  <a:pt x="13775847" y="2392"/>
                  <a:pt x="13825785" y="0"/>
                </a:cubicBezTo>
                <a:cubicBezTo>
                  <a:pt x="13875723" y="-2392"/>
                  <a:pt x="13920299" y="16328"/>
                  <a:pt x="13989950" y="0"/>
                </a:cubicBezTo>
                <a:cubicBezTo>
                  <a:pt x="14059601" y="-16328"/>
                  <a:pt x="14240450" y="45427"/>
                  <a:pt x="14435541" y="0"/>
                </a:cubicBezTo>
                <a:cubicBezTo>
                  <a:pt x="14630632" y="-45427"/>
                  <a:pt x="14759313" y="65014"/>
                  <a:pt x="15021845" y="0"/>
                </a:cubicBezTo>
                <a:cubicBezTo>
                  <a:pt x="15284377" y="-65014"/>
                  <a:pt x="15329649" y="20875"/>
                  <a:pt x="15608149" y="0"/>
                </a:cubicBezTo>
                <a:cubicBezTo>
                  <a:pt x="16398703" y="240461"/>
                  <a:pt x="16978033" y="648399"/>
                  <a:pt x="17145000" y="1536851"/>
                </a:cubicBezTo>
                <a:cubicBezTo>
                  <a:pt x="17200364" y="1747483"/>
                  <a:pt x="17088851" y="1898626"/>
                  <a:pt x="17145000" y="2034217"/>
                </a:cubicBezTo>
                <a:cubicBezTo>
                  <a:pt x="17201149" y="2169808"/>
                  <a:pt x="17135692" y="2314749"/>
                  <a:pt x="17145000" y="2408638"/>
                </a:cubicBezTo>
                <a:cubicBezTo>
                  <a:pt x="17154308" y="2502527"/>
                  <a:pt x="17096590" y="2906937"/>
                  <a:pt x="17145000" y="3090420"/>
                </a:cubicBezTo>
                <a:cubicBezTo>
                  <a:pt x="17193410" y="3273903"/>
                  <a:pt x="17107015" y="3453679"/>
                  <a:pt x="17145000" y="3649258"/>
                </a:cubicBezTo>
                <a:cubicBezTo>
                  <a:pt x="17182985" y="3844837"/>
                  <a:pt x="17144855" y="3951211"/>
                  <a:pt x="17145000" y="4208096"/>
                </a:cubicBezTo>
                <a:cubicBezTo>
                  <a:pt x="17145145" y="4464981"/>
                  <a:pt x="17121220" y="4499256"/>
                  <a:pt x="17145000" y="4643990"/>
                </a:cubicBezTo>
                <a:cubicBezTo>
                  <a:pt x="17168780" y="4788724"/>
                  <a:pt x="17115150" y="5009923"/>
                  <a:pt x="17145000" y="5325772"/>
                </a:cubicBezTo>
                <a:cubicBezTo>
                  <a:pt x="17174850" y="5641621"/>
                  <a:pt x="17105517" y="5618170"/>
                  <a:pt x="17145000" y="5761666"/>
                </a:cubicBezTo>
                <a:cubicBezTo>
                  <a:pt x="17184483" y="5905162"/>
                  <a:pt x="17144857" y="6269409"/>
                  <a:pt x="17145000" y="6443448"/>
                </a:cubicBezTo>
                <a:cubicBezTo>
                  <a:pt x="17145143" y="6617487"/>
                  <a:pt x="17123976" y="6649839"/>
                  <a:pt x="17145000" y="6817869"/>
                </a:cubicBezTo>
                <a:cubicBezTo>
                  <a:pt x="17166024" y="6985899"/>
                  <a:pt x="17119878" y="7452351"/>
                  <a:pt x="17145000" y="7684068"/>
                </a:cubicBezTo>
                <a:cubicBezTo>
                  <a:pt x="17034085" y="8355468"/>
                  <a:pt x="16403748" y="9284631"/>
                  <a:pt x="15608149" y="9220919"/>
                </a:cubicBezTo>
                <a:cubicBezTo>
                  <a:pt x="15408129" y="9268271"/>
                  <a:pt x="15147150" y="9153066"/>
                  <a:pt x="14881132" y="9220919"/>
                </a:cubicBezTo>
                <a:cubicBezTo>
                  <a:pt x="14615114" y="9288772"/>
                  <a:pt x="14441170" y="9163705"/>
                  <a:pt x="14294828" y="9220919"/>
                </a:cubicBezTo>
                <a:cubicBezTo>
                  <a:pt x="14148486" y="9278133"/>
                  <a:pt x="14081884" y="9200019"/>
                  <a:pt x="13989950" y="9220919"/>
                </a:cubicBezTo>
                <a:cubicBezTo>
                  <a:pt x="13898016" y="9241819"/>
                  <a:pt x="13675408" y="9218431"/>
                  <a:pt x="13544359" y="9220919"/>
                </a:cubicBezTo>
                <a:cubicBezTo>
                  <a:pt x="13413310" y="9223407"/>
                  <a:pt x="12927534" y="9163700"/>
                  <a:pt x="12676629" y="9220919"/>
                </a:cubicBezTo>
                <a:cubicBezTo>
                  <a:pt x="12425724" y="9278138"/>
                  <a:pt x="12197663" y="9191381"/>
                  <a:pt x="11949612" y="9220919"/>
                </a:cubicBezTo>
                <a:cubicBezTo>
                  <a:pt x="11701561" y="9250457"/>
                  <a:pt x="11853279" y="9206031"/>
                  <a:pt x="11785446" y="9220919"/>
                </a:cubicBezTo>
                <a:cubicBezTo>
                  <a:pt x="11717613" y="9235807"/>
                  <a:pt x="11688211" y="9212801"/>
                  <a:pt x="11621281" y="9220919"/>
                </a:cubicBezTo>
                <a:cubicBezTo>
                  <a:pt x="11554352" y="9229037"/>
                  <a:pt x="11028289" y="9183023"/>
                  <a:pt x="10753551" y="9220919"/>
                </a:cubicBezTo>
                <a:cubicBezTo>
                  <a:pt x="10478813" y="9258815"/>
                  <a:pt x="10660592" y="9210555"/>
                  <a:pt x="10589386" y="9220919"/>
                </a:cubicBezTo>
                <a:cubicBezTo>
                  <a:pt x="10518180" y="9231283"/>
                  <a:pt x="10475474" y="9208190"/>
                  <a:pt x="10425221" y="9220919"/>
                </a:cubicBezTo>
                <a:cubicBezTo>
                  <a:pt x="10374969" y="9233648"/>
                  <a:pt x="10049341" y="9186749"/>
                  <a:pt x="9698204" y="9220919"/>
                </a:cubicBezTo>
                <a:cubicBezTo>
                  <a:pt x="9347067" y="9255089"/>
                  <a:pt x="9095534" y="9124844"/>
                  <a:pt x="8830474" y="9220919"/>
                </a:cubicBezTo>
                <a:cubicBezTo>
                  <a:pt x="8565414" y="9316994"/>
                  <a:pt x="8325846" y="9117969"/>
                  <a:pt x="7962744" y="9220919"/>
                </a:cubicBezTo>
                <a:cubicBezTo>
                  <a:pt x="7599642" y="9323869"/>
                  <a:pt x="7656639" y="9183741"/>
                  <a:pt x="7517153" y="9220919"/>
                </a:cubicBezTo>
                <a:cubicBezTo>
                  <a:pt x="7377667" y="9258097"/>
                  <a:pt x="6882202" y="9117994"/>
                  <a:pt x="6649423" y="9220919"/>
                </a:cubicBezTo>
                <a:cubicBezTo>
                  <a:pt x="6416644" y="9323844"/>
                  <a:pt x="6071745" y="9143312"/>
                  <a:pt x="5922406" y="9220919"/>
                </a:cubicBezTo>
                <a:cubicBezTo>
                  <a:pt x="5773067" y="9298526"/>
                  <a:pt x="5796385" y="9207957"/>
                  <a:pt x="5758240" y="9220919"/>
                </a:cubicBezTo>
                <a:cubicBezTo>
                  <a:pt x="5720095" y="9233881"/>
                  <a:pt x="5457898" y="9177400"/>
                  <a:pt x="5312649" y="9220919"/>
                </a:cubicBezTo>
                <a:cubicBezTo>
                  <a:pt x="5167400" y="9264438"/>
                  <a:pt x="4722978" y="9205770"/>
                  <a:pt x="4444919" y="9220919"/>
                </a:cubicBezTo>
                <a:cubicBezTo>
                  <a:pt x="4166860" y="9236068"/>
                  <a:pt x="3820979" y="9165547"/>
                  <a:pt x="3577189" y="9220919"/>
                </a:cubicBezTo>
                <a:cubicBezTo>
                  <a:pt x="3333399" y="9276291"/>
                  <a:pt x="3315510" y="9170588"/>
                  <a:pt x="3131598" y="9220919"/>
                </a:cubicBezTo>
                <a:cubicBezTo>
                  <a:pt x="2947686" y="9271250"/>
                  <a:pt x="2889575" y="9184642"/>
                  <a:pt x="2686007" y="9220919"/>
                </a:cubicBezTo>
                <a:cubicBezTo>
                  <a:pt x="2482439" y="9257196"/>
                  <a:pt x="1856853" y="9095469"/>
                  <a:pt x="1536851" y="9220919"/>
                </a:cubicBezTo>
                <a:cubicBezTo>
                  <a:pt x="659456" y="9201578"/>
                  <a:pt x="161873" y="8677490"/>
                  <a:pt x="0" y="7684068"/>
                </a:cubicBezTo>
                <a:cubicBezTo>
                  <a:pt x="-27073" y="7605716"/>
                  <a:pt x="35585" y="7481381"/>
                  <a:pt x="0" y="7309647"/>
                </a:cubicBezTo>
                <a:cubicBezTo>
                  <a:pt x="-35585" y="7137913"/>
                  <a:pt x="37965" y="6864866"/>
                  <a:pt x="0" y="6750809"/>
                </a:cubicBezTo>
                <a:cubicBezTo>
                  <a:pt x="-37965" y="6636752"/>
                  <a:pt x="43370" y="6427760"/>
                  <a:pt x="0" y="6253443"/>
                </a:cubicBezTo>
                <a:cubicBezTo>
                  <a:pt x="-43370" y="6079126"/>
                  <a:pt x="48799" y="5957100"/>
                  <a:pt x="0" y="5817549"/>
                </a:cubicBezTo>
                <a:cubicBezTo>
                  <a:pt x="-48799" y="5677998"/>
                  <a:pt x="6162" y="5523815"/>
                  <a:pt x="0" y="5381656"/>
                </a:cubicBezTo>
                <a:cubicBezTo>
                  <a:pt x="-6162" y="5239497"/>
                  <a:pt x="19386" y="4979098"/>
                  <a:pt x="0" y="4822818"/>
                </a:cubicBezTo>
                <a:cubicBezTo>
                  <a:pt x="-19386" y="4666538"/>
                  <a:pt x="27251" y="4519895"/>
                  <a:pt x="0" y="4386924"/>
                </a:cubicBezTo>
                <a:cubicBezTo>
                  <a:pt x="-27251" y="4253953"/>
                  <a:pt x="47120" y="4069635"/>
                  <a:pt x="0" y="3951031"/>
                </a:cubicBezTo>
                <a:cubicBezTo>
                  <a:pt x="-47120" y="3832427"/>
                  <a:pt x="38959" y="3608121"/>
                  <a:pt x="0" y="3515137"/>
                </a:cubicBezTo>
                <a:cubicBezTo>
                  <a:pt x="-38959" y="3422153"/>
                  <a:pt x="72243" y="3037298"/>
                  <a:pt x="0" y="2833355"/>
                </a:cubicBezTo>
                <a:cubicBezTo>
                  <a:pt x="-72243" y="2629412"/>
                  <a:pt x="39242" y="2620104"/>
                  <a:pt x="0" y="2458934"/>
                </a:cubicBezTo>
                <a:cubicBezTo>
                  <a:pt x="-39242" y="2297764"/>
                  <a:pt x="19294" y="2255976"/>
                  <a:pt x="0" y="2084512"/>
                </a:cubicBezTo>
                <a:cubicBezTo>
                  <a:pt x="-19294" y="1913048"/>
                  <a:pt x="29327" y="1671748"/>
                  <a:pt x="0" y="1536851"/>
                </a:cubicBezTo>
                <a:close/>
              </a:path>
              <a:path w="17145000" h="9220919" stroke="0" extrusionOk="0">
                <a:moveTo>
                  <a:pt x="0" y="1536851"/>
                </a:moveTo>
                <a:cubicBezTo>
                  <a:pt x="-117421" y="615644"/>
                  <a:pt x="459932" y="85625"/>
                  <a:pt x="1536851" y="0"/>
                </a:cubicBezTo>
                <a:cubicBezTo>
                  <a:pt x="1859199" y="-18881"/>
                  <a:pt x="2083605" y="31024"/>
                  <a:pt x="2404581" y="0"/>
                </a:cubicBezTo>
                <a:cubicBezTo>
                  <a:pt x="2725557" y="-31024"/>
                  <a:pt x="2693691" y="3694"/>
                  <a:pt x="2850172" y="0"/>
                </a:cubicBezTo>
                <a:cubicBezTo>
                  <a:pt x="3006653" y="-3694"/>
                  <a:pt x="3082554" y="20607"/>
                  <a:pt x="3155050" y="0"/>
                </a:cubicBezTo>
                <a:cubicBezTo>
                  <a:pt x="3227546" y="-20607"/>
                  <a:pt x="3528330" y="75266"/>
                  <a:pt x="3882067" y="0"/>
                </a:cubicBezTo>
                <a:cubicBezTo>
                  <a:pt x="4235804" y="-75266"/>
                  <a:pt x="4105284" y="16019"/>
                  <a:pt x="4327658" y="0"/>
                </a:cubicBezTo>
                <a:cubicBezTo>
                  <a:pt x="4550032" y="-16019"/>
                  <a:pt x="4882270" y="35050"/>
                  <a:pt x="5195388" y="0"/>
                </a:cubicBezTo>
                <a:cubicBezTo>
                  <a:pt x="5508506" y="-35050"/>
                  <a:pt x="5399926" y="25900"/>
                  <a:pt x="5500267" y="0"/>
                </a:cubicBezTo>
                <a:cubicBezTo>
                  <a:pt x="5600608" y="-25900"/>
                  <a:pt x="6120505" y="18027"/>
                  <a:pt x="6367997" y="0"/>
                </a:cubicBezTo>
                <a:cubicBezTo>
                  <a:pt x="6615489" y="-18027"/>
                  <a:pt x="6490696" y="6474"/>
                  <a:pt x="6532162" y="0"/>
                </a:cubicBezTo>
                <a:cubicBezTo>
                  <a:pt x="6573628" y="-6474"/>
                  <a:pt x="6942846" y="65002"/>
                  <a:pt x="7118466" y="0"/>
                </a:cubicBezTo>
                <a:cubicBezTo>
                  <a:pt x="7294086" y="-65002"/>
                  <a:pt x="7533963" y="4159"/>
                  <a:pt x="7704770" y="0"/>
                </a:cubicBezTo>
                <a:cubicBezTo>
                  <a:pt x="7875577" y="-4159"/>
                  <a:pt x="8019745" y="51685"/>
                  <a:pt x="8150361" y="0"/>
                </a:cubicBezTo>
                <a:cubicBezTo>
                  <a:pt x="8280977" y="-51685"/>
                  <a:pt x="8663091" y="50716"/>
                  <a:pt x="9018091" y="0"/>
                </a:cubicBezTo>
                <a:cubicBezTo>
                  <a:pt x="9373091" y="-50716"/>
                  <a:pt x="9558975" y="1644"/>
                  <a:pt x="9885821" y="0"/>
                </a:cubicBezTo>
                <a:cubicBezTo>
                  <a:pt x="10212667" y="-1644"/>
                  <a:pt x="10085299" y="18757"/>
                  <a:pt x="10190699" y="0"/>
                </a:cubicBezTo>
                <a:cubicBezTo>
                  <a:pt x="10296099" y="-18757"/>
                  <a:pt x="10490710" y="49714"/>
                  <a:pt x="10777003" y="0"/>
                </a:cubicBezTo>
                <a:cubicBezTo>
                  <a:pt x="11063296" y="-49714"/>
                  <a:pt x="11290168" y="24615"/>
                  <a:pt x="11644733" y="0"/>
                </a:cubicBezTo>
                <a:cubicBezTo>
                  <a:pt x="11999298" y="-24615"/>
                  <a:pt x="12113452" y="64426"/>
                  <a:pt x="12231037" y="0"/>
                </a:cubicBezTo>
                <a:cubicBezTo>
                  <a:pt x="12348622" y="-64426"/>
                  <a:pt x="12324460" y="6220"/>
                  <a:pt x="12395203" y="0"/>
                </a:cubicBezTo>
                <a:cubicBezTo>
                  <a:pt x="12465946" y="-6220"/>
                  <a:pt x="12588265" y="22666"/>
                  <a:pt x="12700081" y="0"/>
                </a:cubicBezTo>
                <a:cubicBezTo>
                  <a:pt x="12811897" y="-22666"/>
                  <a:pt x="13248472" y="20703"/>
                  <a:pt x="13567811" y="0"/>
                </a:cubicBezTo>
                <a:cubicBezTo>
                  <a:pt x="13887150" y="-20703"/>
                  <a:pt x="13920179" y="37887"/>
                  <a:pt x="14154115" y="0"/>
                </a:cubicBezTo>
                <a:cubicBezTo>
                  <a:pt x="14388051" y="-37887"/>
                  <a:pt x="14319357" y="25713"/>
                  <a:pt x="14458993" y="0"/>
                </a:cubicBezTo>
                <a:cubicBezTo>
                  <a:pt x="14598629" y="-25713"/>
                  <a:pt x="14854416" y="47773"/>
                  <a:pt x="15045297" y="0"/>
                </a:cubicBezTo>
                <a:cubicBezTo>
                  <a:pt x="15236178" y="-47773"/>
                  <a:pt x="15412110" y="12972"/>
                  <a:pt x="15608149" y="0"/>
                </a:cubicBezTo>
                <a:cubicBezTo>
                  <a:pt x="16477095" y="-62026"/>
                  <a:pt x="17284192" y="838574"/>
                  <a:pt x="17145000" y="1536851"/>
                </a:cubicBezTo>
                <a:cubicBezTo>
                  <a:pt x="17167411" y="1745126"/>
                  <a:pt x="17063940" y="2014861"/>
                  <a:pt x="17145000" y="2218633"/>
                </a:cubicBezTo>
                <a:cubicBezTo>
                  <a:pt x="17226060" y="2422405"/>
                  <a:pt x="17097465" y="2561548"/>
                  <a:pt x="17145000" y="2838943"/>
                </a:cubicBezTo>
                <a:cubicBezTo>
                  <a:pt x="17192535" y="3116338"/>
                  <a:pt x="17094119" y="3158407"/>
                  <a:pt x="17145000" y="3274837"/>
                </a:cubicBezTo>
                <a:cubicBezTo>
                  <a:pt x="17195881" y="3391267"/>
                  <a:pt x="17073770" y="3603339"/>
                  <a:pt x="17145000" y="3895147"/>
                </a:cubicBezTo>
                <a:cubicBezTo>
                  <a:pt x="17216230" y="4186955"/>
                  <a:pt x="17115289" y="4088423"/>
                  <a:pt x="17145000" y="4269568"/>
                </a:cubicBezTo>
                <a:cubicBezTo>
                  <a:pt x="17174711" y="4450713"/>
                  <a:pt x="17138135" y="4617031"/>
                  <a:pt x="17145000" y="4889878"/>
                </a:cubicBezTo>
                <a:cubicBezTo>
                  <a:pt x="17151865" y="5162725"/>
                  <a:pt x="17128625" y="5114693"/>
                  <a:pt x="17145000" y="5325772"/>
                </a:cubicBezTo>
                <a:cubicBezTo>
                  <a:pt x="17161375" y="5536851"/>
                  <a:pt x="17104156" y="5624203"/>
                  <a:pt x="17145000" y="5700193"/>
                </a:cubicBezTo>
                <a:cubicBezTo>
                  <a:pt x="17185844" y="5776183"/>
                  <a:pt x="17124703" y="5986315"/>
                  <a:pt x="17145000" y="6136087"/>
                </a:cubicBezTo>
                <a:cubicBezTo>
                  <a:pt x="17165297" y="6285859"/>
                  <a:pt x="17102612" y="6505269"/>
                  <a:pt x="17145000" y="6756397"/>
                </a:cubicBezTo>
                <a:cubicBezTo>
                  <a:pt x="17187388" y="7007525"/>
                  <a:pt x="17115920" y="7035683"/>
                  <a:pt x="17145000" y="7192291"/>
                </a:cubicBezTo>
                <a:cubicBezTo>
                  <a:pt x="17174080" y="7348899"/>
                  <a:pt x="17135041" y="7493384"/>
                  <a:pt x="17145000" y="7684068"/>
                </a:cubicBezTo>
                <a:cubicBezTo>
                  <a:pt x="17305664" y="8564705"/>
                  <a:pt x="16255357" y="9351067"/>
                  <a:pt x="15608149" y="9220919"/>
                </a:cubicBezTo>
                <a:cubicBezTo>
                  <a:pt x="15250182" y="9256172"/>
                  <a:pt x="15141254" y="9162501"/>
                  <a:pt x="14881132" y="9220919"/>
                </a:cubicBezTo>
                <a:cubicBezTo>
                  <a:pt x="14621010" y="9279337"/>
                  <a:pt x="14641151" y="9206661"/>
                  <a:pt x="14576254" y="9220919"/>
                </a:cubicBezTo>
                <a:cubicBezTo>
                  <a:pt x="14511357" y="9235177"/>
                  <a:pt x="14026070" y="9140816"/>
                  <a:pt x="13708524" y="9220919"/>
                </a:cubicBezTo>
                <a:cubicBezTo>
                  <a:pt x="13390978" y="9301022"/>
                  <a:pt x="13289211" y="9186177"/>
                  <a:pt x="13122220" y="9220919"/>
                </a:cubicBezTo>
                <a:cubicBezTo>
                  <a:pt x="12955229" y="9255661"/>
                  <a:pt x="12568567" y="9122965"/>
                  <a:pt x="12254490" y="9220919"/>
                </a:cubicBezTo>
                <a:cubicBezTo>
                  <a:pt x="11940413" y="9318873"/>
                  <a:pt x="11862892" y="9182982"/>
                  <a:pt x="11527473" y="9220919"/>
                </a:cubicBezTo>
                <a:cubicBezTo>
                  <a:pt x="11192054" y="9258856"/>
                  <a:pt x="11182104" y="9189494"/>
                  <a:pt x="11081881" y="9220919"/>
                </a:cubicBezTo>
                <a:cubicBezTo>
                  <a:pt x="10981658" y="9252344"/>
                  <a:pt x="10654812" y="9195308"/>
                  <a:pt x="10354864" y="9220919"/>
                </a:cubicBezTo>
                <a:cubicBezTo>
                  <a:pt x="10054916" y="9246530"/>
                  <a:pt x="10181091" y="9212320"/>
                  <a:pt x="10049986" y="9220919"/>
                </a:cubicBezTo>
                <a:cubicBezTo>
                  <a:pt x="9918881" y="9229518"/>
                  <a:pt x="9706011" y="9220003"/>
                  <a:pt x="9463682" y="9220919"/>
                </a:cubicBezTo>
                <a:cubicBezTo>
                  <a:pt x="9221353" y="9221835"/>
                  <a:pt x="9338203" y="9208827"/>
                  <a:pt x="9299517" y="9220919"/>
                </a:cubicBezTo>
                <a:cubicBezTo>
                  <a:pt x="9260832" y="9233011"/>
                  <a:pt x="8759884" y="9171821"/>
                  <a:pt x="8431787" y="9220919"/>
                </a:cubicBezTo>
                <a:cubicBezTo>
                  <a:pt x="8103690" y="9270017"/>
                  <a:pt x="8007164" y="9155382"/>
                  <a:pt x="7845483" y="9220919"/>
                </a:cubicBezTo>
                <a:cubicBezTo>
                  <a:pt x="7683802" y="9286456"/>
                  <a:pt x="7202183" y="9197093"/>
                  <a:pt x="6977753" y="9220919"/>
                </a:cubicBezTo>
                <a:cubicBezTo>
                  <a:pt x="6753323" y="9244745"/>
                  <a:pt x="6678879" y="9191294"/>
                  <a:pt x="6532162" y="9220919"/>
                </a:cubicBezTo>
                <a:cubicBezTo>
                  <a:pt x="6385445" y="9250544"/>
                  <a:pt x="6339261" y="9201824"/>
                  <a:pt x="6227284" y="9220919"/>
                </a:cubicBezTo>
                <a:cubicBezTo>
                  <a:pt x="6115307" y="9240014"/>
                  <a:pt x="5883669" y="9213332"/>
                  <a:pt x="5640980" y="9220919"/>
                </a:cubicBezTo>
                <a:cubicBezTo>
                  <a:pt x="5398291" y="9228506"/>
                  <a:pt x="5076087" y="9165824"/>
                  <a:pt x="4913963" y="9220919"/>
                </a:cubicBezTo>
                <a:cubicBezTo>
                  <a:pt x="4751839" y="9276014"/>
                  <a:pt x="4317861" y="9213920"/>
                  <a:pt x="4046232" y="9220919"/>
                </a:cubicBezTo>
                <a:cubicBezTo>
                  <a:pt x="3774603" y="9227918"/>
                  <a:pt x="3609032" y="9174983"/>
                  <a:pt x="3319215" y="9220919"/>
                </a:cubicBezTo>
                <a:cubicBezTo>
                  <a:pt x="3029398" y="9266855"/>
                  <a:pt x="2672398" y="9160127"/>
                  <a:pt x="2451485" y="9220919"/>
                </a:cubicBezTo>
                <a:cubicBezTo>
                  <a:pt x="2230572" y="9281711"/>
                  <a:pt x="1975160" y="9125164"/>
                  <a:pt x="1536851" y="9220919"/>
                </a:cubicBezTo>
                <a:cubicBezTo>
                  <a:pt x="772308" y="9133691"/>
                  <a:pt x="-55837" y="8721027"/>
                  <a:pt x="0" y="7684068"/>
                </a:cubicBezTo>
                <a:cubicBezTo>
                  <a:pt x="-63911" y="7545200"/>
                  <a:pt x="47079" y="7313962"/>
                  <a:pt x="0" y="7002286"/>
                </a:cubicBezTo>
                <a:cubicBezTo>
                  <a:pt x="-47079" y="6690610"/>
                  <a:pt x="22695" y="6774735"/>
                  <a:pt x="0" y="6566392"/>
                </a:cubicBezTo>
                <a:cubicBezTo>
                  <a:pt x="-22695" y="6358049"/>
                  <a:pt x="43260" y="6267385"/>
                  <a:pt x="0" y="6191971"/>
                </a:cubicBezTo>
                <a:cubicBezTo>
                  <a:pt x="-43260" y="6116557"/>
                  <a:pt x="50019" y="5957650"/>
                  <a:pt x="0" y="5756077"/>
                </a:cubicBezTo>
                <a:cubicBezTo>
                  <a:pt x="-50019" y="5554504"/>
                  <a:pt x="2113" y="5498995"/>
                  <a:pt x="0" y="5320184"/>
                </a:cubicBezTo>
                <a:cubicBezTo>
                  <a:pt x="-2113" y="5141373"/>
                  <a:pt x="226" y="4926919"/>
                  <a:pt x="0" y="4761346"/>
                </a:cubicBezTo>
                <a:cubicBezTo>
                  <a:pt x="-226" y="4595773"/>
                  <a:pt x="41657" y="4356579"/>
                  <a:pt x="0" y="4202508"/>
                </a:cubicBezTo>
                <a:cubicBezTo>
                  <a:pt x="-41657" y="4048437"/>
                  <a:pt x="56753" y="3903623"/>
                  <a:pt x="0" y="3705142"/>
                </a:cubicBezTo>
                <a:cubicBezTo>
                  <a:pt x="-56753" y="3506661"/>
                  <a:pt x="2120" y="3212662"/>
                  <a:pt x="0" y="3023360"/>
                </a:cubicBezTo>
                <a:cubicBezTo>
                  <a:pt x="-2120" y="2834058"/>
                  <a:pt x="50807" y="2802488"/>
                  <a:pt x="0" y="2587466"/>
                </a:cubicBezTo>
                <a:cubicBezTo>
                  <a:pt x="-50807" y="2372444"/>
                  <a:pt x="78863" y="1944750"/>
                  <a:pt x="0" y="1536851"/>
                </a:cubicBezTo>
                <a:close/>
              </a:path>
            </a:pathLst>
          </a:custGeom>
          <a:solidFill>
            <a:schemeClr val="bg1"/>
          </a:solidFill>
          <a:ln w="76200">
            <a:solidFill>
              <a:schemeClr val="accent6"/>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Freeform 5">
            <a:extLst>
              <a:ext uri="{FF2B5EF4-FFF2-40B4-BE49-F238E27FC236}">
                <a16:creationId xmlns:a16="http://schemas.microsoft.com/office/drawing/2014/main" id="{487E5128-BF61-0461-C57E-F87DEF38F2BF}"/>
              </a:ext>
            </a:extLst>
          </p:cNvPr>
          <p:cNvSpPr/>
          <p:nvPr/>
        </p:nvSpPr>
        <p:spPr>
          <a:xfrm>
            <a:off x="1309489" y="3014770"/>
            <a:ext cx="3692305" cy="4018127"/>
          </a:xfrm>
          <a:custGeom>
            <a:avLst/>
            <a:gdLst/>
            <a:ahLst/>
            <a:cxnLst/>
            <a:rect l="l" t="t" r="r" b="b"/>
            <a:pathLst>
              <a:path w="7036308" h="8229600">
                <a:moveTo>
                  <a:pt x="0" y="0"/>
                </a:moveTo>
                <a:lnTo>
                  <a:pt x="7036308" y="0"/>
                </a:lnTo>
                <a:lnTo>
                  <a:pt x="7036308" y="8229600"/>
                </a:lnTo>
                <a:lnTo>
                  <a:pt x="0" y="8229600"/>
                </a:lnTo>
                <a:lnTo>
                  <a:pt x="0" y="0"/>
                </a:lnTo>
                <a:close/>
              </a:path>
            </a:pathLst>
          </a:custGeom>
          <a:blipFill>
            <a:blip r:embed="rId4"/>
            <a:stretch>
              <a:fillRect/>
            </a:stretch>
          </a:blipFill>
        </p:spPr>
      </p:sp>
      <p:sp>
        <p:nvSpPr>
          <p:cNvPr id="13" name="Rounded Rectangle 12">
            <a:extLst>
              <a:ext uri="{FF2B5EF4-FFF2-40B4-BE49-F238E27FC236}">
                <a16:creationId xmlns:a16="http://schemas.microsoft.com/office/drawing/2014/main" id="{C546FAD7-448C-6F73-D3CA-E51D7EEA079C}"/>
              </a:ext>
            </a:extLst>
          </p:cNvPr>
          <p:cNvSpPr/>
          <p:nvPr/>
        </p:nvSpPr>
        <p:spPr>
          <a:xfrm>
            <a:off x="5334000" y="1940164"/>
            <a:ext cx="11582400" cy="602273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VN" sz="5000" dirty="0">
                <a:solidFill>
                  <a:srgbClr val="945200"/>
                </a:solidFill>
                <a:latin typeface="UTM Avo" panose="02040603050506020204" pitchFamily="18"/>
              </a:rPr>
              <a:t>Ngoài việc chăm sóc, bảo vệ động và thực vật, chúng ta cần tìm hiểu và cảnh giác trước khi tiếp xúc với động vật và thực vật để bảo vệ cho bản thân chúng ta và người thân.</a:t>
            </a:r>
          </a:p>
        </p:txBody>
      </p:sp>
    </p:spTree>
    <p:extLst>
      <p:ext uri="{BB962C8B-B14F-4D97-AF65-F5344CB8AC3E}">
        <p14:creationId xmlns:p14="http://schemas.microsoft.com/office/powerpoint/2010/main" val="481597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a:extLst>
            <a:ext uri="{FF2B5EF4-FFF2-40B4-BE49-F238E27FC236}">
              <a16:creationId xmlns:a16="http://schemas.microsoft.com/office/drawing/2014/main" id="{0612EA01-74E1-674F-0353-4EC12D0E0A0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5A91AF0-C560-36DD-6E61-68002CBE3365}"/>
              </a:ext>
            </a:extLst>
          </p:cNvPr>
          <p:cNvSpPr/>
          <p:nvPr/>
        </p:nvSpPr>
        <p:spPr>
          <a:xfrm>
            <a:off x="12520001" y="1742835"/>
            <a:ext cx="7757682" cy="6801329"/>
          </a:xfrm>
          <a:custGeom>
            <a:avLst/>
            <a:gdLst/>
            <a:ahLst/>
            <a:cxnLst/>
            <a:rect l="l" t="t" r="r" b="b"/>
            <a:pathLst>
              <a:path w="7757682" h="6801329">
                <a:moveTo>
                  <a:pt x="0" y="0"/>
                </a:moveTo>
                <a:lnTo>
                  <a:pt x="7757682" y="0"/>
                </a:lnTo>
                <a:lnTo>
                  <a:pt x="7757682" y="6801330"/>
                </a:lnTo>
                <a:lnTo>
                  <a:pt x="0" y="6801330"/>
                </a:lnTo>
                <a:lnTo>
                  <a:pt x="0" y="0"/>
                </a:lnTo>
                <a:close/>
              </a:path>
            </a:pathLst>
          </a:custGeom>
          <a:blipFill>
            <a:blip r:embed="rId2"/>
            <a:stretch>
              <a:fillRect l="-20532" b="-89194"/>
            </a:stretch>
          </a:blipFill>
        </p:spPr>
      </p:sp>
      <p:sp>
        <p:nvSpPr>
          <p:cNvPr id="3" name="Freeform 3">
            <a:extLst>
              <a:ext uri="{FF2B5EF4-FFF2-40B4-BE49-F238E27FC236}">
                <a16:creationId xmlns:a16="http://schemas.microsoft.com/office/drawing/2014/main" id="{BA98DE42-F503-FBE0-994E-1B01D0AC59C2}"/>
              </a:ext>
            </a:extLst>
          </p:cNvPr>
          <p:cNvSpPr/>
          <p:nvPr/>
        </p:nvSpPr>
        <p:spPr>
          <a:xfrm rot="-228884" flipH="1">
            <a:off x="-289169" y="-1559811"/>
            <a:ext cx="4313688" cy="9524241"/>
          </a:xfrm>
          <a:custGeom>
            <a:avLst/>
            <a:gdLst/>
            <a:ahLst/>
            <a:cxnLst/>
            <a:rect l="l" t="t" r="r" b="b"/>
            <a:pathLst>
              <a:path w="4313688" h="9524241">
                <a:moveTo>
                  <a:pt x="4313687" y="0"/>
                </a:moveTo>
                <a:lnTo>
                  <a:pt x="0" y="0"/>
                </a:lnTo>
                <a:lnTo>
                  <a:pt x="0" y="9524241"/>
                </a:lnTo>
                <a:lnTo>
                  <a:pt x="4313687" y="9524241"/>
                </a:lnTo>
                <a:lnTo>
                  <a:pt x="4313687" y="0"/>
                </a:lnTo>
                <a:close/>
              </a:path>
            </a:pathLst>
          </a:custGeom>
          <a:blipFill>
            <a:blip r:embed="rId3"/>
            <a:stretch>
              <a:fillRect/>
            </a:stretch>
          </a:blipFill>
          <a:ln cap="sq">
            <a:noFill/>
            <a:prstDash val="solid"/>
            <a:miter/>
          </a:ln>
        </p:spPr>
      </p:sp>
      <p:sp>
        <p:nvSpPr>
          <p:cNvPr id="4" name="Freeform 4">
            <a:extLst>
              <a:ext uri="{FF2B5EF4-FFF2-40B4-BE49-F238E27FC236}">
                <a16:creationId xmlns:a16="http://schemas.microsoft.com/office/drawing/2014/main" id="{6DED12EB-4109-0B1A-B0EE-8AB45145F2F9}"/>
              </a:ext>
            </a:extLst>
          </p:cNvPr>
          <p:cNvSpPr/>
          <p:nvPr/>
        </p:nvSpPr>
        <p:spPr>
          <a:xfrm>
            <a:off x="0" y="5570725"/>
            <a:ext cx="18795555" cy="6837589"/>
          </a:xfrm>
          <a:custGeom>
            <a:avLst/>
            <a:gdLst/>
            <a:ahLst/>
            <a:cxnLst/>
            <a:rect l="l" t="t" r="r" b="b"/>
            <a:pathLst>
              <a:path w="18795555" h="6837589">
                <a:moveTo>
                  <a:pt x="0" y="0"/>
                </a:moveTo>
                <a:lnTo>
                  <a:pt x="18795555" y="0"/>
                </a:lnTo>
                <a:lnTo>
                  <a:pt x="18795555" y="6837589"/>
                </a:lnTo>
                <a:lnTo>
                  <a:pt x="0" y="6837589"/>
                </a:lnTo>
                <a:lnTo>
                  <a:pt x="0" y="0"/>
                </a:lnTo>
                <a:close/>
              </a:path>
            </a:pathLst>
          </a:custGeom>
          <a:blipFill>
            <a:blip r:embed="rId4"/>
            <a:stretch>
              <a:fillRect b="-7892"/>
            </a:stretch>
          </a:blipFill>
        </p:spPr>
      </p:sp>
      <p:sp>
        <p:nvSpPr>
          <p:cNvPr id="5" name="Freeform 5">
            <a:extLst>
              <a:ext uri="{FF2B5EF4-FFF2-40B4-BE49-F238E27FC236}">
                <a16:creationId xmlns:a16="http://schemas.microsoft.com/office/drawing/2014/main" id="{E6534B85-8425-A0E3-7060-645A79397FD2}"/>
              </a:ext>
            </a:extLst>
          </p:cNvPr>
          <p:cNvSpPr/>
          <p:nvPr/>
        </p:nvSpPr>
        <p:spPr>
          <a:xfrm flipH="1">
            <a:off x="4355617" y="-2188295"/>
            <a:ext cx="4788383" cy="6589518"/>
          </a:xfrm>
          <a:custGeom>
            <a:avLst/>
            <a:gdLst/>
            <a:ahLst/>
            <a:cxnLst/>
            <a:rect l="l" t="t" r="r" b="b"/>
            <a:pathLst>
              <a:path w="4788383" h="6589518">
                <a:moveTo>
                  <a:pt x="4788383" y="0"/>
                </a:moveTo>
                <a:lnTo>
                  <a:pt x="0" y="0"/>
                </a:lnTo>
                <a:lnTo>
                  <a:pt x="0" y="6589518"/>
                </a:lnTo>
                <a:lnTo>
                  <a:pt x="4788383" y="6589518"/>
                </a:lnTo>
                <a:lnTo>
                  <a:pt x="4788383" y="0"/>
                </a:lnTo>
                <a:close/>
              </a:path>
            </a:pathLst>
          </a:custGeom>
          <a:blipFill>
            <a:blip r:embed="rId2"/>
            <a:stretch>
              <a:fillRect/>
            </a:stretch>
          </a:blipFill>
        </p:spPr>
      </p:sp>
      <p:sp>
        <p:nvSpPr>
          <p:cNvPr id="6" name="Freeform 6">
            <a:extLst>
              <a:ext uri="{FF2B5EF4-FFF2-40B4-BE49-F238E27FC236}">
                <a16:creationId xmlns:a16="http://schemas.microsoft.com/office/drawing/2014/main" id="{A5F05CB9-6B60-7883-5A9F-CD41A09DBD2E}"/>
              </a:ext>
            </a:extLst>
          </p:cNvPr>
          <p:cNvSpPr/>
          <p:nvPr/>
        </p:nvSpPr>
        <p:spPr>
          <a:xfrm>
            <a:off x="3105899" y="3202309"/>
            <a:ext cx="4814386" cy="6055991"/>
          </a:xfrm>
          <a:custGeom>
            <a:avLst/>
            <a:gdLst/>
            <a:ahLst/>
            <a:cxnLst/>
            <a:rect l="l" t="t" r="r" b="b"/>
            <a:pathLst>
              <a:path w="4814386" h="6055991">
                <a:moveTo>
                  <a:pt x="0" y="0"/>
                </a:moveTo>
                <a:lnTo>
                  <a:pt x="4814386" y="0"/>
                </a:lnTo>
                <a:lnTo>
                  <a:pt x="4814386" y="6055991"/>
                </a:lnTo>
                <a:lnTo>
                  <a:pt x="0" y="6055991"/>
                </a:lnTo>
                <a:lnTo>
                  <a:pt x="0" y="0"/>
                </a:lnTo>
                <a:close/>
              </a:path>
            </a:pathLst>
          </a:custGeom>
          <a:blipFill>
            <a:blip r:embed="rId5"/>
            <a:stretch>
              <a:fillRect/>
            </a:stretch>
          </a:blipFill>
        </p:spPr>
      </p:sp>
      <p:sp>
        <p:nvSpPr>
          <p:cNvPr id="8" name="Freeform 8">
            <a:extLst>
              <a:ext uri="{FF2B5EF4-FFF2-40B4-BE49-F238E27FC236}">
                <a16:creationId xmlns:a16="http://schemas.microsoft.com/office/drawing/2014/main" id="{B927E46A-B4EF-1902-BB2C-99AF9BCBBD72}"/>
              </a:ext>
            </a:extLst>
          </p:cNvPr>
          <p:cNvSpPr/>
          <p:nvPr/>
        </p:nvSpPr>
        <p:spPr>
          <a:xfrm>
            <a:off x="-2317305" y="7015238"/>
            <a:ext cx="5132162" cy="3773801"/>
          </a:xfrm>
          <a:custGeom>
            <a:avLst/>
            <a:gdLst/>
            <a:ahLst/>
            <a:cxnLst/>
            <a:rect l="l" t="t" r="r" b="b"/>
            <a:pathLst>
              <a:path w="5132162" h="3773801">
                <a:moveTo>
                  <a:pt x="0" y="0"/>
                </a:moveTo>
                <a:lnTo>
                  <a:pt x="5132162" y="0"/>
                </a:lnTo>
                <a:lnTo>
                  <a:pt x="5132162" y="3773801"/>
                </a:lnTo>
                <a:lnTo>
                  <a:pt x="0" y="3773801"/>
                </a:lnTo>
                <a:lnTo>
                  <a:pt x="0" y="0"/>
                </a:lnTo>
                <a:close/>
              </a:path>
            </a:pathLst>
          </a:custGeom>
          <a:blipFill>
            <a:blip r:embed="rId6"/>
            <a:stretch>
              <a:fillRect/>
            </a:stretch>
          </a:blipFill>
        </p:spPr>
      </p:sp>
      <p:sp>
        <p:nvSpPr>
          <p:cNvPr id="9" name="Freeform 9">
            <a:extLst>
              <a:ext uri="{FF2B5EF4-FFF2-40B4-BE49-F238E27FC236}">
                <a16:creationId xmlns:a16="http://schemas.microsoft.com/office/drawing/2014/main" id="{6A8AE461-1DAF-99F3-89E9-2670AFA83A52}"/>
              </a:ext>
            </a:extLst>
          </p:cNvPr>
          <p:cNvSpPr/>
          <p:nvPr/>
        </p:nvSpPr>
        <p:spPr>
          <a:xfrm>
            <a:off x="13420659" y="7372595"/>
            <a:ext cx="6824067" cy="3539985"/>
          </a:xfrm>
          <a:custGeom>
            <a:avLst/>
            <a:gdLst/>
            <a:ahLst/>
            <a:cxnLst/>
            <a:rect l="l" t="t" r="r" b="b"/>
            <a:pathLst>
              <a:path w="6824067" h="3539985">
                <a:moveTo>
                  <a:pt x="0" y="0"/>
                </a:moveTo>
                <a:lnTo>
                  <a:pt x="6824067" y="0"/>
                </a:lnTo>
                <a:lnTo>
                  <a:pt x="6824067" y="3539985"/>
                </a:lnTo>
                <a:lnTo>
                  <a:pt x="0" y="3539985"/>
                </a:lnTo>
                <a:lnTo>
                  <a:pt x="0" y="0"/>
                </a:lnTo>
                <a:close/>
              </a:path>
            </a:pathLst>
          </a:custGeom>
          <a:blipFill>
            <a:blip r:embed="rId7"/>
            <a:stretch>
              <a:fillRect/>
            </a:stretch>
          </a:blipFill>
        </p:spPr>
      </p:sp>
      <p:pic>
        <p:nvPicPr>
          <p:cNvPr id="10" name="Picture 9">
            <a:extLst>
              <a:ext uri="{FF2B5EF4-FFF2-40B4-BE49-F238E27FC236}">
                <a16:creationId xmlns:a16="http://schemas.microsoft.com/office/drawing/2014/main" id="{E9A40733-F8AA-408E-413A-A14D9CA4318E}"/>
              </a:ext>
            </a:extLst>
          </p:cNvPr>
          <p:cNvPicPr>
            <a:picLocks noChangeAspect="1"/>
          </p:cNvPicPr>
          <p:nvPr/>
        </p:nvPicPr>
        <p:blipFill>
          <a:blip r:embed="rId8"/>
          <a:stretch>
            <a:fillRect/>
          </a:stretch>
        </p:blipFill>
        <p:spPr>
          <a:xfrm>
            <a:off x="7414573" y="631688"/>
            <a:ext cx="9840209" cy="7597425"/>
          </a:xfrm>
          <a:prstGeom prst="rect">
            <a:avLst/>
          </a:prstGeom>
        </p:spPr>
      </p:pic>
    </p:spTree>
    <p:extLst>
      <p:ext uri="{BB962C8B-B14F-4D97-AF65-F5344CB8AC3E}">
        <p14:creationId xmlns:p14="http://schemas.microsoft.com/office/powerpoint/2010/main" val="3202611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p:cNvGrpSpPr/>
        <p:nvPr/>
      </p:nvGrpSpPr>
      <p:grpSpPr>
        <a:xfrm>
          <a:off x="0" y="0"/>
          <a:ext cx="0" cy="0"/>
          <a:chOff x="0" y="0"/>
          <a:chExt cx="0" cy="0"/>
        </a:xfrm>
      </p:grpSpPr>
      <p:sp>
        <p:nvSpPr>
          <p:cNvPr id="2" name="Freeform 2"/>
          <p:cNvSpPr/>
          <p:nvPr/>
        </p:nvSpPr>
        <p:spPr>
          <a:xfrm flipH="1">
            <a:off x="11608441" y="-1568686"/>
            <a:ext cx="10305074" cy="8088870"/>
          </a:xfrm>
          <a:custGeom>
            <a:avLst/>
            <a:gdLst/>
            <a:ahLst/>
            <a:cxnLst/>
            <a:rect l="l" t="t" r="r" b="b"/>
            <a:pathLst>
              <a:path w="10305074" h="8088870">
                <a:moveTo>
                  <a:pt x="10305074" y="0"/>
                </a:moveTo>
                <a:lnTo>
                  <a:pt x="0" y="0"/>
                </a:lnTo>
                <a:lnTo>
                  <a:pt x="0" y="8088870"/>
                </a:lnTo>
                <a:lnTo>
                  <a:pt x="10305074" y="8088870"/>
                </a:lnTo>
                <a:lnTo>
                  <a:pt x="10305074" y="0"/>
                </a:lnTo>
                <a:close/>
              </a:path>
            </a:pathLst>
          </a:custGeom>
          <a:blipFill>
            <a:blip r:embed="rId2"/>
            <a:stretch>
              <a:fillRect t="-63954" r="-16705" b="-29450"/>
            </a:stretch>
          </a:blipFill>
        </p:spPr>
      </p:sp>
      <p:sp>
        <p:nvSpPr>
          <p:cNvPr id="3" name="Freeform 3"/>
          <p:cNvSpPr/>
          <p:nvPr/>
        </p:nvSpPr>
        <p:spPr>
          <a:xfrm flipH="1">
            <a:off x="-253777" y="-768189"/>
            <a:ext cx="6340790" cy="8134130"/>
          </a:xfrm>
          <a:custGeom>
            <a:avLst/>
            <a:gdLst/>
            <a:ahLst/>
            <a:cxnLst/>
            <a:rect l="l" t="t" r="r" b="b"/>
            <a:pathLst>
              <a:path w="6340790" h="8134130">
                <a:moveTo>
                  <a:pt x="6340789" y="0"/>
                </a:moveTo>
                <a:lnTo>
                  <a:pt x="0" y="0"/>
                </a:lnTo>
                <a:lnTo>
                  <a:pt x="0" y="8134130"/>
                </a:lnTo>
                <a:lnTo>
                  <a:pt x="6340789" y="8134130"/>
                </a:lnTo>
                <a:lnTo>
                  <a:pt x="6340789" y="0"/>
                </a:lnTo>
                <a:close/>
              </a:path>
            </a:pathLst>
          </a:custGeom>
          <a:blipFill>
            <a:blip r:embed="rId3"/>
            <a:stretch>
              <a:fillRect l="-25150" b="-34254"/>
            </a:stretch>
          </a:blipFill>
        </p:spPr>
      </p:sp>
      <p:sp>
        <p:nvSpPr>
          <p:cNvPr id="4" name="Freeform 4"/>
          <p:cNvSpPr/>
          <p:nvPr/>
        </p:nvSpPr>
        <p:spPr>
          <a:xfrm>
            <a:off x="-253777" y="4486415"/>
            <a:ext cx="18795555" cy="6837589"/>
          </a:xfrm>
          <a:custGeom>
            <a:avLst/>
            <a:gdLst/>
            <a:ahLst/>
            <a:cxnLst/>
            <a:rect l="l" t="t" r="r" b="b"/>
            <a:pathLst>
              <a:path w="18795555" h="6837589">
                <a:moveTo>
                  <a:pt x="0" y="0"/>
                </a:moveTo>
                <a:lnTo>
                  <a:pt x="18795554" y="0"/>
                </a:lnTo>
                <a:lnTo>
                  <a:pt x="18795554" y="6837589"/>
                </a:lnTo>
                <a:lnTo>
                  <a:pt x="0" y="6837589"/>
                </a:lnTo>
                <a:lnTo>
                  <a:pt x="0" y="0"/>
                </a:lnTo>
                <a:close/>
              </a:path>
            </a:pathLst>
          </a:custGeom>
          <a:blipFill>
            <a:blip r:embed="rId4"/>
            <a:stretch>
              <a:fillRect b="-7892"/>
            </a:stretch>
          </a:blipFill>
        </p:spPr>
      </p:sp>
      <p:sp>
        <p:nvSpPr>
          <p:cNvPr id="5" name="Freeform 5"/>
          <p:cNvSpPr/>
          <p:nvPr/>
        </p:nvSpPr>
        <p:spPr>
          <a:xfrm rot="-80968" flipH="1">
            <a:off x="-778984" y="4809803"/>
            <a:ext cx="4405794" cy="2243803"/>
          </a:xfrm>
          <a:custGeom>
            <a:avLst/>
            <a:gdLst/>
            <a:ahLst/>
            <a:cxnLst/>
            <a:rect l="l" t="t" r="r" b="b"/>
            <a:pathLst>
              <a:path w="4405794" h="2243803">
                <a:moveTo>
                  <a:pt x="4405794" y="0"/>
                </a:moveTo>
                <a:lnTo>
                  <a:pt x="0" y="0"/>
                </a:lnTo>
                <a:lnTo>
                  <a:pt x="0" y="2243803"/>
                </a:lnTo>
                <a:lnTo>
                  <a:pt x="4405794" y="2243803"/>
                </a:lnTo>
                <a:lnTo>
                  <a:pt x="4405794" y="0"/>
                </a:lnTo>
                <a:close/>
              </a:path>
            </a:pathLst>
          </a:custGeom>
          <a:blipFill>
            <a:blip r:embed="rId5"/>
            <a:stretch>
              <a:fillRect t="-1858"/>
            </a:stretch>
          </a:blipFill>
        </p:spPr>
      </p:sp>
      <p:sp>
        <p:nvSpPr>
          <p:cNvPr id="6" name="Freeform 6"/>
          <p:cNvSpPr/>
          <p:nvPr/>
        </p:nvSpPr>
        <p:spPr>
          <a:xfrm>
            <a:off x="4492257" y="7105174"/>
            <a:ext cx="3189511" cy="1600071"/>
          </a:xfrm>
          <a:custGeom>
            <a:avLst/>
            <a:gdLst/>
            <a:ahLst/>
            <a:cxnLst/>
            <a:rect l="l" t="t" r="r" b="b"/>
            <a:pathLst>
              <a:path w="3189511" h="1600071">
                <a:moveTo>
                  <a:pt x="0" y="0"/>
                </a:moveTo>
                <a:lnTo>
                  <a:pt x="3189511" y="0"/>
                </a:lnTo>
                <a:lnTo>
                  <a:pt x="3189511" y="1600071"/>
                </a:lnTo>
                <a:lnTo>
                  <a:pt x="0" y="1600071"/>
                </a:lnTo>
                <a:lnTo>
                  <a:pt x="0" y="0"/>
                </a:lnTo>
                <a:close/>
              </a:path>
            </a:pathLst>
          </a:custGeom>
          <a:blipFill>
            <a:blip r:embed="rId6"/>
            <a:stretch>
              <a:fillRect/>
            </a:stretch>
          </a:blipFill>
        </p:spPr>
      </p:sp>
      <p:sp>
        <p:nvSpPr>
          <p:cNvPr id="7" name="Freeform 7"/>
          <p:cNvSpPr/>
          <p:nvPr/>
        </p:nvSpPr>
        <p:spPr>
          <a:xfrm>
            <a:off x="15140175" y="-1357439"/>
            <a:ext cx="3934184" cy="3984901"/>
          </a:xfrm>
          <a:custGeom>
            <a:avLst/>
            <a:gdLst/>
            <a:ahLst/>
            <a:cxnLst/>
            <a:rect l="l" t="t" r="r" b="b"/>
            <a:pathLst>
              <a:path w="3934184" h="3984901">
                <a:moveTo>
                  <a:pt x="0" y="0"/>
                </a:moveTo>
                <a:lnTo>
                  <a:pt x="3934184" y="0"/>
                </a:lnTo>
                <a:lnTo>
                  <a:pt x="3934184" y="3984901"/>
                </a:lnTo>
                <a:lnTo>
                  <a:pt x="0" y="39849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1168560" y="3721897"/>
            <a:ext cx="6662240" cy="6434506"/>
          </a:xfrm>
          <a:custGeom>
            <a:avLst/>
            <a:gdLst/>
            <a:ahLst/>
            <a:cxnLst/>
            <a:rect l="l" t="t" r="r" b="b"/>
            <a:pathLst>
              <a:path w="5404561" h="5528963">
                <a:moveTo>
                  <a:pt x="0" y="0"/>
                </a:moveTo>
                <a:lnTo>
                  <a:pt x="5404561" y="0"/>
                </a:lnTo>
                <a:lnTo>
                  <a:pt x="5404561" y="5528963"/>
                </a:lnTo>
                <a:lnTo>
                  <a:pt x="0" y="5528963"/>
                </a:lnTo>
                <a:lnTo>
                  <a:pt x="0" y="0"/>
                </a:lnTo>
                <a:close/>
              </a:path>
            </a:pathLst>
          </a:custGeom>
          <a:blipFill>
            <a:blip r:embed="rId9"/>
            <a:stretch>
              <a:fillRect/>
            </a:stretch>
          </a:blipFill>
        </p:spPr>
      </p:sp>
      <p:grpSp>
        <p:nvGrpSpPr>
          <p:cNvPr id="9" name="Group 9"/>
          <p:cNvGrpSpPr/>
          <p:nvPr/>
        </p:nvGrpSpPr>
        <p:grpSpPr>
          <a:xfrm>
            <a:off x="1028700" y="1352191"/>
            <a:ext cx="9167442" cy="2238257"/>
            <a:chOff x="0" y="0"/>
            <a:chExt cx="12223256" cy="2348585"/>
          </a:xfrm>
          <a:solidFill>
            <a:schemeClr val="accent6">
              <a:lumMod val="20000"/>
              <a:lumOff val="80000"/>
            </a:schemeClr>
          </a:solidFill>
        </p:grpSpPr>
        <p:grpSp>
          <p:nvGrpSpPr>
            <p:cNvPr id="10" name="Group 10"/>
            <p:cNvGrpSpPr/>
            <p:nvPr/>
          </p:nvGrpSpPr>
          <p:grpSpPr>
            <a:xfrm>
              <a:off x="0" y="0"/>
              <a:ext cx="12223256" cy="2348585"/>
              <a:chOff x="0" y="0"/>
              <a:chExt cx="2414470" cy="463918"/>
            </a:xfrm>
            <a:grpFill/>
          </p:grpSpPr>
          <p:sp>
            <p:nvSpPr>
              <p:cNvPr id="11" name="Freeform 11"/>
              <p:cNvSpPr/>
              <p:nvPr/>
            </p:nvSpPr>
            <p:spPr>
              <a:xfrm>
                <a:off x="0" y="0"/>
                <a:ext cx="2414470" cy="463918"/>
              </a:xfrm>
              <a:prstGeom prst="roundRect">
                <a:avLst/>
              </a:prstGeom>
              <a:grpFill/>
            </p:spPr>
          </p:sp>
          <p:sp>
            <p:nvSpPr>
              <p:cNvPr id="12" name="TextBox 12"/>
              <p:cNvSpPr txBox="1"/>
              <p:nvPr/>
            </p:nvSpPr>
            <p:spPr>
              <a:xfrm>
                <a:off x="0" y="-38100"/>
                <a:ext cx="2414470" cy="502018"/>
              </a:xfrm>
              <a:prstGeom prst="roundRect">
                <a:avLst/>
              </a:prstGeom>
              <a:grpFill/>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198865" y="875672"/>
              <a:ext cx="11887200" cy="1429214"/>
            </a:xfrm>
            <a:prstGeom prst="roundRect">
              <a:avLst/>
            </a:prstGeom>
            <a:grpFill/>
          </p:spPr>
          <p:txBody>
            <a:bodyPr wrap="square" lIns="0" tIns="0" rIns="0" bIns="0" rtlCol="0" anchor="t">
              <a:spAutoFit/>
            </a:bodyPr>
            <a:lstStyle/>
            <a:p>
              <a:pPr marL="0" lvl="0" indent="0" algn="just">
                <a:spcBef>
                  <a:spcPct val="0"/>
                </a:spcBef>
              </a:pPr>
              <a:r>
                <a:rPr lang="en-US" sz="4000" u="none" strike="noStrike" dirty="0" err="1">
                  <a:latin typeface="UTM Avo" panose="02040603050506020204" pitchFamily="18"/>
                  <a:ea typeface="Shantell Sans"/>
                  <a:cs typeface="Shantell Sans"/>
                  <a:sym typeface="Shantell Sans"/>
                </a:rPr>
                <a:t>Có</a:t>
              </a:r>
              <a:r>
                <a:rPr lang="en-US" sz="4000" u="none" strike="noStrike" dirty="0">
                  <a:latin typeface="UTM Avo" panose="02040603050506020204" pitchFamily="18"/>
                  <a:ea typeface="Shantell Sans"/>
                  <a:cs typeface="Shantell Sans"/>
                  <a:sym typeface="Shantell Sans"/>
                </a:rPr>
                <a:t> </a:t>
              </a:r>
              <a:r>
                <a:rPr lang="en-US" sz="4000" u="none" strike="noStrike" dirty="0" err="1">
                  <a:latin typeface="UTM Avo" panose="02040603050506020204" pitchFamily="18"/>
                  <a:ea typeface="Shantell Sans"/>
                  <a:cs typeface="Shantell Sans"/>
                  <a:sym typeface="Shantell Sans"/>
                </a:rPr>
                <a:t>ý</a:t>
              </a:r>
              <a:r>
                <a:rPr lang="en-US" sz="4000" u="none" strike="noStrike" dirty="0">
                  <a:latin typeface="UTM Avo" panose="02040603050506020204" pitchFamily="18"/>
                  <a:ea typeface="Shantell Sans"/>
                  <a:cs typeface="Shantell Sans"/>
                  <a:sym typeface="Shantell Sans"/>
                </a:rPr>
                <a:t> </a:t>
              </a:r>
              <a:r>
                <a:rPr lang="en-US" sz="4000" u="none" strike="noStrike" dirty="0" err="1">
                  <a:latin typeface="UTM Avo" panose="02040603050506020204" pitchFamily="18"/>
                  <a:ea typeface="Shantell Sans"/>
                  <a:cs typeface="Shantell Sans"/>
                  <a:sym typeface="Shantell Sans"/>
                </a:rPr>
                <a:t>thức</a:t>
              </a:r>
              <a:r>
                <a:rPr lang="en-US" sz="4000" u="none" strike="noStrike" dirty="0">
                  <a:latin typeface="UTM Avo" panose="02040603050506020204" pitchFamily="18"/>
                  <a:ea typeface="Shantell Sans"/>
                  <a:cs typeface="Shantell Sans"/>
                  <a:sym typeface="Shantell Sans"/>
                </a:rPr>
                <a:t> </a:t>
              </a:r>
              <a:r>
                <a:rPr lang="en-US" sz="4000" u="none" strike="noStrike" dirty="0" err="1">
                  <a:latin typeface="UTM Avo" panose="02040603050506020204" pitchFamily="18"/>
                  <a:ea typeface="Shantell Sans"/>
                  <a:cs typeface="Shantell Sans"/>
                  <a:sym typeface="Shantell Sans"/>
                </a:rPr>
                <a:t>bảo</a:t>
              </a:r>
              <a:r>
                <a:rPr lang="en-US" sz="4000" u="none" strike="noStrike" dirty="0">
                  <a:latin typeface="UTM Avo" panose="02040603050506020204" pitchFamily="18"/>
                  <a:ea typeface="Shantell Sans"/>
                  <a:cs typeface="Shantell Sans"/>
                  <a:sym typeface="Shantell Sans"/>
                </a:rPr>
                <a:t> </a:t>
              </a:r>
              <a:r>
                <a:rPr lang="en-US" sz="4000" u="none" strike="noStrike" dirty="0" err="1">
                  <a:latin typeface="UTM Avo" panose="02040603050506020204" pitchFamily="18"/>
                  <a:ea typeface="Shantell Sans"/>
                  <a:cs typeface="Shantell Sans"/>
                  <a:sym typeface="Shantell Sans"/>
                </a:rPr>
                <a:t>vệ</a:t>
              </a:r>
              <a:r>
                <a:rPr lang="en-US" sz="4000" u="none" strike="noStrike" dirty="0">
                  <a:latin typeface="UTM Avo" panose="02040603050506020204" pitchFamily="18"/>
                  <a:ea typeface="Shantell Sans"/>
                  <a:cs typeface="Shantell Sans"/>
                  <a:sym typeface="Shantell Sans"/>
                </a:rPr>
                <a:t> </a:t>
              </a:r>
              <a:r>
                <a:rPr lang="en-US" sz="4000" u="none" strike="noStrike" dirty="0" err="1">
                  <a:latin typeface="UTM Avo" panose="02040603050506020204" pitchFamily="18"/>
                  <a:ea typeface="Shantell Sans"/>
                  <a:cs typeface="Shantell Sans"/>
                  <a:sym typeface="Shantell Sans"/>
                </a:rPr>
                <a:t>và</a:t>
              </a:r>
              <a:r>
                <a:rPr lang="en-US" sz="4000" u="none" strike="noStrike" dirty="0">
                  <a:latin typeface="UTM Avo" panose="02040603050506020204" pitchFamily="18"/>
                  <a:ea typeface="Shantell Sans"/>
                  <a:cs typeface="Shantell Sans"/>
                  <a:sym typeface="Shantell Sans"/>
                </a:rPr>
                <a:t> </a:t>
              </a:r>
              <a:r>
                <a:rPr lang="en-US" sz="4000" u="none" strike="noStrike" dirty="0" err="1">
                  <a:latin typeface="UTM Avo" panose="02040603050506020204" pitchFamily="18"/>
                  <a:ea typeface="Shantell Sans"/>
                  <a:cs typeface="Shantell Sans"/>
                  <a:sym typeface="Shantell Sans"/>
                </a:rPr>
                <a:t>chăm</a:t>
              </a:r>
              <a:r>
                <a:rPr lang="en-US" sz="4000" u="none" strike="noStrike" dirty="0">
                  <a:latin typeface="UTM Avo" panose="02040603050506020204" pitchFamily="18"/>
                  <a:ea typeface="Shantell Sans"/>
                  <a:cs typeface="Shantell Sans"/>
                  <a:sym typeface="Shantell Sans"/>
                </a:rPr>
                <a:t> </a:t>
              </a:r>
              <a:r>
                <a:rPr lang="en-US" sz="4000" u="none" strike="noStrike" dirty="0" err="1">
                  <a:latin typeface="UTM Avo" panose="02040603050506020204" pitchFamily="18"/>
                  <a:ea typeface="Shantell Sans"/>
                  <a:cs typeface="Shantell Sans"/>
                  <a:sym typeface="Shantell Sans"/>
                </a:rPr>
                <a:t>sóc</a:t>
              </a:r>
              <a:r>
                <a:rPr lang="en-US" sz="4000" u="none" strike="noStrike" dirty="0">
                  <a:latin typeface="UTM Avo" panose="02040603050506020204" pitchFamily="18"/>
                  <a:ea typeface="Shantell Sans"/>
                  <a:cs typeface="Shantell Sans"/>
                  <a:sym typeface="Shantell Sans"/>
                </a:rPr>
                <a:t> </a:t>
              </a:r>
              <a:r>
                <a:rPr lang="en-US" sz="4000" u="none" strike="noStrike" dirty="0" err="1">
                  <a:latin typeface="UTM Avo" panose="02040603050506020204" pitchFamily="18"/>
                  <a:ea typeface="Shantell Sans"/>
                  <a:cs typeface="Shantell Sans"/>
                  <a:sym typeface="Shantell Sans"/>
                </a:rPr>
                <a:t>cây</a:t>
              </a:r>
              <a:r>
                <a:rPr lang="en-US" sz="4000" u="none" strike="noStrike" dirty="0">
                  <a:latin typeface="UTM Avo" panose="02040603050506020204" pitchFamily="18"/>
                  <a:ea typeface="Shantell Sans"/>
                  <a:cs typeface="Shantell Sans"/>
                  <a:sym typeface="Shantell Sans"/>
                </a:rPr>
                <a:t> </a:t>
              </a:r>
              <a:r>
                <a:rPr lang="en-US" sz="4000" u="none" strike="noStrike" dirty="0" err="1">
                  <a:latin typeface="UTM Avo" panose="02040603050506020204" pitchFamily="18"/>
                  <a:ea typeface="Shantell Sans"/>
                  <a:cs typeface="Shantell Sans"/>
                  <a:sym typeface="Shantell Sans"/>
                </a:rPr>
                <a:t>trồng</a:t>
              </a:r>
              <a:r>
                <a:rPr lang="en-US" sz="4000" u="none" strike="noStrike" dirty="0">
                  <a:latin typeface="UTM Avo" panose="02040603050506020204" pitchFamily="18"/>
                  <a:ea typeface="Shantell Sans"/>
                  <a:cs typeface="Shantell Sans"/>
                  <a:sym typeface="Shantell Sans"/>
                </a:rPr>
                <a:t> </a:t>
              </a:r>
              <a:r>
                <a:rPr lang="en-US" sz="4000" u="none" strike="noStrike" dirty="0" err="1">
                  <a:latin typeface="UTM Avo" panose="02040603050506020204" pitchFamily="18"/>
                  <a:ea typeface="Shantell Sans"/>
                  <a:cs typeface="Shantell Sans"/>
                  <a:sym typeface="Shantell Sans"/>
                </a:rPr>
                <a:t>vật</a:t>
              </a:r>
              <a:r>
                <a:rPr lang="en-US" sz="4000" u="none" strike="noStrike" dirty="0">
                  <a:latin typeface="UTM Avo" panose="02040603050506020204" pitchFamily="18"/>
                  <a:ea typeface="Shantell Sans"/>
                  <a:cs typeface="Shantell Sans"/>
                  <a:sym typeface="Shantell Sans"/>
                </a:rPr>
                <a:t> </a:t>
              </a:r>
              <a:r>
                <a:rPr lang="en-US" sz="4000" u="none" strike="noStrike" dirty="0" err="1">
                  <a:latin typeface="UTM Avo" panose="02040603050506020204" pitchFamily="18"/>
                  <a:ea typeface="Shantell Sans"/>
                  <a:cs typeface="Shantell Sans"/>
                  <a:sym typeface="Shantell Sans"/>
                </a:rPr>
                <a:t>nuôi</a:t>
              </a:r>
              <a:endParaRPr lang="en-US" sz="4000" u="none" strike="noStrike" dirty="0">
                <a:latin typeface="UTM Avo" panose="02040603050506020204" pitchFamily="18"/>
                <a:ea typeface="Shantell Sans"/>
                <a:cs typeface="Shantell Sans"/>
                <a:sym typeface="Shantell Sans"/>
              </a:endParaRPr>
            </a:p>
          </p:txBody>
        </p:sp>
      </p:grpSp>
      <p:grpSp>
        <p:nvGrpSpPr>
          <p:cNvPr id="15" name="Group 15"/>
          <p:cNvGrpSpPr/>
          <p:nvPr/>
        </p:nvGrpSpPr>
        <p:grpSpPr>
          <a:xfrm>
            <a:off x="1702734" y="920856"/>
            <a:ext cx="6475477" cy="1209390"/>
            <a:chOff x="0" y="0"/>
            <a:chExt cx="1705475" cy="318522"/>
          </a:xfrm>
        </p:grpSpPr>
        <p:sp>
          <p:nvSpPr>
            <p:cNvPr id="16" name="Freeform 16"/>
            <p:cNvSpPr/>
            <p:nvPr/>
          </p:nvSpPr>
          <p:spPr>
            <a:xfrm>
              <a:off x="0" y="0"/>
              <a:ext cx="1705475" cy="318522"/>
            </a:xfrm>
            <a:custGeom>
              <a:avLst/>
              <a:gdLst/>
              <a:ahLst/>
              <a:cxnLst/>
              <a:rect l="l" t="t" r="r" b="b"/>
              <a:pathLst>
                <a:path w="1705475" h="318522">
                  <a:moveTo>
                    <a:pt x="60974" y="0"/>
                  </a:moveTo>
                  <a:lnTo>
                    <a:pt x="1644501" y="0"/>
                  </a:lnTo>
                  <a:cubicBezTo>
                    <a:pt x="1678176" y="0"/>
                    <a:pt x="1705475" y="27299"/>
                    <a:pt x="1705475" y="60974"/>
                  </a:cubicBezTo>
                  <a:lnTo>
                    <a:pt x="1705475" y="257548"/>
                  </a:lnTo>
                  <a:cubicBezTo>
                    <a:pt x="1705475" y="273720"/>
                    <a:pt x="1699051" y="289229"/>
                    <a:pt x="1687616" y="300664"/>
                  </a:cubicBezTo>
                  <a:cubicBezTo>
                    <a:pt x="1676181" y="312098"/>
                    <a:pt x="1660672" y="318522"/>
                    <a:pt x="1644501" y="318522"/>
                  </a:cubicBezTo>
                  <a:lnTo>
                    <a:pt x="60974" y="318522"/>
                  </a:lnTo>
                  <a:cubicBezTo>
                    <a:pt x="27299" y="318522"/>
                    <a:pt x="0" y="291223"/>
                    <a:pt x="0" y="257548"/>
                  </a:cubicBezTo>
                  <a:lnTo>
                    <a:pt x="0" y="60974"/>
                  </a:lnTo>
                  <a:cubicBezTo>
                    <a:pt x="0" y="27299"/>
                    <a:pt x="27299" y="0"/>
                    <a:pt x="60974" y="0"/>
                  </a:cubicBezTo>
                  <a:close/>
                </a:path>
              </a:pathLst>
            </a:custGeom>
            <a:solidFill>
              <a:srgbClr val="CB5B3B"/>
            </a:solidFill>
          </p:spPr>
        </p:sp>
        <p:sp>
          <p:nvSpPr>
            <p:cNvPr id="17" name="TextBox 17"/>
            <p:cNvSpPr txBox="1"/>
            <p:nvPr/>
          </p:nvSpPr>
          <p:spPr>
            <a:xfrm>
              <a:off x="0" y="-38100"/>
              <a:ext cx="1705475" cy="356622"/>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28700" y="3864495"/>
            <a:ext cx="9167442" cy="2099547"/>
            <a:chOff x="0" y="0"/>
            <a:chExt cx="12223256" cy="2492586"/>
          </a:xfrm>
        </p:grpSpPr>
        <p:grpSp>
          <p:nvGrpSpPr>
            <p:cNvPr id="20" name="Group 20"/>
            <p:cNvGrpSpPr/>
            <p:nvPr/>
          </p:nvGrpSpPr>
          <p:grpSpPr>
            <a:xfrm>
              <a:off x="0" y="0"/>
              <a:ext cx="12223256" cy="2492586"/>
              <a:chOff x="0" y="0"/>
              <a:chExt cx="2750899" cy="560968"/>
            </a:xfrm>
          </p:grpSpPr>
          <p:sp>
            <p:nvSpPr>
              <p:cNvPr id="21" name="Freeform 21"/>
              <p:cNvSpPr/>
              <p:nvPr/>
            </p:nvSpPr>
            <p:spPr>
              <a:xfrm>
                <a:off x="0" y="0"/>
                <a:ext cx="2750899" cy="560968"/>
              </a:xfrm>
              <a:prstGeom prst="roundRect">
                <a:avLst/>
              </a:prstGeom>
              <a:solidFill>
                <a:schemeClr val="accent6">
                  <a:lumMod val="20000"/>
                  <a:lumOff val="80000"/>
                </a:schemeClr>
              </a:solidFill>
            </p:spPr>
          </p:sp>
          <p:sp>
            <p:nvSpPr>
              <p:cNvPr id="22" name="TextBox 22"/>
              <p:cNvSpPr txBox="1"/>
              <p:nvPr/>
            </p:nvSpPr>
            <p:spPr>
              <a:xfrm>
                <a:off x="0" y="-38100"/>
                <a:ext cx="2750899" cy="599068"/>
              </a:xfrm>
              <a:prstGeom prst="rect">
                <a:avLst/>
              </a:prstGeom>
            </p:spPr>
            <p:txBody>
              <a:bodyPr lIns="44587" tIns="44587" rIns="44587" bIns="44587" rtlCol="0" anchor="ctr"/>
              <a:lstStyle/>
              <a:p>
                <a:pPr algn="ctr">
                  <a:lnSpc>
                    <a:spcPts val="2659"/>
                  </a:lnSpc>
                  <a:spcBef>
                    <a:spcPct val="0"/>
                  </a:spcBef>
                </a:pPr>
                <a:endParaRPr/>
              </a:p>
            </p:txBody>
          </p:sp>
        </p:grpSp>
        <p:sp>
          <p:nvSpPr>
            <p:cNvPr id="23" name="TextBox 23"/>
            <p:cNvSpPr txBox="1"/>
            <p:nvPr/>
          </p:nvSpPr>
          <p:spPr>
            <a:xfrm>
              <a:off x="168028" y="140879"/>
              <a:ext cx="11887200" cy="2192357"/>
            </a:xfrm>
            <a:prstGeom prst="rect">
              <a:avLst/>
            </a:prstGeom>
          </p:spPr>
          <p:txBody>
            <a:bodyPr wrap="square" lIns="0" tIns="0" rIns="0" bIns="0" rtlCol="0" anchor="t">
              <a:spAutoFit/>
            </a:bodyPr>
            <a:lstStyle/>
            <a:p>
              <a:pPr algn="just"/>
              <a:r>
                <a:rPr lang="vi-VN" sz="4000" dirty="0">
                  <a:effectLst/>
                  <a:latin typeface="UTM Avo" panose="02040603050506020204" pitchFamily="18"/>
                </a:rPr>
                <a:t>Làm một bộ sưu tập về các cây, con vật qua việc quan sát, sưu tự nhiên và sách báo.</a:t>
              </a:r>
            </a:p>
          </p:txBody>
        </p:sp>
      </p:grpSp>
      <p:grpSp>
        <p:nvGrpSpPr>
          <p:cNvPr id="24" name="Group 24"/>
          <p:cNvGrpSpPr/>
          <p:nvPr/>
        </p:nvGrpSpPr>
        <p:grpSpPr>
          <a:xfrm>
            <a:off x="1028700" y="6182314"/>
            <a:ext cx="9167442" cy="4154584"/>
            <a:chOff x="0" y="0"/>
            <a:chExt cx="12223256" cy="2622942"/>
          </a:xfrm>
        </p:grpSpPr>
        <p:grpSp>
          <p:nvGrpSpPr>
            <p:cNvPr id="25" name="Group 25"/>
            <p:cNvGrpSpPr/>
            <p:nvPr/>
          </p:nvGrpSpPr>
          <p:grpSpPr>
            <a:xfrm>
              <a:off x="0" y="0"/>
              <a:ext cx="12223256" cy="2492586"/>
              <a:chOff x="0" y="0"/>
              <a:chExt cx="2750899" cy="560968"/>
            </a:xfrm>
          </p:grpSpPr>
          <p:sp>
            <p:nvSpPr>
              <p:cNvPr id="26" name="Freeform 26"/>
              <p:cNvSpPr/>
              <p:nvPr/>
            </p:nvSpPr>
            <p:spPr>
              <a:xfrm>
                <a:off x="0" y="0"/>
                <a:ext cx="2750899" cy="560968"/>
              </a:xfrm>
              <a:prstGeom prst="roundRect">
                <a:avLst/>
              </a:prstGeom>
              <a:solidFill>
                <a:schemeClr val="accent6">
                  <a:lumMod val="20000"/>
                  <a:lumOff val="80000"/>
                </a:schemeClr>
              </a:solidFill>
            </p:spPr>
          </p:sp>
          <p:sp>
            <p:nvSpPr>
              <p:cNvPr id="27" name="TextBox 27"/>
              <p:cNvSpPr txBox="1"/>
              <p:nvPr/>
            </p:nvSpPr>
            <p:spPr>
              <a:xfrm>
                <a:off x="0" y="-38100"/>
                <a:ext cx="2750899" cy="599068"/>
              </a:xfrm>
              <a:prstGeom prst="roundRect">
                <a:avLst/>
              </a:prstGeom>
            </p:spPr>
            <p:txBody>
              <a:bodyPr lIns="44587" tIns="44587" rIns="44587" bIns="44587" rtlCol="0" anchor="ctr"/>
              <a:lstStyle/>
              <a:p>
                <a:pPr algn="ctr">
                  <a:lnSpc>
                    <a:spcPts val="2659"/>
                  </a:lnSpc>
                  <a:spcBef>
                    <a:spcPct val="0"/>
                  </a:spcBef>
                </a:pPr>
                <a:endParaRPr/>
              </a:p>
            </p:txBody>
          </p:sp>
        </p:grpSp>
        <p:sp>
          <p:nvSpPr>
            <p:cNvPr id="28" name="TextBox 28"/>
            <p:cNvSpPr txBox="1"/>
            <p:nvPr/>
          </p:nvSpPr>
          <p:spPr>
            <a:xfrm>
              <a:off x="282300" y="43158"/>
              <a:ext cx="11803764" cy="2579784"/>
            </a:xfrm>
            <a:prstGeom prst="roundRect">
              <a:avLst/>
            </a:prstGeom>
          </p:spPr>
          <p:txBody>
            <a:bodyPr wrap="square" lIns="0" tIns="0" rIns="0" bIns="0" rtlCol="0" anchor="t">
              <a:spAutoFit/>
            </a:bodyPr>
            <a:lstStyle/>
            <a:p>
              <a:pPr algn="just"/>
              <a:r>
                <a:rPr lang="vi-VN" sz="4000" dirty="0">
                  <a:effectLst/>
                  <a:latin typeface="UTM Avo" panose="02040603050506020204" pitchFamily="18"/>
                </a:rPr>
                <a:t>Hệ thống lại được các kiến thức đã học về chủ đề thực vât và động vật: tên gọi, các bộ phận, lợi ích, chăm sóc, giữ an toàn.</a:t>
              </a:r>
            </a:p>
            <a:p>
              <a:pPr algn="just"/>
              <a:r>
                <a:rPr lang="vi-VN" sz="4000" dirty="0">
                  <a:effectLst/>
                  <a:latin typeface="UTM Avo" panose="02040603050506020204" pitchFamily="18"/>
                </a:rPr>
                <a:t>- Những việc nên làm để chăm sóc cây trồng và vật nuôi.</a:t>
              </a:r>
            </a:p>
          </p:txBody>
        </p:sp>
      </p:grpSp>
      <p:pic>
        <p:nvPicPr>
          <p:cNvPr id="34" name="Picture 33">
            <a:extLst>
              <a:ext uri="{FF2B5EF4-FFF2-40B4-BE49-F238E27FC236}">
                <a16:creationId xmlns:a16="http://schemas.microsoft.com/office/drawing/2014/main" id="{53FC222C-4A8A-F21B-5B12-7F097A2C80CF}"/>
              </a:ext>
            </a:extLst>
          </p:cNvPr>
          <p:cNvPicPr>
            <a:picLocks noChangeAspect="1"/>
          </p:cNvPicPr>
          <p:nvPr/>
        </p:nvPicPr>
        <p:blipFill>
          <a:blip r:embed="rId10"/>
          <a:stretch>
            <a:fillRect/>
          </a:stretch>
        </p:blipFill>
        <p:spPr>
          <a:xfrm>
            <a:off x="1423913" y="896123"/>
            <a:ext cx="6883400" cy="14224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900" decel="100000" fill="hold"/>
                                        <p:tgtEl>
                                          <p:spTgt spid="1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900" decel="100000" fill="hold"/>
                                        <p:tgtEl>
                                          <p:spTgt spid="2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p:cNvGrpSpPr/>
        <p:nvPr/>
      </p:nvGrpSpPr>
      <p:grpSpPr>
        <a:xfrm>
          <a:off x="0" y="0"/>
          <a:ext cx="0" cy="0"/>
          <a:chOff x="0" y="0"/>
          <a:chExt cx="0" cy="0"/>
        </a:xfrm>
      </p:grpSpPr>
      <p:sp>
        <p:nvSpPr>
          <p:cNvPr id="2" name="Freeform 2"/>
          <p:cNvSpPr/>
          <p:nvPr/>
        </p:nvSpPr>
        <p:spPr>
          <a:xfrm>
            <a:off x="-1555253" y="3366872"/>
            <a:ext cx="20178434" cy="5397402"/>
          </a:xfrm>
          <a:custGeom>
            <a:avLst/>
            <a:gdLst/>
            <a:ahLst/>
            <a:cxnLst/>
            <a:rect l="l" t="t" r="r" b="b"/>
            <a:pathLst>
              <a:path w="20178434" h="5397402">
                <a:moveTo>
                  <a:pt x="0" y="0"/>
                </a:moveTo>
                <a:lnTo>
                  <a:pt x="20178435" y="0"/>
                </a:lnTo>
                <a:lnTo>
                  <a:pt x="20178435" y="5397402"/>
                </a:lnTo>
                <a:lnTo>
                  <a:pt x="0" y="5397402"/>
                </a:lnTo>
                <a:lnTo>
                  <a:pt x="0" y="0"/>
                </a:lnTo>
                <a:close/>
              </a:path>
            </a:pathLst>
          </a:custGeom>
          <a:blipFill>
            <a:blip r:embed="rId2">
              <a:alphaModFix amt="53000"/>
            </a:blip>
            <a:stretch>
              <a:fillRect r="-18993" b="-1206"/>
            </a:stretch>
          </a:blipFill>
        </p:spPr>
      </p:sp>
      <p:sp>
        <p:nvSpPr>
          <p:cNvPr id="3" name="Freeform 3"/>
          <p:cNvSpPr/>
          <p:nvPr/>
        </p:nvSpPr>
        <p:spPr>
          <a:xfrm>
            <a:off x="-2910389" y="-1159087"/>
            <a:ext cx="9659601" cy="8410289"/>
          </a:xfrm>
          <a:custGeom>
            <a:avLst/>
            <a:gdLst/>
            <a:ahLst/>
            <a:cxnLst/>
            <a:rect l="l" t="t" r="r" b="b"/>
            <a:pathLst>
              <a:path w="9659601" h="8410289">
                <a:moveTo>
                  <a:pt x="0" y="0"/>
                </a:moveTo>
                <a:lnTo>
                  <a:pt x="9659601" y="0"/>
                </a:lnTo>
                <a:lnTo>
                  <a:pt x="9659601" y="8410289"/>
                </a:lnTo>
                <a:lnTo>
                  <a:pt x="0" y="8410289"/>
                </a:lnTo>
                <a:lnTo>
                  <a:pt x="0" y="0"/>
                </a:lnTo>
                <a:close/>
              </a:path>
            </a:pathLst>
          </a:custGeom>
          <a:blipFill>
            <a:blip r:embed="rId3"/>
            <a:stretch>
              <a:fillRect t="-49404"/>
            </a:stretch>
          </a:blipFill>
        </p:spPr>
      </p:sp>
      <p:sp>
        <p:nvSpPr>
          <p:cNvPr id="4" name="Freeform 4"/>
          <p:cNvSpPr/>
          <p:nvPr/>
        </p:nvSpPr>
        <p:spPr>
          <a:xfrm>
            <a:off x="0" y="5483344"/>
            <a:ext cx="18795555" cy="6837589"/>
          </a:xfrm>
          <a:custGeom>
            <a:avLst/>
            <a:gdLst/>
            <a:ahLst/>
            <a:cxnLst/>
            <a:rect l="l" t="t" r="r" b="b"/>
            <a:pathLst>
              <a:path w="18795555" h="6837589">
                <a:moveTo>
                  <a:pt x="0" y="0"/>
                </a:moveTo>
                <a:lnTo>
                  <a:pt x="18795555" y="0"/>
                </a:lnTo>
                <a:lnTo>
                  <a:pt x="18795555" y="6837589"/>
                </a:lnTo>
                <a:lnTo>
                  <a:pt x="0" y="6837589"/>
                </a:lnTo>
                <a:lnTo>
                  <a:pt x="0" y="0"/>
                </a:lnTo>
                <a:close/>
              </a:path>
            </a:pathLst>
          </a:custGeom>
          <a:blipFill>
            <a:blip r:embed="rId4"/>
            <a:stretch>
              <a:fillRect b="-7892"/>
            </a:stretch>
          </a:blipFill>
        </p:spPr>
      </p:sp>
      <p:sp>
        <p:nvSpPr>
          <p:cNvPr id="5" name="Freeform 5"/>
          <p:cNvSpPr/>
          <p:nvPr/>
        </p:nvSpPr>
        <p:spPr>
          <a:xfrm>
            <a:off x="609600" y="3553378"/>
            <a:ext cx="4830269" cy="5893617"/>
          </a:xfrm>
          <a:custGeom>
            <a:avLst/>
            <a:gdLst/>
            <a:ahLst/>
            <a:cxnLst/>
            <a:rect l="l" t="t" r="r" b="b"/>
            <a:pathLst>
              <a:path w="4411169" h="5545282">
                <a:moveTo>
                  <a:pt x="0" y="0"/>
                </a:moveTo>
                <a:lnTo>
                  <a:pt x="4411169" y="0"/>
                </a:lnTo>
                <a:lnTo>
                  <a:pt x="4411169" y="5545281"/>
                </a:lnTo>
                <a:lnTo>
                  <a:pt x="0" y="5545281"/>
                </a:lnTo>
                <a:lnTo>
                  <a:pt x="0" y="0"/>
                </a:lnTo>
                <a:close/>
              </a:path>
            </a:pathLst>
          </a:custGeom>
          <a:blipFill>
            <a:blip r:embed="rId5"/>
            <a:stretch>
              <a:fillRect/>
            </a:stretch>
          </a:blipFill>
        </p:spPr>
      </p:sp>
      <p:sp>
        <p:nvSpPr>
          <p:cNvPr id="6" name="Freeform 6"/>
          <p:cNvSpPr/>
          <p:nvPr/>
        </p:nvSpPr>
        <p:spPr>
          <a:xfrm>
            <a:off x="-2317305" y="7015238"/>
            <a:ext cx="5132162" cy="3773801"/>
          </a:xfrm>
          <a:custGeom>
            <a:avLst/>
            <a:gdLst/>
            <a:ahLst/>
            <a:cxnLst/>
            <a:rect l="l" t="t" r="r" b="b"/>
            <a:pathLst>
              <a:path w="5132162" h="3773801">
                <a:moveTo>
                  <a:pt x="0" y="0"/>
                </a:moveTo>
                <a:lnTo>
                  <a:pt x="5132162" y="0"/>
                </a:lnTo>
                <a:lnTo>
                  <a:pt x="5132162" y="3773801"/>
                </a:lnTo>
                <a:lnTo>
                  <a:pt x="0" y="3773801"/>
                </a:lnTo>
                <a:lnTo>
                  <a:pt x="0" y="0"/>
                </a:lnTo>
                <a:close/>
              </a:path>
            </a:pathLst>
          </a:custGeom>
          <a:blipFill>
            <a:blip r:embed="rId6"/>
            <a:stretch>
              <a:fillRect/>
            </a:stretch>
          </a:blipFill>
        </p:spPr>
      </p:sp>
      <p:sp>
        <p:nvSpPr>
          <p:cNvPr id="25" name="Freeform 25"/>
          <p:cNvSpPr/>
          <p:nvPr/>
        </p:nvSpPr>
        <p:spPr>
          <a:xfrm>
            <a:off x="4359855" y="2012601"/>
            <a:ext cx="817903" cy="811437"/>
          </a:xfrm>
          <a:custGeom>
            <a:avLst/>
            <a:gdLst/>
            <a:ahLst/>
            <a:cxnLst/>
            <a:rect l="l" t="t" r="r" b="b"/>
            <a:pathLst>
              <a:path w="817903" h="811437">
                <a:moveTo>
                  <a:pt x="0" y="0"/>
                </a:moveTo>
                <a:lnTo>
                  <a:pt x="817902" y="0"/>
                </a:lnTo>
                <a:lnTo>
                  <a:pt x="817902" y="811437"/>
                </a:lnTo>
                <a:lnTo>
                  <a:pt x="0" y="811437"/>
                </a:lnTo>
                <a:lnTo>
                  <a:pt x="0" y="0"/>
                </a:lnTo>
                <a:close/>
              </a:path>
            </a:pathLst>
          </a:custGeom>
          <a:blipFill>
            <a:blip r:embed="rId7"/>
            <a:stretch>
              <a:fillRect/>
            </a:stretch>
          </a:blipFill>
        </p:spPr>
      </p:sp>
      <p:sp>
        <p:nvSpPr>
          <p:cNvPr id="30" name="Rounded Rectangle 29">
            <a:extLst>
              <a:ext uri="{FF2B5EF4-FFF2-40B4-BE49-F238E27FC236}">
                <a16:creationId xmlns:a16="http://schemas.microsoft.com/office/drawing/2014/main" id="{9E144051-FF71-A1E9-86D7-463D017E911C}"/>
              </a:ext>
            </a:extLst>
          </p:cNvPr>
          <p:cNvSpPr/>
          <p:nvPr/>
        </p:nvSpPr>
        <p:spPr>
          <a:xfrm>
            <a:off x="5867400" y="3154371"/>
            <a:ext cx="11658600" cy="5678462"/>
          </a:xfrm>
          <a:prstGeom prst="roundRect">
            <a:avLst/>
          </a:prstGeom>
          <a:solidFill>
            <a:schemeClr val="accent3">
              <a:lumMod val="20000"/>
              <a:lumOff val="80000"/>
            </a:schemeClr>
          </a:solidFill>
          <a:ln w="57150">
            <a:solidFill>
              <a:srgbClr val="00FA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5500" dirty="0">
                <a:solidFill>
                  <a:schemeClr val="tx1"/>
                </a:solidFill>
                <a:latin typeface="UTM Avo" panose="02040603050506020204" pitchFamily="18"/>
              </a:rPr>
              <a:t>Chia sẻ câu chuyện liên quan đến việc bảo vệ động vật và thực vật mà em biết cho các bạn cùng lớp cùng lắng nghe.</a:t>
            </a:r>
          </a:p>
        </p:txBody>
      </p:sp>
      <p:pic>
        <p:nvPicPr>
          <p:cNvPr id="31" name="Picture 30">
            <a:extLst>
              <a:ext uri="{FF2B5EF4-FFF2-40B4-BE49-F238E27FC236}">
                <a16:creationId xmlns:a16="http://schemas.microsoft.com/office/drawing/2014/main" id="{68315578-1888-C2D6-2735-625FBCB4440C}"/>
              </a:ext>
            </a:extLst>
          </p:cNvPr>
          <p:cNvPicPr>
            <a:picLocks noChangeAspect="1"/>
          </p:cNvPicPr>
          <p:nvPr/>
        </p:nvPicPr>
        <p:blipFill>
          <a:blip r:embed="rId8"/>
          <a:stretch>
            <a:fillRect/>
          </a:stretch>
        </p:blipFill>
        <p:spPr>
          <a:xfrm>
            <a:off x="2814857" y="154831"/>
            <a:ext cx="11476701" cy="248270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900" decel="100000" fill="hold"/>
                                        <p:tgtEl>
                                          <p:spTgt spid="3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900" decel="100000" fill="hold"/>
                                        <p:tgtEl>
                                          <p:spTgt spid="3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a:extLst>
            <a:ext uri="{FF2B5EF4-FFF2-40B4-BE49-F238E27FC236}">
              <a16:creationId xmlns:a16="http://schemas.microsoft.com/office/drawing/2014/main" id="{E2F3D1BB-AB3A-9558-5C76-73E2BF23A820}"/>
            </a:ext>
          </a:extLst>
        </p:cNvPr>
        <p:cNvGrpSpPr/>
        <p:nvPr/>
      </p:nvGrpSpPr>
      <p:grpSpPr>
        <a:xfrm>
          <a:off x="0" y="0"/>
          <a:ext cx="0" cy="0"/>
          <a:chOff x="0" y="0"/>
          <a:chExt cx="0" cy="0"/>
        </a:xfrm>
      </p:grpSpPr>
      <p:pic>
        <p:nvPicPr>
          <p:cNvPr id="8" name="Video 7">
            <a:hlinkClick r:id="" action="ppaction://media"/>
            <a:extLst>
              <a:ext uri="{FF2B5EF4-FFF2-40B4-BE49-F238E27FC236}">
                <a16:creationId xmlns:a16="http://schemas.microsoft.com/office/drawing/2014/main" id="{704FADC9-708F-EF16-B275-B19ADC2F79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5502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6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a:extLst>
            <a:ext uri="{FF2B5EF4-FFF2-40B4-BE49-F238E27FC236}">
              <a16:creationId xmlns:a16="http://schemas.microsoft.com/office/drawing/2014/main" id="{D1EEEA8C-628A-65B2-2068-ABADD1B62F7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BD5D69C-91D0-F595-B024-670D0640A5EA}"/>
              </a:ext>
            </a:extLst>
          </p:cNvPr>
          <p:cNvSpPr/>
          <p:nvPr/>
        </p:nvSpPr>
        <p:spPr>
          <a:xfrm>
            <a:off x="12520001" y="1742835"/>
            <a:ext cx="7757682" cy="6801329"/>
          </a:xfrm>
          <a:custGeom>
            <a:avLst/>
            <a:gdLst/>
            <a:ahLst/>
            <a:cxnLst/>
            <a:rect l="l" t="t" r="r" b="b"/>
            <a:pathLst>
              <a:path w="7757682" h="6801329">
                <a:moveTo>
                  <a:pt x="0" y="0"/>
                </a:moveTo>
                <a:lnTo>
                  <a:pt x="7757682" y="0"/>
                </a:lnTo>
                <a:lnTo>
                  <a:pt x="7757682" y="6801330"/>
                </a:lnTo>
                <a:lnTo>
                  <a:pt x="0" y="6801330"/>
                </a:lnTo>
                <a:lnTo>
                  <a:pt x="0" y="0"/>
                </a:lnTo>
                <a:close/>
              </a:path>
            </a:pathLst>
          </a:custGeom>
          <a:blipFill>
            <a:blip r:embed="rId2"/>
            <a:stretch>
              <a:fillRect l="-20532" b="-89194"/>
            </a:stretch>
          </a:blipFill>
        </p:spPr>
      </p:sp>
      <p:sp>
        <p:nvSpPr>
          <p:cNvPr id="3" name="Freeform 3">
            <a:extLst>
              <a:ext uri="{FF2B5EF4-FFF2-40B4-BE49-F238E27FC236}">
                <a16:creationId xmlns:a16="http://schemas.microsoft.com/office/drawing/2014/main" id="{4970CF66-9382-9F02-8A41-C6067D582B5C}"/>
              </a:ext>
            </a:extLst>
          </p:cNvPr>
          <p:cNvSpPr/>
          <p:nvPr/>
        </p:nvSpPr>
        <p:spPr>
          <a:xfrm rot="-228884" flipH="1">
            <a:off x="-289169" y="-1559811"/>
            <a:ext cx="4313688" cy="9524241"/>
          </a:xfrm>
          <a:custGeom>
            <a:avLst/>
            <a:gdLst/>
            <a:ahLst/>
            <a:cxnLst/>
            <a:rect l="l" t="t" r="r" b="b"/>
            <a:pathLst>
              <a:path w="4313688" h="9524241">
                <a:moveTo>
                  <a:pt x="4313687" y="0"/>
                </a:moveTo>
                <a:lnTo>
                  <a:pt x="0" y="0"/>
                </a:lnTo>
                <a:lnTo>
                  <a:pt x="0" y="9524241"/>
                </a:lnTo>
                <a:lnTo>
                  <a:pt x="4313687" y="9524241"/>
                </a:lnTo>
                <a:lnTo>
                  <a:pt x="4313687" y="0"/>
                </a:lnTo>
                <a:close/>
              </a:path>
            </a:pathLst>
          </a:custGeom>
          <a:blipFill>
            <a:blip r:embed="rId3"/>
            <a:stretch>
              <a:fillRect/>
            </a:stretch>
          </a:blipFill>
          <a:ln cap="sq">
            <a:noFill/>
            <a:prstDash val="solid"/>
            <a:miter/>
          </a:ln>
        </p:spPr>
      </p:sp>
      <p:sp>
        <p:nvSpPr>
          <p:cNvPr id="4" name="Freeform 4">
            <a:extLst>
              <a:ext uri="{FF2B5EF4-FFF2-40B4-BE49-F238E27FC236}">
                <a16:creationId xmlns:a16="http://schemas.microsoft.com/office/drawing/2014/main" id="{D0D0E6B5-D6D1-9FF1-9C48-72C04D383B36}"/>
              </a:ext>
            </a:extLst>
          </p:cNvPr>
          <p:cNvSpPr/>
          <p:nvPr/>
        </p:nvSpPr>
        <p:spPr>
          <a:xfrm>
            <a:off x="0" y="5570725"/>
            <a:ext cx="18795555" cy="6837589"/>
          </a:xfrm>
          <a:custGeom>
            <a:avLst/>
            <a:gdLst/>
            <a:ahLst/>
            <a:cxnLst/>
            <a:rect l="l" t="t" r="r" b="b"/>
            <a:pathLst>
              <a:path w="18795555" h="6837589">
                <a:moveTo>
                  <a:pt x="0" y="0"/>
                </a:moveTo>
                <a:lnTo>
                  <a:pt x="18795555" y="0"/>
                </a:lnTo>
                <a:lnTo>
                  <a:pt x="18795555" y="6837589"/>
                </a:lnTo>
                <a:lnTo>
                  <a:pt x="0" y="6837589"/>
                </a:lnTo>
                <a:lnTo>
                  <a:pt x="0" y="0"/>
                </a:lnTo>
                <a:close/>
              </a:path>
            </a:pathLst>
          </a:custGeom>
          <a:blipFill>
            <a:blip r:embed="rId4"/>
            <a:stretch>
              <a:fillRect b="-7892"/>
            </a:stretch>
          </a:blipFill>
        </p:spPr>
      </p:sp>
      <p:sp>
        <p:nvSpPr>
          <p:cNvPr id="5" name="Freeform 5">
            <a:extLst>
              <a:ext uri="{FF2B5EF4-FFF2-40B4-BE49-F238E27FC236}">
                <a16:creationId xmlns:a16="http://schemas.microsoft.com/office/drawing/2014/main" id="{6793D0DA-1DA9-03F2-BF59-560E4FF4F832}"/>
              </a:ext>
            </a:extLst>
          </p:cNvPr>
          <p:cNvSpPr/>
          <p:nvPr/>
        </p:nvSpPr>
        <p:spPr>
          <a:xfrm flipH="1">
            <a:off x="4355617" y="-2188295"/>
            <a:ext cx="4788383" cy="6589518"/>
          </a:xfrm>
          <a:custGeom>
            <a:avLst/>
            <a:gdLst/>
            <a:ahLst/>
            <a:cxnLst/>
            <a:rect l="l" t="t" r="r" b="b"/>
            <a:pathLst>
              <a:path w="4788383" h="6589518">
                <a:moveTo>
                  <a:pt x="4788383" y="0"/>
                </a:moveTo>
                <a:lnTo>
                  <a:pt x="0" y="0"/>
                </a:lnTo>
                <a:lnTo>
                  <a:pt x="0" y="6589518"/>
                </a:lnTo>
                <a:lnTo>
                  <a:pt x="4788383" y="6589518"/>
                </a:lnTo>
                <a:lnTo>
                  <a:pt x="4788383" y="0"/>
                </a:lnTo>
                <a:close/>
              </a:path>
            </a:pathLst>
          </a:custGeom>
          <a:blipFill>
            <a:blip r:embed="rId2"/>
            <a:stretch>
              <a:fillRect/>
            </a:stretch>
          </a:blipFill>
        </p:spPr>
      </p:sp>
      <p:sp>
        <p:nvSpPr>
          <p:cNvPr id="9" name="Freeform 9">
            <a:extLst>
              <a:ext uri="{FF2B5EF4-FFF2-40B4-BE49-F238E27FC236}">
                <a16:creationId xmlns:a16="http://schemas.microsoft.com/office/drawing/2014/main" id="{73617546-0230-B2A2-5A25-5457F1FB35C7}"/>
              </a:ext>
            </a:extLst>
          </p:cNvPr>
          <p:cNvSpPr/>
          <p:nvPr/>
        </p:nvSpPr>
        <p:spPr>
          <a:xfrm>
            <a:off x="14345192" y="7622862"/>
            <a:ext cx="6824067" cy="3539985"/>
          </a:xfrm>
          <a:custGeom>
            <a:avLst/>
            <a:gdLst/>
            <a:ahLst/>
            <a:cxnLst/>
            <a:rect l="l" t="t" r="r" b="b"/>
            <a:pathLst>
              <a:path w="6824067" h="3539985">
                <a:moveTo>
                  <a:pt x="0" y="0"/>
                </a:moveTo>
                <a:lnTo>
                  <a:pt x="6824067" y="0"/>
                </a:lnTo>
                <a:lnTo>
                  <a:pt x="6824067" y="3539985"/>
                </a:lnTo>
                <a:lnTo>
                  <a:pt x="0" y="3539985"/>
                </a:lnTo>
                <a:lnTo>
                  <a:pt x="0" y="0"/>
                </a:lnTo>
                <a:close/>
              </a:path>
            </a:pathLst>
          </a:custGeom>
          <a:blipFill>
            <a:blip r:embed="rId5"/>
            <a:stretch>
              <a:fillRect/>
            </a:stretch>
          </a:blipFill>
        </p:spPr>
      </p:sp>
      <p:grpSp>
        <p:nvGrpSpPr>
          <p:cNvPr id="25" name="Group 12">
            <a:extLst>
              <a:ext uri="{FF2B5EF4-FFF2-40B4-BE49-F238E27FC236}">
                <a16:creationId xmlns:a16="http://schemas.microsoft.com/office/drawing/2014/main" id="{382EBD21-B515-BB6B-9F1A-5C37A12E0DC0}"/>
              </a:ext>
            </a:extLst>
          </p:cNvPr>
          <p:cNvGrpSpPr/>
          <p:nvPr/>
        </p:nvGrpSpPr>
        <p:grpSpPr>
          <a:xfrm>
            <a:off x="4006676" y="1352191"/>
            <a:ext cx="10274647" cy="6057707"/>
            <a:chOff x="0" y="0"/>
            <a:chExt cx="13699529" cy="10295433"/>
          </a:xfrm>
        </p:grpSpPr>
        <p:grpSp>
          <p:nvGrpSpPr>
            <p:cNvPr id="26" name="Group 13">
              <a:extLst>
                <a:ext uri="{FF2B5EF4-FFF2-40B4-BE49-F238E27FC236}">
                  <a16:creationId xmlns:a16="http://schemas.microsoft.com/office/drawing/2014/main" id="{FAD29581-1DE2-D3FA-0054-77C32E4B9D5C}"/>
                </a:ext>
              </a:extLst>
            </p:cNvPr>
            <p:cNvGrpSpPr/>
            <p:nvPr/>
          </p:nvGrpSpPr>
          <p:grpSpPr>
            <a:xfrm>
              <a:off x="0" y="0"/>
              <a:ext cx="13699529" cy="10295433"/>
              <a:chOff x="0" y="0"/>
              <a:chExt cx="2706080" cy="2033666"/>
            </a:xfrm>
          </p:grpSpPr>
          <p:sp>
            <p:nvSpPr>
              <p:cNvPr id="29" name="Freeform 14">
                <a:extLst>
                  <a:ext uri="{FF2B5EF4-FFF2-40B4-BE49-F238E27FC236}">
                    <a16:creationId xmlns:a16="http://schemas.microsoft.com/office/drawing/2014/main" id="{B6B003DA-D39B-1FF2-1077-CB3340352649}"/>
                  </a:ext>
                </a:extLst>
              </p:cNvPr>
              <p:cNvSpPr/>
              <p:nvPr/>
            </p:nvSpPr>
            <p:spPr>
              <a:xfrm>
                <a:off x="0" y="0"/>
                <a:ext cx="2706080" cy="2033666"/>
              </a:xfrm>
              <a:custGeom>
                <a:avLst/>
                <a:gdLst/>
                <a:ahLst/>
                <a:cxnLst/>
                <a:rect l="l" t="t" r="r" b="b"/>
                <a:pathLst>
                  <a:path w="2706080" h="2033666">
                    <a:moveTo>
                      <a:pt x="38428" y="0"/>
                    </a:moveTo>
                    <a:lnTo>
                      <a:pt x="2667652" y="0"/>
                    </a:lnTo>
                    <a:cubicBezTo>
                      <a:pt x="2677844" y="0"/>
                      <a:pt x="2687618" y="4049"/>
                      <a:pt x="2694825" y="11255"/>
                    </a:cubicBezTo>
                    <a:cubicBezTo>
                      <a:pt x="2702031" y="18462"/>
                      <a:pt x="2706080" y="28237"/>
                      <a:pt x="2706080" y="38428"/>
                    </a:cubicBezTo>
                    <a:lnTo>
                      <a:pt x="2706080" y="1995238"/>
                    </a:lnTo>
                    <a:cubicBezTo>
                      <a:pt x="2706080" y="2016461"/>
                      <a:pt x="2688875" y="2033666"/>
                      <a:pt x="2667652" y="2033666"/>
                    </a:cubicBezTo>
                    <a:lnTo>
                      <a:pt x="38428" y="2033666"/>
                    </a:lnTo>
                    <a:cubicBezTo>
                      <a:pt x="17205" y="2033666"/>
                      <a:pt x="0" y="2016461"/>
                      <a:pt x="0" y="1995238"/>
                    </a:cubicBezTo>
                    <a:lnTo>
                      <a:pt x="0" y="38428"/>
                    </a:lnTo>
                    <a:cubicBezTo>
                      <a:pt x="0" y="17205"/>
                      <a:pt x="17205" y="0"/>
                      <a:pt x="38428" y="0"/>
                    </a:cubicBezTo>
                    <a:close/>
                  </a:path>
                </a:pathLst>
              </a:custGeom>
              <a:solidFill>
                <a:srgbClr val="4A5C57"/>
              </a:solidFill>
            </p:spPr>
          </p:sp>
          <p:sp>
            <p:nvSpPr>
              <p:cNvPr id="30" name="TextBox 15">
                <a:extLst>
                  <a:ext uri="{FF2B5EF4-FFF2-40B4-BE49-F238E27FC236}">
                    <a16:creationId xmlns:a16="http://schemas.microsoft.com/office/drawing/2014/main" id="{A5238500-7F4F-7E69-7043-4B6D9FC76483}"/>
                  </a:ext>
                </a:extLst>
              </p:cNvPr>
              <p:cNvSpPr txBox="1"/>
              <p:nvPr/>
            </p:nvSpPr>
            <p:spPr>
              <a:xfrm>
                <a:off x="0" y="-38100"/>
                <a:ext cx="2706080" cy="2071766"/>
              </a:xfrm>
              <a:prstGeom prst="rect">
                <a:avLst/>
              </a:prstGeom>
            </p:spPr>
            <p:txBody>
              <a:bodyPr lIns="50800" tIns="50800" rIns="50800" bIns="50800" rtlCol="0" anchor="ctr"/>
              <a:lstStyle/>
              <a:p>
                <a:pPr algn="ctr">
                  <a:lnSpc>
                    <a:spcPts val="2659"/>
                  </a:lnSpc>
                  <a:spcBef>
                    <a:spcPct val="0"/>
                  </a:spcBef>
                </a:pPr>
                <a:endParaRPr/>
              </a:p>
            </p:txBody>
          </p:sp>
        </p:grpSp>
        <p:sp>
          <p:nvSpPr>
            <p:cNvPr id="27" name="TextBox 16">
              <a:extLst>
                <a:ext uri="{FF2B5EF4-FFF2-40B4-BE49-F238E27FC236}">
                  <a16:creationId xmlns:a16="http://schemas.microsoft.com/office/drawing/2014/main" id="{70757B6B-DE9B-E04D-0B29-4F195D9E74C5}"/>
                </a:ext>
              </a:extLst>
            </p:cNvPr>
            <p:cNvSpPr txBox="1"/>
            <p:nvPr/>
          </p:nvSpPr>
          <p:spPr>
            <a:xfrm>
              <a:off x="313976" y="1792920"/>
              <a:ext cx="13071574" cy="7192413"/>
            </a:xfrm>
            <a:prstGeom prst="rect">
              <a:avLst/>
            </a:prstGeom>
          </p:spPr>
          <p:txBody>
            <a:bodyPr wrap="square" lIns="0" tIns="0" rIns="0" bIns="0" rtlCol="0" anchor="t">
              <a:spAutoFit/>
            </a:bodyPr>
            <a:lstStyle/>
            <a:p>
              <a:pPr algn="just"/>
              <a:r>
                <a:rPr lang="en-US" sz="5500" b="1" dirty="0">
                  <a:solidFill>
                    <a:srgbClr val="FFFFFF"/>
                  </a:solidFill>
                  <a:latin typeface="UTM Avo" panose="02040603050506020204" pitchFamily="18"/>
                  <a:ea typeface="Shantell Sans"/>
                  <a:cs typeface="Shantell Sans"/>
                  <a:sym typeface="Shantell Sans"/>
                </a:rPr>
                <a:t>-</a:t>
              </a:r>
              <a:r>
                <a:rPr lang="en-US" sz="5500" b="1" dirty="0" err="1">
                  <a:solidFill>
                    <a:srgbClr val="FFFFFF"/>
                  </a:solidFill>
                  <a:latin typeface="UTM Avo" panose="02040603050506020204" pitchFamily="18"/>
                  <a:ea typeface="Shantell Sans"/>
                  <a:cs typeface="Shantell Sans"/>
                  <a:sym typeface="Shantell Sans"/>
                </a:rPr>
                <a:t>Chuẩn</a:t>
              </a:r>
              <a:r>
                <a:rPr lang="en-US" sz="5500" b="1" dirty="0">
                  <a:solidFill>
                    <a:srgbClr val="FFFFFF"/>
                  </a:solidFill>
                  <a:latin typeface="UTM Avo" panose="02040603050506020204" pitchFamily="18"/>
                  <a:ea typeface="Shantell Sans"/>
                  <a:cs typeface="Shantell Sans"/>
                  <a:sym typeface="Shantell Sans"/>
                </a:rPr>
                <a:t> </a:t>
              </a:r>
              <a:r>
                <a:rPr lang="en-US" sz="5500" b="1" dirty="0" err="1">
                  <a:solidFill>
                    <a:srgbClr val="FFFFFF"/>
                  </a:solidFill>
                  <a:latin typeface="UTM Avo" panose="02040603050506020204" pitchFamily="18"/>
                  <a:ea typeface="Shantell Sans"/>
                  <a:cs typeface="Shantell Sans"/>
                  <a:sym typeface="Shantell Sans"/>
                </a:rPr>
                <a:t>bị</a:t>
              </a:r>
              <a:r>
                <a:rPr lang="en-US" sz="5500" b="1" dirty="0">
                  <a:solidFill>
                    <a:srgbClr val="FFFFFF"/>
                  </a:solidFill>
                  <a:latin typeface="UTM Avo" panose="02040603050506020204" pitchFamily="18"/>
                  <a:ea typeface="Shantell Sans"/>
                  <a:cs typeface="Shantell Sans"/>
                  <a:sym typeface="Shantell Sans"/>
                </a:rPr>
                <a:t> </a:t>
              </a:r>
              <a:r>
                <a:rPr lang="en-US" sz="5500" b="1" dirty="0" err="1">
                  <a:solidFill>
                    <a:srgbClr val="FFFFFF"/>
                  </a:solidFill>
                  <a:latin typeface="UTM Avo" panose="02040603050506020204" pitchFamily="18"/>
                  <a:ea typeface="Shantell Sans"/>
                  <a:cs typeface="Shantell Sans"/>
                  <a:sym typeface="Shantell Sans"/>
                </a:rPr>
                <a:t>bài</a:t>
              </a:r>
              <a:r>
                <a:rPr lang="en-US" sz="5500" b="1" dirty="0">
                  <a:solidFill>
                    <a:srgbClr val="FFFFFF"/>
                  </a:solidFill>
                  <a:latin typeface="UTM Avo" panose="02040603050506020204" pitchFamily="18"/>
                  <a:ea typeface="Shantell Sans"/>
                  <a:cs typeface="Shantell Sans"/>
                  <a:sym typeface="Shantell Sans"/>
                </a:rPr>
                <a:t> </a:t>
              </a:r>
              <a:r>
                <a:rPr lang="en-US" sz="5500" b="1" dirty="0" err="1">
                  <a:solidFill>
                    <a:srgbClr val="FFFFFF"/>
                  </a:solidFill>
                  <a:latin typeface="UTM Avo" panose="02040603050506020204" pitchFamily="18"/>
                  <a:ea typeface="Shantell Sans"/>
                  <a:cs typeface="Shantell Sans"/>
                  <a:sym typeface="Shantell Sans"/>
                </a:rPr>
                <a:t>mới</a:t>
              </a:r>
              <a:r>
                <a:rPr lang="en-US" sz="5500" b="1" dirty="0">
                  <a:solidFill>
                    <a:srgbClr val="FFFFFF"/>
                  </a:solidFill>
                  <a:latin typeface="UTM Avo" panose="02040603050506020204" pitchFamily="18"/>
                  <a:ea typeface="Shantell Sans"/>
                  <a:cs typeface="Shantell Sans"/>
                  <a:sym typeface="Shantell Sans"/>
                </a:rPr>
                <a:t>: </a:t>
              </a:r>
              <a:r>
                <a:rPr lang="en-US" sz="5500" b="1" dirty="0" err="1">
                  <a:solidFill>
                    <a:srgbClr val="FFFFFF"/>
                  </a:solidFill>
                  <a:latin typeface="UTM Avo" panose="02040603050506020204" pitchFamily="18"/>
                  <a:ea typeface="Shantell Sans"/>
                  <a:cs typeface="Shantell Sans"/>
                  <a:sym typeface="Shantell Sans"/>
                </a:rPr>
                <a:t>Cơ</a:t>
              </a:r>
              <a:r>
                <a:rPr lang="en-US" sz="5500" b="1" dirty="0">
                  <a:solidFill>
                    <a:srgbClr val="FFFFFF"/>
                  </a:solidFill>
                  <a:latin typeface="UTM Avo" panose="02040603050506020204" pitchFamily="18"/>
                  <a:ea typeface="Shantell Sans"/>
                  <a:cs typeface="Shantell Sans"/>
                  <a:sym typeface="Shantell Sans"/>
                </a:rPr>
                <a:t> </a:t>
              </a:r>
              <a:r>
                <a:rPr lang="en-US" sz="5500" b="1" dirty="0" err="1">
                  <a:solidFill>
                    <a:srgbClr val="FFFFFF"/>
                  </a:solidFill>
                  <a:latin typeface="UTM Avo" panose="02040603050506020204" pitchFamily="18"/>
                  <a:ea typeface="Shantell Sans"/>
                  <a:cs typeface="Shantell Sans"/>
                  <a:sym typeface="Shantell Sans"/>
                </a:rPr>
                <a:t>thể</a:t>
              </a:r>
              <a:r>
                <a:rPr lang="en-US" sz="5500" b="1" dirty="0">
                  <a:solidFill>
                    <a:srgbClr val="FFFFFF"/>
                  </a:solidFill>
                  <a:latin typeface="UTM Avo" panose="02040603050506020204" pitchFamily="18"/>
                  <a:ea typeface="Shantell Sans"/>
                  <a:cs typeface="Shantell Sans"/>
                  <a:sym typeface="Shantell Sans"/>
                </a:rPr>
                <a:t> </a:t>
              </a:r>
              <a:r>
                <a:rPr lang="en-US" sz="5500" b="1" dirty="0" err="1">
                  <a:solidFill>
                    <a:srgbClr val="FFFFFF"/>
                  </a:solidFill>
                  <a:latin typeface="UTM Avo" panose="02040603050506020204" pitchFamily="18"/>
                  <a:ea typeface="Shantell Sans"/>
                  <a:cs typeface="Shantell Sans"/>
                  <a:sym typeface="Shantell Sans"/>
                </a:rPr>
                <a:t>em</a:t>
              </a:r>
              <a:endParaRPr lang="en-US" sz="5500" b="1" dirty="0">
                <a:solidFill>
                  <a:srgbClr val="FFFFFF"/>
                </a:solidFill>
                <a:latin typeface="UTM Avo" panose="02040603050506020204" pitchFamily="18"/>
                <a:ea typeface="Shantell Sans"/>
                <a:cs typeface="Shantell Sans"/>
                <a:sym typeface="Shantell Sans"/>
              </a:endParaRPr>
            </a:p>
            <a:p>
              <a:pPr algn="just"/>
              <a:r>
                <a:rPr lang="en-US" sz="5500" b="1" dirty="0">
                  <a:solidFill>
                    <a:srgbClr val="FFFFFF"/>
                  </a:solidFill>
                  <a:latin typeface="UTM Avo" panose="02040603050506020204" pitchFamily="18"/>
                  <a:ea typeface="Shantell Sans"/>
                  <a:cs typeface="Shantell Sans"/>
                  <a:sym typeface="Shantell Sans"/>
                </a:rPr>
                <a:t>-Chia </a:t>
              </a:r>
              <a:r>
                <a:rPr lang="en-US" sz="5500" b="1" dirty="0" err="1">
                  <a:solidFill>
                    <a:srgbClr val="FFFFFF"/>
                  </a:solidFill>
                  <a:latin typeface="UTM Avo" panose="02040603050506020204" pitchFamily="18"/>
                  <a:ea typeface="Shantell Sans"/>
                  <a:cs typeface="Shantell Sans"/>
                  <a:sym typeface="Shantell Sans"/>
                </a:rPr>
                <a:t>sẻ</a:t>
              </a:r>
              <a:r>
                <a:rPr lang="en-US" sz="5500" b="1" dirty="0">
                  <a:solidFill>
                    <a:srgbClr val="FFFFFF"/>
                  </a:solidFill>
                  <a:latin typeface="UTM Avo" panose="02040603050506020204" pitchFamily="18"/>
                  <a:ea typeface="Shantell Sans"/>
                  <a:cs typeface="Shantell Sans"/>
                  <a:sym typeface="Shantell Sans"/>
                </a:rPr>
                <a:t> </a:t>
              </a:r>
              <a:r>
                <a:rPr lang="en-US" sz="5500" b="1" dirty="0" err="1">
                  <a:solidFill>
                    <a:srgbClr val="FFFFFF"/>
                  </a:solidFill>
                  <a:latin typeface="UTM Avo" panose="02040603050506020204" pitchFamily="18"/>
                  <a:ea typeface="Shantell Sans"/>
                  <a:cs typeface="Shantell Sans"/>
                  <a:sym typeface="Shantell Sans"/>
                </a:rPr>
                <a:t>kiến</a:t>
              </a:r>
              <a:r>
                <a:rPr lang="en-US" sz="5500" b="1" dirty="0">
                  <a:solidFill>
                    <a:srgbClr val="FFFFFF"/>
                  </a:solidFill>
                  <a:latin typeface="UTM Avo" panose="02040603050506020204" pitchFamily="18"/>
                  <a:ea typeface="Shantell Sans"/>
                  <a:cs typeface="Shantell Sans"/>
                  <a:sym typeface="Shantell Sans"/>
                </a:rPr>
                <a:t> </a:t>
              </a:r>
              <a:r>
                <a:rPr lang="en-US" sz="5500" b="1" dirty="0" err="1">
                  <a:solidFill>
                    <a:srgbClr val="FFFFFF"/>
                  </a:solidFill>
                  <a:latin typeface="UTM Avo" panose="02040603050506020204" pitchFamily="18"/>
                  <a:ea typeface="Shantell Sans"/>
                  <a:cs typeface="Shantell Sans"/>
                  <a:sym typeface="Shantell Sans"/>
                </a:rPr>
                <a:t>thức</a:t>
              </a:r>
              <a:r>
                <a:rPr lang="en-US" sz="5500" b="1" dirty="0">
                  <a:solidFill>
                    <a:srgbClr val="FFFFFF"/>
                  </a:solidFill>
                  <a:latin typeface="UTM Avo" panose="02040603050506020204" pitchFamily="18"/>
                  <a:ea typeface="Shantell Sans"/>
                  <a:cs typeface="Shantell Sans"/>
                  <a:sym typeface="Shantell Sans"/>
                </a:rPr>
                <a:t> </a:t>
              </a:r>
              <a:r>
                <a:rPr lang="en-US" sz="5500" b="1" dirty="0" err="1">
                  <a:solidFill>
                    <a:srgbClr val="FFFFFF"/>
                  </a:solidFill>
                  <a:latin typeface="UTM Avo" panose="02040603050506020204" pitchFamily="18"/>
                  <a:ea typeface="Shantell Sans"/>
                  <a:cs typeface="Shantell Sans"/>
                  <a:sym typeface="Shantell Sans"/>
                </a:rPr>
                <a:t>được</a:t>
              </a:r>
              <a:r>
                <a:rPr lang="en-US" sz="5500" b="1" dirty="0">
                  <a:solidFill>
                    <a:srgbClr val="FFFFFF"/>
                  </a:solidFill>
                  <a:latin typeface="UTM Avo" panose="02040603050506020204" pitchFamily="18"/>
                  <a:ea typeface="Shantell Sans"/>
                  <a:cs typeface="Shantell Sans"/>
                  <a:sym typeface="Shantell Sans"/>
                </a:rPr>
                <a:t> </a:t>
              </a:r>
              <a:r>
                <a:rPr lang="en-US" sz="5500" b="1" dirty="0" err="1">
                  <a:solidFill>
                    <a:srgbClr val="FFFFFF"/>
                  </a:solidFill>
                  <a:latin typeface="UTM Avo" panose="02040603050506020204" pitchFamily="18"/>
                  <a:ea typeface="Shantell Sans"/>
                  <a:cs typeface="Shantell Sans"/>
                  <a:sym typeface="Shantell Sans"/>
                </a:rPr>
                <a:t>học</a:t>
              </a:r>
              <a:r>
                <a:rPr lang="en-US" sz="5500" b="1" dirty="0">
                  <a:solidFill>
                    <a:srgbClr val="FFFFFF"/>
                  </a:solidFill>
                  <a:latin typeface="UTM Avo" panose="02040603050506020204" pitchFamily="18"/>
                  <a:ea typeface="Shantell Sans"/>
                  <a:cs typeface="Shantell Sans"/>
                  <a:sym typeface="Shantell Sans"/>
                </a:rPr>
                <a:t> </a:t>
              </a:r>
              <a:r>
                <a:rPr lang="en-US" sz="5500" b="1" dirty="0" err="1">
                  <a:solidFill>
                    <a:srgbClr val="FFFFFF"/>
                  </a:solidFill>
                  <a:latin typeface="UTM Avo" panose="02040603050506020204" pitchFamily="18"/>
                  <a:ea typeface="Shantell Sans"/>
                  <a:cs typeface="Shantell Sans"/>
                  <a:sym typeface="Shantell Sans"/>
                </a:rPr>
                <a:t>với</a:t>
              </a:r>
              <a:r>
                <a:rPr lang="en-US" sz="5500" b="1" dirty="0">
                  <a:solidFill>
                    <a:srgbClr val="FFFFFF"/>
                  </a:solidFill>
                  <a:latin typeface="UTM Avo" panose="02040603050506020204" pitchFamily="18"/>
                  <a:ea typeface="Shantell Sans"/>
                  <a:cs typeface="Shantell Sans"/>
                  <a:sym typeface="Shantell Sans"/>
                </a:rPr>
                <a:t> </a:t>
              </a:r>
              <a:r>
                <a:rPr lang="en-US" sz="5500" b="1" dirty="0" err="1">
                  <a:solidFill>
                    <a:srgbClr val="FFFFFF"/>
                  </a:solidFill>
                  <a:latin typeface="UTM Avo" panose="02040603050506020204" pitchFamily="18"/>
                  <a:ea typeface="Shantell Sans"/>
                  <a:cs typeface="Shantell Sans"/>
                  <a:sym typeface="Shantell Sans"/>
                </a:rPr>
                <a:t>gia</a:t>
              </a:r>
              <a:r>
                <a:rPr lang="en-US" sz="5500" b="1" dirty="0">
                  <a:solidFill>
                    <a:srgbClr val="FFFFFF"/>
                  </a:solidFill>
                  <a:latin typeface="UTM Avo" panose="02040603050506020204" pitchFamily="18"/>
                  <a:ea typeface="Shantell Sans"/>
                  <a:cs typeface="Shantell Sans"/>
                  <a:sym typeface="Shantell Sans"/>
                </a:rPr>
                <a:t> </a:t>
              </a:r>
              <a:r>
                <a:rPr lang="en-US" sz="5500" b="1" dirty="0" err="1">
                  <a:solidFill>
                    <a:srgbClr val="FFFFFF"/>
                  </a:solidFill>
                  <a:latin typeface="UTM Avo" panose="02040603050506020204" pitchFamily="18"/>
                  <a:ea typeface="Shantell Sans"/>
                  <a:cs typeface="Shantell Sans"/>
                  <a:sym typeface="Shantell Sans"/>
                </a:rPr>
                <a:t>đình</a:t>
              </a:r>
              <a:r>
                <a:rPr lang="en-US" sz="5500" b="1" dirty="0">
                  <a:solidFill>
                    <a:srgbClr val="FFFFFF"/>
                  </a:solidFill>
                  <a:latin typeface="UTM Avo" panose="02040603050506020204" pitchFamily="18"/>
                  <a:ea typeface="Shantell Sans"/>
                  <a:cs typeface="Shantell Sans"/>
                  <a:sym typeface="Shantell Sans"/>
                </a:rPr>
                <a:t> </a:t>
              </a:r>
              <a:r>
                <a:rPr lang="en-US" sz="5500" b="1" dirty="0" err="1">
                  <a:solidFill>
                    <a:srgbClr val="FFFFFF"/>
                  </a:solidFill>
                  <a:latin typeface="UTM Avo" panose="02040603050506020204" pitchFamily="18"/>
                  <a:ea typeface="Shantell Sans"/>
                  <a:cs typeface="Shantell Sans"/>
                  <a:sym typeface="Shantell Sans"/>
                </a:rPr>
                <a:t>và</a:t>
              </a:r>
              <a:r>
                <a:rPr lang="en-US" sz="5500" b="1" dirty="0">
                  <a:solidFill>
                    <a:srgbClr val="FFFFFF"/>
                  </a:solidFill>
                  <a:latin typeface="UTM Avo" panose="02040603050506020204" pitchFamily="18"/>
                  <a:ea typeface="Shantell Sans"/>
                  <a:cs typeface="Shantell Sans"/>
                  <a:sym typeface="Shantell Sans"/>
                </a:rPr>
                <a:t> </a:t>
              </a:r>
              <a:r>
                <a:rPr lang="en-US" sz="5500" b="1" dirty="0" err="1">
                  <a:solidFill>
                    <a:srgbClr val="FFFFFF"/>
                  </a:solidFill>
                  <a:latin typeface="UTM Avo" panose="02040603050506020204" pitchFamily="18"/>
                  <a:ea typeface="Shantell Sans"/>
                  <a:cs typeface="Shantell Sans"/>
                  <a:sym typeface="Shantell Sans"/>
                </a:rPr>
                <a:t>người</a:t>
              </a:r>
              <a:r>
                <a:rPr lang="en-US" sz="5500" b="1" dirty="0">
                  <a:solidFill>
                    <a:srgbClr val="FFFFFF"/>
                  </a:solidFill>
                  <a:latin typeface="UTM Avo" panose="02040603050506020204" pitchFamily="18"/>
                  <a:ea typeface="Shantell Sans"/>
                  <a:cs typeface="Shantell Sans"/>
                  <a:sym typeface="Shantell Sans"/>
                </a:rPr>
                <a:t> </a:t>
              </a:r>
              <a:r>
                <a:rPr lang="en-US" sz="5500" b="1" dirty="0" err="1">
                  <a:solidFill>
                    <a:srgbClr val="FFFFFF"/>
                  </a:solidFill>
                  <a:latin typeface="UTM Avo" panose="02040603050506020204" pitchFamily="18"/>
                  <a:ea typeface="Shantell Sans"/>
                  <a:cs typeface="Shantell Sans"/>
                  <a:sym typeface="Shantell Sans"/>
                </a:rPr>
                <a:t>thân</a:t>
              </a:r>
              <a:r>
                <a:rPr lang="en-US" sz="5500" b="1" dirty="0">
                  <a:solidFill>
                    <a:srgbClr val="FFFFFF"/>
                  </a:solidFill>
                  <a:latin typeface="UTM Avo" panose="02040603050506020204" pitchFamily="18"/>
                  <a:ea typeface="Shantell Sans"/>
                  <a:cs typeface="Shantell Sans"/>
                  <a:sym typeface="Shantell Sans"/>
                </a:rPr>
                <a:t>.</a:t>
              </a:r>
            </a:p>
          </p:txBody>
        </p:sp>
      </p:grpSp>
      <p:sp>
        <p:nvSpPr>
          <p:cNvPr id="31" name="Freeform 20">
            <a:extLst>
              <a:ext uri="{FF2B5EF4-FFF2-40B4-BE49-F238E27FC236}">
                <a16:creationId xmlns:a16="http://schemas.microsoft.com/office/drawing/2014/main" id="{DF18569A-0C48-3141-85B3-23CCC7823B30}"/>
              </a:ext>
            </a:extLst>
          </p:cNvPr>
          <p:cNvSpPr/>
          <p:nvPr/>
        </p:nvSpPr>
        <p:spPr>
          <a:xfrm>
            <a:off x="13487400" y="4716275"/>
            <a:ext cx="5279100" cy="6212695"/>
          </a:xfrm>
          <a:custGeom>
            <a:avLst/>
            <a:gdLst/>
            <a:ahLst/>
            <a:cxnLst/>
            <a:rect l="l" t="t" r="r" b="b"/>
            <a:pathLst>
              <a:path w="6586581" h="8337444">
                <a:moveTo>
                  <a:pt x="0" y="0"/>
                </a:moveTo>
                <a:lnTo>
                  <a:pt x="6586581" y="0"/>
                </a:lnTo>
                <a:lnTo>
                  <a:pt x="6586581" y="8337444"/>
                </a:lnTo>
                <a:lnTo>
                  <a:pt x="0" y="8337444"/>
                </a:lnTo>
                <a:lnTo>
                  <a:pt x="0" y="0"/>
                </a:lnTo>
                <a:close/>
              </a:path>
            </a:pathLst>
          </a:custGeom>
          <a:blipFill>
            <a:blip r:embed="rId6"/>
            <a:stretch>
              <a:fillRect/>
            </a:stretch>
          </a:blipFill>
        </p:spPr>
      </p:sp>
      <p:sp>
        <p:nvSpPr>
          <p:cNvPr id="32" name="Freeform 19">
            <a:extLst>
              <a:ext uri="{FF2B5EF4-FFF2-40B4-BE49-F238E27FC236}">
                <a16:creationId xmlns:a16="http://schemas.microsoft.com/office/drawing/2014/main" id="{49683100-3F8D-1457-6059-DC28A59D28FC}"/>
              </a:ext>
            </a:extLst>
          </p:cNvPr>
          <p:cNvSpPr/>
          <p:nvPr/>
        </p:nvSpPr>
        <p:spPr>
          <a:xfrm>
            <a:off x="61384" y="4436010"/>
            <a:ext cx="4093673" cy="5974678"/>
          </a:xfrm>
          <a:custGeom>
            <a:avLst/>
            <a:gdLst/>
            <a:ahLst/>
            <a:cxnLst/>
            <a:rect l="l" t="t" r="r" b="b"/>
            <a:pathLst>
              <a:path w="5708580" h="8352512">
                <a:moveTo>
                  <a:pt x="0" y="0"/>
                </a:moveTo>
                <a:lnTo>
                  <a:pt x="5708580" y="0"/>
                </a:lnTo>
                <a:lnTo>
                  <a:pt x="5708580" y="8352512"/>
                </a:lnTo>
                <a:lnTo>
                  <a:pt x="0" y="8352512"/>
                </a:lnTo>
                <a:lnTo>
                  <a:pt x="0" y="0"/>
                </a:lnTo>
                <a:close/>
              </a:path>
            </a:pathLst>
          </a:custGeom>
          <a:blipFill>
            <a:blip r:embed="rId7"/>
            <a:stretch>
              <a:fillRect l="-57964"/>
            </a:stretch>
          </a:blipFill>
        </p:spPr>
        <p:txBody>
          <a:bodyPr/>
          <a:lstStyle/>
          <a:p>
            <a:endParaRPr lang="en-VN" dirty="0"/>
          </a:p>
        </p:txBody>
      </p:sp>
      <p:grpSp>
        <p:nvGrpSpPr>
          <p:cNvPr id="34" name="Group 19">
            <a:extLst>
              <a:ext uri="{FF2B5EF4-FFF2-40B4-BE49-F238E27FC236}">
                <a16:creationId xmlns:a16="http://schemas.microsoft.com/office/drawing/2014/main" id="{DA606BB3-DA8D-6FF1-F1F8-E38AE23B2DBA}"/>
              </a:ext>
            </a:extLst>
          </p:cNvPr>
          <p:cNvGrpSpPr/>
          <p:nvPr/>
        </p:nvGrpSpPr>
        <p:grpSpPr>
          <a:xfrm>
            <a:off x="5906262" y="920856"/>
            <a:ext cx="6475477" cy="1209390"/>
            <a:chOff x="0" y="0"/>
            <a:chExt cx="1705475" cy="318522"/>
          </a:xfrm>
        </p:grpSpPr>
        <p:sp>
          <p:nvSpPr>
            <p:cNvPr id="36" name="Freeform 20">
              <a:extLst>
                <a:ext uri="{FF2B5EF4-FFF2-40B4-BE49-F238E27FC236}">
                  <a16:creationId xmlns:a16="http://schemas.microsoft.com/office/drawing/2014/main" id="{19EDDE5A-354A-F0C8-53CE-35E42AB7A416}"/>
                </a:ext>
              </a:extLst>
            </p:cNvPr>
            <p:cNvSpPr/>
            <p:nvPr/>
          </p:nvSpPr>
          <p:spPr>
            <a:xfrm>
              <a:off x="0" y="0"/>
              <a:ext cx="1705475" cy="318522"/>
            </a:xfrm>
            <a:custGeom>
              <a:avLst/>
              <a:gdLst/>
              <a:ahLst/>
              <a:cxnLst/>
              <a:rect l="l" t="t" r="r" b="b"/>
              <a:pathLst>
                <a:path w="1705475" h="318522">
                  <a:moveTo>
                    <a:pt x="60974" y="0"/>
                  </a:moveTo>
                  <a:lnTo>
                    <a:pt x="1644501" y="0"/>
                  </a:lnTo>
                  <a:cubicBezTo>
                    <a:pt x="1678176" y="0"/>
                    <a:pt x="1705475" y="27299"/>
                    <a:pt x="1705475" y="60974"/>
                  </a:cubicBezTo>
                  <a:lnTo>
                    <a:pt x="1705475" y="257548"/>
                  </a:lnTo>
                  <a:cubicBezTo>
                    <a:pt x="1705475" y="273720"/>
                    <a:pt x="1699051" y="289229"/>
                    <a:pt x="1687616" y="300664"/>
                  </a:cubicBezTo>
                  <a:cubicBezTo>
                    <a:pt x="1676181" y="312098"/>
                    <a:pt x="1660672" y="318522"/>
                    <a:pt x="1644501" y="318522"/>
                  </a:cubicBezTo>
                  <a:lnTo>
                    <a:pt x="60974" y="318522"/>
                  </a:lnTo>
                  <a:cubicBezTo>
                    <a:pt x="27299" y="318522"/>
                    <a:pt x="0" y="291223"/>
                    <a:pt x="0" y="257548"/>
                  </a:cubicBezTo>
                  <a:lnTo>
                    <a:pt x="0" y="60974"/>
                  </a:lnTo>
                  <a:cubicBezTo>
                    <a:pt x="0" y="27299"/>
                    <a:pt x="27299" y="0"/>
                    <a:pt x="60974" y="0"/>
                  </a:cubicBezTo>
                  <a:close/>
                </a:path>
              </a:pathLst>
            </a:custGeom>
            <a:solidFill>
              <a:srgbClr val="CB5B3B"/>
            </a:solidFill>
          </p:spPr>
        </p:sp>
        <p:sp>
          <p:nvSpPr>
            <p:cNvPr id="37" name="TextBox 21">
              <a:extLst>
                <a:ext uri="{FF2B5EF4-FFF2-40B4-BE49-F238E27FC236}">
                  <a16:creationId xmlns:a16="http://schemas.microsoft.com/office/drawing/2014/main" id="{7ABCCA36-A6D2-7E77-CE25-70B561AB000F}"/>
                </a:ext>
              </a:extLst>
            </p:cNvPr>
            <p:cNvSpPr txBox="1"/>
            <p:nvPr/>
          </p:nvSpPr>
          <p:spPr>
            <a:xfrm>
              <a:off x="0" y="-38100"/>
              <a:ext cx="1705475" cy="356622"/>
            </a:xfrm>
            <a:prstGeom prst="rect">
              <a:avLst/>
            </a:prstGeom>
          </p:spPr>
          <p:txBody>
            <a:bodyPr lIns="50800" tIns="50800" rIns="50800" bIns="50800" rtlCol="0" anchor="ctr"/>
            <a:lstStyle/>
            <a:p>
              <a:pPr algn="ctr">
                <a:lnSpc>
                  <a:spcPts val="2659"/>
                </a:lnSpc>
              </a:pPr>
              <a:endParaRPr/>
            </a:p>
          </p:txBody>
        </p:sp>
      </p:grpSp>
      <p:pic>
        <p:nvPicPr>
          <p:cNvPr id="38" name="Picture 37">
            <a:extLst>
              <a:ext uri="{FF2B5EF4-FFF2-40B4-BE49-F238E27FC236}">
                <a16:creationId xmlns:a16="http://schemas.microsoft.com/office/drawing/2014/main" id="{A956E99F-52B3-5804-7FC8-2DEBEE33E460}"/>
              </a:ext>
            </a:extLst>
          </p:cNvPr>
          <p:cNvPicPr>
            <a:picLocks noChangeAspect="1"/>
          </p:cNvPicPr>
          <p:nvPr/>
        </p:nvPicPr>
        <p:blipFill>
          <a:blip r:embed="rId8"/>
          <a:stretch>
            <a:fillRect/>
          </a:stretch>
        </p:blipFill>
        <p:spPr>
          <a:xfrm>
            <a:off x="5906262" y="826266"/>
            <a:ext cx="6475477" cy="1735784"/>
          </a:xfrm>
          <a:prstGeom prst="rect">
            <a:avLst/>
          </a:prstGeom>
        </p:spPr>
      </p:pic>
    </p:spTree>
    <p:extLst>
      <p:ext uri="{BB962C8B-B14F-4D97-AF65-F5344CB8AC3E}">
        <p14:creationId xmlns:p14="http://schemas.microsoft.com/office/powerpoint/2010/main" val="32784970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16" dur="1000" fill="hold"/>
                                        <p:tgtEl>
                                          <p:spTgt spid="25"/>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a:extLst>
            <a:ext uri="{FF2B5EF4-FFF2-40B4-BE49-F238E27FC236}">
              <a16:creationId xmlns:a16="http://schemas.microsoft.com/office/drawing/2014/main" id="{63BB19DE-A5FF-C40F-BD33-17B792AAD28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222D6AC-1618-8F2E-EEA7-532CEBB9F065}"/>
              </a:ext>
            </a:extLst>
          </p:cNvPr>
          <p:cNvSpPr/>
          <p:nvPr/>
        </p:nvSpPr>
        <p:spPr>
          <a:xfrm>
            <a:off x="12520001" y="1742835"/>
            <a:ext cx="7757682" cy="6801329"/>
          </a:xfrm>
          <a:custGeom>
            <a:avLst/>
            <a:gdLst/>
            <a:ahLst/>
            <a:cxnLst/>
            <a:rect l="l" t="t" r="r" b="b"/>
            <a:pathLst>
              <a:path w="7757682" h="6801329">
                <a:moveTo>
                  <a:pt x="0" y="0"/>
                </a:moveTo>
                <a:lnTo>
                  <a:pt x="7757682" y="0"/>
                </a:lnTo>
                <a:lnTo>
                  <a:pt x="7757682" y="6801330"/>
                </a:lnTo>
                <a:lnTo>
                  <a:pt x="0" y="6801330"/>
                </a:lnTo>
                <a:lnTo>
                  <a:pt x="0" y="0"/>
                </a:lnTo>
                <a:close/>
              </a:path>
            </a:pathLst>
          </a:custGeom>
          <a:blipFill>
            <a:blip r:embed="rId2"/>
            <a:stretch>
              <a:fillRect l="-20532" b="-89194"/>
            </a:stretch>
          </a:blipFill>
        </p:spPr>
      </p:sp>
      <p:sp>
        <p:nvSpPr>
          <p:cNvPr id="3" name="Freeform 3">
            <a:extLst>
              <a:ext uri="{FF2B5EF4-FFF2-40B4-BE49-F238E27FC236}">
                <a16:creationId xmlns:a16="http://schemas.microsoft.com/office/drawing/2014/main" id="{3B027500-610F-A48D-4AEE-652C8EDB0B9F}"/>
              </a:ext>
            </a:extLst>
          </p:cNvPr>
          <p:cNvSpPr/>
          <p:nvPr/>
        </p:nvSpPr>
        <p:spPr>
          <a:xfrm rot="-228884" flipH="1">
            <a:off x="-289169" y="-1559811"/>
            <a:ext cx="4313688" cy="9524241"/>
          </a:xfrm>
          <a:custGeom>
            <a:avLst/>
            <a:gdLst/>
            <a:ahLst/>
            <a:cxnLst/>
            <a:rect l="l" t="t" r="r" b="b"/>
            <a:pathLst>
              <a:path w="4313688" h="9524241">
                <a:moveTo>
                  <a:pt x="4313687" y="0"/>
                </a:moveTo>
                <a:lnTo>
                  <a:pt x="0" y="0"/>
                </a:lnTo>
                <a:lnTo>
                  <a:pt x="0" y="9524241"/>
                </a:lnTo>
                <a:lnTo>
                  <a:pt x="4313687" y="9524241"/>
                </a:lnTo>
                <a:lnTo>
                  <a:pt x="4313687" y="0"/>
                </a:lnTo>
                <a:close/>
              </a:path>
            </a:pathLst>
          </a:custGeom>
          <a:blipFill>
            <a:blip r:embed="rId3"/>
            <a:stretch>
              <a:fillRect/>
            </a:stretch>
          </a:blipFill>
          <a:ln cap="sq">
            <a:noFill/>
            <a:prstDash val="solid"/>
            <a:miter/>
          </a:ln>
        </p:spPr>
      </p:sp>
      <p:sp>
        <p:nvSpPr>
          <p:cNvPr id="4" name="Freeform 4">
            <a:extLst>
              <a:ext uri="{FF2B5EF4-FFF2-40B4-BE49-F238E27FC236}">
                <a16:creationId xmlns:a16="http://schemas.microsoft.com/office/drawing/2014/main" id="{24654BD3-2DE1-82D1-D40B-0DB9540272C4}"/>
              </a:ext>
            </a:extLst>
          </p:cNvPr>
          <p:cNvSpPr/>
          <p:nvPr/>
        </p:nvSpPr>
        <p:spPr>
          <a:xfrm>
            <a:off x="0" y="5570725"/>
            <a:ext cx="18795555" cy="6837589"/>
          </a:xfrm>
          <a:custGeom>
            <a:avLst/>
            <a:gdLst/>
            <a:ahLst/>
            <a:cxnLst/>
            <a:rect l="l" t="t" r="r" b="b"/>
            <a:pathLst>
              <a:path w="18795555" h="6837589">
                <a:moveTo>
                  <a:pt x="0" y="0"/>
                </a:moveTo>
                <a:lnTo>
                  <a:pt x="18795555" y="0"/>
                </a:lnTo>
                <a:lnTo>
                  <a:pt x="18795555" y="6837589"/>
                </a:lnTo>
                <a:lnTo>
                  <a:pt x="0" y="6837589"/>
                </a:lnTo>
                <a:lnTo>
                  <a:pt x="0" y="0"/>
                </a:lnTo>
                <a:close/>
              </a:path>
            </a:pathLst>
          </a:custGeom>
          <a:blipFill>
            <a:blip r:embed="rId4"/>
            <a:stretch>
              <a:fillRect b="-7892"/>
            </a:stretch>
          </a:blipFill>
        </p:spPr>
      </p:sp>
      <p:sp>
        <p:nvSpPr>
          <p:cNvPr id="5" name="Freeform 5">
            <a:extLst>
              <a:ext uri="{FF2B5EF4-FFF2-40B4-BE49-F238E27FC236}">
                <a16:creationId xmlns:a16="http://schemas.microsoft.com/office/drawing/2014/main" id="{0D14C26B-051C-02FB-7CEF-2B8804A2A7C0}"/>
              </a:ext>
            </a:extLst>
          </p:cNvPr>
          <p:cNvSpPr/>
          <p:nvPr/>
        </p:nvSpPr>
        <p:spPr>
          <a:xfrm flipH="1">
            <a:off x="4355617" y="-2188295"/>
            <a:ext cx="4788383" cy="6589518"/>
          </a:xfrm>
          <a:custGeom>
            <a:avLst/>
            <a:gdLst/>
            <a:ahLst/>
            <a:cxnLst/>
            <a:rect l="l" t="t" r="r" b="b"/>
            <a:pathLst>
              <a:path w="4788383" h="6589518">
                <a:moveTo>
                  <a:pt x="4788383" y="0"/>
                </a:moveTo>
                <a:lnTo>
                  <a:pt x="0" y="0"/>
                </a:lnTo>
                <a:lnTo>
                  <a:pt x="0" y="6589518"/>
                </a:lnTo>
                <a:lnTo>
                  <a:pt x="4788383" y="6589518"/>
                </a:lnTo>
                <a:lnTo>
                  <a:pt x="4788383" y="0"/>
                </a:lnTo>
                <a:close/>
              </a:path>
            </a:pathLst>
          </a:custGeom>
          <a:blipFill>
            <a:blip r:embed="rId2"/>
            <a:stretch>
              <a:fillRect/>
            </a:stretch>
          </a:blipFill>
        </p:spPr>
      </p:sp>
      <p:sp>
        <p:nvSpPr>
          <p:cNvPr id="6" name="Freeform 6">
            <a:extLst>
              <a:ext uri="{FF2B5EF4-FFF2-40B4-BE49-F238E27FC236}">
                <a16:creationId xmlns:a16="http://schemas.microsoft.com/office/drawing/2014/main" id="{ABC4012C-6037-5C85-2613-B19C41EBC0E6}"/>
              </a:ext>
            </a:extLst>
          </p:cNvPr>
          <p:cNvSpPr/>
          <p:nvPr/>
        </p:nvSpPr>
        <p:spPr>
          <a:xfrm>
            <a:off x="3105899" y="3202309"/>
            <a:ext cx="4814386" cy="6055991"/>
          </a:xfrm>
          <a:custGeom>
            <a:avLst/>
            <a:gdLst/>
            <a:ahLst/>
            <a:cxnLst/>
            <a:rect l="l" t="t" r="r" b="b"/>
            <a:pathLst>
              <a:path w="4814386" h="6055991">
                <a:moveTo>
                  <a:pt x="0" y="0"/>
                </a:moveTo>
                <a:lnTo>
                  <a:pt x="4814386" y="0"/>
                </a:lnTo>
                <a:lnTo>
                  <a:pt x="4814386" y="6055991"/>
                </a:lnTo>
                <a:lnTo>
                  <a:pt x="0" y="6055991"/>
                </a:lnTo>
                <a:lnTo>
                  <a:pt x="0" y="0"/>
                </a:lnTo>
                <a:close/>
              </a:path>
            </a:pathLst>
          </a:custGeom>
          <a:blipFill>
            <a:blip r:embed="rId5"/>
            <a:stretch>
              <a:fillRect/>
            </a:stretch>
          </a:blipFill>
        </p:spPr>
      </p:sp>
      <p:sp>
        <p:nvSpPr>
          <p:cNvPr id="8" name="Freeform 8">
            <a:extLst>
              <a:ext uri="{FF2B5EF4-FFF2-40B4-BE49-F238E27FC236}">
                <a16:creationId xmlns:a16="http://schemas.microsoft.com/office/drawing/2014/main" id="{3E5C5DB0-D3D9-1308-693B-3D528AAC8FB4}"/>
              </a:ext>
            </a:extLst>
          </p:cNvPr>
          <p:cNvSpPr/>
          <p:nvPr/>
        </p:nvSpPr>
        <p:spPr>
          <a:xfrm>
            <a:off x="-2317305" y="7015238"/>
            <a:ext cx="5132162" cy="3773801"/>
          </a:xfrm>
          <a:custGeom>
            <a:avLst/>
            <a:gdLst/>
            <a:ahLst/>
            <a:cxnLst/>
            <a:rect l="l" t="t" r="r" b="b"/>
            <a:pathLst>
              <a:path w="5132162" h="3773801">
                <a:moveTo>
                  <a:pt x="0" y="0"/>
                </a:moveTo>
                <a:lnTo>
                  <a:pt x="5132162" y="0"/>
                </a:lnTo>
                <a:lnTo>
                  <a:pt x="5132162" y="3773801"/>
                </a:lnTo>
                <a:lnTo>
                  <a:pt x="0" y="3773801"/>
                </a:lnTo>
                <a:lnTo>
                  <a:pt x="0" y="0"/>
                </a:lnTo>
                <a:close/>
              </a:path>
            </a:pathLst>
          </a:custGeom>
          <a:blipFill>
            <a:blip r:embed="rId6"/>
            <a:stretch>
              <a:fillRect/>
            </a:stretch>
          </a:blipFill>
        </p:spPr>
      </p:sp>
      <p:sp>
        <p:nvSpPr>
          <p:cNvPr id="9" name="Freeform 9">
            <a:extLst>
              <a:ext uri="{FF2B5EF4-FFF2-40B4-BE49-F238E27FC236}">
                <a16:creationId xmlns:a16="http://schemas.microsoft.com/office/drawing/2014/main" id="{D06E1BE0-19BF-C24D-28C5-712539404C8F}"/>
              </a:ext>
            </a:extLst>
          </p:cNvPr>
          <p:cNvSpPr/>
          <p:nvPr/>
        </p:nvSpPr>
        <p:spPr>
          <a:xfrm>
            <a:off x="13453616" y="7132146"/>
            <a:ext cx="6824067" cy="3539985"/>
          </a:xfrm>
          <a:custGeom>
            <a:avLst/>
            <a:gdLst/>
            <a:ahLst/>
            <a:cxnLst/>
            <a:rect l="l" t="t" r="r" b="b"/>
            <a:pathLst>
              <a:path w="6824067" h="3539985">
                <a:moveTo>
                  <a:pt x="0" y="0"/>
                </a:moveTo>
                <a:lnTo>
                  <a:pt x="6824067" y="0"/>
                </a:lnTo>
                <a:lnTo>
                  <a:pt x="6824067" y="3539985"/>
                </a:lnTo>
                <a:lnTo>
                  <a:pt x="0" y="3539985"/>
                </a:lnTo>
                <a:lnTo>
                  <a:pt x="0" y="0"/>
                </a:lnTo>
                <a:close/>
              </a:path>
            </a:pathLst>
          </a:custGeom>
          <a:blipFill>
            <a:blip r:embed="rId7"/>
            <a:stretch>
              <a:fillRect/>
            </a:stretch>
          </a:blipFill>
        </p:spPr>
      </p:sp>
      <p:pic>
        <p:nvPicPr>
          <p:cNvPr id="11" name="Picture 10">
            <a:extLst>
              <a:ext uri="{FF2B5EF4-FFF2-40B4-BE49-F238E27FC236}">
                <a16:creationId xmlns:a16="http://schemas.microsoft.com/office/drawing/2014/main" id="{B78EC2C1-F1D2-F5FB-7E26-FAE440119482}"/>
              </a:ext>
            </a:extLst>
          </p:cNvPr>
          <p:cNvPicPr>
            <a:picLocks noChangeAspect="1"/>
          </p:cNvPicPr>
          <p:nvPr/>
        </p:nvPicPr>
        <p:blipFill>
          <a:blip r:embed="rId8"/>
          <a:stretch>
            <a:fillRect/>
          </a:stretch>
        </p:blipFill>
        <p:spPr>
          <a:xfrm>
            <a:off x="6704026" y="430459"/>
            <a:ext cx="9846749" cy="9426080"/>
          </a:xfrm>
          <a:prstGeom prst="rect">
            <a:avLst/>
          </a:prstGeom>
        </p:spPr>
      </p:pic>
    </p:spTree>
    <p:extLst>
      <p:ext uri="{BB962C8B-B14F-4D97-AF65-F5344CB8AC3E}">
        <p14:creationId xmlns:p14="http://schemas.microsoft.com/office/powerpoint/2010/main" val="1033138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0" fill="hold"/>
                                        <p:tgtEl>
                                          <p:spTgt spid="11"/>
                                        </p:tgtEl>
                                        <p:attrNameLst>
                                          <p:attrName>ppt_w</p:attrName>
                                        </p:attrNameLst>
                                      </p:cBhvr>
                                      <p:tavLst>
                                        <p:tav tm="0" fmla="#ppt_w*sin(2.5*pi*$)">
                                          <p:val>
                                            <p:fltVal val="0"/>
                                          </p:val>
                                        </p:tav>
                                        <p:tav tm="100000">
                                          <p:val>
                                            <p:fltVal val="1"/>
                                          </p:val>
                                        </p:tav>
                                      </p:tavLst>
                                    </p:anim>
                                    <p:anim calcmode="lin" valueType="num">
                                      <p:cBhvr>
                                        <p:cTn id="8" dur="5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805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p:cNvGrpSpPr/>
        <p:nvPr/>
      </p:nvGrpSpPr>
      <p:grpSpPr>
        <a:xfrm>
          <a:off x="0" y="0"/>
          <a:ext cx="0" cy="0"/>
          <a:chOff x="0" y="0"/>
          <a:chExt cx="0" cy="0"/>
        </a:xfrm>
      </p:grpSpPr>
      <p:sp>
        <p:nvSpPr>
          <p:cNvPr id="2" name="Freeform 2"/>
          <p:cNvSpPr/>
          <p:nvPr/>
        </p:nvSpPr>
        <p:spPr>
          <a:xfrm>
            <a:off x="12520001" y="1742835"/>
            <a:ext cx="7757682" cy="6801329"/>
          </a:xfrm>
          <a:custGeom>
            <a:avLst/>
            <a:gdLst/>
            <a:ahLst/>
            <a:cxnLst/>
            <a:rect l="l" t="t" r="r" b="b"/>
            <a:pathLst>
              <a:path w="7757682" h="6801329">
                <a:moveTo>
                  <a:pt x="0" y="0"/>
                </a:moveTo>
                <a:lnTo>
                  <a:pt x="7757682" y="0"/>
                </a:lnTo>
                <a:lnTo>
                  <a:pt x="7757682" y="6801330"/>
                </a:lnTo>
                <a:lnTo>
                  <a:pt x="0" y="6801330"/>
                </a:lnTo>
                <a:lnTo>
                  <a:pt x="0" y="0"/>
                </a:lnTo>
                <a:close/>
              </a:path>
            </a:pathLst>
          </a:custGeom>
          <a:blipFill>
            <a:blip r:embed="rId2"/>
            <a:stretch>
              <a:fillRect l="-20532" b="-89194"/>
            </a:stretch>
          </a:blipFill>
        </p:spPr>
      </p:sp>
      <p:sp>
        <p:nvSpPr>
          <p:cNvPr id="3" name="Freeform 3"/>
          <p:cNvSpPr/>
          <p:nvPr/>
        </p:nvSpPr>
        <p:spPr>
          <a:xfrm rot="-228884" flipH="1">
            <a:off x="-289169" y="-1559811"/>
            <a:ext cx="4313688" cy="9524241"/>
          </a:xfrm>
          <a:custGeom>
            <a:avLst/>
            <a:gdLst/>
            <a:ahLst/>
            <a:cxnLst/>
            <a:rect l="l" t="t" r="r" b="b"/>
            <a:pathLst>
              <a:path w="4313688" h="9524241">
                <a:moveTo>
                  <a:pt x="4313687" y="0"/>
                </a:moveTo>
                <a:lnTo>
                  <a:pt x="0" y="0"/>
                </a:lnTo>
                <a:lnTo>
                  <a:pt x="0" y="9524241"/>
                </a:lnTo>
                <a:lnTo>
                  <a:pt x="4313687" y="9524241"/>
                </a:lnTo>
                <a:lnTo>
                  <a:pt x="4313687" y="0"/>
                </a:lnTo>
                <a:close/>
              </a:path>
            </a:pathLst>
          </a:custGeom>
          <a:blipFill>
            <a:blip r:embed="rId3"/>
            <a:stretch>
              <a:fillRect/>
            </a:stretch>
          </a:blipFill>
          <a:ln cap="sq">
            <a:noFill/>
            <a:prstDash val="solid"/>
            <a:miter/>
          </a:ln>
        </p:spPr>
      </p:sp>
      <p:sp>
        <p:nvSpPr>
          <p:cNvPr id="4" name="Freeform 4"/>
          <p:cNvSpPr/>
          <p:nvPr/>
        </p:nvSpPr>
        <p:spPr>
          <a:xfrm>
            <a:off x="0" y="5570725"/>
            <a:ext cx="18795555" cy="6837589"/>
          </a:xfrm>
          <a:custGeom>
            <a:avLst/>
            <a:gdLst/>
            <a:ahLst/>
            <a:cxnLst/>
            <a:rect l="l" t="t" r="r" b="b"/>
            <a:pathLst>
              <a:path w="18795555" h="6837589">
                <a:moveTo>
                  <a:pt x="0" y="0"/>
                </a:moveTo>
                <a:lnTo>
                  <a:pt x="18795555" y="0"/>
                </a:lnTo>
                <a:lnTo>
                  <a:pt x="18795555" y="6837589"/>
                </a:lnTo>
                <a:lnTo>
                  <a:pt x="0" y="6837589"/>
                </a:lnTo>
                <a:lnTo>
                  <a:pt x="0" y="0"/>
                </a:lnTo>
                <a:close/>
              </a:path>
            </a:pathLst>
          </a:custGeom>
          <a:blipFill>
            <a:blip r:embed="rId4"/>
            <a:stretch>
              <a:fillRect b="-7892"/>
            </a:stretch>
          </a:blipFill>
        </p:spPr>
      </p:sp>
      <p:sp>
        <p:nvSpPr>
          <p:cNvPr id="5" name="Freeform 5"/>
          <p:cNvSpPr/>
          <p:nvPr/>
        </p:nvSpPr>
        <p:spPr>
          <a:xfrm flipH="1">
            <a:off x="4355617" y="-2188295"/>
            <a:ext cx="4788383" cy="6589518"/>
          </a:xfrm>
          <a:custGeom>
            <a:avLst/>
            <a:gdLst/>
            <a:ahLst/>
            <a:cxnLst/>
            <a:rect l="l" t="t" r="r" b="b"/>
            <a:pathLst>
              <a:path w="4788383" h="6589518">
                <a:moveTo>
                  <a:pt x="4788383" y="0"/>
                </a:moveTo>
                <a:lnTo>
                  <a:pt x="0" y="0"/>
                </a:lnTo>
                <a:lnTo>
                  <a:pt x="0" y="6589518"/>
                </a:lnTo>
                <a:lnTo>
                  <a:pt x="4788383" y="6589518"/>
                </a:lnTo>
                <a:lnTo>
                  <a:pt x="4788383" y="0"/>
                </a:lnTo>
                <a:close/>
              </a:path>
            </a:pathLst>
          </a:custGeom>
          <a:blipFill>
            <a:blip r:embed="rId2"/>
            <a:stretch>
              <a:fillRect/>
            </a:stretch>
          </a:blipFill>
        </p:spPr>
      </p:sp>
      <p:sp>
        <p:nvSpPr>
          <p:cNvPr id="6" name="Freeform 6"/>
          <p:cNvSpPr/>
          <p:nvPr/>
        </p:nvSpPr>
        <p:spPr>
          <a:xfrm>
            <a:off x="2530591" y="2933528"/>
            <a:ext cx="4814386" cy="6055991"/>
          </a:xfrm>
          <a:custGeom>
            <a:avLst/>
            <a:gdLst/>
            <a:ahLst/>
            <a:cxnLst/>
            <a:rect l="l" t="t" r="r" b="b"/>
            <a:pathLst>
              <a:path w="4814386" h="6055991">
                <a:moveTo>
                  <a:pt x="0" y="0"/>
                </a:moveTo>
                <a:lnTo>
                  <a:pt x="4814386" y="0"/>
                </a:lnTo>
                <a:lnTo>
                  <a:pt x="4814386" y="6055991"/>
                </a:lnTo>
                <a:lnTo>
                  <a:pt x="0" y="6055991"/>
                </a:lnTo>
                <a:lnTo>
                  <a:pt x="0" y="0"/>
                </a:lnTo>
                <a:close/>
              </a:path>
            </a:pathLst>
          </a:custGeom>
          <a:blipFill>
            <a:blip r:embed="rId5"/>
            <a:stretch>
              <a:fillRect/>
            </a:stretch>
          </a:blipFill>
        </p:spPr>
      </p:sp>
      <p:sp>
        <p:nvSpPr>
          <p:cNvPr id="8" name="Freeform 8"/>
          <p:cNvSpPr/>
          <p:nvPr/>
        </p:nvSpPr>
        <p:spPr>
          <a:xfrm>
            <a:off x="-2317305" y="7015238"/>
            <a:ext cx="5132162" cy="3773801"/>
          </a:xfrm>
          <a:custGeom>
            <a:avLst/>
            <a:gdLst/>
            <a:ahLst/>
            <a:cxnLst/>
            <a:rect l="l" t="t" r="r" b="b"/>
            <a:pathLst>
              <a:path w="5132162" h="3773801">
                <a:moveTo>
                  <a:pt x="0" y="0"/>
                </a:moveTo>
                <a:lnTo>
                  <a:pt x="5132162" y="0"/>
                </a:lnTo>
                <a:lnTo>
                  <a:pt x="5132162" y="3773801"/>
                </a:lnTo>
                <a:lnTo>
                  <a:pt x="0" y="3773801"/>
                </a:lnTo>
                <a:lnTo>
                  <a:pt x="0" y="0"/>
                </a:lnTo>
                <a:close/>
              </a:path>
            </a:pathLst>
          </a:custGeom>
          <a:blipFill>
            <a:blip r:embed="rId6"/>
            <a:stretch>
              <a:fillRect/>
            </a:stretch>
          </a:blipFill>
        </p:spPr>
      </p:sp>
      <p:sp>
        <p:nvSpPr>
          <p:cNvPr id="9" name="Freeform 9"/>
          <p:cNvSpPr/>
          <p:nvPr/>
        </p:nvSpPr>
        <p:spPr>
          <a:xfrm>
            <a:off x="13453616" y="7364242"/>
            <a:ext cx="6824067" cy="3539985"/>
          </a:xfrm>
          <a:custGeom>
            <a:avLst/>
            <a:gdLst/>
            <a:ahLst/>
            <a:cxnLst/>
            <a:rect l="l" t="t" r="r" b="b"/>
            <a:pathLst>
              <a:path w="6824067" h="3539985">
                <a:moveTo>
                  <a:pt x="0" y="0"/>
                </a:moveTo>
                <a:lnTo>
                  <a:pt x="6824067" y="0"/>
                </a:lnTo>
                <a:lnTo>
                  <a:pt x="6824067" y="3539985"/>
                </a:lnTo>
                <a:lnTo>
                  <a:pt x="0" y="3539985"/>
                </a:lnTo>
                <a:lnTo>
                  <a:pt x="0" y="0"/>
                </a:lnTo>
                <a:close/>
              </a:path>
            </a:pathLst>
          </a:custGeom>
          <a:blipFill>
            <a:blip r:embed="rId7"/>
            <a:stretch>
              <a:fillRect/>
            </a:stretch>
          </a:blipFill>
        </p:spPr>
      </p:sp>
      <p:pic>
        <p:nvPicPr>
          <p:cNvPr id="10" name="Picture 9">
            <a:extLst>
              <a:ext uri="{FF2B5EF4-FFF2-40B4-BE49-F238E27FC236}">
                <a16:creationId xmlns:a16="http://schemas.microsoft.com/office/drawing/2014/main" id="{2A4C7B07-CD4C-14E7-092A-778EB62D3767}"/>
              </a:ext>
            </a:extLst>
          </p:cNvPr>
          <p:cNvPicPr>
            <a:picLocks noChangeAspect="1"/>
          </p:cNvPicPr>
          <p:nvPr/>
        </p:nvPicPr>
        <p:blipFill>
          <a:blip r:embed="rId8"/>
          <a:stretch>
            <a:fillRect/>
          </a:stretch>
        </p:blipFill>
        <p:spPr>
          <a:xfrm>
            <a:off x="7162800" y="569171"/>
            <a:ext cx="10055743" cy="7391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p:cNvGrpSpPr/>
        <p:nvPr/>
      </p:nvGrpSpPr>
      <p:grpSpPr>
        <a:xfrm>
          <a:off x="0" y="0"/>
          <a:ext cx="0" cy="0"/>
          <a:chOff x="0" y="0"/>
          <a:chExt cx="0" cy="0"/>
        </a:xfrm>
      </p:grpSpPr>
      <p:pic>
        <p:nvPicPr>
          <p:cNvPr id="3" name="Video 2">
            <a:hlinkClick r:id="" action="ppaction://media"/>
            <a:extLst>
              <a:ext uri="{FF2B5EF4-FFF2-40B4-BE49-F238E27FC236}">
                <a16:creationId xmlns:a16="http://schemas.microsoft.com/office/drawing/2014/main" id="{566E478A-A140-FA43-2210-8B59AF49BD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a:extLst>
            <a:ext uri="{FF2B5EF4-FFF2-40B4-BE49-F238E27FC236}">
              <a16:creationId xmlns:a16="http://schemas.microsoft.com/office/drawing/2014/main" id="{7956763E-D537-B53C-2A7D-6C5AB223804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AECAED2-5B50-4A6C-B65F-DC17C6089F62}"/>
              </a:ext>
            </a:extLst>
          </p:cNvPr>
          <p:cNvSpPr/>
          <p:nvPr/>
        </p:nvSpPr>
        <p:spPr>
          <a:xfrm>
            <a:off x="12520001" y="1742835"/>
            <a:ext cx="7757682" cy="6801329"/>
          </a:xfrm>
          <a:custGeom>
            <a:avLst/>
            <a:gdLst/>
            <a:ahLst/>
            <a:cxnLst/>
            <a:rect l="l" t="t" r="r" b="b"/>
            <a:pathLst>
              <a:path w="7757682" h="6801329">
                <a:moveTo>
                  <a:pt x="0" y="0"/>
                </a:moveTo>
                <a:lnTo>
                  <a:pt x="7757682" y="0"/>
                </a:lnTo>
                <a:lnTo>
                  <a:pt x="7757682" y="6801330"/>
                </a:lnTo>
                <a:lnTo>
                  <a:pt x="0" y="6801330"/>
                </a:lnTo>
                <a:lnTo>
                  <a:pt x="0" y="0"/>
                </a:lnTo>
                <a:close/>
              </a:path>
            </a:pathLst>
          </a:custGeom>
          <a:blipFill>
            <a:blip r:embed="rId2"/>
            <a:stretch>
              <a:fillRect l="-20532" b="-89194"/>
            </a:stretch>
          </a:blipFill>
        </p:spPr>
      </p:sp>
      <p:sp>
        <p:nvSpPr>
          <p:cNvPr id="3" name="Freeform 3">
            <a:extLst>
              <a:ext uri="{FF2B5EF4-FFF2-40B4-BE49-F238E27FC236}">
                <a16:creationId xmlns:a16="http://schemas.microsoft.com/office/drawing/2014/main" id="{317683D7-7310-A59C-55FB-B140DFECEF2F}"/>
              </a:ext>
            </a:extLst>
          </p:cNvPr>
          <p:cNvSpPr/>
          <p:nvPr/>
        </p:nvSpPr>
        <p:spPr>
          <a:xfrm rot="-228884" flipH="1">
            <a:off x="-289169" y="-1559811"/>
            <a:ext cx="4313688" cy="9524241"/>
          </a:xfrm>
          <a:custGeom>
            <a:avLst/>
            <a:gdLst/>
            <a:ahLst/>
            <a:cxnLst/>
            <a:rect l="l" t="t" r="r" b="b"/>
            <a:pathLst>
              <a:path w="4313688" h="9524241">
                <a:moveTo>
                  <a:pt x="4313687" y="0"/>
                </a:moveTo>
                <a:lnTo>
                  <a:pt x="0" y="0"/>
                </a:lnTo>
                <a:lnTo>
                  <a:pt x="0" y="9524241"/>
                </a:lnTo>
                <a:lnTo>
                  <a:pt x="4313687" y="9524241"/>
                </a:lnTo>
                <a:lnTo>
                  <a:pt x="4313687" y="0"/>
                </a:lnTo>
                <a:close/>
              </a:path>
            </a:pathLst>
          </a:custGeom>
          <a:blipFill>
            <a:blip r:embed="rId3"/>
            <a:stretch>
              <a:fillRect/>
            </a:stretch>
          </a:blipFill>
          <a:ln cap="sq">
            <a:noFill/>
            <a:prstDash val="solid"/>
            <a:miter/>
          </a:ln>
        </p:spPr>
      </p:sp>
      <p:sp>
        <p:nvSpPr>
          <p:cNvPr id="4" name="Freeform 4">
            <a:extLst>
              <a:ext uri="{FF2B5EF4-FFF2-40B4-BE49-F238E27FC236}">
                <a16:creationId xmlns:a16="http://schemas.microsoft.com/office/drawing/2014/main" id="{363D2773-B54D-7AF4-B2AD-08BBD139C6BF}"/>
              </a:ext>
            </a:extLst>
          </p:cNvPr>
          <p:cNvSpPr/>
          <p:nvPr/>
        </p:nvSpPr>
        <p:spPr>
          <a:xfrm>
            <a:off x="0" y="5570725"/>
            <a:ext cx="18795555" cy="6837589"/>
          </a:xfrm>
          <a:custGeom>
            <a:avLst/>
            <a:gdLst/>
            <a:ahLst/>
            <a:cxnLst/>
            <a:rect l="l" t="t" r="r" b="b"/>
            <a:pathLst>
              <a:path w="18795555" h="6837589">
                <a:moveTo>
                  <a:pt x="0" y="0"/>
                </a:moveTo>
                <a:lnTo>
                  <a:pt x="18795555" y="0"/>
                </a:lnTo>
                <a:lnTo>
                  <a:pt x="18795555" y="6837589"/>
                </a:lnTo>
                <a:lnTo>
                  <a:pt x="0" y="6837589"/>
                </a:lnTo>
                <a:lnTo>
                  <a:pt x="0" y="0"/>
                </a:lnTo>
                <a:close/>
              </a:path>
            </a:pathLst>
          </a:custGeom>
          <a:blipFill>
            <a:blip r:embed="rId4"/>
            <a:stretch>
              <a:fillRect b="-7892"/>
            </a:stretch>
          </a:blipFill>
        </p:spPr>
      </p:sp>
      <p:sp>
        <p:nvSpPr>
          <p:cNvPr id="5" name="Freeform 5">
            <a:extLst>
              <a:ext uri="{FF2B5EF4-FFF2-40B4-BE49-F238E27FC236}">
                <a16:creationId xmlns:a16="http://schemas.microsoft.com/office/drawing/2014/main" id="{7456F64E-1904-77F0-C82F-B74D87E7912F}"/>
              </a:ext>
            </a:extLst>
          </p:cNvPr>
          <p:cNvSpPr/>
          <p:nvPr/>
        </p:nvSpPr>
        <p:spPr>
          <a:xfrm flipH="1">
            <a:off x="4355617" y="-2188295"/>
            <a:ext cx="4788383" cy="6589518"/>
          </a:xfrm>
          <a:custGeom>
            <a:avLst/>
            <a:gdLst/>
            <a:ahLst/>
            <a:cxnLst/>
            <a:rect l="l" t="t" r="r" b="b"/>
            <a:pathLst>
              <a:path w="4788383" h="6589518">
                <a:moveTo>
                  <a:pt x="4788383" y="0"/>
                </a:moveTo>
                <a:lnTo>
                  <a:pt x="0" y="0"/>
                </a:lnTo>
                <a:lnTo>
                  <a:pt x="0" y="6589518"/>
                </a:lnTo>
                <a:lnTo>
                  <a:pt x="4788383" y="6589518"/>
                </a:lnTo>
                <a:lnTo>
                  <a:pt x="4788383" y="0"/>
                </a:lnTo>
                <a:close/>
              </a:path>
            </a:pathLst>
          </a:custGeom>
          <a:blipFill>
            <a:blip r:embed="rId2"/>
            <a:stretch>
              <a:fillRect/>
            </a:stretch>
          </a:blipFill>
        </p:spPr>
      </p:sp>
      <p:sp>
        <p:nvSpPr>
          <p:cNvPr id="6" name="Freeform 6">
            <a:extLst>
              <a:ext uri="{FF2B5EF4-FFF2-40B4-BE49-F238E27FC236}">
                <a16:creationId xmlns:a16="http://schemas.microsoft.com/office/drawing/2014/main" id="{2CEB9E07-9E7C-5E0E-4197-A2A3CAA3012E}"/>
              </a:ext>
            </a:extLst>
          </p:cNvPr>
          <p:cNvSpPr/>
          <p:nvPr/>
        </p:nvSpPr>
        <p:spPr>
          <a:xfrm>
            <a:off x="3105899" y="3202309"/>
            <a:ext cx="4814386" cy="6055991"/>
          </a:xfrm>
          <a:custGeom>
            <a:avLst/>
            <a:gdLst/>
            <a:ahLst/>
            <a:cxnLst/>
            <a:rect l="l" t="t" r="r" b="b"/>
            <a:pathLst>
              <a:path w="4814386" h="6055991">
                <a:moveTo>
                  <a:pt x="0" y="0"/>
                </a:moveTo>
                <a:lnTo>
                  <a:pt x="4814386" y="0"/>
                </a:lnTo>
                <a:lnTo>
                  <a:pt x="4814386" y="6055991"/>
                </a:lnTo>
                <a:lnTo>
                  <a:pt x="0" y="6055991"/>
                </a:lnTo>
                <a:lnTo>
                  <a:pt x="0" y="0"/>
                </a:lnTo>
                <a:close/>
              </a:path>
            </a:pathLst>
          </a:custGeom>
          <a:blipFill>
            <a:blip r:embed="rId5"/>
            <a:stretch>
              <a:fillRect/>
            </a:stretch>
          </a:blipFill>
        </p:spPr>
      </p:sp>
      <p:sp>
        <p:nvSpPr>
          <p:cNvPr id="8" name="Freeform 8">
            <a:extLst>
              <a:ext uri="{FF2B5EF4-FFF2-40B4-BE49-F238E27FC236}">
                <a16:creationId xmlns:a16="http://schemas.microsoft.com/office/drawing/2014/main" id="{6BE85E17-3C4D-B39A-707B-3FA7A3318F1C}"/>
              </a:ext>
            </a:extLst>
          </p:cNvPr>
          <p:cNvSpPr/>
          <p:nvPr/>
        </p:nvSpPr>
        <p:spPr>
          <a:xfrm>
            <a:off x="-2317305" y="7015238"/>
            <a:ext cx="5132162" cy="3773801"/>
          </a:xfrm>
          <a:custGeom>
            <a:avLst/>
            <a:gdLst/>
            <a:ahLst/>
            <a:cxnLst/>
            <a:rect l="l" t="t" r="r" b="b"/>
            <a:pathLst>
              <a:path w="5132162" h="3773801">
                <a:moveTo>
                  <a:pt x="0" y="0"/>
                </a:moveTo>
                <a:lnTo>
                  <a:pt x="5132162" y="0"/>
                </a:lnTo>
                <a:lnTo>
                  <a:pt x="5132162" y="3773801"/>
                </a:lnTo>
                <a:lnTo>
                  <a:pt x="0" y="3773801"/>
                </a:lnTo>
                <a:lnTo>
                  <a:pt x="0" y="0"/>
                </a:lnTo>
                <a:close/>
              </a:path>
            </a:pathLst>
          </a:custGeom>
          <a:blipFill>
            <a:blip r:embed="rId6"/>
            <a:stretch>
              <a:fillRect/>
            </a:stretch>
          </a:blipFill>
        </p:spPr>
      </p:sp>
      <p:sp>
        <p:nvSpPr>
          <p:cNvPr id="9" name="Freeform 9">
            <a:extLst>
              <a:ext uri="{FF2B5EF4-FFF2-40B4-BE49-F238E27FC236}">
                <a16:creationId xmlns:a16="http://schemas.microsoft.com/office/drawing/2014/main" id="{322A2099-DE62-4F93-C83B-96F74FCC1A5B}"/>
              </a:ext>
            </a:extLst>
          </p:cNvPr>
          <p:cNvSpPr/>
          <p:nvPr/>
        </p:nvSpPr>
        <p:spPr>
          <a:xfrm>
            <a:off x="13453616" y="7132146"/>
            <a:ext cx="6824067" cy="3539985"/>
          </a:xfrm>
          <a:custGeom>
            <a:avLst/>
            <a:gdLst/>
            <a:ahLst/>
            <a:cxnLst/>
            <a:rect l="l" t="t" r="r" b="b"/>
            <a:pathLst>
              <a:path w="6824067" h="3539985">
                <a:moveTo>
                  <a:pt x="0" y="0"/>
                </a:moveTo>
                <a:lnTo>
                  <a:pt x="6824067" y="0"/>
                </a:lnTo>
                <a:lnTo>
                  <a:pt x="6824067" y="3539985"/>
                </a:lnTo>
                <a:lnTo>
                  <a:pt x="0" y="3539985"/>
                </a:lnTo>
                <a:lnTo>
                  <a:pt x="0" y="0"/>
                </a:lnTo>
                <a:close/>
              </a:path>
            </a:pathLst>
          </a:custGeom>
          <a:blipFill>
            <a:blip r:embed="rId7"/>
            <a:stretch>
              <a:fillRect/>
            </a:stretch>
          </a:blipFill>
        </p:spPr>
      </p:sp>
      <p:pic>
        <p:nvPicPr>
          <p:cNvPr id="10" name="Picture 9">
            <a:extLst>
              <a:ext uri="{FF2B5EF4-FFF2-40B4-BE49-F238E27FC236}">
                <a16:creationId xmlns:a16="http://schemas.microsoft.com/office/drawing/2014/main" id="{67987EF5-1A1D-9ECF-9731-71E58062058A}"/>
              </a:ext>
            </a:extLst>
          </p:cNvPr>
          <p:cNvPicPr>
            <a:picLocks noChangeAspect="1"/>
          </p:cNvPicPr>
          <p:nvPr/>
        </p:nvPicPr>
        <p:blipFill>
          <a:blip r:embed="rId8"/>
          <a:stretch>
            <a:fillRect/>
          </a:stretch>
        </p:blipFill>
        <p:spPr>
          <a:xfrm>
            <a:off x="7239000" y="824421"/>
            <a:ext cx="10298531" cy="7232443"/>
          </a:xfrm>
          <a:prstGeom prst="rect">
            <a:avLst/>
          </a:prstGeom>
        </p:spPr>
      </p:pic>
    </p:spTree>
    <p:extLst>
      <p:ext uri="{BB962C8B-B14F-4D97-AF65-F5344CB8AC3E}">
        <p14:creationId xmlns:p14="http://schemas.microsoft.com/office/powerpoint/2010/main" val="30178415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p:cNvGrpSpPr/>
        <p:nvPr/>
      </p:nvGrpSpPr>
      <p:grpSpPr>
        <a:xfrm>
          <a:off x="0" y="0"/>
          <a:ext cx="0" cy="0"/>
          <a:chOff x="0" y="0"/>
          <a:chExt cx="0" cy="0"/>
        </a:xfrm>
      </p:grpSpPr>
      <p:sp>
        <p:nvSpPr>
          <p:cNvPr id="2" name="Freeform 2"/>
          <p:cNvSpPr/>
          <p:nvPr/>
        </p:nvSpPr>
        <p:spPr>
          <a:xfrm flipH="1">
            <a:off x="10412622" y="-2275649"/>
            <a:ext cx="9903196" cy="8622379"/>
          </a:xfrm>
          <a:custGeom>
            <a:avLst/>
            <a:gdLst/>
            <a:ahLst/>
            <a:cxnLst/>
            <a:rect l="l" t="t" r="r" b="b"/>
            <a:pathLst>
              <a:path w="9903196" h="8622379">
                <a:moveTo>
                  <a:pt x="9903196" y="0"/>
                </a:moveTo>
                <a:lnTo>
                  <a:pt x="0" y="0"/>
                </a:lnTo>
                <a:lnTo>
                  <a:pt x="0" y="8622379"/>
                </a:lnTo>
                <a:lnTo>
                  <a:pt x="9903196" y="8622379"/>
                </a:lnTo>
                <a:lnTo>
                  <a:pt x="9903196" y="0"/>
                </a:lnTo>
                <a:close/>
              </a:path>
            </a:pathLst>
          </a:custGeom>
          <a:blipFill>
            <a:blip r:embed="rId2"/>
            <a:stretch>
              <a:fillRect t="-49404"/>
            </a:stretch>
          </a:blipFill>
        </p:spPr>
      </p:sp>
      <p:sp>
        <p:nvSpPr>
          <p:cNvPr id="3" name="Freeform 3"/>
          <p:cNvSpPr/>
          <p:nvPr/>
        </p:nvSpPr>
        <p:spPr>
          <a:xfrm flipH="1">
            <a:off x="-866658" y="7719064"/>
            <a:ext cx="19182746" cy="3925953"/>
          </a:xfrm>
          <a:custGeom>
            <a:avLst/>
            <a:gdLst/>
            <a:ahLst/>
            <a:cxnLst/>
            <a:rect l="l" t="t" r="r" b="b"/>
            <a:pathLst>
              <a:path w="19182746" h="3925953">
                <a:moveTo>
                  <a:pt x="19182746" y="0"/>
                </a:moveTo>
                <a:lnTo>
                  <a:pt x="0" y="0"/>
                </a:lnTo>
                <a:lnTo>
                  <a:pt x="0" y="3925953"/>
                </a:lnTo>
                <a:lnTo>
                  <a:pt x="19182746" y="3925953"/>
                </a:lnTo>
                <a:lnTo>
                  <a:pt x="19182746" y="0"/>
                </a:lnTo>
                <a:close/>
              </a:path>
            </a:pathLst>
          </a:custGeom>
          <a:blipFill>
            <a:blip r:embed="rId3"/>
            <a:stretch>
              <a:fillRect r="-13767"/>
            </a:stretch>
          </a:blipFill>
        </p:spPr>
      </p:sp>
      <p:sp>
        <p:nvSpPr>
          <p:cNvPr id="4" name="Freeform 4"/>
          <p:cNvSpPr/>
          <p:nvPr/>
        </p:nvSpPr>
        <p:spPr>
          <a:xfrm>
            <a:off x="-784220" y="494746"/>
            <a:ext cx="9018484" cy="7852090"/>
          </a:xfrm>
          <a:custGeom>
            <a:avLst/>
            <a:gdLst/>
            <a:ahLst/>
            <a:cxnLst/>
            <a:rect l="l" t="t" r="r" b="b"/>
            <a:pathLst>
              <a:path w="9018484" h="7852090">
                <a:moveTo>
                  <a:pt x="0" y="0"/>
                </a:moveTo>
                <a:lnTo>
                  <a:pt x="9018484" y="0"/>
                </a:lnTo>
                <a:lnTo>
                  <a:pt x="9018484" y="7852090"/>
                </a:lnTo>
                <a:lnTo>
                  <a:pt x="0" y="7852090"/>
                </a:lnTo>
                <a:lnTo>
                  <a:pt x="0" y="0"/>
                </a:lnTo>
                <a:close/>
              </a:path>
            </a:pathLst>
          </a:custGeom>
          <a:blipFill>
            <a:blip r:embed="rId2"/>
            <a:stretch>
              <a:fillRect t="-49404"/>
            </a:stretch>
          </a:blipFill>
        </p:spPr>
      </p:sp>
      <p:sp>
        <p:nvSpPr>
          <p:cNvPr id="20" name="Rounded Rectangle 19">
            <a:extLst>
              <a:ext uri="{FF2B5EF4-FFF2-40B4-BE49-F238E27FC236}">
                <a16:creationId xmlns:a16="http://schemas.microsoft.com/office/drawing/2014/main" id="{E6C319EE-EBEF-1E38-2A5F-70EEF8FCCEC3}"/>
              </a:ext>
            </a:extLst>
          </p:cNvPr>
          <p:cNvSpPr/>
          <p:nvPr/>
        </p:nvSpPr>
        <p:spPr>
          <a:xfrm>
            <a:off x="571500" y="418381"/>
            <a:ext cx="17145000" cy="9220919"/>
          </a:xfrm>
          <a:custGeom>
            <a:avLst/>
            <a:gdLst>
              <a:gd name="connsiteX0" fmla="*/ 0 w 17145000"/>
              <a:gd name="connsiteY0" fmla="*/ 1536851 h 9220919"/>
              <a:gd name="connsiteX1" fmla="*/ 1536851 w 17145000"/>
              <a:gd name="connsiteY1" fmla="*/ 0 h 9220919"/>
              <a:gd name="connsiteX2" fmla="*/ 1841729 w 17145000"/>
              <a:gd name="connsiteY2" fmla="*/ 0 h 9220919"/>
              <a:gd name="connsiteX3" fmla="*/ 2005894 w 17145000"/>
              <a:gd name="connsiteY3" fmla="*/ 0 h 9220919"/>
              <a:gd name="connsiteX4" fmla="*/ 2873624 w 17145000"/>
              <a:gd name="connsiteY4" fmla="*/ 0 h 9220919"/>
              <a:gd name="connsiteX5" fmla="*/ 3741354 w 17145000"/>
              <a:gd name="connsiteY5" fmla="*/ 0 h 9220919"/>
              <a:gd name="connsiteX6" fmla="*/ 3905519 w 17145000"/>
              <a:gd name="connsiteY6" fmla="*/ 0 h 9220919"/>
              <a:gd name="connsiteX7" fmla="*/ 4491824 w 17145000"/>
              <a:gd name="connsiteY7" fmla="*/ 0 h 9220919"/>
              <a:gd name="connsiteX8" fmla="*/ 4937415 w 17145000"/>
              <a:gd name="connsiteY8" fmla="*/ 0 h 9220919"/>
              <a:gd name="connsiteX9" fmla="*/ 5383006 w 17145000"/>
              <a:gd name="connsiteY9" fmla="*/ 0 h 9220919"/>
              <a:gd name="connsiteX10" fmla="*/ 5828597 w 17145000"/>
              <a:gd name="connsiteY10" fmla="*/ 0 h 9220919"/>
              <a:gd name="connsiteX11" fmla="*/ 5992762 w 17145000"/>
              <a:gd name="connsiteY11" fmla="*/ 0 h 9220919"/>
              <a:gd name="connsiteX12" fmla="*/ 6860492 w 17145000"/>
              <a:gd name="connsiteY12" fmla="*/ 0 h 9220919"/>
              <a:gd name="connsiteX13" fmla="*/ 7728222 w 17145000"/>
              <a:gd name="connsiteY13" fmla="*/ 0 h 9220919"/>
              <a:gd name="connsiteX14" fmla="*/ 7892387 w 17145000"/>
              <a:gd name="connsiteY14" fmla="*/ 0 h 9220919"/>
              <a:gd name="connsiteX15" fmla="*/ 8197265 w 17145000"/>
              <a:gd name="connsiteY15" fmla="*/ 0 h 9220919"/>
              <a:gd name="connsiteX16" fmla="*/ 8783569 w 17145000"/>
              <a:gd name="connsiteY16" fmla="*/ 0 h 9220919"/>
              <a:gd name="connsiteX17" fmla="*/ 9510587 w 17145000"/>
              <a:gd name="connsiteY17" fmla="*/ 0 h 9220919"/>
              <a:gd name="connsiteX18" fmla="*/ 9956178 w 17145000"/>
              <a:gd name="connsiteY18" fmla="*/ 0 h 9220919"/>
              <a:gd name="connsiteX19" fmla="*/ 10261056 w 17145000"/>
              <a:gd name="connsiteY19" fmla="*/ 0 h 9220919"/>
              <a:gd name="connsiteX20" fmla="*/ 10565934 w 17145000"/>
              <a:gd name="connsiteY20" fmla="*/ 0 h 9220919"/>
              <a:gd name="connsiteX21" fmla="*/ 11292951 w 17145000"/>
              <a:gd name="connsiteY21" fmla="*/ 0 h 9220919"/>
              <a:gd name="connsiteX22" fmla="*/ 11457116 w 17145000"/>
              <a:gd name="connsiteY22" fmla="*/ 0 h 9220919"/>
              <a:gd name="connsiteX23" fmla="*/ 11902707 w 17145000"/>
              <a:gd name="connsiteY23" fmla="*/ 0 h 9220919"/>
              <a:gd name="connsiteX24" fmla="*/ 12489011 w 17145000"/>
              <a:gd name="connsiteY24" fmla="*/ 0 h 9220919"/>
              <a:gd name="connsiteX25" fmla="*/ 12793889 w 17145000"/>
              <a:gd name="connsiteY25" fmla="*/ 0 h 9220919"/>
              <a:gd name="connsiteX26" fmla="*/ 13661619 w 17145000"/>
              <a:gd name="connsiteY26" fmla="*/ 0 h 9220919"/>
              <a:gd name="connsiteX27" fmla="*/ 13825785 w 17145000"/>
              <a:gd name="connsiteY27" fmla="*/ 0 h 9220919"/>
              <a:gd name="connsiteX28" fmla="*/ 13989950 w 17145000"/>
              <a:gd name="connsiteY28" fmla="*/ 0 h 9220919"/>
              <a:gd name="connsiteX29" fmla="*/ 14435541 w 17145000"/>
              <a:gd name="connsiteY29" fmla="*/ 0 h 9220919"/>
              <a:gd name="connsiteX30" fmla="*/ 15021845 w 17145000"/>
              <a:gd name="connsiteY30" fmla="*/ 0 h 9220919"/>
              <a:gd name="connsiteX31" fmla="*/ 15608149 w 17145000"/>
              <a:gd name="connsiteY31" fmla="*/ 0 h 9220919"/>
              <a:gd name="connsiteX32" fmla="*/ 17145000 w 17145000"/>
              <a:gd name="connsiteY32" fmla="*/ 1536851 h 9220919"/>
              <a:gd name="connsiteX33" fmla="*/ 17145000 w 17145000"/>
              <a:gd name="connsiteY33" fmla="*/ 2034217 h 9220919"/>
              <a:gd name="connsiteX34" fmla="*/ 17145000 w 17145000"/>
              <a:gd name="connsiteY34" fmla="*/ 2408638 h 9220919"/>
              <a:gd name="connsiteX35" fmla="*/ 17145000 w 17145000"/>
              <a:gd name="connsiteY35" fmla="*/ 3090420 h 9220919"/>
              <a:gd name="connsiteX36" fmla="*/ 17145000 w 17145000"/>
              <a:gd name="connsiteY36" fmla="*/ 3649258 h 9220919"/>
              <a:gd name="connsiteX37" fmla="*/ 17145000 w 17145000"/>
              <a:gd name="connsiteY37" fmla="*/ 4208096 h 9220919"/>
              <a:gd name="connsiteX38" fmla="*/ 17145000 w 17145000"/>
              <a:gd name="connsiteY38" fmla="*/ 4643990 h 9220919"/>
              <a:gd name="connsiteX39" fmla="*/ 17145000 w 17145000"/>
              <a:gd name="connsiteY39" fmla="*/ 5325772 h 9220919"/>
              <a:gd name="connsiteX40" fmla="*/ 17145000 w 17145000"/>
              <a:gd name="connsiteY40" fmla="*/ 5761666 h 9220919"/>
              <a:gd name="connsiteX41" fmla="*/ 17145000 w 17145000"/>
              <a:gd name="connsiteY41" fmla="*/ 6443448 h 9220919"/>
              <a:gd name="connsiteX42" fmla="*/ 17145000 w 17145000"/>
              <a:gd name="connsiteY42" fmla="*/ 6817869 h 9220919"/>
              <a:gd name="connsiteX43" fmla="*/ 17145000 w 17145000"/>
              <a:gd name="connsiteY43" fmla="*/ 7684068 h 9220919"/>
              <a:gd name="connsiteX44" fmla="*/ 15608149 w 17145000"/>
              <a:gd name="connsiteY44" fmla="*/ 9220919 h 9220919"/>
              <a:gd name="connsiteX45" fmla="*/ 14881132 w 17145000"/>
              <a:gd name="connsiteY45" fmla="*/ 9220919 h 9220919"/>
              <a:gd name="connsiteX46" fmla="*/ 14294828 w 17145000"/>
              <a:gd name="connsiteY46" fmla="*/ 9220919 h 9220919"/>
              <a:gd name="connsiteX47" fmla="*/ 13989950 w 17145000"/>
              <a:gd name="connsiteY47" fmla="*/ 9220919 h 9220919"/>
              <a:gd name="connsiteX48" fmla="*/ 13544359 w 17145000"/>
              <a:gd name="connsiteY48" fmla="*/ 9220919 h 9220919"/>
              <a:gd name="connsiteX49" fmla="*/ 12676629 w 17145000"/>
              <a:gd name="connsiteY49" fmla="*/ 9220919 h 9220919"/>
              <a:gd name="connsiteX50" fmla="*/ 11949612 w 17145000"/>
              <a:gd name="connsiteY50" fmla="*/ 9220919 h 9220919"/>
              <a:gd name="connsiteX51" fmla="*/ 11785446 w 17145000"/>
              <a:gd name="connsiteY51" fmla="*/ 9220919 h 9220919"/>
              <a:gd name="connsiteX52" fmla="*/ 11621281 w 17145000"/>
              <a:gd name="connsiteY52" fmla="*/ 9220919 h 9220919"/>
              <a:gd name="connsiteX53" fmla="*/ 10753551 w 17145000"/>
              <a:gd name="connsiteY53" fmla="*/ 9220919 h 9220919"/>
              <a:gd name="connsiteX54" fmla="*/ 10589386 w 17145000"/>
              <a:gd name="connsiteY54" fmla="*/ 9220919 h 9220919"/>
              <a:gd name="connsiteX55" fmla="*/ 10425221 w 17145000"/>
              <a:gd name="connsiteY55" fmla="*/ 9220919 h 9220919"/>
              <a:gd name="connsiteX56" fmla="*/ 9698204 w 17145000"/>
              <a:gd name="connsiteY56" fmla="*/ 9220919 h 9220919"/>
              <a:gd name="connsiteX57" fmla="*/ 8830474 w 17145000"/>
              <a:gd name="connsiteY57" fmla="*/ 9220919 h 9220919"/>
              <a:gd name="connsiteX58" fmla="*/ 7962744 w 17145000"/>
              <a:gd name="connsiteY58" fmla="*/ 9220919 h 9220919"/>
              <a:gd name="connsiteX59" fmla="*/ 7517153 w 17145000"/>
              <a:gd name="connsiteY59" fmla="*/ 9220919 h 9220919"/>
              <a:gd name="connsiteX60" fmla="*/ 6649423 w 17145000"/>
              <a:gd name="connsiteY60" fmla="*/ 9220919 h 9220919"/>
              <a:gd name="connsiteX61" fmla="*/ 5922406 w 17145000"/>
              <a:gd name="connsiteY61" fmla="*/ 9220919 h 9220919"/>
              <a:gd name="connsiteX62" fmla="*/ 5758240 w 17145000"/>
              <a:gd name="connsiteY62" fmla="*/ 9220919 h 9220919"/>
              <a:gd name="connsiteX63" fmla="*/ 5312649 w 17145000"/>
              <a:gd name="connsiteY63" fmla="*/ 9220919 h 9220919"/>
              <a:gd name="connsiteX64" fmla="*/ 4444919 w 17145000"/>
              <a:gd name="connsiteY64" fmla="*/ 9220919 h 9220919"/>
              <a:gd name="connsiteX65" fmla="*/ 3577189 w 17145000"/>
              <a:gd name="connsiteY65" fmla="*/ 9220919 h 9220919"/>
              <a:gd name="connsiteX66" fmla="*/ 3131598 w 17145000"/>
              <a:gd name="connsiteY66" fmla="*/ 9220919 h 9220919"/>
              <a:gd name="connsiteX67" fmla="*/ 2686007 w 17145000"/>
              <a:gd name="connsiteY67" fmla="*/ 9220919 h 9220919"/>
              <a:gd name="connsiteX68" fmla="*/ 1536851 w 17145000"/>
              <a:gd name="connsiteY68" fmla="*/ 9220919 h 9220919"/>
              <a:gd name="connsiteX69" fmla="*/ 0 w 17145000"/>
              <a:gd name="connsiteY69" fmla="*/ 7684068 h 9220919"/>
              <a:gd name="connsiteX70" fmla="*/ 0 w 17145000"/>
              <a:gd name="connsiteY70" fmla="*/ 7309647 h 9220919"/>
              <a:gd name="connsiteX71" fmla="*/ 0 w 17145000"/>
              <a:gd name="connsiteY71" fmla="*/ 6750809 h 9220919"/>
              <a:gd name="connsiteX72" fmla="*/ 0 w 17145000"/>
              <a:gd name="connsiteY72" fmla="*/ 6253443 h 9220919"/>
              <a:gd name="connsiteX73" fmla="*/ 0 w 17145000"/>
              <a:gd name="connsiteY73" fmla="*/ 5817549 h 9220919"/>
              <a:gd name="connsiteX74" fmla="*/ 0 w 17145000"/>
              <a:gd name="connsiteY74" fmla="*/ 5381656 h 9220919"/>
              <a:gd name="connsiteX75" fmla="*/ 0 w 17145000"/>
              <a:gd name="connsiteY75" fmla="*/ 4822818 h 9220919"/>
              <a:gd name="connsiteX76" fmla="*/ 0 w 17145000"/>
              <a:gd name="connsiteY76" fmla="*/ 4386924 h 9220919"/>
              <a:gd name="connsiteX77" fmla="*/ 0 w 17145000"/>
              <a:gd name="connsiteY77" fmla="*/ 3951031 h 9220919"/>
              <a:gd name="connsiteX78" fmla="*/ 0 w 17145000"/>
              <a:gd name="connsiteY78" fmla="*/ 3515137 h 9220919"/>
              <a:gd name="connsiteX79" fmla="*/ 0 w 17145000"/>
              <a:gd name="connsiteY79" fmla="*/ 2833355 h 9220919"/>
              <a:gd name="connsiteX80" fmla="*/ 0 w 17145000"/>
              <a:gd name="connsiteY80" fmla="*/ 2458934 h 9220919"/>
              <a:gd name="connsiteX81" fmla="*/ 0 w 17145000"/>
              <a:gd name="connsiteY81" fmla="*/ 2084512 h 9220919"/>
              <a:gd name="connsiteX82" fmla="*/ 0 w 17145000"/>
              <a:gd name="connsiteY82" fmla="*/ 1536851 h 922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145000" h="9220919" fill="none" extrusionOk="0">
                <a:moveTo>
                  <a:pt x="0" y="1536851"/>
                </a:moveTo>
                <a:cubicBezTo>
                  <a:pt x="185641" y="622874"/>
                  <a:pt x="727555" y="-94734"/>
                  <a:pt x="1536851" y="0"/>
                </a:cubicBezTo>
                <a:cubicBezTo>
                  <a:pt x="1659897" y="-350"/>
                  <a:pt x="1766537" y="9347"/>
                  <a:pt x="1841729" y="0"/>
                </a:cubicBezTo>
                <a:cubicBezTo>
                  <a:pt x="1916921" y="-9347"/>
                  <a:pt x="1966838" y="16056"/>
                  <a:pt x="2005894" y="0"/>
                </a:cubicBezTo>
                <a:cubicBezTo>
                  <a:pt x="2044950" y="-16056"/>
                  <a:pt x="2685048" y="65634"/>
                  <a:pt x="2873624" y="0"/>
                </a:cubicBezTo>
                <a:cubicBezTo>
                  <a:pt x="3062200" y="-65634"/>
                  <a:pt x="3512475" y="72212"/>
                  <a:pt x="3741354" y="0"/>
                </a:cubicBezTo>
                <a:cubicBezTo>
                  <a:pt x="3970233" y="-72212"/>
                  <a:pt x="3840185" y="258"/>
                  <a:pt x="3905519" y="0"/>
                </a:cubicBezTo>
                <a:cubicBezTo>
                  <a:pt x="3970853" y="-258"/>
                  <a:pt x="4239471" y="5703"/>
                  <a:pt x="4491824" y="0"/>
                </a:cubicBezTo>
                <a:cubicBezTo>
                  <a:pt x="4744178" y="-5703"/>
                  <a:pt x="4809140" y="6270"/>
                  <a:pt x="4937415" y="0"/>
                </a:cubicBezTo>
                <a:cubicBezTo>
                  <a:pt x="5065690" y="-6270"/>
                  <a:pt x="5273650" y="4910"/>
                  <a:pt x="5383006" y="0"/>
                </a:cubicBezTo>
                <a:cubicBezTo>
                  <a:pt x="5492362" y="-4910"/>
                  <a:pt x="5696163" y="49080"/>
                  <a:pt x="5828597" y="0"/>
                </a:cubicBezTo>
                <a:cubicBezTo>
                  <a:pt x="5961031" y="-49080"/>
                  <a:pt x="5952657" y="14214"/>
                  <a:pt x="5992762" y="0"/>
                </a:cubicBezTo>
                <a:cubicBezTo>
                  <a:pt x="6032868" y="-14214"/>
                  <a:pt x="6562581" y="70894"/>
                  <a:pt x="6860492" y="0"/>
                </a:cubicBezTo>
                <a:cubicBezTo>
                  <a:pt x="7158403" y="-70894"/>
                  <a:pt x="7334746" y="77668"/>
                  <a:pt x="7728222" y="0"/>
                </a:cubicBezTo>
                <a:cubicBezTo>
                  <a:pt x="8121698" y="-77668"/>
                  <a:pt x="7850719" y="16090"/>
                  <a:pt x="7892387" y="0"/>
                </a:cubicBezTo>
                <a:cubicBezTo>
                  <a:pt x="7934056" y="-16090"/>
                  <a:pt x="8080421" y="30004"/>
                  <a:pt x="8197265" y="0"/>
                </a:cubicBezTo>
                <a:cubicBezTo>
                  <a:pt x="8314109" y="-30004"/>
                  <a:pt x="8493619" y="33462"/>
                  <a:pt x="8783569" y="0"/>
                </a:cubicBezTo>
                <a:cubicBezTo>
                  <a:pt x="9073519" y="-33462"/>
                  <a:pt x="9253139" y="10513"/>
                  <a:pt x="9510587" y="0"/>
                </a:cubicBezTo>
                <a:cubicBezTo>
                  <a:pt x="9768035" y="-10513"/>
                  <a:pt x="9795121" y="39661"/>
                  <a:pt x="9956178" y="0"/>
                </a:cubicBezTo>
                <a:cubicBezTo>
                  <a:pt x="10117235" y="-39661"/>
                  <a:pt x="10180619" y="20028"/>
                  <a:pt x="10261056" y="0"/>
                </a:cubicBezTo>
                <a:cubicBezTo>
                  <a:pt x="10341493" y="-20028"/>
                  <a:pt x="10442543" y="10197"/>
                  <a:pt x="10565934" y="0"/>
                </a:cubicBezTo>
                <a:cubicBezTo>
                  <a:pt x="10689325" y="-10197"/>
                  <a:pt x="11013342" y="33678"/>
                  <a:pt x="11292951" y="0"/>
                </a:cubicBezTo>
                <a:cubicBezTo>
                  <a:pt x="11572560" y="-33678"/>
                  <a:pt x="11387666" y="15368"/>
                  <a:pt x="11457116" y="0"/>
                </a:cubicBezTo>
                <a:cubicBezTo>
                  <a:pt x="11526566" y="-15368"/>
                  <a:pt x="11775052" y="25480"/>
                  <a:pt x="11902707" y="0"/>
                </a:cubicBezTo>
                <a:cubicBezTo>
                  <a:pt x="12030362" y="-25480"/>
                  <a:pt x="12302401" y="50439"/>
                  <a:pt x="12489011" y="0"/>
                </a:cubicBezTo>
                <a:cubicBezTo>
                  <a:pt x="12675621" y="-50439"/>
                  <a:pt x="12643367" y="32060"/>
                  <a:pt x="12793889" y="0"/>
                </a:cubicBezTo>
                <a:cubicBezTo>
                  <a:pt x="12944411" y="-32060"/>
                  <a:pt x="13326079" y="8173"/>
                  <a:pt x="13661619" y="0"/>
                </a:cubicBezTo>
                <a:cubicBezTo>
                  <a:pt x="13997159" y="-8173"/>
                  <a:pt x="13775847" y="2392"/>
                  <a:pt x="13825785" y="0"/>
                </a:cubicBezTo>
                <a:cubicBezTo>
                  <a:pt x="13875723" y="-2392"/>
                  <a:pt x="13920299" y="16328"/>
                  <a:pt x="13989950" y="0"/>
                </a:cubicBezTo>
                <a:cubicBezTo>
                  <a:pt x="14059601" y="-16328"/>
                  <a:pt x="14240450" y="45427"/>
                  <a:pt x="14435541" y="0"/>
                </a:cubicBezTo>
                <a:cubicBezTo>
                  <a:pt x="14630632" y="-45427"/>
                  <a:pt x="14759313" y="65014"/>
                  <a:pt x="15021845" y="0"/>
                </a:cubicBezTo>
                <a:cubicBezTo>
                  <a:pt x="15284377" y="-65014"/>
                  <a:pt x="15329649" y="20875"/>
                  <a:pt x="15608149" y="0"/>
                </a:cubicBezTo>
                <a:cubicBezTo>
                  <a:pt x="16398703" y="240461"/>
                  <a:pt x="16978033" y="648399"/>
                  <a:pt x="17145000" y="1536851"/>
                </a:cubicBezTo>
                <a:cubicBezTo>
                  <a:pt x="17200364" y="1747483"/>
                  <a:pt x="17088851" y="1898626"/>
                  <a:pt x="17145000" y="2034217"/>
                </a:cubicBezTo>
                <a:cubicBezTo>
                  <a:pt x="17201149" y="2169808"/>
                  <a:pt x="17135692" y="2314749"/>
                  <a:pt x="17145000" y="2408638"/>
                </a:cubicBezTo>
                <a:cubicBezTo>
                  <a:pt x="17154308" y="2502527"/>
                  <a:pt x="17096590" y="2906937"/>
                  <a:pt x="17145000" y="3090420"/>
                </a:cubicBezTo>
                <a:cubicBezTo>
                  <a:pt x="17193410" y="3273903"/>
                  <a:pt x="17107015" y="3453679"/>
                  <a:pt x="17145000" y="3649258"/>
                </a:cubicBezTo>
                <a:cubicBezTo>
                  <a:pt x="17182985" y="3844837"/>
                  <a:pt x="17144855" y="3951211"/>
                  <a:pt x="17145000" y="4208096"/>
                </a:cubicBezTo>
                <a:cubicBezTo>
                  <a:pt x="17145145" y="4464981"/>
                  <a:pt x="17121220" y="4499256"/>
                  <a:pt x="17145000" y="4643990"/>
                </a:cubicBezTo>
                <a:cubicBezTo>
                  <a:pt x="17168780" y="4788724"/>
                  <a:pt x="17115150" y="5009923"/>
                  <a:pt x="17145000" y="5325772"/>
                </a:cubicBezTo>
                <a:cubicBezTo>
                  <a:pt x="17174850" y="5641621"/>
                  <a:pt x="17105517" y="5618170"/>
                  <a:pt x="17145000" y="5761666"/>
                </a:cubicBezTo>
                <a:cubicBezTo>
                  <a:pt x="17184483" y="5905162"/>
                  <a:pt x="17144857" y="6269409"/>
                  <a:pt x="17145000" y="6443448"/>
                </a:cubicBezTo>
                <a:cubicBezTo>
                  <a:pt x="17145143" y="6617487"/>
                  <a:pt x="17123976" y="6649839"/>
                  <a:pt x="17145000" y="6817869"/>
                </a:cubicBezTo>
                <a:cubicBezTo>
                  <a:pt x="17166024" y="6985899"/>
                  <a:pt x="17119878" y="7452351"/>
                  <a:pt x="17145000" y="7684068"/>
                </a:cubicBezTo>
                <a:cubicBezTo>
                  <a:pt x="17034085" y="8355468"/>
                  <a:pt x="16403748" y="9284631"/>
                  <a:pt x="15608149" y="9220919"/>
                </a:cubicBezTo>
                <a:cubicBezTo>
                  <a:pt x="15408129" y="9268271"/>
                  <a:pt x="15147150" y="9153066"/>
                  <a:pt x="14881132" y="9220919"/>
                </a:cubicBezTo>
                <a:cubicBezTo>
                  <a:pt x="14615114" y="9288772"/>
                  <a:pt x="14441170" y="9163705"/>
                  <a:pt x="14294828" y="9220919"/>
                </a:cubicBezTo>
                <a:cubicBezTo>
                  <a:pt x="14148486" y="9278133"/>
                  <a:pt x="14081884" y="9200019"/>
                  <a:pt x="13989950" y="9220919"/>
                </a:cubicBezTo>
                <a:cubicBezTo>
                  <a:pt x="13898016" y="9241819"/>
                  <a:pt x="13675408" y="9218431"/>
                  <a:pt x="13544359" y="9220919"/>
                </a:cubicBezTo>
                <a:cubicBezTo>
                  <a:pt x="13413310" y="9223407"/>
                  <a:pt x="12927534" y="9163700"/>
                  <a:pt x="12676629" y="9220919"/>
                </a:cubicBezTo>
                <a:cubicBezTo>
                  <a:pt x="12425724" y="9278138"/>
                  <a:pt x="12197663" y="9191381"/>
                  <a:pt x="11949612" y="9220919"/>
                </a:cubicBezTo>
                <a:cubicBezTo>
                  <a:pt x="11701561" y="9250457"/>
                  <a:pt x="11853279" y="9206031"/>
                  <a:pt x="11785446" y="9220919"/>
                </a:cubicBezTo>
                <a:cubicBezTo>
                  <a:pt x="11717613" y="9235807"/>
                  <a:pt x="11688211" y="9212801"/>
                  <a:pt x="11621281" y="9220919"/>
                </a:cubicBezTo>
                <a:cubicBezTo>
                  <a:pt x="11554352" y="9229037"/>
                  <a:pt x="11028289" y="9183023"/>
                  <a:pt x="10753551" y="9220919"/>
                </a:cubicBezTo>
                <a:cubicBezTo>
                  <a:pt x="10478813" y="9258815"/>
                  <a:pt x="10660592" y="9210555"/>
                  <a:pt x="10589386" y="9220919"/>
                </a:cubicBezTo>
                <a:cubicBezTo>
                  <a:pt x="10518180" y="9231283"/>
                  <a:pt x="10475474" y="9208190"/>
                  <a:pt x="10425221" y="9220919"/>
                </a:cubicBezTo>
                <a:cubicBezTo>
                  <a:pt x="10374969" y="9233648"/>
                  <a:pt x="10049341" y="9186749"/>
                  <a:pt x="9698204" y="9220919"/>
                </a:cubicBezTo>
                <a:cubicBezTo>
                  <a:pt x="9347067" y="9255089"/>
                  <a:pt x="9095534" y="9124844"/>
                  <a:pt x="8830474" y="9220919"/>
                </a:cubicBezTo>
                <a:cubicBezTo>
                  <a:pt x="8565414" y="9316994"/>
                  <a:pt x="8325846" y="9117969"/>
                  <a:pt x="7962744" y="9220919"/>
                </a:cubicBezTo>
                <a:cubicBezTo>
                  <a:pt x="7599642" y="9323869"/>
                  <a:pt x="7656639" y="9183741"/>
                  <a:pt x="7517153" y="9220919"/>
                </a:cubicBezTo>
                <a:cubicBezTo>
                  <a:pt x="7377667" y="9258097"/>
                  <a:pt x="6882202" y="9117994"/>
                  <a:pt x="6649423" y="9220919"/>
                </a:cubicBezTo>
                <a:cubicBezTo>
                  <a:pt x="6416644" y="9323844"/>
                  <a:pt x="6071745" y="9143312"/>
                  <a:pt x="5922406" y="9220919"/>
                </a:cubicBezTo>
                <a:cubicBezTo>
                  <a:pt x="5773067" y="9298526"/>
                  <a:pt x="5796385" y="9207957"/>
                  <a:pt x="5758240" y="9220919"/>
                </a:cubicBezTo>
                <a:cubicBezTo>
                  <a:pt x="5720095" y="9233881"/>
                  <a:pt x="5457898" y="9177400"/>
                  <a:pt x="5312649" y="9220919"/>
                </a:cubicBezTo>
                <a:cubicBezTo>
                  <a:pt x="5167400" y="9264438"/>
                  <a:pt x="4722978" y="9205770"/>
                  <a:pt x="4444919" y="9220919"/>
                </a:cubicBezTo>
                <a:cubicBezTo>
                  <a:pt x="4166860" y="9236068"/>
                  <a:pt x="3820979" y="9165547"/>
                  <a:pt x="3577189" y="9220919"/>
                </a:cubicBezTo>
                <a:cubicBezTo>
                  <a:pt x="3333399" y="9276291"/>
                  <a:pt x="3315510" y="9170588"/>
                  <a:pt x="3131598" y="9220919"/>
                </a:cubicBezTo>
                <a:cubicBezTo>
                  <a:pt x="2947686" y="9271250"/>
                  <a:pt x="2889575" y="9184642"/>
                  <a:pt x="2686007" y="9220919"/>
                </a:cubicBezTo>
                <a:cubicBezTo>
                  <a:pt x="2482439" y="9257196"/>
                  <a:pt x="1856853" y="9095469"/>
                  <a:pt x="1536851" y="9220919"/>
                </a:cubicBezTo>
                <a:cubicBezTo>
                  <a:pt x="659456" y="9201578"/>
                  <a:pt x="161873" y="8677490"/>
                  <a:pt x="0" y="7684068"/>
                </a:cubicBezTo>
                <a:cubicBezTo>
                  <a:pt x="-27073" y="7605716"/>
                  <a:pt x="35585" y="7481381"/>
                  <a:pt x="0" y="7309647"/>
                </a:cubicBezTo>
                <a:cubicBezTo>
                  <a:pt x="-35585" y="7137913"/>
                  <a:pt x="37965" y="6864866"/>
                  <a:pt x="0" y="6750809"/>
                </a:cubicBezTo>
                <a:cubicBezTo>
                  <a:pt x="-37965" y="6636752"/>
                  <a:pt x="43370" y="6427760"/>
                  <a:pt x="0" y="6253443"/>
                </a:cubicBezTo>
                <a:cubicBezTo>
                  <a:pt x="-43370" y="6079126"/>
                  <a:pt x="48799" y="5957100"/>
                  <a:pt x="0" y="5817549"/>
                </a:cubicBezTo>
                <a:cubicBezTo>
                  <a:pt x="-48799" y="5677998"/>
                  <a:pt x="6162" y="5523815"/>
                  <a:pt x="0" y="5381656"/>
                </a:cubicBezTo>
                <a:cubicBezTo>
                  <a:pt x="-6162" y="5239497"/>
                  <a:pt x="19386" y="4979098"/>
                  <a:pt x="0" y="4822818"/>
                </a:cubicBezTo>
                <a:cubicBezTo>
                  <a:pt x="-19386" y="4666538"/>
                  <a:pt x="27251" y="4519895"/>
                  <a:pt x="0" y="4386924"/>
                </a:cubicBezTo>
                <a:cubicBezTo>
                  <a:pt x="-27251" y="4253953"/>
                  <a:pt x="47120" y="4069635"/>
                  <a:pt x="0" y="3951031"/>
                </a:cubicBezTo>
                <a:cubicBezTo>
                  <a:pt x="-47120" y="3832427"/>
                  <a:pt x="38959" y="3608121"/>
                  <a:pt x="0" y="3515137"/>
                </a:cubicBezTo>
                <a:cubicBezTo>
                  <a:pt x="-38959" y="3422153"/>
                  <a:pt x="72243" y="3037298"/>
                  <a:pt x="0" y="2833355"/>
                </a:cubicBezTo>
                <a:cubicBezTo>
                  <a:pt x="-72243" y="2629412"/>
                  <a:pt x="39242" y="2620104"/>
                  <a:pt x="0" y="2458934"/>
                </a:cubicBezTo>
                <a:cubicBezTo>
                  <a:pt x="-39242" y="2297764"/>
                  <a:pt x="19294" y="2255976"/>
                  <a:pt x="0" y="2084512"/>
                </a:cubicBezTo>
                <a:cubicBezTo>
                  <a:pt x="-19294" y="1913048"/>
                  <a:pt x="29327" y="1671748"/>
                  <a:pt x="0" y="1536851"/>
                </a:cubicBezTo>
                <a:close/>
              </a:path>
              <a:path w="17145000" h="9220919" stroke="0" extrusionOk="0">
                <a:moveTo>
                  <a:pt x="0" y="1536851"/>
                </a:moveTo>
                <a:cubicBezTo>
                  <a:pt x="-117421" y="615644"/>
                  <a:pt x="459932" y="85625"/>
                  <a:pt x="1536851" y="0"/>
                </a:cubicBezTo>
                <a:cubicBezTo>
                  <a:pt x="1859199" y="-18881"/>
                  <a:pt x="2083605" y="31024"/>
                  <a:pt x="2404581" y="0"/>
                </a:cubicBezTo>
                <a:cubicBezTo>
                  <a:pt x="2725557" y="-31024"/>
                  <a:pt x="2693691" y="3694"/>
                  <a:pt x="2850172" y="0"/>
                </a:cubicBezTo>
                <a:cubicBezTo>
                  <a:pt x="3006653" y="-3694"/>
                  <a:pt x="3082554" y="20607"/>
                  <a:pt x="3155050" y="0"/>
                </a:cubicBezTo>
                <a:cubicBezTo>
                  <a:pt x="3227546" y="-20607"/>
                  <a:pt x="3528330" y="75266"/>
                  <a:pt x="3882067" y="0"/>
                </a:cubicBezTo>
                <a:cubicBezTo>
                  <a:pt x="4235804" y="-75266"/>
                  <a:pt x="4105284" y="16019"/>
                  <a:pt x="4327658" y="0"/>
                </a:cubicBezTo>
                <a:cubicBezTo>
                  <a:pt x="4550032" y="-16019"/>
                  <a:pt x="4882270" y="35050"/>
                  <a:pt x="5195388" y="0"/>
                </a:cubicBezTo>
                <a:cubicBezTo>
                  <a:pt x="5508506" y="-35050"/>
                  <a:pt x="5399926" y="25900"/>
                  <a:pt x="5500267" y="0"/>
                </a:cubicBezTo>
                <a:cubicBezTo>
                  <a:pt x="5600608" y="-25900"/>
                  <a:pt x="6120505" y="18027"/>
                  <a:pt x="6367997" y="0"/>
                </a:cubicBezTo>
                <a:cubicBezTo>
                  <a:pt x="6615489" y="-18027"/>
                  <a:pt x="6490696" y="6474"/>
                  <a:pt x="6532162" y="0"/>
                </a:cubicBezTo>
                <a:cubicBezTo>
                  <a:pt x="6573628" y="-6474"/>
                  <a:pt x="6942846" y="65002"/>
                  <a:pt x="7118466" y="0"/>
                </a:cubicBezTo>
                <a:cubicBezTo>
                  <a:pt x="7294086" y="-65002"/>
                  <a:pt x="7533963" y="4159"/>
                  <a:pt x="7704770" y="0"/>
                </a:cubicBezTo>
                <a:cubicBezTo>
                  <a:pt x="7875577" y="-4159"/>
                  <a:pt x="8019745" y="51685"/>
                  <a:pt x="8150361" y="0"/>
                </a:cubicBezTo>
                <a:cubicBezTo>
                  <a:pt x="8280977" y="-51685"/>
                  <a:pt x="8663091" y="50716"/>
                  <a:pt x="9018091" y="0"/>
                </a:cubicBezTo>
                <a:cubicBezTo>
                  <a:pt x="9373091" y="-50716"/>
                  <a:pt x="9558975" y="1644"/>
                  <a:pt x="9885821" y="0"/>
                </a:cubicBezTo>
                <a:cubicBezTo>
                  <a:pt x="10212667" y="-1644"/>
                  <a:pt x="10085299" y="18757"/>
                  <a:pt x="10190699" y="0"/>
                </a:cubicBezTo>
                <a:cubicBezTo>
                  <a:pt x="10296099" y="-18757"/>
                  <a:pt x="10490710" y="49714"/>
                  <a:pt x="10777003" y="0"/>
                </a:cubicBezTo>
                <a:cubicBezTo>
                  <a:pt x="11063296" y="-49714"/>
                  <a:pt x="11290168" y="24615"/>
                  <a:pt x="11644733" y="0"/>
                </a:cubicBezTo>
                <a:cubicBezTo>
                  <a:pt x="11999298" y="-24615"/>
                  <a:pt x="12113452" y="64426"/>
                  <a:pt x="12231037" y="0"/>
                </a:cubicBezTo>
                <a:cubicBezTo>
                  <a:pt x="12348622" y="-64426"/>
                  <a:pt x="12324460" y="6220"/>
                  <a:pt x="12395203" y="0"/>
                </a:cubicBezTo>
                <a:cubicBezTo>
                  <a:pt x="12465946" y="-6220"/>
                  <a:pt x="12588265" y="22666"/>
                  <a:pt x="12700081" y="0"/>
                </a:cubicBezTo>
                <a:cubicBezTo>
                  <a:pt x="12811897" y="-22666"/>
                  <a:pt x="13248472" y="20703"/>
                  <a:pt x="13567811" y="0"/>
                </a:cubicBezTo>
                <a:cubicBezTo>
                  <a:pt x="13887150" y="-20703"/>
                  <a:pt x="13920179" y="37887"/>
                  <a:pt x="14154115" y="0"/>
                </a:cubicBezTo>
                <a:cubicBezTo>
                  <a:pt x="14388051" y="-37887"/>
                  <a:pt x="14319357" y="25713"/>
                  <a:pt x="14458993" y="0"/>
                </a:cubicBezTo>
                <a:cubicBezTo>
                  <a:pt x="14598629" y="-25713"/>
                  <a:pt x="14854416" y="47773"/>
                  <a:pt x="15045297" y="0"/>
                </a:cubicBezTo>
                <a:cubicBezTo>
                  <a:pt x="15236178" y="-47773"/>
                  <a:pt x="15412110" y="12972"/>
                  <a:pt x="15608149" y="0"/>
                </a:cubicBezTo>
                <a:cubicBezTo>
                  <a:pt x="16477095" y="-62026"/>
                  <a:pt x="17284192" y="838574"/>
                  <a:pt x="17145000" y="1536851"/>
                </a:cubicBezTo>
                <a:cubicBezTo>
                  <a:pt x="17167411" y="1745126"/>
                  <a:pt x="17063940" y="2014861"/>
                  <a:pt x="17145000" y="2218633"/>
                </a:cubicBezTo>
                <a:cubicBezTo>
                  <a:pt x="17226060" y="2422405"/>
                  <a:pt x="17097465" y="2561548"/>
                  <a:pt x="17145000" y="2838943"/>
                </a:cubicBezTo>
                <a:cubicBezTo>
                  <a:pt x="17192535" y="3116338"/>
                  <a:pt x="17094119" y="3158407"/>
                  <a:pt x="17145000" y="3274837"/>
                </a:cubicBezTo>
                <a:cubicBezTo>
                  <a:pt x="17195881" y="3391267"/>
                  <a:pt x="17073770" y="3603339"/>
                  <a:pt x="17145000" y="3895147"/>
                </a:cubicBezTo>
                <a:cubicBezTo>
                  <a:pt x="17216230" y="4186955"/>
                  <a:pt x="17115289" y="4088423"/>
                  <a:pt x="17145000" y="4269568"/>
                </a:cubicBezTo>
                <a:cubicBezTo>
                  <a:pt x="17174711" y="4450713"/>
                  <a:pt x="17138135" y="4617031"/>
                  <a:pt x="17145000" y="4889878"/>
                </a:cubicBezTo>
                <a:cubicBezTo>
                  <a:pt x="17151865" y="5162725"/>
                  <a:pt x="17128625" y="5114693"/>
                  <a:pt x="17145000" y="5325772"/>
                </a:cubicBezTo>
                <a:cubicBezTo>
                  <a:pt x="17161375" y="5536851"/>
                  <a:pt x="17104156" y="5624203"/>
                  <a:pt x="17145000" y="5700193"/>
                </a:cubicBezTo>
                <a:cubicBezTo>
                  <a:pt x="17185844" y="5776183"/>
                  <a:pt x="17124703" y="5986315"/>
                  <a:pt x="17145000" y="6136087"/>
                </a:cubicBezTo>
                <a:cubicBezTo>
                  <a:pt x="17165297" y="6285859"/>
                  <a:pt x="17102612" y="6505269"/>
                  <a:pt x="17145000" y="6756397"/>
                </a:cubicBezTo>
                <a:cubicBezTo>
                  <a:pt x="17187388" y="7007525"/>
                  <a:pt x="17115920" y="7035683"/>
                  <a:pt x="17145000" y="7192291"/>
                </a:cubicBezTo>
                <a:cubicBezTo>
                  <a:pt x="17174080" y="7348899"/>
                  <a:pt x="17135041" y="7493384"/>
                  <a:pt x="17145000" y="7684068"/>
                </a:cubicBezTo>
                <a:cubicBezTo>
                  <a:pt x="17305664" y="8564705"/>
                  <a:pt x="16255357" y="9351067"/>
                  <a:pt x="15608149" y="9220919"/>
                </a:cubicBezTo>
                <a:cubicBezTo>
                  <a:pt x="15250182" y="9256172"/>
                  <a:pt x="15141254" y="9162501"/>
                  <a:pt x="14881132" y="9220919"/>
                </a:cubicBezTo>
                <a:cubicBezTo>
                  <a:pt x="14621010" y="9279337"/>
                  <a:pt x="14641151" y="9206661"/>
                  <a:pt x="14576254" y="9220919"/>
                </a:cubicBezTo>
                <a:cubicBezTo>
                  <a:pt x="14511357" y="9235177"/>
                  <a:pt x="14026070" y="9140816"/>
                  <a:pt x="13708524" y="9220919"/>
                </a:cubicBezTo>
                <a:cubicBezTo>
                  <a:pt x="13390978" y="9301022"/>
                  <a:pt x="13289211" y="9186177"/>
                  <a:pt x="13122220" y="9220919"/>
                </a:cubicBezTo>
                <a:cubicBezTo>
                  <a:pt x="12955229" y="9255661"/>
                  <a:pt x="12568567" y="9122965"/>
                  <a:pt x="12254490" y="9220919"/>
                </a:cubicBezTo>
                <a:cubicBezTo>
                  <a:pt x="11940413" y="9318873"/>
                  <a:pt x="11862892" y="9182982"/>
                  <a:pt x="11527473" y="9220919"/>
                </a:cubicBezTo>
                <a:cubicBezTo>
                  <a:pt x="11192054" y="9258856"/>
                  <a:pt x="11182104" y="9189494"/>
                  <a:pt x="11081881" y="9220919"/>
                </a:cubicBezTo>
                <a:cubicBezTo>
                  <a:pt x="10981658" y="9252344"/>
                  <a:pt x="10654812" y="9195308"/>
                  <a:pt x="10354864" y="9220919"/>
                </a:cubicBezTo>
                <a:cubicBezTo>
                  <a:pt x="10054916" y="9246530"/>
                  <a:pt x="10181091" y="9212320"/>
                  <a:pt x="10049986" y="9220919"/>
                </a:cubicBezTo>
                <a:cubicBezTo>
                  <a:pt x="9918881" y="9229518"/>
                  <a:pt x="9706011" y="9220003"/>
                  <a:pt x="9463682" y="9220919"/>
                </a:cubicBezTo>
                <a:cubicBezTo>
                  <a:pt x="9221353" y="9221835"/>
                  <a:pt x="9338203" y="9208827"/>
                  <a:pt x="9299517" y="9220919"/>
                </a:cubicBezTo>
                <a:cubicBezTo>
                  <a:pt x="9260832" y="9233011"/>
                  <a:pt x="8759884" y="9171821"/>
                  <a:pt x="8431787" y="9220919"/>
                </a:cubicBezTo>
                <a:cubicBezTo>
                  <a:pt x="8103690" y="9270017"/>
                  <a:pt x="8007164" y="9155382"/>
                  <a:pt x="7845483" y="9220919"/>
                </a:cubicBezTo>
                <a:cubicBezTo>
                  <a:pt x="7683802" y="9286456"/>
                  <a:pt x="7202183" y="9197093"/>
                  <a:pt x="6977753" y="9220919"/>
                </a:cubicBezTo>
                <a:cubicBezTo>
                  <a:pt x="6753323" y="9244745"/>
                  <a:pt x="6678879" y="9191294"/>
                  <a:pt x="6532162" y="9220919"/>
                </a:cubicBezTo>
                <a:cubicBezTo>
                  <a:pt x="6385445" y="9250544"/>
                  <a:pt x="6339261" y="9201824"/>
                  <a:pt x="6227284" y="9220919"/>
                </a:cubicBezTo>
                <a:cubicBezTo>
                  <a:pt x="6115307" y="9240014"/>
                  <a:pt x="5883669" y="9213332"/>
                  <a:pt x="5640980" y="9220919"/>
                </a:cubicBezTo>
                <a:cubicBezTo>
                  <a:pt x="5398291" y="9228506"/>
                  <a:pt x="5076087" y="9165824"/>
                  <a:pt x="4913963" y="9220919"/>
                </a:cubicBezTo>
                <a:cubicBezTo>
                  <a:pt x="4751839" y="9276014"/>
                  <a:pt x="4317861" y="9213920"/>
                  <a:pt x="4046232" y="9220919"/>
                </a:cubicBezTo>
                <a:cubicBezTo>
                  <a:pt x="3774603" y="9227918"/>
                  <a:pt x="3609032" y="9174983"/>
                  <a:pt x="3319215" y="9220919"/>
                </a:cubicBezTo>
                <a:cubicBezTo>
                  <a:pt x="3029398" y="9266855"/>
                  <a:pt x="2672398" y="9160127"/>
                  <a:pt x="2451485" y="9220919"/>
                </a:cubicBezTo>
                <a:cubicBezTo>
                  <a:pt x="2230572" y="9281711"/>
                  <a:pt x="1975160" y="9125164"/>
                  <a:pt x="1536851" y="9220919"/>
                </a:cubicBezTo>
                <a:cubicBezTo>
                  <a:pt x="772308" y="9133691"/>
                  <a:pt x="-55837" y="8721027"/>
                  <a:pt x="0" y="7684068"/>
                </a:cubicBezTo>
                <a:cubicBezTo>
                  <a:pt x="-63911" y="7545200"/>
                  <a:pt x="47079" y="7313962"/>
                  <a:pt x="0" y="7002286"/>
                </a:cubicBezTo>
                <a:cubicBezTo>
                  <a:pt x="-47079" y="6690610"/>
                  <a:pt x="22695" y="6774735"/>
                  <a:pt x="0" y="6566392"/>
                </a:cubicBezTo>
                <a:cubicBezTo>
                  <a:pt x="-22695" y="6358049"/>
                  <a:pt x="43260" y="6267385"/>
                  <a:pt x="0" y="6191971"/>
                </a:cubicBezTo>
                <a:cubicBezTo>
                  <a:pt x="-43260" y="6116557"/>
                  <a:pt x="50019" y="5957650"/>
                  <a:pt x="0" y="5756077"/>
                </a:cubicBezTo>
                <a:cubicBezTo>
                  <a:pt x="-50019" y="5554504"/>
                  <a:pt x="2113" y="5498995"/>
                  <a:pt x="0" y="5320184"/>
                </a:cubicBezTo>
                <a:cubicBezTo>
                  <a:pt x="-2113" y="5141373"/>
                  <a:pt x="226" y="4926919"/>
                  <a:pt x="0" y="4761346"/>
                </a:cubicBezTo>
                <a:cubicBezTo>
                  <a:pt x="-226" y="4595773"/>
                  <a:pt x="41657" y="4356579"/>
                  <a:pt x="0" y="4202508"/>
                </a:cubicBezTo>
                <a:cubicBezTo>
                  <a:pt x="-41657" y="4048437"/>
                  <a:pt x="56753" y="3903623"/>
                  <a:pt x="0" y="3705142"/>
                </a:cubicBezTo>
                <a:cubicBezTo>
                  <a:pt x="-56753" y="3506661"/>
                  <a:pt x="2120" y="3212662"/>
                  <a:pt x="0" y="3023360"/>
                </a:cubicBezTo>
                <a:cubicBezTo>
                  <a:pt x="-2120" y="2834058"/>
                  <a:pt x="50807" y="2802488"/>
                  <a:pt x="0" y="2587466"/>
                </a:cubicBezTo>
                <a:cubicBezTo>
                  <a:pt x="-50807" y="2372444"/>
                  <a:pt x="78863" y="1944750"/>
                  <a:pt x="0" y="1536851"/>
                </a:cubicBezTo>
                <a:close/>
              </a:path>
            </a:pathLst>
          </a:custGeom>
          <a:solidFill>
            <a:schemeClr val="bg1"/>
          </a:solidFill>
          <a:ln w="76200">
            <a:solidFill>
              <a:schemeClr val="accent6"/>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Freeform 7">
            <a:extLst>
              <a:ext uri="{FF2B5EF4-FFF2-40B4-BE49-F238E27FC236}">
                <a16:creationId xmlns:a16="http://schemas.microsoft.com/office/drawing/2014/main" id="{C9F07B05-A9F8-B7AA-232A-60D7EBFAB6F6}"/>
              </a:ext>
            </a:extLst>
          </p:cNvPr>
          <p:cNvSpPr/>
          <p:nvPr/>
        </p:nvSpPr>
        <p:spPr>
          <a:xfrm>
            <a:off x="884865" y="4670608"/>
            <a:ext cx="5973135" cy="5011432"/>
          </a:xfrm>
          <a:custGeom>
            <a:avLst/>
            <a:gdLst/>
            <a:ahLst/>
            <a:cxnLst/>
            <a:rect l="l" t="t" r="r" b="b"/>
            <a:pathLst>
              <a:path w="9527757" h="8229600">
                <a:moveTo>
                  <a:pt x="0" y="0"/>
                </a:moveTo>
                <a:lnTo>
                  <a:pt x="9527756" y="0"/>
                </a:lnTo>
                <a:lnTo>
                  <a:pt x="9527756" y="8229600"/>
                </a:lnTo>
                <a:lnTo>
                  <a:pt x="0" y="8229600"/>
                </a:lnTo>
                <a:lnTo>
                  <a:pt x="0" y="0"/>
                </a:lnTo>
                <a:close/>
              </a:path>
            </a:pathLst>
          </a:custGeom>
          <a:blipFill>
            <a:blip r:embed="rId4"/>
            <a:stretch>
              <a:fillRect/>
            </a:stretch>
          </a:blipFill>
        </p:spPr>
      </p:sp>
      <p:sp>
        <p:nvSpPr>
          <p:cNvPr id="22" name="TextBox 21">
            <a:extLst>
              <a:ext uri="{FF2B5EF4-FFF2-40B4-BE49-F238E27FC236}">
                <a16:creationId xmlns:a16="http://schemas.microsoft.com/office/drawing/2014/main" id="{195AF39D-7A16-235D-3B44-DFC74C02996A}"/>
              </a:ext>
            </a:extLst>
          </p:cNvPr>
          <p:cNvSpPr txBox="1"/>
          <p:nvPr/>
        </p:nvSpPr>
        <p:spPr>
          <a:xfrm>
            <a:off x="4465759" y="1300102"/>
            <a:ext cx="9372600" cy="3654385"/>
          </a:xfrm>
          <a:prstGeom prst="cloudCallout">
            <a:avLst>
              <a:gd name="adj1" fmla="val -36902"/>
              <a:gd name="adj2" fmla="val 65444"/>
            </a:avLst>
          </a:prstGeom>
          <a:solidFill>
            <a:schemeClr val="accent5">
              <a:lumMod val="20000"/>
              <a:lumOff val="80000"/>
            </a:schemeClr>
          </a:solidFill>
          <a:ln>
            <a:solidFill>
              <a:srgbClr val="00B0F0"/>
            </a:solidFill>
          </a:ln>
        </p:spPr>
        <p:txBody>
          <a:bodyPr wrap="square" rtlCol="0">
            <a:spAutoFit/>
          </a:bodyPr>
          <a:lstStyle/>
          <a:p>
            <a:pPr algn="ctr"/>
            <a:r>
              <a:rPr lang="en-VN" sz="5000" b="1" dirty="0">
                <a:ln w="22225">
                  <a:solidFill>
                    <a:schemeClr val="tx1"/>
                  </a:solidFill>
                </a:ln>
                <a:solidFill>
                  <a:srgbClr val="F98ECC"/>
                </a:solidFill>
                <a:latin typeface="UTM Avo" panose="02040603050506020204" pitchFamily="18"/>
              </a:rPr>
              <a:t>Em đã làm gì để chăm sóc và bảo vệ cây?</a:t>
            </a:r>
          </a:p>
        </p:txBody>
      </p:sp>
      <p:sp>
        <p:nvSpPr>
          <p:cNvPr id="23" name="Oval 22">
            <a:extLst>
              <a:ext uri="{FF2B5EF4-FFF2-40B4-BE49-F238E27FC236}">
                <a16:creationId xmlns:a16="http://schemas.microsoft.com/office/drawing/2014/main" id="{1117BAF1-5633-3152-3EBC-A5FCB08D3E04}"/>
              </a:ext>
            </a:extLst>
          </p:cNvPr>
          <p:cNvSpPr/>
          <p:nvPr/>
        </p:nvSpPr>
        <p:spPr>
          <a:xfrm>
            <a:off x="1489295" y="898619"/>
            <a:ext cx="1320299" cy="1211859"/>
          </a:xfrm>
          <a:prstGeom prst="ellipse">
            <a:avLst/>
          </a:prstGeom>
          <a:solidFill>
            <a:srgbClr val="F98E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6000" b="1" dirty="0">
                <a:latin typeface="UTM Avo" panose="02040603050506020204" pitchFamily="18"/>
              </a:rPr>
              <a:t>1</a:t>
            </a:r>
          </a:p>
        </p:txBody>
      </p:sp>
      <p:grpSp>
        <p:nvGrpSpPr>
          <p:cNvPr id="24" name="Group 5">
            <a:extLst>
              <a:ext uri="{FF2B5EF4-FFF2-40B4-BE49-F238E27FC236}">
                <a16:creationId xmlns:a16="http://schemas.microsoft.com/office/drawing/2014/main" id="{4CB4410C-B3B6-3342-4E06-2D7519D2B468}"/>
              </a:ext>
            </a:extLst>
          </p:cNvPr>
          <p:cNvGrpSpPr/>
          <p:nvPr/>
        </p:nvGrpSpPr>
        <p:grpSpPr>
          <a:xfrm>
            <a:off x="11864174" y="4129987"/>
            <a:ext cx="5152774" cy="5324940"/>
            <a:chOff x="225136" y="777384"/>
            <a:chExt cx="5165350" cy="5787507"/>
          </a:xfrm>
        </p:grpSpPr>
        <p:sp>
          <p:nvSpPr>
            <p:cNvPr id="25" name="Freeform 6">
              <a:extLst>
                <a:ext uri="{FF2B5EF4-FFF2-40B4-BE49-F238E27FC236}">
                  <a16:creationId xmlns:a16="http://schemas.microsoft.com/office/drawing/2014/main" id="{FD9D0E0A-3784-03DA-5B89-8DB2B45DC47B}"/>
                </a:ext>
              </a:extLst>
            </p:cNvPr>
            <p:cNvSpPr/>
            <p:nvPr/>
          </p:nvSpPr>
          <p:spPr>
            <a:xfrm>
              <a:off x="225136" y="777384"/>
              <a:ext cx="5165350" cy="5787507"/>
            </a:xfrm>
            <a:custGeom>
              <a:avLst/>
              <a:gdLst/>
              <a:ahLst/>
              <a:cxnLst/>
              <a:rect l="l" t="t" r="r" b="b"/>
              <a:pathLst>
                <a:path w="5165350" h="5787507">
                  <a:moveTo>
                    <a:pt x="0" y="0"/>
                  </a:moveTo>
                  <a:lnTo>
                    <a:pt x="5165350" y="0"/>
                  </a:lnTo>
                  <a:lnTo>
                    <a:pt x="5165350" y="5787507"/>
                  </a:lnTo>
                  <a:lnTo>
                    <a:pt x="0" y="5787507"/>
                  </a:lnTo>
                  <a:lnTo>
                    <a:pt x="0" y="0"/>
                  </a:lnTo>
                  <a:close/>
                </a:path>
              </a:pathLst>
            </a:custGeom>
            <a:blipFill>
              <a:blip r:embed="rId5"/>
              <a:stretch>
                <a:fillRect/>
              </a:stretch>
            </a:blipFill>
          </p:spPr>
        </p:sp>
        <p:sp>
          <p:nvSpPr>
            <p:cNvPr id="26" name="TextBox 7">
              <a:extLst>
                <a:ext uri="{FF2B5EF4-FFF2-40B4-BE49-F238E27FC236}">
                  <a16:creationId xmlns:a16="http://schemas.microsoft.com/office/drawing/2014/main" id="{F9F47407-5A8B-AEA0-3875-8DDBD29B8521}"/>
                </a:ext>
              </a:extLst>
            </p:cNvPr>
            <p:cNvSpPr txBox="1"/>
            <p:nvPr/>
          </p:nvSpPr>
          <p:spPr>
            <a:xfrm>
              <a:off x="737073" y="4182935"/>
              <a:ext cx="4141474" cy="1873270"/>
            </a:xfrm>
            <a:prstGeom prst="rect">
              <a:avLst/>
            </a:prstGeom>
          </p:spPr>
          <p:txBody>
            <a:bodyPr wrap="square" lIns="0" tIns="0" rIns="0" bIns="0" rtlCol="0" anchor="t">
              <a:spAutoFit/>
            </a:bodyPr>
            <a:lstStyle/>
            <a:p>
              <a:pPr algn="ctr"/>
              <a:r>
                <a:rPr lang="en-US" sz="5600" b="1" dirty="0" err="1">
                  <a:solidFill>
                    <a:srgbClr val="000000"/>
                  </a:solidFill>
                  <a:latin typeface="UTM Avo"/>
                  <a:ea typeface="UTM Avo"/>
                  <a:cs typeface="UTM Avo"/>
                  <a:sym typeface="UTM Avo"/>
                </a:rPr>
                <a:t>Viết</a:t>
              </a:r>
              <a:r>
                <a:rPr lang="en-US" sz="5600" b="1" dirty="0">
                  <a:solidFill>
                    <a:srgbClr val="000000"/>
                  </a:solidFill>
                  <a:latin typeface="UTM Avo"/>
                  <a:ea typeface="UTM Avo"/>
                  <a:cs typeface="UTM Avo"/>
                  <a:sym typeface="UTM Avo"/>
                </a:rPr>
                <a:t> </a:t>
              </a:r>
              <a:r>
                <a:rPr lang="en-US" sz="5600" b="1" dirty="0" err="1">
                  <a:solidFill>
                    <a:srgbClr val="000000"/>
                  </a:solidFill>
                  <a:latin typeface="UTM Avo"/>
                  <a:ea typeface="UTM Avo"/>
                  <a:cs typeface="UTM Avo"/>
                  <a:sym typeface="UTM Avo"/>
                </a:rPr>
                <a:t>vào</a:t>
              </a:r>
              <a:r>
                <a:rPr lang="en-US" sz="5600" b="1" dirty="0">
                  <a:solidFill>
                    <a:srgbClr val="000000"/>
                  </a:solidFill>
                  <a:latin typeface="UTM Avo"/>
                  <a:ea typeface="UTM Avo"/>
                  <a:cs typeface="UTM Avo"/>
                  <a:sym typeface="UTM Avo"/>
                </a:rPr>
                <a:t> </a:t>
              </a:r>
              <a:r>
                <a:rPr lang="en-US" sz="5600" b="1" dirty="0" err="1">
                  <a:solidFill>
                    <a:srgbClr val="000000"/>
                  </a:solidFill>
                  <a:latin typeface="UTM Avo"/>
                  <a:ea typeface="UTM Avo"/>
                  <a:cs typeface="UTM Avo"/>
                  <a:sym typeface="UTM Avo"/>
                </a:rPr>
                <a:t>bảng</a:t>
              </a:r>
              <a:endParaRPr lang="en-US" sz="5600" b="1" dirty="0">
                <a:solidFill>
                  <a:srgbClr val="000000"/>
                </a:solidFill>
                <a:latin typeface="UTM Avo"/>
                <a:ea typeface="UTM Avo"/>
                <a:cs typeface="UTM Avo"/>
                <a:sym typeface="UTM Avo"/>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10" dur="1000" fill="hold"/>
                                        <p:tgtEl>
                                          <p:spTgt spid="2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900" decel="100000" fill="hold"/>
                                        <p:tgtEl>
                                          <p:spTgt spid="2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900" decel="100000" fill="hold"/>
                                        <p:tgtEl>
                                          <p:spTgt spid="2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900" decel="100000" fill="hold"/>
                                        <p:tgtEl>
                                          <p:spTgt spid="24"/>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a:extLst>
            <a:ext uri="{FF2B5EF4-FFF2-40B4-BE49-F238E27FC236}">
              <a16:creationId xmlns:a16="http://schemas.microsoft.com/office/drawing/2014/main" id="{D600B583-5CFC-2279-720E-D4C23D5ED3C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BBE1AAF-9A2B-4E4E-457E-45FE636C7092}"/>
              </a:ext>
            </a:extLst>
          </p:cNvPr>
          <p:cNvSpPr/>
          <p:nvPr/>
        </p:nvSpPr>
        <p:spPr>
          <a:xfrm flipH="1">
            <a:off x="10412622" y="-2275649"/>
            <a:ext cx="9903196" cy="8622379"/>
          </a:xfrm>
          <a:custGeom>
            <a:avLst/>
            <a:gdLst/>
            <a:ahLst/>
            <a:cxnLst/>
            <a:rect l="l" t="t" r="r" b="b"/>
            <a:pathLst>
              <a:path w="9903196" h="8622379">
                <a:moveTo>
                  <a:pt x="9903196" y="0"/>
                </a:moveTo>
                <a:lnTo>
                  <a:pt x="0" y="0"/>
                </a:lnTo>
                <a:lnTo>
                  <a:pt x="0" y="8622379"/>
                </a:lnTo>
                <a:lnTo>
                  <a:pt x="9903196" y="8622379"/>
                </a:lnTo>
                <a:lnTo>
                  <a:pt x="9903196" y="0"/>
                </a:lnTo>
                <a:close/>
              </a:path>
            </a:pathLst>
          </a:custGeom>
          <a:blipFill>
            <a:blip r:embed="rId2"/>
            <a:stretch>
              <a:fillRect t="-49404"/>
            </a:stretch>
          </a:blipFill>
        </p:spPr>
      </p:sp>
      <p:sp>
        <p:nvSpPr>
          <p:cNvPr id="3" name="Freeform 3">
            <a:extLst>
              <a:ext uri="{FF2B5EF4-FFF2-40B4-BE49-F238E27FC236}">
                <a16:creationId xmlns:a16="http://schemas.microsoft.com/office/drawing/2014/main" id="{6CD41429-42DE-E9AF-414D-2C3F0193DECE}"/>
              </a:ext>
            </a:extLst>
          </p:cNvPr>
          <p:cNvSpPr/>
          <p:nvPr/>
        </p:nvSpPr>
        <p:spPr>
          <a:xfrm flipH="1">
            <a:off x="-894746" y="7750065"/>
            <a:ext cx="19182746" cy="3925953"/>
          </a:xfrm>
          <a:custGeom>
            <a:avLst/>
            <a:gdLst/>
            <a:ahLst/>
            <a:cxnLst/>
            <a:rect l="l" t="t" r="r" b="b"/>
            <a:pathLst>
              <a:path w="19182746" h="3925953">
                <a:moveTo>
                  <a:pt x="19182746" y="0"/>
                </a:moveTo>
                <a:lnTo>
                  <a:pt x="0" y="0"/>
                </a:lnTo>
                <a:lnTo>
                  <a:pt x="0" y="3925953"/>
                </a:lnTo>
                <a:lnTo>
                  <a:pt x="19182746" y="3925953"/>
                </a:lnTo>
                <a:lnTo>
                  <a:pt x="19182746" y="0"/>
                </a:lnTo>
                <a:close/>
              </a:path>
            </a:pathLst>
          </a:custGeom>
          <a:blipFill>
            <a:blip r:embed="rId3"/>
            <a:stretch>
              <a:fillRect r="-13767"/>
            </a:stretch>
          </a:blipFill>
        </p:spPr>
      </p:sp>
      <p:sp>
        <p:nvSpPr>
          <p:cNvPr id="4" name="Freeform 4">
            <a:extLst>
              <a:ext uri="{FF2B5EF4-FFF2-40B4-BE49-F238E27FC236}">
                <a16:creationId xmlns:a16="http://schemas.microsoft.com/office/drawing/2014/main" id="{535520E0-9A41-A04D-2B34-DDAF601076E3}"/>
              </a:ext>
            </a:extLst>
          </p:cNvPr>
          <p:cNvSpPr/>
          <p:nvPr/>
        </p:nvSpPr>
        <p:spPr>
          <a:xfrm>
            <a:off x="-784220" y="494746"/>
            <a:ext cx="9018484" cy="7852090"/>
          </a:xfrm>
          <a:custGeom>
            <a:avLst/>
            <a:gdLst/>
            <a:ahLst/>
            <a:cxnLst/>
            <a:rect l="l" t="t" r="r" b="b"/>
            <a:pathLst>
              <a:path w="9018484" h="7852090">
                <a:moveTo>
                  <a:pt x="0" y="0"/>
                </a:moveTo>
                <a:lnTo>
                  <a:pt x="9018484" y="0"/>
                </a:lnTo>
                <a:lnTo>
                  <a:pt x="9018484" y="7852090"/>
                </a:lnTo>
                <a:lnTo>
                  <a:pt x="0" y="7852090"/>
                </a:lnTo>
                <a:lnTo>
                  <a:pt x="0" y="0"/>
                </a:lnTo>
                <a:close/>
              </a:path>
            </a:pathLst>
          </a:custGeom>
          <a:blipFill>
            <a:blip r:embed="rId2"/>
            <a:stretch>
              <a:fillRect t="-49404"/>
            </a:stretch>
          </a:blipFill>
        </p:spPr>
      </p:sp>
      <p:sp>
        <p:nvSpPr>
          <p:cNvPr id="20" name="Rounded Rectangle 19">
            <a:extLst>
              <a:ext uri="{FF2B5EF4-FFF2-40B4-BE49-F238E27FC236}">
                <a16:creationId xmlns:a16="http://schemas.microsoft.com/office/drawing/2014/main" id="{CDF5EE60-1F4D-5295-F367-63ABC310D51B}"/>
              </a:ext>
            </a:extLst>
          </p:cNvPr>
          <p:cNvSpPr/>
          <p:nvPr/>
        </p:nvSpPr>
        <p:spPr>
          <a:xfrm>
            <a:off x="571500" y="418381"/>
            <a:ext cx="17145000" cy="9220919"/>
          </a:xfrm>
          <a:custGeom>
            <a:avLst/>
            <a:gdLst>
              <a:gd name="connsiteX0" fmla="*/ 0 w 17145000"/>
              <a:gd name="connsiteY0" fmla="*/ 1536851 h 9220919"/>
              <a:gd name="connsiteX1" fmla="*/ 1536851 w 17145000"/>
              <a:gd name="connsiteY1" fmla="*/ 0 h 9220919"/>
              <a:gd name="connsiteX2" fmla="*/ 1841729 w 17145000"/>
              <a:gd name="connsiteY2" fmla="*/ 0 h 9220919"/>
              <a:gd name="connsiteX3" fmla="*/ 2005894 w 17145000"/>
              <a:gd name="connsiteY3" fmla="*/ 0 h 9220919"/>
              <a:gd name="connsiteX4" fmla="*/ 2873624 w 17145000"/>
              <a:gd name="connsiteY4" fmla="*/ 0 h 9220919"/>
              <a:gd name="connsiteX5" fmla="*/ 3741354 w 17145000"/>
              <a:gd name="connsiteY5" fmla="*/ 0 h 9220919"/>
              <a:gd name="connsiteX6" fmla="*/ 3905519 w 17145000"/>
              <a:gd name="connsiteY6" fmla="*/ 0 h 9220919"/>
              <a:gd name="connsiteX7" fmla="*/ 4491824 w 17145000"/>
              <a:gd name="connsiteY7" fmla="*/ 0 h 9220919"/>
              <a:gd name="connsiteX8" fmla="*/ 4937415 w 17145000"/>
              <a:gd name="connsiteY8" fmla="*/ 0 h 9220919"/>
              <a:gd name="connsiteX9" fmla="*/ 5383006 w 17145000"/>
              <a:gd name="connsiteY9" fmla="*/ 0 h 9220919"/>
              <a:gd name="connsiteX10" fmla="*/ 5828597 w 17145000"/>
              <a:gd name="connsiteY10" fmla="*/ 0 h 9220919"/>
              <a:gd name="connsiteX11" fmla="*/ 5992762 w 17145000"/>
              <a:gd name="connsiteY11" fmla="*/ 0 h 9220919"/>
              <a:gd name="connsiteX12" fmla="*/ 6860492 w 17145000"/>
              <a:gd name="connsiteY12" fmla="*/ 0 h 9220919"/>
              <a:gd name="connsiteX13" fmla="*/ 7728222 w 17145000"/>
              <a:gd name="connsiteY13" fmla="*/ 0 h 9220919"/>
              <a:gd name="connsiteX14" fmla="*/ 7892387 w 17145000"/>
              <a:gd name="connsiteY14" fmla="*/ 0 h 9220919"/>
              <a:gd name="connsiteX15" fmla="*/ 8197265 w 17145000"/>
              <a:gd name="connsiteY15" fmla="*/ 0 h 9220919"/>
              <a:gd name="connsiteX16" fmla="*/ 8783569 w 17145000"/>
              <a:gd name="connsiteY16" fmla="*/ 0 h 9220919"/>
              <a:gd name="connsiteX17" fmla="*/ 9510587 w 17145000"/>
              <a:gd name="connsiteY17" fmla="*/ 0 h 9220919"/>
              <a:gd name="connsiteX18" fmla="*/ 9956178 w 17145000"/>
              <a:gd name="connsiteY18" fmla="*/ 0 h 9220919"/>
              <a:gd name="connsiteX19" fmla="*/ 10261056 w 17145000"/>
              <a:gd name="connsiteY19" fmla="*/ 0 h 9220919"/>
              <a:gd name="connsiteX20" fmla="*/ 10565934 w 17145000"/>
              <a:gd name="connsiteY20" fmla="*/ 0 h 9220919"/>
              <a:gd name="connsiteX21" fmla="*/ 11292951 w 17145000"/>
              <a:gd name="connsiteY21" fmla="*/ 0 h 9220919"/>
              <a:gd name="connsiteX22" fmla="*/ 11457116 w 17145000"/>
              <a:gd name="connsiteY22" fmla="*/ 0 h 9220919"/>
              <a:gd name="connsiteX23" fmla="*/ 11902707 w 17145000"/>
              <a:gd name="connsiteY23" fmla="*/ 0 h 9220919"/>
              <a:gd name="connsiteX24" fmla="*/ 12489011 w 17145000"/>
              <a:gd name="connsiteY24" fmla="*/ 0 h 9220919"/>
              <a:gd name="connsiteX25" fmla="*/ 12793889 w 17145000"/>
              <a:gd name="connsiteY25" fmla="*/ 0 h 9220919"/>
              <a:gd name="connsiteX26" fmla="*/ 13661619 w 17145000"/>
              <a:gd name="connsiteY26" fmla="*/ 0 h 9220919"/>
              <a:gd name="connsiteX27" fmla="*/ 13825785 w 17145000"/>
              <a:gd name="connsiteY27" fmla="*/ 0 h 9220919"/>
              <a:gd name="connsiteX28" fmla="*/ 13989950 w 17145000"/>
              <a:gd name="connsiteY28" fmla="*/ 0 h 9220919"/>
              <a:gd name="connsiteX29" fmla="*/ 14435541 w 17145000"/>
              <a:gd name="connsiteY29" fmla="*/ 0 h 9220919"/>
              <a:gd name="connsiteX30" fmla="*/ 15021845 w 17145000"/>
              <a:gd name="connsiteY30" fmla="*/ 0 h 9220919"/>
              <a:gd name="connsiteX31" fmla="*/ 15608149 w 17145000"/>
              <a:gd name="connsiteY31" fmla="*/ 0 h 9220919"/>
              <a:gd name="connsiteX32" fmla="*/ 17145000 w 17145000"/>
              <a:gd name="connsiteY32" fmla="*/ 1536851 h 9220919"/>
              <a:gd name="connsiteX33" fmla="*/ 17145000 w 17145000"/>
              <a:gd name="connsiteY33" fmla="*/ 2034217 h 9220919"/>
              <a:gd name="connsiteX34" fmla="*/ 17145000 w 17145000"/>
              <a:gd name="connsiteY34" fmla="*/ 2408638 h 9220919"/>
              <a:gd name="connsiteX35" fmla="*/ 17145000 w 17145000"/>
              <a:gd name="connsiteY35" fmla="*/ 3090420 h 9220919"/>
              <a:gd name="connsiteX36" fmla="*/ 17145000 w 17145000"/>
              <a:gd name="connsiteY36" fmla="*/ 3649258 h 9220919"/>
              <a:gd name="connsiteX37" fmla="*/ 17145000 w 17145000"/>
              <a:gd name="connsiteY37" fmla="*/ 4208096 h 9220919"/>
              <a:gd name="connsiteX38" fmla="*/ 17145000 w 17145000"/>
              <a:gd name="connsiteY38" fmla="*/ 4643990 h 9220919"/>
              <a:gd name="connsiteX39" fmla="*/ 17145000 w 17145000"/>
              <a:gd name="connsiteY39" fmla="*/ 5325772 h 9220919"/>
              <a:gd name="connsiteX40" fmla="*/ 17145000 w 17145000"/>
              <a:gd name="connsiteY40" fmla="*/ 5761666 h 9220919"/>
              <a:gd name="connsiteX41" fmla="*/ 17145000 w 17145000"/>
              <a:gd name="connsiteY41" fmla="*/ 6443448 h 9220919"/>
              <a:gd name="connsiteX42" fmla="*/ 17145000 w 17145000"/>
              <a:gd name="connsiteY42" fmla="*/ 6817869 h 9220919"/>
              <a:gd name="connsiteX43" fmla="*/ 17145000 w 17145000"/>
              <a:gd name="connsiteY43" fmla="*/ 7684068 h 9220919"/>
              <a:gd name="connsiteX44" fmla="*/ 15608149 w 17145000"/>
              <a:gd name="connsiteY44" fmla="*/ 9220919 h 9220919"/>
              <a:gd name="connsiteX45" fmla="*/ 14881132 w 17145000"/>
              <a:gd name="connsiteY45" fmla="*/ 9220919 h 9220919"/>
              <a:gd name="connsiteX46" fmla="*/ 14294828 w 17145000"/>
              <a:gd name="connsiteY46" fmla="*/ 9220919 h 9220919"/>
              <a:gd name="connsiteX47" fmla="*/ 13989950 w 17145000"/>
              <a:gd name="connsiteY47" fmla="*/ 9220919 h 9220919"/>
              <a:gd name="connsiteX48" fmla="*/ 13544359 w 17145000"/>
              <a:gd name="connsiteY48" fmla="*/ 9220919 h 9220919"/>
              <a:gd name="connsiteX49" fmla="*/ 12676629 w 17145000"/>
              <a:gd name="connsiteY49" fmla="*/ 9220919 h 9220919"/>
              <a:gd name="connsiteX50" fmla="*/ 11949612 w 17145000"/>
              <a:gd name="connsiteY50" fmla="*/ 9220919 h 9220919"/>
              <a:gd name="connsiteX51" fmla="*/ 11785446 w 17145000"/>
              <a:gd name="connsiteY51" fmla="*/ 9220919 h 9220919"/>
              <a:gd name="connsiteX52" fmla="*/ 11621281 w 17145000"/>
              <a:gd name="connsiteY52" fmla="*/ 9220919 h 9220919"/>
              <a:gd name="connsiteX53" fmla="*/ 10753551 w 17145000"/>
              <a:gd name="connsiteY53" fmla="*/ 9220919 h 9220919"/>
              <a:gd name="connsiteX54" fmla="*/ 10589386 w 17145000"/>
              <a:gd name="connsiteY54" fmla="*/ 9220919 h 9220919"/>
              <a:gd name="connsiteX55" fmla="*/ 10425221 w 17145000"/>
              <a:gd name="connsiteY55" fmla="*/ 9220919 h 9220919"/>
              <a:gd name="connsiteX56" fmla="*/ 9698204 w 17145000"/>
              <a:gd name="connsiteY56" fmla="*/ 9220919 h 9220919"/>
              <a:gd name="connsiteX57" fmla="*/ 8830474 w 17145000"/>
              <a:gd name="connsiteY57" fmla="*/ 9220919 h 9220919"/>
              <a:gd name="connsiteX58" fmla="*/ 7962744 w 17145000"/>
              <a:gd name="connsiteY58" fmla="*/ 9220919 h 9220919"/>
              <a:gd name="connsiteX59" fmla="*/ 7517153 w 17145000"/>
              <a:gd name="connsiteY59" fmla="*/ 9220919 h 9220919"/>
              <a:gd name="connsiteX60" fmla="*/ 6649423 w 17145000"/>
              <a:gd name="connsiteY60" fmla="*/ 9220919 h 9220919"/>
              <a:gd name="connsiteX61" fmla="*/ 5922406 w 17145000"/>
              <a:gd name="connsiteY61" fmla="*/ 9220919 h 9220919"/>
              <a:gd name="connsiteX62" fmla="*/ 5758240 w 17145000"/>
              <a:gd name="connsiteY62" fmla="*/ 9220919 h 9220919"/>
              <a:gd name="connsiteX63" fmla="*/ 5312649 w 17145000"/>
              <a:gd name="connsiteY63" fmla="*/ 9220919 h 9220919"/>
              <a:gd name="connsiteX64" fmla="*/ 4444919 w 17145000"/>
              <a:gd name="connsiteY64" fmla="*/ 9220919 h 9220919"/>
              <a:gd name="connsiteX65" fmla="*/ 3577189 w 17145000"/>
              <a:gd name="connsiteY65" fmla="*/ 9220919 h 9220919"/>
              <a:gd name="connsiteX66" fmla="*/ 3131598 w 17145000"/>
              <a:gd name="connsiteY66" fmla="*/ 9220919 h 9220919"/>
              <a:gd name="connsiteX67" fmla="*/ 2686007 w 17145000"/>
              <a:gd name="connsiteY67" fmla="*/ 9220919 h 9220919"/>
              <a:gd name="connsiteX68" fmla="*/ 1536851 w 17145000"/>
              <a:gd name="connsiteY68" fmla="*/ 9220919 h 9220919"/>
              <a:gd name="connsiteX69" fmla="*/ 0 w 17145000"/>
              <a:gd name="connsiteY69" fmla="*/ 7684068 h 9220919"/>
              <a:gd name="connsiteX70" fmla="*/ 0 w 17145000"/>
              <a:gd name="connsiteY70" fmla="*/ 7309647 h 9220919"/>
              <a:gd name="connsiteX71" fmla="*/ 0 w 17145000"/>
              <a:gd name="connsiteY71" fmla="*/ 6750809 h 9220919"/>
              <a:gd name="connsiteX72" fmla="*/ 0 w 17145000"/>
              <a:gd name="connsiteY72" fmla="*/ 6253443 h 9220919"/>
              <a:gd name="connsiteX73" fmla="*/ 0 w 17145000"/>
              <a:gd name="connsiteY73" fmla="*/ 5817549 h 9220919"/>
              <a:gd name="connsiteX74" fmla="*/ 0 w 17145000"/>
              <a:gd name="connsiteY74" fmla="*/ 5381656 h 9220919"/>
              <a:gd name="connsiteX75" fmla="*/ 0 w 17145000"/>
              <a:gd name="connsiteY75" fmla="*/ 4822818 h 9220919"/>
              <a:gd name="connsiteX76" fmla="*/ 0 w 17145000"/>
              <a:gd name="connsiteY76" fmla="*/ 4386924 h 9220919"/>
              <a:gd name="connsiteX77" fmla="*/ 0 w 17145000"/>
              <a:gd name="connsiteY77" fmla="*/ 3951031 h 9220919"/>
              <a:gd name="connsiteX78" fmla="*/ 0 w 17145000"/>
              <a:gd name="connsiteY78" fmla="*/ 3515137 h 9220919"/>
              <a:gd name="connsiteX79" fmla="*/ 0 w 17145000"/>
              <a:gd name="connsiteY79" fmla="*/ 2833355 h 9220919"/>
              <a:gd name="connsiteX80" fmla="*/ 0 w 17145000"/>
              <a:gd name="connsiteY80" fmla="*/ 2458934 h 9220919"/>
              <a:gd name="connsiteX81" fmla="*/ 0 w 17145000"/>
              <a:gd name="connsiteY81" fmla="*/ 2084512 h 9220919"/>
              <a:gd name="connsiteX82" fmla="*/ 0 w 17145000"/>
              <a:gd name="connsiteY82" fmla="*/ 1536851 h 922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145000" h="9220919" fill="none" extrusionOk="0">
                <a:moveTo>
                  <a:pt x="0" y="1536851"/>
                </a:moveTo>
                <a:cubicBezTo>
                  <a:pt x="185641" y="622874"/>
                  <a:pt x="727555" y="-94734"/>
                  <a:pt x="1536851" y="0"/>
                </a:cubicBezTo>
                <a:cubicBezTo>
                  <a:pt x="1659897" y="-350"/>
                  <a:pt x="1766537" y="9347"/>
                  <a:pt x="1841729" y="0"/>
                </a:cubicBezTo>
                <a:cubicBezTo>
                  <a:pt x="1916921" y="-9347"/>
                  <a:pt x="1966838" y="16056"/>
                  <a:pt x="2005894" y="0"/>
                </a:cubicBezTo>
                <a:cubicBezTo>
                  <a:pt x="2044950" y="-16056"/>
                  <a:pt x="2685048" y="65634"/>
                  <a:pt x="2873624" y="0"/>
                </a:cubicBezTo>
                <a:cubicBezTo>
                  <a:pt x="3062200" y="-65634"/>
                  <a:pt x="3512475" y="72212"/>
                  <a:pt x="3741354" y="0"/>
                </a:cubicBezTo>
                <a:cubicBezTo>
                  <a:pt x="3970233" y="-72212"/>
                  <a:pt x="3840185" y="258"/>
                  <a:pt x="3905519" y="0"/>
                </a:cubicBezTo>
                <a:cubicBezTo>
                  <a:pt x="3970853" y="-258"/>
                  <a:pt x="4239471" y="5703"/>
                  <a:pt x="4491824" y="0"/>
                </a:cubicBezTo>
                <a:cubicBezTo>
                  <a:pt x="4744178" y="-5703"/>
                  <a:pt x="4809140" y="6270"/>
                  <a:pt x="4937415" y="0"/>
                </a:cubicBezTo>
                <a:cubicBezTo>
                  <a:pt x="5065690" y="-6270"/>
                  <a:pt x="5273650" y="4910"/>
                  <a:pt x="5383006" y="0"/>
                </a:cubicBezTo>
                <a:cubicBezTo>
                  <a:pt x="5492362" y="-4910"/>
                  <a:pt x="5696163" y="49080"/>
                  <a:pt x="5828597" y="0"/>
                </a:cubicBezTo>
                <a:cubicBezTo>
                  <a:pt x="5961031" y="-49080"/>
                  <a:pt x="5952657" y="14214"/>
                  <a:pt x="5992762" y="0"/>
                </a:cubicBezTo>
                <a:cubicBezTo>
                  <a:pt x="6032868" y="-14214"/>
                  <a:pt x="6562581" y="70894"/>
                  <a:pt x="6860492" y="0"/>
                </a:cubicBezTo>
                <a:cubicBezTo>
                  <a:pt x="7158403" y="-70894"/>
                  <a:pt x="7334746" y="77668"/>
                  <a:pt x="7728222" y="0"/>
                </a:cubicBezTo>
                <a:cubicBezTo>
                  <a:pt x="8121698" y="-77668"/>
                  <a:pt x="7850719" y="16090"/>
                  <a:pt x="7892387" y="0"/>
                </a:cubicBezTo>
                <a:cubicBezTo>
                  <a:pt x="7934056" y="-16090"/>
                  <a:pt x="8080421" y="30004"/>
                  <a:pt x="8197265" y="0"/>
                </a:cubicBezTo>
                <a:cubicBezTo>
                  <a:pt x="8314109" y="-30004"/>
                  <a:pt x="8493619" y="33462"/>
                  <a:pt x="8783569" y="0"/>
                </a:cubicBezTo>
                <a:cubicBezTo>
                  <a:pt x="9073519" y="-33462"/>
                  <a:pt x="9253139" y="10513"/>
                  <a:pt x="9510587" y="0"/>
                </a:cubicBezTo>
                <a:cubicBezTo>
                  <a:pt x="9768035" y="-10513"/>
                  <a:pt x="9795121" y="39661"/>
                  <a:pt x="9956178" y="0"/>
                </a:cubicBezTo>
                <a:cubicBezTo>
                  <a:pt x="10117235" y="-39661"/>
                  <a:pt x="10180619" y="20028"/>
                  <a:pt x="10261056" y="0"/>
                </a:cubicBezTo>
                <a:cubicBezTo>
                  <a:pt x="10341493" y="-20028"/>
                  <a:pt x="10442543" y="10197"/>
                  <a:pt x="10565934" y="0"/>
                </a:cubicBezTo>
                <a:cubicBezTo>
                  <a:pt x="10689325" y="-10197"/>
                  <a:pt x="11013342" y="33678"/>
                  <a:pt x="11292951" y="0"/>
                </a:cubicBezTo>
                <a:cubicBezTo>
                  <a:pt x="11572560" y="-33678"/>
                  <a:pt x="11387666" y="15368"/>
                  <a:pt x="11457116" y="0"/>
                </a:cubicBezTo>
                <a:cubicBezTo>
                  <a:pt x="11526566" y="-15368"/>
                  <a:pt x="11775052" y="25480"/>
                  <a:pt x="11902707" y="0"/>
                </a:cubicBezTo>
                <a:cubicBezTo>
                  <a:pt x="12030362" y="-25480"/>
                  <a:pt x="12302401" y="50439"/>
                  <a:pt x="12489011" y="0"/>
                </a:cubicBezTo>
                <a:cubicBezTo>
                  <a:pt x="12675621" y="-50439"/>
                  <a:pt x="12643367" y="32060"/>
                  <a:pt x="12793889" y="0"/>
                </a:cubicBezTo>
                <a:cubicBezTo>
                  <a:pt x="12944411" y="-32060"/>
                  <a:pt x="13326079" y="8173"/>
                  <a:pt x="13661619" y="0"/>
                </a:cubicBezTo>
                <a:cubicBezTo>
                  <a:pt x="13997159" y="-8173"/>
                  <a:pt x="13775847" y="2392"/>
                  <a:pt x="13825785" y="0"/>
                </a:cubicBezTo>
                <a:cubicBezTo>
                  <a:pt x="13875723" y="-2392"/>
                  <a:pt x="13920299" y="16328"/>
                  <a:pt x="13989950" y="0"/>
                </a:cubicBezTo>
                <a:cubicBezTo>
                  <a:pt x="14059601" y="-16328"/>
                  <a:pt x="14240450" y="45427"/>
                  <a:pt x="14435541" y="0"/>
                </a:cubicBezTo>
                <a:cubicBezTo>
                  <a:pt x="14630632" y="-45427"/>
                  <a:pt x="14759313" y="65014"/>
                  <a:pt x="15021845" y="0"/>
                </a:cubicBezTo>
                <a:cubicBezTo>
                  <a:pt x="15284377" y="-65014"/>
                  <a:pt x="15329649" y="20875"/>
                  <a:pt x="15608149" y="0"/>
                </a:cubicBezTo>
                <a:cubicBezTo>
                  <a:pt x="16398703" y="240461"/>
                  <a:pt x="16978033" y="648399"/>
                  <a:pt x="17145000" y="1536851"/>
                </a:cubicBezTo>
                <a:cubicBezTo>
                  <a:pt x="17200364" y="1747483"/>
                  <a:pt x="17088851" y="1898626"/>
                  <a:pt x="17145000" y="2034217"/>
                </a:cubicBezTo>
                <a:cubicBezTo>
                  <a:pt x="17201149" y="2169808"/>
                  <a:pt x="17135692" y="2314749"/>
                  <a:pt x="17145000" y="2408638"/>
                </a:cubicBezTo>
                <a:cubicBezTo>
                  <a:pt x="17154308" y="2502527"/>
                  <a:pt x="17096590" y="2906937"/>
                  <a:pt x="17145000" y="3090420"/>
                </a:cubicBezTo>
                <a:cubicBezTo>
                  <a:pt x="17193410" y="3273903"/>
                  <a:pt x="17107015" y="3453679"/>
                  <a:pt x="17145000" y="3649258"/>
                </a:cubicBezTo>
                <a:cubicBezTo>
                  <a:pt x="17182985" y="3844837"/>
                  <a:pt x="17144855" y="3951211"/>
                  <a:pt x="17145000" y="4208096"/>
                </a:cubicBezTo>
                <a:cubicBezTo>
                  <a:pt x="17145145" y="4464981"/>
                  <a:pt x="17121220" y="4499256"/>
                  <a:pt x="17145000" y="4643990"/>
                </a:cubicBezTo>
                <a:cubicBezTo>
                  <a:pt x="17168780" y="4788724"/>
                  <a:pt x="17115150" y="5009923"/>
                  <a:pt x="17145000" y="5325772"/>
                </a:cubicBezTo>
                <a:cubicBezTo>
                  <a:pt x="17174850" y="5641621"/>
                  <a:pt x="17105517" y="5618170"/>
                  <a:pt x="17145000" y="5761666"/>
                </a:cubicBezTo>
                <a:cubicBezTo>
                  <a:pt x="17184483" y="5905162"/>
                  <a:pt x="17144857" y="6269409"/>
                  <a:pt x="17145000" y="6443448"/>
                </a:cubicBezTo>
                <a:cubicBezTo>
                  <a:pt x="17145143" y="6617487"/>
                  <a:pt x="17123976" y="6649839"/>
                  <a:pt x="17145000" y="6817869"/>
                </a:cubicBezTo>
                <a:cubicBezTo>
                  <a:pt x="17166024" y="6985899"/>
                  <a:pt x="17119878" y="7452351"/>
                  <a:pt x="17145000" y="7684068"/>
                </a:cubicBezTo>
                <a:cubicBezTo>
                  <a:pt x="17034085" y="8355468"/>
                  <a:pt x="16403748" y="9284631"/>
                  <a:pt x="15608149" y="9220919"/>
                </a:cubicBezTo>
                <a:cubicBezTo>
                  <a:pt x="15408129" y="9268271"/>
                  <a:pt x="15147150" y="9153066"/>
                  <a:pt x="14881132" y="9220919"/>
                </a:cubicBezTo>
                <a:cubicBezTo>
                  <a:pt x="14615114" y="9288772"/>
                  <a:pt x="14441170" y="9163705"/>
                  <a:pt x="14294828" y="9220919"/>
                </a:cubicBezTo>
                <a:cubicBezTo>
                  <a:pt x="14148486" y="9278133"/>
                  <a:pt x="14081884" y="9200019"/>
                  <a:pt x="13989950" y="9220919"/>
                </a:cubicBezTo>
                <a:cubicBezTo>
                  <a:pt x="13898016" y="9241819"/>
                  <a:pt x="13675408" y="9218431"/>
                  <a:pt x="13544359" y="9220919"/>
                </a:cubicBezTo>
                <a:cubicBezTo>
                  <a:pt x="13413310" y="9223407"/>
                  <a:pt x="12927534" y="9163700"/>
                  <a:pt x="12676629" y="9220919"/>
                </a:cubicBezTo>
                <a:cubicBezTo>
                  <a:pt x="12425724" y="9278138"/>
                  <a:pt x="12197663" y="9191381"/>
                  <a:pt x="11949612" y="9220919"/>
                </a:cubicBezTo>
                <a:cubicBezTo>
                  <a:pt x="11701561" y="9250457"/>
                  <a:pt x="11853279" y="9206031"/>
                  <a:pt x="11785446" y="9220919"/>
                </a:cubicBezTo>
                <a:cubicBezTo>
                  <a:pt x="11717613" y="9235807"/>
                  <a:pt x="11688211" y="9212801"/>
                  <a:pt x="11621281" y="9220919"/>
                </a:cubicBezTo>
                <a:cubicBezTo>
                  <a:pt x="11554352" y="9229037"/>
                  <a:pt x="11028289" y="9183023"/>
                  <a:pt x="10753551" y="9220919"/>
                </a:cubicBezTo>
                <a:cubicBezTo>
                  <a:pt x="10478813" y="9258815"/>
                  <a:pt x="10660592" y="9210555"/>
                  <a:pt x="10589386" y="9220919"/>
                </a:cubicBezTo>
                <a:cubicBezTo>
                  <a:pt x="10518180" y="9231283"/>
                  <a:pt x="10475474" y="9208190"/>
                  <a:pt x="10425221" y="9220919"/>
                </a:cubicBezTo>
                <a:cubicBezTo>
                  <a:pt x="10374969" y="9233648"/>
                  <a:pt x="10049341" y="9186749"/>
                  <a:pt x="9698204" y="9220919"/>
                </a:cubicBezTo>
                <a:cubicBezTo>
                  <a:pt x="9347067" y="9255089"/>
                  <a:pt x="9095534" y="9124844"/>
                  <a:pt x="8830474" y="9220919"/>
                </a:cubicBezTo>
                <a:cubicBezTo>
                  <a:pt x="8565414" y="9316994"/>
                  <a:pt x="8325846" y="9117969"/>
                  <a:pt x="7962744" y="9220919"/>
                </a:cubicBezTo>
                <a:cubicBezTo>
                  <a:pt x="7599642" y="9323869"/>
                  <a:pt x="7656639" y="9183741"/>
                  <a:pt x="7517153" y="9220919"/>
                </a:cubicBezTo>
                <a:cubicBezTo>
                  <a:pt x="7377667" y="9258097"/>
                  <a:pt x="6882202" y="9117994"/>
                  <a:pt x="6649423" y="9220919"/>
                </a:cubicBezTo>
                <a:cubicBezTo>
                  <a:pt x="6416644" y="9323844"/>
                  <a:pt x="6071745" y="9143312"/>
                  <a:pt x="5922406" y="9220919"/>
                </a:cubicBezTo>
                <a:cubicBezTo>
                  <a:pt x="5773067" y="9298526"/>
                  <a:pt x="5796385" y="9207957"/>
                  <a:pt x="5758240" y="9220919"/>
                </a:cubicBezTo>
                <a:cubicBezTo>
                  <a:pt x="5720095" y="9233881"/>
                  <a:pt x="5457898" y="9177400"/>
                  <a:pt x="5312649" y="9220919"/>
                </a:cubicBezTo>
                <a:cubicBezTo>
                  <a:pt x="5167400" y="9264438"/>
                  <a:pt x="4722978" y="9205770"/>
                  <a:pt x="4444919" y="9220919"/>
                </a:cubicBezTo>
                <a:cubicBezTo>
                  <a:pt x="4166860" y="9236068"/>
                  <a:pt x="3820979" y="9165547"/>
                  <a:pt x="3577189" y="9220919"/>
                </a:cubicBezTo>
                <a:cubicBezTo>
                  <a:pt x="3333399" y="9276291"/>
                  <a:pt x="3315510" y="9170588"/>
                  <a:pt x="3131598" y="9220919"/>
                </a:cubicBezTo>
                <a:cubicBezTo>
                  <a:pt x="2947686" y="9271250"/>
                  <a:pt x="2889575" y="9184642"/>
                  <a:pt x="2686007" y="9220919"/>
                </a:cubicBezTo>
                <a:cubicBezTo>
                  <a:pt x="2482439" y="9257196"/>
                  <a:pt x="1856853" y="9095469"/>
                  <a:pt x="1536851" y="9220919"/>
                </a:cubicBezTo>
                <a:cubicBezTo>
                  <a:pt x="659456" y="9201578"/>
                  <a:pt x="161873" y="8677490"/>
                  <a:pt x="0" y="7684068"/>
                </a:cubicBezTo>
                <a:cubicBezTo>
                  <a:pt x="-27073" y="7605716"/>
                  <a:pt x="35585" y="7481381"/>
                  <a:pt x="0" y="7309647"/>
                </a:cubicBezTo>
                <a:cubicBezTo>
                  <a:pt x="-35585" y="7137913"/>
                  <a:pt x="37965" y="6864866"/>
                  <a:pt x="0" y="6750809"/>
                </a:cubicBezTo>
                <a:cubicBezTo>
                  <a:pt x="-37965" y="6636752"/>
                  <a:pt x="43370" y="6427760"/>
                  <a:pt x="0" y="6253443"/>
                </a:cubicBezTo>
                <a:cubicBezTo>
                  <a:pt x="-43370" y="6079126"/>
                  <a:pt x="48799" y="5957100"/>
                  <a:pt x="0" y="5817549"/>
                </a:cubicBezTo>
                <a:cubicBezTo>
                  <a:pt x="-48799" y="5677998"/>
                  <a:pt x="6162" y="5523815"/>
                  <a:pt x="0" y="5381656"/>
                </a:cubicBezTo>
                <a:cubicBezTo>
                  <a:pt x="-6162" y="5239497"/>
                  <a:pt x="19386" y="4979098"/>
                  <a:pt x="0" y="4822818"/>
                </a:cubicBezTo>
                <a:cubicBezTo>
                  <a:pt x="-19386" y="4666538"/>
                  <a:pt x="27251" y="4519895"/>
                  <a:pt x="0" y="4386924"/>
                </a:cubicBezTo>
                <a:cubicBezTo>
                  <a:pt x="-27251" y="4253953"/>
                  <a:pt x="47120" y="4069635"/>
                  <a:pt x="0" y="3951031"/>
                </a:cubicBezTo>
                <a:cubicBezTo>
                  <a:pt x="-47120" y="3832427"/>
                  <a:pt x="38959" y="3608121"/>
                  <a:pt x="0" y="3515137"/>
                </a:cubicBezTo>
                <a:cubicBezTo>
                  <a:pt x="-38959" y="3422153"/>
                  <a:pt x="72243" y="3037298"/>
                  <a:pt x="0" y="2833355"/>
                </a:cubicBezTo>
                <a:cubicBezTo>
                  <a:pt x="-72243" y="2629412"/>
                  <a:pt x="39242" y="2620104"/>
                  <a:pt x="0" y="2458934"/>
                </a:cubicBezTo>
                <a:cubicBezTo>
                  <a:pt x="-39242" y="2297764"/>
                  <a:pt x="19294" y="2255976"/>
                  <a:pt x="0" y="2084512"/>
                </a:cubicBezTo>
                <a:cubicBezTo>
                  <a:pt x="-19294" y="1913048"/>
                  <a:pt x="29327" y="1671748"/>
                  <a:pt x="0" y="1536851"/>
                </a:cubicBezTo>
                <a:close/>
              </a:path>
              <a:path w="17145000" h="9220919" stroke="0" extrusionOk="0">
                <a:moveTo>
                  <a:pt x="0" y="1536851"/>
                </a:moveTo>
                <a:cubicBezTo>
                  <a:pt x="-117421" y="615644"/>
                  <a:pt x="459932" y="85625"/>
                  <a:pt x="1536851" y="0"/>
                </a:cubicBezTo>
                <a:cubicBezTo>
                  <a:pt x="1859199" y="-18881"/>
                  <a:pt x="2083605" y="31024"/>
                  <a:pt x="2404581" y="0"/>
                </a:cubicBezTo>
                <a:cubicBezTo>
                  <a:pt x="2725557" y="-31024"/>
                  <a:pt x="2693691" y="3694"/>
                  <a:pt x="2850172" y="0"/>
                </a:cubicBezTo>
                <a:cubicBezTo>
                  <a:pt x="3006653" y="-3694"/>
                  <a:pt x="3082554" y="20607"/>
                  <a:pt x="3155050" y="0"/>
                </a:cubicBezTo>
                <a:cubicBezTo>
                  <a:pt x="3227546" y="-20607"/>
                  <a:pt x="3528330" y="75266"/>
                  <a:pt x="3882067" y="0"/>
                </a:cubicBezTo>
                <a:cubicBezTo>
                  <a:pt x="4235804" y="-75266"/>
                  <a:pt x="4105284" y="16019"/>
                  <a:pt x="4327658" y="0"/>
                </a:cubicBezTo>
                <a:cubicBezTo>
                  <a:pt x="4550032" y="-16019"/>
                  <a:pt x="4882270" y="35050"/>
                  <a:pt x="5195388" y="0"/>
                </a:cubicBezTo>
                <a:cubicBezTo>
                  <a:pt x="5508506" y="-35050"/>
                  <a:pt x="5399926" y="25900"/>
                  <a:pt x="5500267" y="0"/>
                </a:cubicBezTo>
                <a:cubicBezTo>
                  <a:pt x="5600608" y="-25900"/>
                  <a:pt x="6120505" y="18027"/>
                  <a:pt x="6367997" y="0"/>
                </a:cubicBezTo>
                <a:cubicBezTo>
                  <a:pt x="6615489" y="-18027"/>
                  <a:pt x="6490696" y="6474"/>
                  <a:pt x="6532162" y="0"/>
                </a:cubicBezTo>
                <a:cubicBezTo>
                  <a:pt x="6573628" y="-6474"/>
                  <a:pt x="6942846" y="65002"/>
                  <a:pt x="7118466" y="0"/>
                </a:cubicBezTo>
                <a:cubicBezTo>
                  <a:pt x="7294086" y="-65002"/>
                  <a:pt x="7533963" y="4159"/>
                  <a:pt x="7704770" y="0"/>
                </a:cubicBezTo>
                <a:cubicBezTo>
                  <a:pt x="7875577" y="-4159"/>
                  <a:pt x="8019745" y="51685"/>
                  <a:pt x="8150361" y="0"/>
                </a:cubicBezTo>
                <a:cubicBezTo>
                  <a:pt x="8280977" y="-51685"/>
                  <a:pt x="8663091" y="50716"/>
                  <a:pt x="9018091" y="0"/>
                </a:cubicBezTo>
                <a:cubicBezTo>
                  <a:pt x="9373091" y="-50716"/>
                  <a:pt x="9558975" y="1644"/>
                  <a:pt x="9885821" y="0"/>
                </a:cubicBezTo>
                <a:cubicBezTo>
                  <a:pt x="10212667" y="-1644"/>
                  <a:pt x="10085299" y="18757"/>
                  <a:pt x="10190699" y="0"/>
                </a:cubicBezTo>
                <a:cubicBezTo>
                  <a:pt x="10296099" y="-18757"/>
                  <a:pt x="10490710" y="49714"/>
                  <a:pt x="10777003" y="0"/>
                </a:cubicBezTo>
                <a:cubicBezTo>
                  <a:pt x="11063296" y="-49714"/>
                  <a:pt x="11290168" y="24615"/>
                  <a:pt x="11644733" y="0"/>
                </a:cubicBezTo>
                <a:cubicBezTo>
                  <a:pt x="11999298" y="-24615"/>
                  <a:pt x="12113452" y="64426"/>
                  <a:pt x="12231037" y="0"/>
                </a:cubicBezTo>
                <a:cubicBezTo>
                  <a:pt x="12348622" y="-64426"/>
                  <a:pt x="12324460" y="6220"/>
                  <a:pt x="12395203" y="0"/>
                </a:cubicBezTo>
                <a:cubicBezTo>
                  <a:pt x="12465946" y="-6220"/>
                  <a:pt x="12588265" y="22666"/>
                  <a:pt x="12700081" y="0"/>
                </a:cubicBezTo>
                <a:cubicBezTo>
                  <a:pt x="12811897" y="-22666"/>
                  <a:pt x="13248472" y="20703"/>
                  <a:pt x="13567811" y="0"/>
                </a:cubicBezTo>
                <a:cubicBezTo>
                  <a:pt x="13887150" y="-20703"/>
                  <a:pt x="13920179" y="37887"/>
                  <a:pt x="14154115" y="0"/>
                </a:cubicBezTo>
                <a:cubicBezTo>
                  <a:pt x="14388051" y="-37887"/>
                  <a:pt x="14319357" y="25713"/>
                  <a:pt x="14458993" y="0"/>
                </a:cubicBezTo>
                <a:cubicBezTo>
                  <a:pt x="14598629" y="-25713"/>
                  <a:pt x="14854416" y="47773"/>
                  <a:pt x="15045297" y="0"/>
                </a:cubicBezTo>
                <a:cubicBezTo>
                  <a:pt x="15236178" y="-47773"/>
                  <a:pt x="15412110" y="12972"/>
                  <a:pt x="15608149" y="0"/>
                </a:cubicBezTo>
                <a:cubicBezTo>
                  <a:pt x="16477095" y="-62026"/>
                  <a:pt x="17284192" y="838574"/>
                  <a:pt x="17145000" y="1536851"/>
                </a:cubicBezTo>
                <a:cubicBezTo>
                  <a:pt x="17167411" y="1745126"/>
                  <a:pt x="17063940" y="2014861"/>
                  <a:pt x="17145000" y="2218633"/>
                </a:cubicBezTo>
                <a:cubicBezTo>
                  <a:pt x="17226060" y="2422405"/>
                  <a:pt x="17097465" y="2561548"/>
                  <a:pt x="17145000" y="2838943"/>
                </a:cubicBezTo>
                <a:cubicBezTo>
                  <a:pt x="17192535" y="3116338"/>
                  <a:pt x="17094119" y="3158407"/>
                  <a:pt x="17145000" y="3274837"/>
                </a:cubicBezTo>
                <a:cubicBezTo>
                  <a:pt x="17195881" y="3391267"/>
                  <a:pt x="17073770" y="3603339"/>
                  <a:pt x="17145000" y="3895147"/>
                </a:cubicBezTo>
                <a:cubicBezTo>
                  <a:pt x="17216230" y="4186955"/>
                  <a:pt x="17115289" y="4088423"/>
                  <a:pt x="17145000" y="4269568"/>
                </a:cubicBezTo>
                <a:cubicBezTo>
                  <a:pt x="17174711" y="4450713"/>
                  <a:pt x="17138135" y="4617031"/>
                  <a:pt x="17145000" y="4889878"/>
                </a:cubicBezTo>
                <a:cubicBezTo>
                  <a:pt x="17151865" y="5162725"/>
                  <a:pt x="17128625" y="5114693"/>
                  <a:pt x="17145000" y="5325772"/>
                </a:cubicBezTo>
                <a:cubicBezTo>
                  <a:pt x="17161375" y="5536851"/>
                  <a:pt x="17104156" y="5624203"/>
                  <a:pt x="17145000" y="5700193"/>
                </a:cubicBezTo>
                <a:cubicBezTo>
                  <a:pt x="17185844" y="5776183"/>
                  <a:pt x="17124703" y="5986315"/>
                  <a:pt x="17145000" y="6136087"/>
                </a:cubicBezTo>
                <a:cubicBezTo>
                  <a:pt x="17165297" y="6285859"/>
                  <a:pt x="17102612" y="6505269"/>
                  <a:pt x="17145000" y="6756397"/>
                </a:cubicBezTo>
                <a:cubicBezTo>
                  <a:pt x="17187388" y="7007525"/>
                  <a:pt x="17115920" y="7035683"/>
                  <a:pt x="17145000" y="7192291"/>
                </a:cubicBezTo>
                <a:cubicBezTo>
                  <a:pt x="17174080" y="7348899"/>
                  <a:pt x="17135041" y="7493384"/>
                  <a:pt x="17145000" y="7684068"/>
                </a:cubicBezTo>
                <a:cubicBezTo>
                  <a:pt x="17305664" y="8564705"/>
                  <a:pt x="16255357" y="9351067"/>
                  <a:pt x="15608149" y="9220919"/>
                </a:cubicBezTo>
                <a:cubicBezTo>
                  <a:pt x="15250182" y="9256172"/>
                  <a:pt x="15141254" y="9162501"/>
                  <a:pt x="14881132" y="9220919"/>
                </a:cubicBezTo>
                <a:cubicBezTo>
                  <a:pt x="14621010" y="9279337"/>
                  <a:pt x="14641151" y="9206661"/>
                  <a:pt x="14576254" y="9220919"/>
                </a:cubicBezTo>
                <a:cubicBezTo>
                  <a:pt x="14511357" y="9235177"/>
                  <a:pt x="14026070" y="9140816"/>
                  <a:pt x="13708524" y="9220919"/>
                </a:cubicBezTo>
                <a:cubicBezTo>
                  <a:pt x="13390978" y="9301022"/>
                  <a:pt x="13289211" y="9186177"/>
                  <a:pt x="13122220" y="9220919"/>
                </a:cubicBezTo>
                <a:cubicBezTo>
                  <a:pt x="12955229" y="9255661"/>
                  <a:pt x="12568567" y="9122965"/>
                  <a:pt x="12254490" y="9220919"/>
                </a:cubicBezTo>
                <a:cubicBezTo>
                  <a:pt x="11940413" y="9318873"/>
                  <a:pt x="11862892" y="9182982"/>
                  <a:pt x="11527473" y="9220919"/>
                </a:cubicBezTo>
                <a:cubicBezTo>
                  <a:pt x="11192054" y="9258856"/>
                  <a:pt x="11182104" y="9189494"/>
                  <a:pt x="11081881" y="9220919"/>
                </a:cubicBezTo>
                <a:cubicBezTo>
                  <a:pt x="10981658" y="9252344"/>
                  <a:pt x="10654812" y="9195308"/>
                  <a:pt x="10354864" y="9220919"/>
                </a:cubicBezTo>
                <a:cubicBezTo>
                  <a:pt x="10054916" y="9246530"/>
                  <a:pt x="10181091" y="9212320"/>
                  <a:pt x="10049986" y="9220919"/>
                </a:cubicBezTo>
                <a:cubicBezTo>
                  <a:pt x="9918881" y="9229518"/>
                  <a:pt x="9706011" y="9220003"/>
                  <a:pt x="9463682" y="9220919"/>
                </a:cubicBezTo>
                <a:cubicBezTo>
                  <a:pt x="9221353" y="9221835"/>
                  <a:pt x="9338203" y="9208827"/>
                  <a:pt x="9299517" y="9220919"/>
                </a:cubicBezTo>
                <a:cubicBezTo>
                  <a:pt x="9260832" y="9233011"/>
                  <a:pt x="8759884" y="9171821"/>
                  <a:pt x="8431787" y="9220919"/>
                </a:cubicBezTo>
                <a:cubicBezTo>
                  <a:pt x="8103690" y="9270017"/>
                  <a:pt x="8007164" y="9155382"/>
                  <a:pt x="7845483" y="9220919"/>
                </a:cubicBezTo>
                <a:cubicBezTo>
                  <a:pt x="7683802" y="9286456"/>
                  <a:pt x="7202183" y="9197093"/>
                  <a:pt x="6977753" y="9220919"/>
                </a:cubicBezTo>
                <a:cubicBezTo>
                  <a:pt x="6753323" y="9244745"/>
                  <a:pt x="6678879" y="9191294"/>
                  <a:pt x="6532162" y="9220919"/>
                </a:cubicBezTo>
                <a:cubicBezTo>
                  <a:pt x="6385445" y="9250544"/>
                  <a:pt x="6339261" y="9201824"/>
                  <a:pt x="6227284" y="9220919"/>
                </a:cubicBezTo>
                <a:cubicBezTo>
                  <a:pt x="6115307" y="9240014"/>
                  <a:pt x="5883669" y="9213332"/>
                  <a:pt x="5640980" y="9220919"/>
                </a:cubicBezTo>
                <a:cubicBezTo>
                  <a:pt x="5398291" y="9228506"/>
                  <a:pt x="5076087" y="9165824"/>
                  <a:pt x="4913963" y="9220919"/>
                </a:cubicBezTo>
                <a:cubicBezTo>
                  <a:pt x="4751839" y="9276014"/>
                  <a:pt x="4317861" y="9213920"/>
                  <a:pt x="4046232" y="9220919"/>
                </a:cubicBezTo>
                <a:cubicBezTo>
                  <a:pt x="3774603" y="9227918"/>
                  <a:pt x="3609032" y="9174983"/>
                  <a:pt x="3319215" y="9220919"/>
                </a:cubicBezTo>
                <a:cubicBezTo>
                  <a:pt x="3029398" y="9266855"/>
                  <a:pt x="2672398" y="9160127"/>
                  <a:pt x="2451485" y="9220919"/>
                </a:cubicBezTo>
                <a:cubicBezTo>
                  <a:pt x="2230572" y="9281711"/>
                  <a:pt x="1975160" y="9125164"/>
                  <a:pt x="1536851" y="9220919"/>
                </a:cubicBezTo>
                <a:cubicBezTo>
                  <a:pt x="772308" y="9133691"/>
                  <a:pt x="-55837" y="8721027"/>
                  <a:pt x="0" y="7684068"/>
                </a:cubicBezTo>
                <a:cubicBezTo>
                  <a:pt x="-63911" y="7545200"/>
                  <a:pt x="47079" y="7313962"/>
                  <a:pt x="0" y="7002286"/>
                </a:cubicBezTo>
                <a:cubicBezTo>
                  <a:pt x="-47079" y="6690610"/>
                  <a:pt x="22695" y="6774735"/>
                  <a:pt x="0" y="6566392"/>
                </a:cubicBezTo>
                <a:cubicBezTo>
                  <a:pt x="-22695" y="6358049"/>
                  <a:pt x="43260" y="6267385"/>
                  <a:pt x="0" y="6191971"/>
                </a:cubicBezTo>
                <a:cubicBezTo>
                  <a:pt x="-43260" y="6116557"/>
                  <a:pt x="50019" y="5957650"/>
                  <a:pt x="0" y="5756077"/>
                </a:cubicBezTo>
                <a:cubicBezTo>
                  <a:pt x="-50019" y="5554504"/>
                  <a:pt x="2113" y="5498995"/>
                  <a:pt x="0" y="5320184"/>
                </a:cubicBezTo>
                <a:cubicBezTo>
                  <a:pt x="-2113" y="5141373"/>
                  <a:pt x="226" y="4926919"/>
                  <a:pt x="0" y="4761346"/>
                </a:cubicBezTo>
                <a:cubicBezTo>
                  <a:pt x="-226" y="4595773"/>
                  <a:pt x="41657" y="4356579"/>
                  <a:pt x="0" y="4202508"/>
                </a:cubicBezTo>
                <a:cubicBezTo>
                  <a:pt x="-41657" y="4048437"/>
                  <a:pt x="56753" y="3903623"/>
                  <a:pt x="0" y="3705142"/>
                </a:cubicBezTo>
                <a:cubicBezTo>
                  <a:pt x="-56753" y="3506661"/>
                  <a:pt x="2120" y="3212662"/>
                  <a:pt x="0" y="3023360"/>
                </a:cubicBezTo>
                <a:cubicBezTo>
                  <a:pt x="-2120" y="2834058"/>
                  <a:pt x="50807" y="2802488"/>
                  <a:pt x="0" y="2587466"/>
                </a:cubicBezTo>
                <a:cubicBezTo>
                  <a:pt x="-50807" y="2372444"/>
                  <a:pt x="78863" y="1944750"/>
                  <a:pt x="0" y="1536851"/>
                </a:cubicBezTo>
                <a:close/>
              </a:path>
            </a:pathLst>
          </a:custGeom>
          <a:solidFill>
            <a:schemeClr val="bg1"/>
          </a:solidFill>
          <a:ln w="76200">
            <a:solidFill>
              <a:schemeClr val="accent6"/>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7" name="Freeform 6">
            <a:extLst>
              <a:ext uri="{FF2B5EF4-FFF2-40B4-BE49-F238E27FC236}">
                <a16:creationId xmlns:a16="http://schemas.microsoft.com/office/drawing/2014/main" id="{DDE6FFC5-A60B-9C24-0EAC-EE1AE10E2344}"/>
              </a:ext>
            </a:extLst>
          </p:cNvPr>
          <p:cNvSpPr/>
          <p:nvPr/>
        </p:nvSpPr>
        <p:spPr>
          <a:xfrm>
            <a:off x="9240638" y="3436164"/>
            <a:ext cx="8001000" cy="5258518"/>
          </a:xfrm>
          <a:custGeom>
            <a:avLst/>
            <a:gdLst/>
            <a:ahLst/>
            <a:cxnLst/>
            <a:rect l="l" t="t" r="r" b="b"/>
            <a:pathLst>
              <a:path w="11992131" h="8229600">
                <a:moveTo>
                  <a:pt x="0" y="0"/>
                </a:moveTo>
                <a:lnTo>
                  <a:pt x="11992132" y="0"/>
                </a:lnTo>
                <a:lnTo>
                  <a:pt x="11992132" y="8229600"/>
                </a:lnTo>
                <a:lnTo>
                  <a:pt x="0" y="8229600"/>
                </a:lnTo>
                <a:lnTo>
                  <a:pt x="0" y="0"/>
                </a:lnTo>
                <a:close/>
              </a:path>
            </a:pathLst>
          </a:custGeom>
          <a:blipFill>
            <a:blip r:embed="rId4"/>
            <a:stretch>
              <a:fillRect/>
            </a:stretch>
          </a:blipFill>
        </p:spPr>
      </p:sp>
      <p:pic>
        <p:nvPicPr>
          <p:cNvPr id="8" name="Picture 7">
            <a:extLst>
              <a:ext uri="{FF2B5EF4-FFF2-40B4-BE49-F238E27FC236}">
                <a16:creationId xmlns:a16="http://schemas.microsoft.com/office/drawing/2014/main" id="{7269C255-11CD-44FA-F6A3-55AFDCD068EF}"/>
              </a:ext>
            </a:extLst>
          </p:cNvPr>
          <p:cNvPicPr>
            <a:picLocks noChangeAspect="1"/>
          </p:cNvPicPr>
          <p:nvPr/>
        </p:nvPicPr>
        <p:blipFill>
          <a:blip r:embed="rId5"/>
          <a:stretch>
            <a:fillRect/>
          </a:stretch>
        </p:blipFill>
        <p:spPr>
          <a:xfrm>
            <a:off x="2958276" y="685922"/>
            <a:ext cx="11476701" cy="2482701"/>
          </a:xfrm>
          <a:prstGeom prst="rect">
            <a:avLst/>
          </a:prstGeom>
        </p:spPr>
      </p:pic>
      <p:sp>
        <p:nvSpPr>
          <p:cNvPr id="12" name="TextBox 11">
            <a:extLst>
              <a:ext uri="{FF2B5EF4-FFF2-40B4-BE49-F238E27FC236}">
                <a16:creationId xmlns:a16="http://schemas.microsoft.com/office/drawing/2014/main" id="{1653243C-6B26-5C67-A600-D3C5AF573F1B}"/>
              </a:ext>
            </a:extLst>
          </p:cNvPr>
          <p:cNvSpPr txBox="1"/>
          <p:nvPr/>
        </p:nvSpPr>
        <p:spPr>
          <a:xfrm>
            <a:off x="1046362" y="3436164"/>
            <a:ext cx="8001000" cy="5170646"/>
          </a:xfrm>
          <a:prstGeom prst="rect">
            <a:avLst/>
          </a:prstGeom>
          <a:noFill/>
        </p:spPr>
        <p:txBody>
          <a:bodyPr wrap="square" rtlCol="0">
            <a:spAutoFit/>
          </a:bodyPr>
          <a:lstStyle/>
          <a:p>
            <a:pPr algn="just"/>
            <a:r>
              <a:rPr lang="en-VN" sz="5500" b="1" dirty="0">
                <a:solidFill>
                  <a:srgbClr val="945200"/>
                </a:solidFill>
                <a:latin typeface="UTM Avo" panose="02040603050506020204" pitchFamily="18"/>
              </a:rPr>
              <a:t>Bây giờ em hãy chia sẻ những gì em viết được cho các bạn cùng lớp về những việc làm để bảo vệ và chăm sóc cây.</a:t>
            </a:r>
          </a:p>
        </p:txBody>
      </p:sp>
    </p:spTree>
    <p:extLst>
      <p:ext uri="{BB962C8B-B14F-4D97-AF65-F5344CB8AC3E}">
        <p14:creationId xmlns:p14="http://schemas.microsoft.com/office/powerpoint/2010/main" val="2979384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a:extLst>
            <a:ext uri="{FF2B5EF4-FFF2-40B4-BE49-F238E27FC236}">
              <a16:creationId xmlns:a16="http://schemas.microsoft.com/office/drawing/2014/main" id="{D12262B3-5734-3C53-6B9E-1E920595CF8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8E12B48-4420-A6A8-8722-20BF9628F525}"/>
              </a:ext>
            </a:extLst>
          </p:cNvPr>
          <p:cNvSpPr/>
          <p:nvPr/>
        </p:nvSpPr>
        <p:spPr>
          <a:xfrm flipH="1">
            <a:off x="10412622" y="-2275649"/>
            <a:ext cx="9903196" cy="8622379"/>
          </a:xfrm>
          <a:custGeom>
            <a:avLst/>
            <a:gdLst/>
            <a:ahLst/>
            <a:cxnLst/>
            <a:rect l="l" t="t" r="r" b="b"/>
            <a:pathLst>
              <a:path w="9903196" h="8622379">
                <a:moveTo>
                  <a:pt x="9903196" y="0"/>
                </a:moveTo>
                <a:lnTo>
                  <a:pt x="0" y="0"/>
                </a:lnTo>
                <a:lnTo>
                  <a:pt x="0" y="8622379"/>
                </a:lnTo>
                <a:lnTo>
                  <a:pt x="9903196" y="8622379"/>
                </a:lnTo>
                <a:lnTo>
                  <a:pt x="9903196" y="0"/>
                </a:lnTo>
                <a:close/>
              </a:path>
            </a:pathLst>
          </a:custGeom>
          <a:blipFill>
            <a:blip r:embed="rId2"/>
            <a:stretch>
              <a:fillRect t="-49404"/>
            </a:stretch>
          </a:blipFill>
        </p:spPr>
      </p:sp>
      <p:sp>
        <p:nvSpPr>
          <p:cNvPr id="3" name="Freeform 3">
            <a:extLst>
              <a:ext uri="{FF2B5EF4-FFF2-40B4-BE49-F238E27FC236}">
                <a16:creationId xmlns:a16="http://schemas.microsoft.com/office/drawing/2014/main" id="{9517B8C2-F2B7-BD34-0A13-E56E82E056ED}"/>
              </a:ext>
            </a:extLst>
          </p:cNvPr>
          <p:cNvSpPr/>
          <p:nvPr/>
        </p:nvSpPr>
        <p:spPr>
          <a:xfrm flipH="1">
            <a:off x="-894746" y="7750065"/>
            <a:ext cx="19182746" cy="3925953"/>
          </a:xfrm>
          <a:custGeom>
            <a:avLst/>
            <a:gdLst/>
            <a:ahLst/>
            <a:cxnLst/>
            <a:rect l="l" t="t" r="r" b="b"/>
            <a:pathLst>
              <a:path w="19182746" h="3925953">
                <a:moveTo>
                  <a:pt x="19182746" y="0"/>
                </a:moveTo>
                <a:lnTo>
                  <a:pt x="0" y="0"/>
                </a:lnTo>
                <a:lnTo>
                  <a:pt x="0" y="3925953"/>
                </a:lnTo>
                <a:lnTo>
                  <a:pt x="19182746" y="3925953"/>
                </a:lnTo>
                <a:lnTo>
                  <a:pt x="19182746" y="0"/>
                </a:lnTo>
                <a:close/>
              </a:path>
            </a:pathLst>
          </a:custGeom>
          <a:blipFill>
            <a:blip r:embed="rId3"/>
            <a:stretch>
              <a:fillRect r="-13767"/>
            </a:stretch>
          </a:blipFill>
        </p:spPr>
      </p:sp>
      <p:sp>
        <p:nvSpPr>
          <p:cNvPr id="4" name="Freeform 4">
            <a:extLst>
              <a:ext uri="{FF2B5EF4-FFF2-40B4-BE49-F238E27FC236}">
                <a16:creationId xmlns:a16="http://schemas.microsoft.com/office/drawing/2014/main" id="{8CC04F7F-9030-F94A-AA02-B77F1C45B4DB}"/>
              </a:ext>
            </a:extLst>
          </p:cNvPr>
          <p:cNvSpPr/>
          <p:nvPr/>
        </p:nvSpPr>
        <p:spPr>
          <a:xfrm>
            <a:off x="-784220" y="494746"/>
            <a:ext cx="9018484" cy="7852090"/>
          </a:xfrm>
          <a:custGeom>
            <a:avLst/>
            <a:gdLst/>
            <a:ahLst/>
            <a:cxnLst/>
            <a:rect l="l" t="t" r="r" b="b"/>
            <a:pathLst>
              <a:path w="9018484" h="7852090">
                <a:moveTo>
                  <a:pt x="0" y="0"/>
                </a:moveTo>
                <a:lnTo>
                  <a:pt x="9018484" y="0"/>
                </a:lnTo>
                <a:lnTo>
                  <a:pt x="9018484" y="7852090"/>
                </a:lnTo>
                <a:lnTo>
                  <a:pt x="0" y="7852090"/>
                </a:lnTo>
                <a:lnTo>
                  <a:pt x="0" y="0"/>
                </a:lnTo>
                <a:close/>
              </a:path>
            </a:pathLst>
          </a:custGeom>
          <a:blipFill>
            <a:blip r:embed="rId2"/>
            <a:stretch>
              <a:fillRect t="-49404"/>
            </a:stretch>
          </a:blipFill>
        </p:spPr>
      </p:sp>
      <p:sp>
        <p:nvSpPr>
          <p:cNvPr id="20" name="Rounded Rectangle 19">
            <a:extLst>
              <a:ext uri="{FF2B5EF4-FFF2-40B4-BE49-F238E27FC236}">
                <a16:creationId xmlns:a16="http://schemas.microsoft.com/office/drawing/2014/main" id="{CA58E847-C4E5-D66C-34FB-4A5BE4F04C52}"/>
              </a:ext>
            </a:extLst>
          </p:cNvPr>
          <p:cNvSpPr/>
          <p:nvPr/>
        </p:nvSpPr>
        <p:spPr>
          <a:xfrm>
            <a:off x="571500" y="418381"/>
            <a:ext cx="17145000" cy="9220919"/>
          </a:xfrm>
          <a:custGeom>
            <a:avLst/>
            <a:gdLst>
              <a:gd name="connsiteX0" fmla="*/ 0 w 17145000"/>
              <a:gd name="connsiteY0" fmla="*/ 1536851 h 9220919"/>
              <a:gd name="connsiteX1" fmla="*/ 1536851 w 17145000"/>
              <a:gd name="connsiteY1" fmla="*/ 0 h 9220919"/>
              <a:gd name="connsiteX2" fmla="*/ 1841729 w 17145000"/>
              <a:gd name="connsiteY2" fmla="*/ 0 h 9220919"/>
              <a:gd name="connsiteX3" fmla="*/ 2005894 w 17145000"/>
              <a:gd name="connsiteY3" fmla="*/ 0 h 9220919"/>
              <a:gd name="connsiteX4" fmla="*/ 2873624 w 17145000"/>
              <a:gd name="connsiteY4" fmla="*/ 0 h 9220919"/>
              <a:gd name="connsiteX5" fmla="*/ 3741354 w 17145000"/>
              <a:gd name="connsiteY5" fmla="*/ 0 h 9220919"/>
              <a:gd name="connsiteX6" fmla="*/ 3905519 w 17145000"/>
              <a:gd name="connsiteY6" fmla="*/ 0 h 9220919"/>
              <a:gd name="connsiteX7" fmla="*/ 4491824 w 17145000"/>
              <a:gd name="connsiteY7" fmla="*/ 0 h 9220919"/>
              <a:gd name="connsiteX8" fmla="*/ 4937415 w 17145000"/>
              <a:gd name="connsiteY8" fmla="*/ 0 h 9220919"/>
              <a:gd name="connsiteX9" fmla="*/ 5383006 w 17145000"/>
              <a:gd name="connsiteY9" fmla="*/ 0 h 9220919"/>
              <a:gd name="connsiteX10" fmla="*/ 5828597 w 17145000"/>
              <a:gd name="connsiteY10" fmla="*/ 0 h 9220919"/>
              <a:gd name="connsiteX11" fmla="*/ 5992762 w 17145000"/>
              <a:gd name="connsiteY11" fmla="*/ 0 h 9220919"/>
              <a:gd name="connsiteX12" fmla="*/ 6860492 w 17145000"/>
              <a:gd name="connsiteY12" fmla="*/ 0 h 9220919"/>
              <a:gd name="connsiteX13" fmla="*/ 7728222 w 17145000"/>
              <a:gd name="connsiteY13" fmla="*/ 0 h 9220919"/>
              <a:gd name="connsiteX14" fmla="*/ 7892387 w 17145000"/>
              <a:gd name="connsiteY14" fmla="*/ 0 h 9220919"/>
              <a:gd name="connsiteX15" fmla="*/ 8197265 w 17145000"/>
              <a:gd name="connsiteY15" fmla="*/ 0 h 9220919"/>
              <a:gd name="connsiteX16" fmla="*/ 8783569 w 17145000"/>
              <a:gd name="connsiteY16" fmla="*/ 0 h 9220919"/>
              <a:gd name="connsiteX17" fmla="*/ 9510587 w 17145000"/>
              <a:gd name="connsiteY17" fmla="*/ 0 h 9220919"/>
              <a:gd name="connsiteX18" fmla="*/ 9956178 w 17145000"/>
              <a:gd name="connsiteY18" fmla="*/ 0 h 9220919"/>
              <a:gd name="connsiteX19" fmla="*/ 10261056 w 17145000"/>
              <a:gd name="connsiteY19" fmla="*/ 0 h 9220919"/>
              <a:gd name="connsiteX20" fmla="*/ 10565934 w 17145000"/>
              <a:gd name="connsiteY20" fmla="*/ 0 h 9220919"/>
              <a:gd name="connsiteX21" fmla="*/ 11292951 w 17145000"/>
              <a:gd name="connsiteY21" fmla="*/ 0 h 9220919"/>
              <a:gd name="connsiteX22" fmla="*/ 11457116 w 17145000"/>
              <a:gd name="connsiteY22" fmla="*/ 0 h 9220919"/>
              <a:gd name="connsiteX23" fmla="*/ 11902707 w 17145000"/>
              <a:gd name="connsiteY23" fmla="*/ 0 h 9220919"/>
              <a:gd name="connsiteX24" fmla="*/ 12489011 w 17145000"/>
              <a:gd name="connsiteY24" fmla="*/ 0 h 9220919"/>
              <a:gd name="connsiteX25" fmla="*/ 12793889 w 17145000"/>
              <a:gd name="connsiteY25" fmla="*/ 0 h 9220919"/>
              <a:gd name="connsiteX26" fmla="*/ 13661619 w 17145000"/>
              <a:gd name="connsiteY26" fmla="*/ 0 h 9220919"/>
              <a:gd name="connsiteX27" fmla="*/ 13825785 w 17145000"/>
              <a:gd name="connsiteY27" fmla="*/ 0 h 9220919"/>
              <a:gd name="connsiteX28" fmla="*/ 13989950 w 17145000"/>
              <a:gd name="connsiteY28" fmla="*/ 0 h 9220919"/>
              <a:gd name="connsiteX29" fmla="*/ 14435541 w 17145000"/>
              <a:gd name="connsiteY29" fmla="*/ 0 h 9220919"/>
              <a:gd name="connsiteX30" fmla="*/ 15021845 w 17145000"/>
              <a:gd name="connsiteY30" fmla="*/ 0 h 9220919"/>
              <a:gd name="connsiteX31" fmla="*/ 15608149 w 17145000"/>
              <a:gd name="connsiteY31" fmla="*/ 0 h 9220919"/>
              <a:gd name="connsiteX32" fmla="*/ 17145000 w 17145000"/>
              <a:gd name="connsiteY32" fmla="*/ 1536851 h 9220919"/>
              <a:gd name="connsiteX33" fmla="*/ 17145000 w 17145000"/>
              <a:gd name="connsiteY33" fmla="*/ 2034217 h 9220919"/>
              <a:gd name="connsiteX34" fmla="*/ 17145000 w 17145000"/>
              <a:gd name="connsiteY34" fmla="*/ 2408638 h 9220919"/>
              <a:gd name="connsiteX35" fmla="*/ 17145000 w 17145000"/>
              <a:gd name="connsiteY35" fmla="*/ 3090420 h 9220919"/>
              <a:gd name="connsiteX36" fmla="*/ 17145000 w 17145000"/>
              <a:gd name="connsiteY36" fmla="*/ 3649258 h 9220919"/>
              <a:gd name="connsiteX37" fmla="*/ 17145000 w 17145000"/>
              <a:gd name="connsiteY37" fmla="*/ 4208096 h 9220919"/>
              <a:gd name="connsiteX38" fmla="*/ 17145000 w 17145000"/>
              <a:gd name="connsiteY38" fmla="*/ 4643990 h 9220919"/>
              <a:gd name="connsiteX39" fmla="*/ 17145000 w 17145000"/>
              <a:gd name="connsiteY39" fmla="*/ 5325772 h 9220919"/>
              <a:gd name="connsiteX40" fmla="*/ 17145000 w 17145000"/>
              <a:gd name="connsiteY40" fmla="*/ 5761666 h 9220919"/>
              <a:gd name="connsiteX41" fmla="*/ 17145000 w 17145000"/>
              <a:gd name="connsiteY41" fmla="*/ 6443448 h 9220919"/>
              <a:gd name="connsiteX42" fmla="*/ 17145000 w 17145000"/>
              <a:gd name="connsiteY42" fmla="*/ 6817869 h 9220919"/>
              <a:gd name="connsiteX43" fmla="*/ 17145000 w 17145000"/>
              <a:gd name="connsiteY43" fmla="*/ 7684068 h 9220919"/>
              <a:gd name="connsiteX44" fmla="*/ 15608149 w 17145000"/>
              <a:gd name="connsiteY44" fmla="*/ 9220919 h 9220919"/>
              <a:gd name="connsiteX45" fmla="*/ 14881132 w 17145000"/>
              <a:gd name="connsiteY45" fmla="*/ 9220919 h 9220919"/>
              <a:gd name="connsiteX46" fmla="*/ 14294828 w 17145000"/>
              <a:gd name="connsiteY46" fmla="*/ 9220919 h 9220919"/>
              <a:gd name="connsiteX47" fmla="*/ 13989950 w 17145000"/>
              <a:gd name="connsiteY47" fmla="*/ 9220919 h 9220919"/>
              <a:gd name="connsiteX48" fmla="*/ 13544359 w 17145000"/>
              <a:gd name="connsiteY48" fmla="*/ 9220919 h 9220919"/>
              <a:gd name="connsiteX49" fmla="*/ 12676629 w 17145000"/>
              <a:gd name="connsiteY49" fmla="*/ 9220919 h 9220919"/>
              <a:gd name="connsiteX50" fmla="*/ 11949612 w 17145000"/>
              <a:gd name="connsiteY50" fmla="*/ 9220919 h 9220919"/>
              <a:gd name="connsiteX51" fmla="*/ 11785446 w 17145000"/>
              <a:gd name="connsiteY51" fmla="*/ 9220919 h 9220919"/>
              <a:gd name="connsiteX52" fmla="*/ 11621281 w 17145000"/>
              <a:gd name="connsiteY52" fmla="*/ 9220919 h 9220919"/>
              <a:gd name="connsiteX53" fmla="*/ 10753551 w 17145000"/>
              <a:gd name="connsiteY53" fmla="*/ 9220919 h 9220919"/>
              <a:gd name="connsiteX54" fmla="*/ 10589386 w 17145000"/>
              <a:gd name="connsiteY54" fmla="*/ 9220919 h 9220919"/>
              <a:gd name="connsiteX55" fmla="*/ 10425221 w 17145000"/>
              <a:gd name="connsiteY55" fmla="*/ 9220919 h 9220919"/>
              <a:gd name="connsiteX56" fmla="*/ 9698204 w 17145000"/>
              <a:gd name="connsiteY56" fmla="*/ 9220919 h 9220919"/>
              <a:gd name="connsiteX57" fmla="*/ 8830474 w 17145000"/>
              <a:gd name="connsiteY57" fmla="*/ 9220919 h 9220919"/>
              <a:gd name="connsiteX58" fmla="*/ 7962744 w 17145000"/>
              <a:gd name="connsiteY58" fmla="*/ 9220919 h 9220919"/>
              <a:gd name="connsiteX59" fmla="*/ 7517153 w 17145000"/>
              <a:gd name="connsiteY59" fmla="*/ 9220919 h 9220919"/>
              <a:gd name="connsiteX60" fmla="*/ 6649423 w 17145000"/>
              <a:gd name="connsiteY60" fmla="*/ 9220919 h 9220919"/>
              <a:gd name="connsiteX61" fmla="*/ 5922406 w 17145000"/>
              <a:gd name="connsiteY61" fmla="*/ 9220919 h 9220919"/>
              <a:gd name="connsiteX62" fmla="*/ 5758240 w 17145000"/>
              <a:gd name="connsiteY62" fmla="*/ 9220919 h 9220919"/>
              <a:gd name="connsiteX63" fmla="*/ 5312649 w 17145000"/>
              <a:gd name="connsiteY63" fmla="*/ 9220919 h 9220919"/>
              <a:gd name="connsiteX64" fmla="*/ 4444919 w 17145000"/>
              <a:gd name="connsiteY64" fmla="*/ 9220919 h 9220919"/>
              <a:gd name="connsiteX65" fmla="*/ 3577189 w 17145000"/>
              <a:gd name="connsiteY65" fmla="*/ 9220919 h 9220919"/>
              <a:gd name="connsiteX66" fmla="*/ 3131598 w 17145000"/>
              <a:gd name="connsiteY66" fmla="*/ 9220919 h 9220919"/>
              <a:gd name="connsiteX67" fmla="*/ 2686007 w 17145000"/>
              <a:gd name="connsiteY67" fmla="*/ 9220919 h 9220919"/>
              <a:gd name="connsiteX68" fmla="*/ 1536851 w 17145000"/>
              <a:gd name="connsiteY68" fmla="*/ 9220919 h 9220919"/>
              <a:gd name="connsiteX69" fmla="*/ 0 w 17145000"/>
              <a:gd name="connsiteY69" fmla="*/ 7684068 h 9220919"/>
              <a:gd name="connsiteX70" fmla="*/ 0 w 17145000"/>
              <a:gd name="connsiteY70" fmla="*/ 7309647 h 9220919"/>
              <a:gd name="connsiteX71" fmla="*/ 0 w 17145000"/>
              <a:gd name="connsiteY71" fmla="*/ 6750809 h 9220919"/>
              <a:gd name="connsiteX72" fmla="*/ 0 w 17145000"/>
              <a:gd name="connsiteY72" fmla="*/ 6253443 h 9220919"/>
              <a:gd name="connsiteX73" fmla="*/ 0 w 17145000"/>
              <a:gd name="connsiteY73" fmla="*/ 5817549 h 9220919"/>
              <a:gd name="connsiteX74" fmla="*/ 0 w 17145000"/>
              <a:gd name="connsiteY74" fmla="*/ 5381656 h 9220919"/>
              <a:gd name="connsiteX75" fmla="*/ 0 w 17145000"/>
              <a:gd name="connsiteY75" fmla="*/ 4822818 h 9220919"/>
              <a:gd name="connsiteX76" fmla="*/ 0 w 17145000"/>
              <a:gd name="connsiteY76" fmla="*/ 4386924 h 9220919"/>
              <a:gd name="connsiteX77" fmla="*/ 0 w 17145000"/>
              <a:gd name="connsiteY77" fmla="*/ 3951031 h 9220919"/>
              <a:gd name="connsiteX78" fmla="*/ 0 w 17145000"/>
              <a:gd name="connsiteY78" fmla="*/ 3515137 h 9220919"/>
              <a:gd name="connsiteX79" fmla="*/ 0 w 17145000"/>
              <a:gd name="connsiteY79" fmla="*/ 2833355 h 9220919"/>
              <a:gd name="connsiteX80" fmla="*/ 0 w 17145000"/>
              <a:gd name="connsiteY80" fmla="*/ 2458934 h 9220919"/>
              <a:gd name="connsiteX81" fmla="*/ 0 w 17145000"/>
              <a:gd name="connsiteY81" fmla="*/ 2084512 h 9220919"/>
              <a:gd name="connsiteX82" fmla="*/ 0 w 17145000"/>
              <a:gd name="connsiteY82" fmla="*/ 1536851 h 922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145000" h="9220919" fill="none" extrusionOk="0">
                <a:moveTo>
                  <a:pt x="0" y="1536851"/>
                </a:moveTo>
                <a:cubicBezTo>
                  <a:pt x="185641" y="622874"/>
                  <a:pt x="727555" y="-94734"/>
                  <a:pt x="1536851" y="0"/>
                </a:cubicBezTo>
                <a:cubicBezTo>
                  <a:pt x="1659897" y="-350"/>
                  <a:pt x="1766537" y="9347"/>
                  <a:pt x="1841729" y="0"/>
                </a:cubicBezTo>
                <a:cubicBezTo>
                  <a:pt x="1916921" y="-9347"/>
                  <a:pt x="1966838" y="16056"/>
                  <a:pt x="2005894" y="0"/>
                </a:cubicBezTo>
                <a:cubicBezTo>
                  <a:pt x="2044950" y="-16056"/>
                  <a:pt x="2685048" y="65634"/>
                  <a:pt x="2873624" y="0"/>
                </a:cubicBezTo>
                <a:cubicBezTo>
                  <a:pt x="3062200" y="-65634"/>
                  <a:pt x="3512475" y="72212"/>
                  <a:pt x="3741354" y="0"/>
                </a:cubicBezTo>
                <a:cubicBezTo>
                  <a:pt x="3970233" y="-72212"/>
                  <a:pt x="3840185" y="258"/>
                  <a:pt x="3905519" y="0"/>
                </a:cubicBezTo>
                <a:cubicBezTo>
                  <a:pt x="3970853" y="-258"/>
                  <a:pt x="4239471" y="5703"/>
                  <a:pt x="4491824" y="0"/>
                </a:cubicBezTo>
                <a:cubicBezTo>
                  <a:pt x="4744178" y="-5703"/>
                  <a:pt x="4809140" y="6270"/>
                  <a:pt x="4937415" y="0"/>
                </a:cubicBezTo>
                <a:cubicBezTo>
                  <a:pt x="5065690" y="-6270"/>
                  <a:pt x="5273650" y="4910"/>
                  <a:pt x="5383006" y="0"/>
                </a:cubicBezTo>
                <a:cubicBezTo>
                  <a:pt x="5492362" y="-4910"/>
                  <a:pt x="5696163" y="49080"/>
                  <a:pt x="5828597" y="0"/>
                </a:cubicBezTo>
                <a:cubicBezTo>
                  <a:pt x="5961031" y="-49080"/>
                  <a:pt x="5952657" y="14214"/>
                  <a:pt x="5992762" y="0"/>
                </a:cubicBezTo>
                <a:cubicBezTo>
                  <a:pt x="6032868" y="-14214"/>
                  <a:pt x="6562581" y="70894"/>
                  <a:pt x="6860492" y="0"/>
                </a:cubicBezTo>
                <a:cubicBezTo>
                  <a:pt x="7158403" y="-70894"/>
                  <a:pt x="7334746" y="77668"/>
                  <a:pt x="7728222" y="0"/>
                </a:cubicBezTo>
                <a:cubicBezTo>
                  <a:pt x="8121698" y="-77668"/>
                  <a:pt x="7850719" y="16090"/>
                  <a:pt x="7892387" y="0"/>
                </a:cubicBezTo>
                <a:cubicBezTo>
                  <a:pt x="7934056" y="-16090"/>
                  <a:pt x="8080421" y="30004"/>
                  <a:pt x="8197265" y="0"/>
                </a:cubicBezTo>
                <a:cubicBezTo>
                  <a:pt x="8314109" y="-30004"/>
                  <a:pt x="8493619" y="33462"/>
                  <a:pt x="8783569" y="0"/>
                </a:cubicBezTo>
                <a:cubicBezTo>
                  <a:pt x="9073519" y="-33462"/>
                  <a:pt x="9253139" y="10513"/>
                  <a:pt x="9510587" y="0"/>
                </a:cubicBezTo>
                <a:cubicBezTo>
                  <a:pt x="9768035" y="-10513"/>
                  <a:pt x="9795121" y="39661"/>
                  <a:pt x="9956178" y="0"/>
                </a:cubicBezTo>
                <a:cubicBezTo>
                  <a:pt x="10117235" y="-39661"/>
                  <a:pt x="10180619" y="20028"/>
                  <a:pt x="10261056" y="0"/>
                </a:cubicBezTo>
                <a:cubicBezTo>
                  <a:pt x="10341493" y="-20028"/>
                  <a:pt x="10442543" y="10197"/>
                  <a:pt x="10565934" y="0"/>
                </a:cubicBezTo>
                <a:cubicBezTo>
                  <a:pt x="10689325" y="-10197"/>
                  <a:pt x="11013342" y="33678"/>
                  <a:pt x="11292951" y="0"/>
                </a:cubicBezTo>
                <a:cubicBezTo>
                  <a:pt x="11572560" y="-33678"/>
                  <a:pt x="11387666" y="15368"/>
                  <a:pt x="11457116" y="0"/>
                </a:cubicBezTo>
                <a:cubicBezTo>
                  <a:pt x="11526566" y="-15368"/>
                  <a:pt x="11775052" y="25480"/>
                  <a:pt x="11902707" y="0"/>
                </a:cubicBezTo>
                <a:cubicBezTo>
                  <a:pt x="12030362" y="-25480"/>
                  <a:pt x="12302401" y="50439"/>
                  <a:pt x="12489011" y="0"/>
                </a:cubicBezTo>
                <a:cubicBezTo>
                  <a:pt x="12675621" y="-50439"/>
                  <a:pt x="12643367" y="32060"/>
                  <a:pt x="12793889" y="0"/>
                </a:cubicBezTo>
                <a:cubicBezTo>
                  <a:pt x="12944411" y="-32060"/>
                  <a:pt x="13326079" y="8173"/>
                  <a:pt x="13661619" y="0"/>
                </a:cubicBezTo>
                <a:cubicBezTo>
                  <a:pt x="13997159" y="-8173"/>
                  <a:pt x="13775847" y="2392"/>
                  <a:pt x="13825785" y="0"/>
                </a:cubicBezTo>
                <a:cubicBezTo>
                  <a:pt x="13875723" y="-2392"/>
                  <a:pt x="13920299" y="16328"/>
                  <a:pt x="13989950" y="0"/>
                </a:cubicBezTo>
                <a:cubicBezTo>
                  <a:pt x="14059601" y="-16328"/>
                  <a:pt x="14240450" y="45427"/>
                  <a:pt x="14435541" y="0"/>
                </a:cubicBezTo>
                <a:cubicBezTo>
                  <a:pt x="14630632" y="-45427"/>
                  <a:pt x="14759313" y="65014"/>
                  <a:pt x="15021845" y="0"/>
                </a:cubicBezTo>
                <a:cubicBezTo>
                  <a:pt x="15284377" y="-65014"/>
                  <a:pt x="15329649" y="20875"/>
                  <a:pt x="15608149" y="0"/>
                </a:cubicBezTo>
                <a:cubicBezTo>
                  <a:pt x="16398703" y="240461"/>
                  <a:pt x="16978033" y="648399"/>
                  <a:pt x="17145000" y="1536851"/>
                </a:cubicBezTo>
                <a:cubicBezTo>
                  <a:pt x="17200364" y="1747483"/>
                  <a:pt x="17088851" y="1898626"/>
                  <a:pt x="17145000" y="2034217"/>
                </a:cubicBezTo>
                <a:cubicBezTo>
                  <a:pt x="17201149" y="2169808"/>
                  <a:pt x="17135692" y="2314749"/>
                  <a:pt x="17145000" y="2408638"/>
                </a:cubicBezTo>
                <a:cubicBezTo>
                  <a:pt x="17154308" y="2502527"/>
                  <a:pt x="17096590" y="2906937"/>
                  <a:pt x="17145000" y="3090420"/>
                </a:cubicBezTo>
                <a:cubicBezTo>
                  <a:pt x="17193410" y="3273903"/>
                  <a:pt x="17107015" y="3453679"/>
                  <a:pt x="17145000" y="3649258"/>
                </a:cubicBezTo>
                <a:cubicBezTo>
                  <a:pt x="17182985" y="3844837"/>
                  <a:pt x="17144855" y="3951211"/>
                  <a:pt x="17145000" y="4208096"/>
                </a:cubicBezTo>
                <a:cubicBezTo>
                  <a:pt x="17145145" y="4464981"/>
                  <a:pt x="17121220" y="4499256"/>
                  <a:pt x="17145000" y="4643990"/>
                </a:cubicBezTo>
                <a:cubicBezTo>
                  <a:pt x="17168780" y="4788724"/>
                  <a:pt x="17115150" y="5009923"/>
                  <a:pt x="17145000" y="5325772"/>
                </a:cubicBezTo>
                <a:cubicBezTo>
                  <a:pt x="17174850" y="5641621"/>
                  <a:pt x="17105517" y="5618170"/>
                  <a:pt x="17145000" y="5761666"/>
                </a:cubicBezTo>
                <a:cubicBezTo>
                  <a:pt x="17184483" y="5905162"/>
                  <a:pt x="17144857" y="6269409"/>
                  <a:pt x="17145000" y="6443448"/>
                </a:cubicBezTo>
                <a:cubicBezTo>
                  <a:pt x="17145143" y="6617487"/>
                  <a:pt x="17123976" y="6649839"/>
                  <a:pt x="17145000" y="6817869"/>
                </a:cubicBezTo>
                <a:cubicBezTo>
                  <a:pt x="17166024" y="6985899"/>
                  <a:pt x="17119878" y="7452351"/>
                  <a:pt x="17145000" y="7684068"/>
                </a:cubicBezTo>
                <a:cubicBezTo>
                  <a:pt x="17034085" y="8355468"/>
                  <a:pt x="16403748" y="9284631"/>
                  <a:pt x="15608149" y="9220919"/>
                </a:cubicBezTo>
                <a:cubicBezTo>
                  <a:pt x="15408129" y="9268271"/>
                  <a:pt x="15147150" y="9153066"/>
                  <a:pt x="14881132" y="9220919"/>
                </a:cubicBezTo>
                <a:cubicBezTo>
                  <a:pt x="14615114" y="9288772"/>
                  <a:pt x="14441170" y="9163705"/>
                  <a:pt x="14294828" y="9220919"/>
                </a:cubicBezTo>
                <a:cubicBezTo>
                  <a:pt x="14148486" y="9278133"/>
                  <a:pt x="14081884" y="9200019"/>
                  <a:pt x="13989950" y="9220919"/>
                </a:cubicBezTo>
                <a:cubicBezTo>
                  <a:pt x="13898016" y="9241819"/>
                  <a:pt x="13675408" y="9218431"/>
                  <a:pt x="13544359" y="9220919"/>
                </a:cubicBezTo>
                <a:cubicBezTo>
                  <a:pt x="13413310" y="9223407"/>
                  <a:pt x="12927534" y="9163700"/>
                  <a:pt x="12676629" y="9220919"/>
                </a:cubicBezTo>
                <a:cubicBezTo>
                  <a:pt x="12425724" y="9278138"/>
                  <a:pt x="12197663" y="9191381"/>
                  <a:pt x="11949612" y="9220919"/>
                </a:cubicBezTo>
                <a:cubicBezTo>
                  <a:pt x="11701561" y="9250457"/>
                  <a:pt x="11853279" y="9206031"/>
                  <a:pt x="11785446" y="9220919"/>
                </a:cubicBezTo>
                <a:cubicBezTo>
                  <a:pt x="11717613" y="9235807"/>
                  <a:pt x="11688211" y="9212801"/>
                  <a:pt x="11621281" y="9220919"/>
                </a:cubicBezTo>
                <a:cubicBezTo>
                  <a:pt x="11554352" y="9229037"/>
                  <a:pt x="11028289" y="9183023"/>
                  <a:pt x="10753551" y="9220919"/>
                </a:cubicBezTo>
                <a:cubicBezTo>
                  <a:pt x="10478813" y="9258815"/>
                  <a:pt x="10660592" y="9210555"/>
                  <a:pt x="10589386" y="9220919"/>
                </a:cubicBezTo>
                <a:cubicBezTo>
                  <a:pt x="10518180" y="9231283"/>
                  <a:pt x="10475474" y="9208190"/>
                  <a:pt x="10425221" y="9220919"/>
                </a:cubicBezTo>
                <a:cubicBezTo>
                  <a:pt x="10374969" y="9233648"/>
                  <a:pt x="10049341" y="9186749"/>
                  <a:pt x="9698204" y="9220919"/>
                </a:cubicBezTo>
                <a:cubicBezTo>
                  <a:pt x="9347067" y="9255089"/>
                  <a:pt x="9095534" y="9124844"/>
                  <a:pt x="8830474" y="9220919"/>
                </a:cubicBezTo>
                <a:cubicBezTo>
                  <a:pt x="8565414" y="9316994"/>
                  <a:pt x="8325846" y="9117969"/>
                  <a:pt x="7962744" y="9220919"/>
                </a:cubicBezTo>
                <a:cubicBezTo>
                  <a:pt x="7599642" y="9323869"/>
                  <a:pt x="7656639" y="9183741"/>
                  <a:pt x="7517153" y="9220919"/>
                </a:cubicBezTo>
                <a:cubicBezTo>
                  <a:pt x="7377667" y="9258097"/>
                  <a:pt x="6882202" y="9117994"/>
                  <a:pt x="6649423" y="9220919"/>
                </a:cubicBezTo>
                <a:cubicBezTo>
                  <a:pt x="6416644" y="9323844"/>
                  <a:pt x="6071745" y="9143312"/>
                  <a:pt x="5922406" y="9220919"/>
                </a:cubicBezTo>
                <a:cubicBezTo>
                  <a:pt x="5773067" y="9298526"/>
                  <a:pt x="5796385" y="9207957"/>
                  <a:pt x="5758240" y="9220919"/>
                </a:cubicBezTo>
                <a:cubicBezTo>
                  <a:pt x="5720095" y="9233881"/>
                  <a:pt x="5457898" y="9177400"/>
                  <a:pt x="5312649" y="9220919"/>
                </a:cubicBezTo>
                <a:cubicBezTo>
                  <a:pt x="5167400" y="9264438"/>
                  <a:pt x="4722978" y="9205770"/>
                  <a:pt x="4444919" y="9220919"/>
                </a:cubicBezTo>
                <a:cubicBezTo>
                  <a:pt x="4166860" y="9236068"/>
                  <a:pt x="3820979" y="9165547"/>
                  <a:pt x="3577189" y="9220919"/>
                </a:cubicBezTo>
                <a:cubicBezTo>
                  <a:pt x="3333399" y="9276291"/>
                  <a:pt x="3315510" y="9170588"/>
                  <a:pt x="3131598" y="9220919"/>
                </a:cubicBezTo>
                <a:cubicBezTo>
                  <a:pt x="2947686" y="9271250"/>
                  <a:pt x="2889575" y="9184642"/>
                  <a:pt x="2686007" y="9220919"/>
                </a:cubicBezTo>
                <a:cubicBezTo>
                  <a:pt x="2482439" y="9257196"/>
                  <a:pt x="1856853" y="9095469"/>
                  <a:pt x="1536851" y="9220919"/>
                </a:cubicBezTo>
                <a:cubicBezTo>
                  <a:pt x="659456" y="9201578"/>
                  <a:pt x="161873" y="8677490"/>
                  <a:pt x="0" y="7684068"/>
                </a:cubicBezTo>
                <a:cubicBezTo>
                  <a:pt x="-27073" y="7605716"/>
                  <a:pt x="35585" y="7481381"/>
                  <a:pt x="0" y="7309647"/>
                </a:cubicBezTo>
                <a:cubicBezTo>
                  <a:pt x="-35585" y="7137913"/>
                  <a:pt x="37965" y="6864866"/>
                  <a:pt x="0" y="6750809"/>
                </a:cubicBezTo>
                <a:cubicBezTo>
                  <a:pt x="-37965" y="6636752"/>
                  <a:pt x="43370" y="6427760"/>
                  <a:pt x="0" y="6253443"/>
                </a:cubicBezTo>
                <a:cubicBezTo>
                  <a:pt x="-43370" y="6079126"/>
                  <a:pt x="48799" y="5957100"/>
                  <a:pt x="0" y="5817549"/>
                </a:cubicBezTo>
                <a:cubicBezTo>
                  <a:pt x="-48799" y="5677998"/>
                  <a:pt x="6162" y="5523815"/>
                  <a:pt x="0" y="5381656"/>
                </a:cubicBezTo>
                <a:cubicBezTo>
                  <a:pt x="-6162" y="5239497"/>
                  <a:pt x="19386" y="4979098"/>
                  <a:pt x="0" y="4822818"/>
                </a:cubicBezTo>
                <a:cubicBezTo>
                  <a:pt x="-19386" y="4666538"/>
                  <a:pt x="27251" y="4519895"/>
                  <a:pt x="0" y="4386924"/>
                </a:cubicBezTo>
                <a:cubicBezTo>
                  <a:pt x="-27251" y="4253953"/>
                  <a:pt x="47120" y="4069635"/>
                  <a:pt x="0" y="3951031"/>
                </a:cubicBezTo>
                <a:cubicBezTo>
                  <a:pt x="-47120" y="3832427"/>
                  <a:pt x="38959" y="3608121"/>
                  <a:pt x="0" y="3515137"/>
                </a:cubicBezTo>
                <a:cubicBezTo>
                  <a:pt x="-38959" y="3422153"/>
                  <a:pt x="72243" y="3037298"/>
                  <a:pt x="0" y="2833355"/>
                </a:cubicBezTo>
                <a:cubicBezTo>
                  <a:pt x="-72243" y="2629412"/>
                  <a:pt x="39242" y="2620104"/>
                  <a:pt x="0" y="2458934"/>
                </a:cubicBezTo>
                <a:cubicBezTo>
                  <a:pt x="-39242" y="2297764"/>
                  <a:pt x="19294" y="2255976"/>
                  <a:pt x="0" y="2084512"/>
                </a:cubicBezTo>
                <a:cubicBezTo>
                  <a:pt x="-19294" y="1913048"/>
                  <a:pt x="29327" y="1671748"/>
                  <a:pt x="0" y="1536851"/>
                </a:cubicBezTo>
                <a:close/>
              </a:path>
              <a:path w="17145000" h="9220919" stroke="0" extrusionOk="0">
                <a:moveTo>
                  <a:pt x="0" y="1536851"/>
                </a:moveTo>
                <a:cubicBezTo>
                  <a:pt x="-117421" y="615644"/>
                  <a:pt x="459932" y="85625"/>
                  <a:pt x="1536851" y="0"/>
                </a:cubicBezTo>
                <a:cubicBezTo>
                  <a:pt x="1859199" y="-18881"/>
                  <a:pt x="2083605" y="31024"/>
                  <a:pt x="2404581" y="0"/>
                </a:cubicBezTo>
                <a:cubicBezTo>
                  <a:pt x="2725557" y="-31024"/>
                  <a:pt x="2693691" y="3694"/>
                  <a:pt x="2850172" y="0"/>
                </a:cubicBezTo>
                <a:cubicBezTo>
                  <a:pt x="3006653" y="-3694"/>
                  <a:pt x="3082554" y="20607"/>
                  <a:pt x="3155050" y="0"/>
                </a:cubicBezTo>
                <a:cubicBezTo>
                  <a:pt x="3227546" y="-20607"/>
                  <a:pt x="3528330" y="75266"/>
                  <a:pt x="3882067" y="0"/>
                </a:cubicBezTo>
                <a:cubicBezTo>
                  <a:pt x="4235804" y="-75266"/>
                  <a:pt x="4105284" y="16019"/>
                  <a:pt x="4327658" y="0"/>
                </a:cubicBezTo>
                <a:cubicBezTo>
                  <a:pt x="4550032" y="-16019"/>
                  <a:pt x="4882270" y="35050"/>
                  <a:pt x="5195388" y="0"/>
                </a:cubicBezTo>
                <a:cubicBezTo>
                  <a:pt x="5508506" y="-35050"/>
                  <a:pt x="5399926" y="25900"/>
                  <a:pt x="5500267" y="0"/>
                </a:cubicBezTo>
                <a:cubicBezTo>
                  <a:pt x="5600608" y="-25900"/>
                  <a:pt x="6120505" y="18027"/>
                  <a:pt x="6367997" y="0"/>
                </a:cubicBezTo>
                <a:cubicBezTo>
                  <a:pt x="6615489" y="-18027"/>
                  <a:pt x="6490696" y="6474"/>
                  <a:pt x="6532162" y="0"/>
                </a:cubicBezTo>
                <a:cubicBezTo>
                  <a:pt x="6573628" y="-6474"/>
                  <a:pt x="6942846" y="65002"/>
                  <a:pt x="7118466" y="0"/>
                </a:cubicBezTo>
                <a:cubicBezTo>
                  <a:pt x="7294086" y="-65002"/>
                  <a:pt x="7533963" y="4159"/>
                  <a:pt x="7704770" y="0"/>
                </a:cubicBezTo>
                <a:cubicBezTo>
                  <a:pt x="7875577" y="-4159"/>
                  <a:pt x="8019745" y="51685"/>
                  <a:pt x="8150361" y="0"/>
                </a:cubicBezTo>
                <a:cubicBezTo>
                  <a:pt x="8280977" y="-51685"/>
                  <a:pt x="8663091" y="50716"/>
                  <a:pt x="9018091" y="0"/>
                </a:cubicBezTo>
                <a:cubicBezTo>
                  <a:pt x="9373091" y="-50716"/>
                  <a:pt x="9558975" y="1644"/>
                  <a:pt x="9885821" y="0"/>
                </a:cubicBezTo>
                <a:cubicBezTo>
                  <a:pt x="10212667" y="-1644"/>
                  <a:pt x="10085299" y="18757"/>
                  <a:pt x="10190699" y="0"/>
                </a:cubicBezTo>
                <a:cubicBezTo>
                  <a:pt x="10296099" y="-18757"/>
                  <a:pt x="10490710" y="49714"/>
                  <a:pt x="10777003" y="0"/>
                </a:cubicBezTo>
                <a:cubicBezTo>
                  <a:pt x="11063296" y="-49714"/>
                  <a:pt x="11290168" y="24615"/>
                  <a:pt x="11644733" y="0"/>
                </a:cubicBezTo>
                <a:cubicBezTo>
                  <a:pt x="11999298" y="-24615"/>
                  <a:pt x="12113452" y="64426"/>
                  <a:pt x="12231037" y="0"/>
                </a:cubicBezTo>
                <a:cubicBezTo>
                  <a:pt x="12348622" y="-64426"/>
                  <a:pt x="12324460" y="6220"/>
                  <a:pt x="12395203" y="0"/>
                </a:cubicBezTo>
                <a:cubicBezTo>
                  <a:pt x="12465946" y="-6220"/>
                  <a:pt x="12588265" y="22666"/>
                  <a:pt x="12700081" y="0"/>
                </a:cubicBezTo>
                <a:cubicBezTo>
                  <a:pt x="12811897" y="-22666"/>
                  <a:pt x="13248472" y="20703"/>
                  <a:pt x="13567811" y="0"/>
                </a:cubicBezTo>
                <a:cubicBezTo>
                  <a:pt x="13887150" y="-20703"/>
                  <a:pt x="13920179" y="37887"/>
                  <a:pt x="14154115" y="0"/>
                </a:cubicBezTo>
                <a:cubicBezTo>
                  <a:pt x="14388051" y="-37887"/>
                  <a:pt x="14319357" y="25713"/>
                  <a:pt x="14458993" y="0"/>
                </a:cubicBezTo>
                <a:cubicBezTo>
                  <a:pt x="14598629" y="-25713"/>
                  <a:pt x="14854416" y="47773"/>
                  <a:pt x="15045297" y="0"/>
                </a:cubicBezTo>
                <a:cubicBezTo>
                  <a:pt x="15236178" y="-47773"/>
                  <a:pt x="15412110" y="12972"/>
                  <a:pt x="15608149" y="0"/>
                </a:cubicBezTo>
                <a:cubicBezTo>
                  <a:pt x="16477095" y="-62026"/>
                  <a:pt x="17284192" y="838574"/>
                  <a:pt x="17145000" y="1536851"/>
                </a:cubicBezTo>
                <a:cubicBezTo>
                  <a:pt x="17167411" y="1745126"/>
                  <a:pt x="17063940" y="2014861"/>
                  <a:pt x="17145000" y="2218633"/>
                </a:cubicBezTo>
                <a:cubicBezTo>
                  <a:pt x="17226060" y="2422405"/>
                  <a:pt x="17097465" y="2561548"/>
                  <a:pt x="17145000" y="2838943"/>
                </a:cubicBezTo>
                <a:cubicBezTo>
                  <a:pt x="17192535" y="3116338"/>
                  <a:pt x="17094119" y="3158407"/>
                  <a:pt x="17145000" y="3274837"/>
                </a:cubicBezTo>
                <a:cubicBezTo>
                  <a:pt x="17195881" y="3391267"/>
                  <a:pt x="17073770" y="3603339"/>
                  <a:pt x="17145000" y="3895147"/>
                </a:cubicBezTo>
                <a:cubicBezTo>
                  <a:pt x="17216230" y="4186955"/>
                  <a:pt x="17115289" y="4088423"/>
                  <a:pt x="17145000" y="4269568"/>
                </a:cubicBezTo>
                <a:cubicBezTo>
                  <a:pt x="17174711" y="4450713"/>
                  <a:pt x="17138135" y="4617031"/>
                  <a:pt x="17145000" y="4889878"/>
                </a:cubicBezTo>
                <a:cubicBezTo>
                  <a:pt x="17151865" y="5162725"/>
                  <a:pt x="17128625" y="5114693"/>
                  <a:pt x="17145000" y="5325772"/>
                </a:cubicBezTo>
                <a:cubicBezTo>
                  <a:pt x="17161375" y="5536851"/>
                  <a:pt x="17104156" y="5624203"/>
                  <a:pt x="17145000" y="5700193"/>
                </a:cubicBezTo>
                <a:cubicBezTo>
                  <a:pt x="17185844" y="5776183"/>
                  <a:pt x="17124703" y="5986315"/>
                  <a:pt x="17145000" y="6136087"/>
                </a:cubicBezTo>
                <a:cubicBezTo>
                  <a:pt x="17165297" y="6285859"/>
                  <a:pt x="17102612" y="6505269"/>
                  <a:pt x="17145000" y="6756397"/>
                </a:cubicBezTo>
                <a:cubicBezTo>
                  <a:pt x="17187388" y="7007525"/>
                  <a:pt x="17115920" y="7035683"/>
                  <a:pt x="17145000" y="7192291"/>
                </a:cubicBezTo>
                <a:cubicBezTo>
                  <a:pt x="17174080" y="7348899"/>
                  <a:pt x="17135041" y="7493384"/>
                  <a:pt x="17145000" y="7684068"/>
                </a:cubicBezTo>
                <a:cubicBezTo>
                  <a:pt x="17305664" y="8564705"/>
                  <a:pt x="16255357" y="9351067"/>
                  <a:pt x="15608149" y="9220919"/>
                </a:cubicBezTo>
                <a:cubicBezTo>
                  <a:pt x="15250182" y="9256172"/>
                  <a:pt x="15141254" y="9162501"/>
                  <a:pt x="14881132" y="9220919"/>
                </a:cubicBezTo>
                <a:cubicBezTo>
                  <a:pt x="14621010" y="9279337"/>
                  <a:pt x="14641151" y="9206661"/>
                  <a:pt x="14576254" y="9220919"/>
                </a:cubicBezTo>
                <a:cubicBezTo>
                  <a:pt x="14511357" y="9235177"/>
                  <a:pt x="14026070" y="9140816"/>
                  <a:pt x="13708524" y="9220919"/>
                </a:cubicBezTo>
                <a:cubicBezTo>
                  <a:pt x="13390978" y="9301022"/>
                  <a:pt x="13289211" y="9186177"/>
                  <a:pt x="13122220" y="9220919"/>
                </a:cubicBezTo>
                <a:cubicBezTo>
                  <a:pt x="12955229" y="9255661"/>
                  <a:pt x="12568567" y="9122965"/>
                  <a:pt x="12254490" y="9220919"/>
                </a:cubicBezTo>
                <a:cubicBezTo>
                  <a:pt x="11940413" y="9318873"/>
                  <a:pt x="11862892" y="9182982"/>
                  <a:pt x="11527473" y="9220919"/>
                </a:cubicBezTo>
                <a:cubicBezTo>
                  <a:pt x="11192054" y="9258856"/>
                  <a:pt x="11182104" y="9189494"/>
                  <a:pt x="11081881" y="9220919"/>
                </a:cubicBezTo>
                <a:cubicBezTo>
                  <a:pt x="10981658" y="9252344"/>
                  <a:pt x="10654812" y="9195308"/>
                  <a:pt x="10354864" y="9220919"/>
                </a:cubicBezTo>
                <a:cubicBezTo>
                  <a:pt x="10054916" y="9246530"/>
                  <a:pt x="10181091" y="9212320"/>
                  <a:pt x="10049986" y="9220919"/>
                </a:cubicBezTo>
                <a:cubicBezTo>
                  <a:pt x="9918881" y="9229518"/>
                  <a:pt x="9706011" y="9220003"/>
                  <a:pt x="9463682" y="9220919"/>
                </a:cubicBezTo>
                <a:cubicBezTo>
                  <a:pt x="9221353" y="9221835"/>
                  <a:pt x="9338203" y="9208827"/>
                  <a:pt x="9299517" y="9220919"/>
                </a:cubicBezTo>
                <a:cubicBezTo>
                  <a:pt x="9260832" y="9233011"/>
                  <a:pt x="8759884" y="9171821"/>
                  <a:pt x="8431787" y="9220919"/>
                </a:cubicBezTo>
                <a:cubicBezTo>
                  <a:pt x="8103690" y="9270017"/>
                  <a:pt x="8007164" y="9155382"/>
                  <a:pt x="7845483" y="9220919"/>
                </a:cubicBezTo>
                <a:cubicBezTo>
                  <a:pt x="7683802" y="9286456"/>
                  <a:pt x="7202183" y="9197093"/>
                  <a:pt x="6977753" y="9220919"/>
                </a:cubicBezTo>
                <a:cubicBezTo>
                  <a:pt x="6753323" y="9244745"/>
                  <a:pt x="6678879" y="9191294"/>
                  <a:pt x="6532162" y="9220919"/>
                </a:cubicBezTo>
                <a:cubicBezTo>
                  <a:pt x="6385445" y="9250544"/>
                  <a:pt x="6339261" y="9201824"/>
                  <a:pt x="6227284" y="9220919"/>
                </a:cubicBezTo>
                <a:cubicBezTo>
                  <a:pt x="6115307" y="9240014"/>
                  <a:pt x="5883669" y="9213332"/>
                  <a:pt x="5640980" y="9220919"/>
                </a:cubicBezTo>
                <a:cubicBezTo>
                  <a:pt x="5398291" y="9228506"/>
                  <a:pt x="5076087" y="9165824"/>
                  <a:pt x="4913963" y="9220919"/>
                </a:cubicBezTo>
                <a:cubicBezTo>
                  <a:pt x="4751839" y="9276014"/>
                  <a:pt x="4317861" y="9213920"/>
                  <a:pt x="4046232" y="9220919"/>
                </a:cubicBezTo>
                <a:cubicBezTo>
                  <a:pt x="3774603" y="9227918"/>
                  <a:pt x="3609032" y="9174983"/>
                  <a:pt x="3319215" y="9220919"/>
                </a:cubicBezTo>
                <a:cubicBezTo>
                  <a:pt x="3029398" y="9266855"/>
                  <a:pt x="2672398" y="9160127"/>
                  <a:pt x="2451485" y="9220919"/>
                </a:cubicBezTo>
                <a:cubicBezTo>
                  <a:pt x="2230572" y="9281711"/>
                  <a:pt x="1975160" y="9125164"/>
                  <a:pt x="1536851" y="9220919"/>
                </a:cubicBezTo>
                <a:cubicBezTo>
                  <a:pt x="772308" y="9133691"/>
                  <a:pt x="-55837" y="8721027"/>
                  <a:pt x="0" y="7684068"/>
                </a:cubicBezTo>
                <a:cubicBezTo>
                  <a:pt x="-63911" y="7545200"/>
                  <a:pt x="47079" y="7313962"/>
                  <a:pt x="0" y="7002286"/>
                </a:cubicBezTo>
                <a:cubicBezTo>
                  <a:pt x="-47079" y="6690610"/>
                  <a:pt x="22695" y="6774735"/>
                  <a:pt x="0" y="6566392"/>
                </a:cubicBezTo>
                <a:cubicBezTo>
                  <a:pt x="-22695" y="6358049"/>
                  <a:pt x="43260" y="6267385"/>
                  <a:pt x="0" y="6191971"/>
                </a:cubicBezTo>
                <a:cubicBezTo>
                  <a:pt x="-43260" y="6116557"/>
                  <a:pt x="50019" y="5957650"/>
                  <a:pt x="0" y="5756077"/>
                </a:cubicBezTo>
                <a:cubicBezTo>
                  <a:pt x="-50019" y="5554504"/>
                  <a:pt x="2113" y="5498995"/>
                  <a:pt x="0" y="5320184"/>
                </a:cubicBezTo>
                <a:cubicBezTo>
                  <a:pt x="-2113" y="5141373"/>
                  <a:pt x="226" y="4926919"/>
                  <a:pt x="0" y="4761346"/>
                </a:cubicBezTo>
                <a:cubicBezTo>
                  <a:pt x="-226" y="4595773"/>
                  <a:pt x="41657" y="4356579"/>
                  <a:pt x="0" y="4202508"/>
                </a:cubicBezTo>
                <a:cubicBezTo>
                  <a:pt x="-41657" y="4048437"/>
                  <a:pt x="56753" y="3903623"/>
                  <a:pt x="0" y="3705142"/>
                </a:cubicBezTo>
                <a:cubicBezTo>
                  <a:pt x="-56753" y="3506661"/>
                  <a:pt x="2120" y="3212662"/>
                  <a:pt x="0" y="3023360"/>
                </a:cubicBezTo>
                <a:cubicBezTo>
                  <a:pt x="-2120" y="2834058"/>
                  <a:pt x="50807" y="2802488"/>
                  <a:pt x="0" y="2587466"/>
                </a:cubicBezTo>
                <a:cubicBezTo>
                  <a:pt x="-50807" y="2372444"/>
                  <a:pt x="78863" y="1944750"/>
                  <a:pt x="0" y="1536851"/>
                </a:cubicBezTo>
                <a:close/>
              </a:path>
            </a:pathLst>
          </a:custGeom>
          <a:solidFill>
            <a:schemeClr val="bg1"/>
          </a:solidFill>
          <a:ln w="76200">
            <a:solidFill>
              <a:schemeClr val="accent6"/>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3" name="Oval 22">
            <a:extLst>
              <a:ext uri="{FF2B5EF4-FFF2-40B4-BE49-F238E27FC236}">
                <a16:creationId xmlns:a16="http://schemas.microsoft.com/office/drawing/2014/main" id="{85CCCA28-3D16-4C5A-AA13-8B5F10F24A68}"/>
              </a:ext>
            </a:extLst>
          </p:cNvPr>
          <p:cNvSpPr/>
          <p:nvPr/>
        </p:nvSpPr>
        <p:spPr>
          <a:xfrm>
            <a:off x="1489295" y="898619"/>
            <a:ext cx="1320299" cy="1211859"/>
          </a:xfrm>
          <a:prstGeom prst="ellipse">
            <a:avLst/>
          </a:prstGeom>
          <a:solidFill>
            <a:srgbClr val="F98E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6000" b="1" dirty="0">
                <a:latin typeface="UTM Avo" panose="02040603050506020204" pitchFamily="18"/>
              </a:rPr>
              <a:t>1</a:t>
            </a:r>
          </a:p>
        </p:txBody>
      </p:sp>
      <p:sp>
        <p:nvSpPr>
          <p:cNvPr id="6" name="TextBox 5">
            <a:extLst>
              <a:ext uri="{FF2B5EF4-FFF2-40B4-BE49-F238E27FC236}">
                <a16:creationId xmlns:a16="http://schemas.microsoft.com/office/drawing/2014/main" id="{C4127750-CBF3-0481-EB95-F7100B0A6646}"/>
              </a:ext>
            </a:extLst>
          </p:cNvPr>
          <p:cNvSpPr txBox="1"/>
          <p:nvPr/>
        </p:nvSpPr>
        <p:spPr>
          <a:xfrm>
            <a:off x="2809594" y="898619"/>
            <a:ext cx="14487806" cy="1938992"/>
          </a:xfrm>
          <a:prstGeom prst="rect">
            <a:avLst/>
          </a:prstGeom>
          <a:noFill/>
        </p:spPr>
        <p:txBody>
          <a:bodyPr wrap="square" rtlCol="0">
            <a:spAutoFit/>
          </a:bodyPr>
          <a:lstStyle/>
          <a:p>
            <a:pPr algn="just"/>
            <a:r>
              <a:rPr lang="en-VN" sz="6000" b="1" dirty="0">
                <a:latin typeface="UTM Avo" panose="02040603050506020204" pitchFamily="18"/>
              </a:rPr>
              <a:t>Có rất nhiều cách để chăm sóc và bảo vệ cây chẳng hạn như:</a:t>
            </a:r>
          </a:p>
        </p:txBody>
      </p:sp>
      <p:sp>
        <p:nvSpPr>
          <p:cNvPr id="7" name="Freeform 2">
            <a:extLst>
              <a:ext uri="{FF2B5EF4-FFF2-40B4-BE49-F238E27FC236}">
                <a16:creationId xmlns:a16="http://schemas.microsoft.com/office/drawing/2014/main" id="{F9DF0072-9502-9A8C-C715-B3E7349A7E10}"/>
              </a:ext>
            </a:extLst>
          </p:cNvPr>
          <p:cNvSpPr/>
          <p:nvPr/>
        </p:nvSpPr>
        <p:spPr>
          <a:xfrm>
            <a:off x="2590800" y="3385088"/>
            <a:ext cx="4276534" cy="4468432"/>
          </a:xfrm>
          <a:custGeom>
            <a:avLst/>
            <a:gdLst/>
            <a:ahLst/>
            <a:cxnLst/>
            <a:rect l="l" t="t" r="r" b="b"/>
            <a:pathLst>
              <a:path w="5421563" h="5340239">
                <a:moveTo>
                  <a:pt x="0" y="0"/>
                </a:moveTo>
                <a:lnTo>
                  <a:pt x="5421563" y="0"/>
                </a:lnTo>
                <a:lnTo>
                  <a:pt x="5421563" y="5340239"/>
                </a:lnTo>
                <a:lnTo>
                  <a:pt x="0" y="5340239"/>
                </a:lnTo>
                <a:lnTo>
                  <a:pt x="0" y="0"/>
                </a:lnTo>
                <a:close/>
              </a:path>
            </a:pathLst>
          </a:custGeom>
          <a:blipFill>
            <a:blip r:embed="rId4"/>
            <a:stretch>
              <a:fillRect/>
            </a:stretch>
          </a:blipFill>
        </p:spPr>
      </p:sp>
      <p:sp>
        <p:nvSpPr>
          <p:cNvPr id="8" name="Freeform 4">
            <a:extLst>
              <a:ext uri="{FF2B5EF4-FFF2-40B4-BE49-F238E27FC236}">
                <a16:creationId xmlns:a16="http://schemas.microsoft.com/office/drawing/2014/main" id="{F1AF2B87-C935-4995-1AD7-0E913915E55B}"/>
              </a:ext>
            </a:extLst>
          </p:cNvPr>
          <p:cNvSpPr/>
          <p:nvPr/>
        </p:nvSpPr>
        <p:spPr>
          <a:xfrm>
            <a:off x="9840999" y="3420370"/>
            <a:ext cx="5523221" cy="4298694"/>
          </a:xfrm>
          <a:custGeom>
            <a:avLst/>
            <a:gdLst/>
            <a:ahLst/>
            <a:cxnLst/>
            <a:rect l="l" t="t" r="r" b="b"/>
            <a:pathLst>
              <a:path w="5523221" h="4114800">
                <a:moveTo>
                  <a:pt x="0" y="0"/>
                </a:moveTo>
                <a:lnTo>
                  <a:pt x="5523222" y="0"/>
                </a:lnTo>
                <a:lnTo>
                  <a:pt x="55232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9">
            <a:extLst>
              <a:ext uri="{FF2B5EF4-FFF2-40B4-BE49-F238E27FC236}">
                <a16:creationId xmlns:a16="http://schemas.microsoft.com/office/drawing/2014/main" id="{2F2C407D-D17C-DC5C-2CAF-A507A2168402}"/>
              </a:ext>
            </a:extLst>
          </p:cNvPr>
          <p:cNvSpPr txBox="1"/>
          <p:nvPr/>
        </p:nvSpPr>
        <p:spPr>
          <a:xfrm>
            <a:off x="1566767" y="8068239"/>
            <a:ext cx="6324600" cy="861774"/>
          </a:xfrm>
          <a:prstGeom prst="rect">
            <a:avLst/>
          </a:prstGeom>
          <a:solidFill>
            <a:srgbClr val="F6F3F3"/>
          </a:solidFill>
          <a:ln>
            <a:solidFill>
              <a:srgbClr val="F98ECC"/>
            </a:solidFill>
          </a:ln>
        </p:spPr>
        <p:txBody>
          <a:bodyPr wrap="square" rtlCol="0">
            <a:spAutoFit/>
          </a:bodyPr>
          <a:lstStyle/>
          <a:p>
            <a:pPr algn="ctr"/>
            <a:r>
              <a:rPr lang="en-VN" sz="5000" b="1" dirty="0">
                <a:latin typeface="UTM Avo" panose="02040603050506020204" pitchFamily="18"/>
              </a:rPr>
              <a:t>Tưới nước cho cây</a:t>
            </a:r>
          </a:p>
        </p:txBody>
      </p:sp>
      <p:sp>
        <p:nvSpPr>
          <p:cNvPr id="11" name="TextBox 10">
            <a:extLst>
              <a:ext uri="{FF2B5EF4-FFF2-40B4-BE49-F238E27FC236}">
                <a16:creationId xmlns:a16="http://schemas.microsoft.com/office/drawing/2014/main" id="{272C41FF-486F-F465-E2CC-1C4889A3BA58}"/>
              </a:ext>
            </a:extLst>
          </p:cNvPr>
          <p:cNvSpPr txBox="1"/>
          <p:nvPr/>
        </p:nvSpPr>
        <p:spPr>
          <a:xfrm>
            <a:off x="9440309" y="8068239"/>
            <a:ext cx="6324600" cy="861774"/>
          </a:xfrm>
          <a:prstGeom prst="rect">
            <a:avLst/>
          </a:prstGeom>
          <a:solidFill>
            <a:srgbClr val="F6F3F3"/>
          </a:solidFill>
          <a:ln>
            <a:solidFill>
              <a:srgbClr val="F98ECC"/>
            </a:solidFill>
          </a:ln>
        </p:spPr>
        <p:txBody>
          <a:bodyPr wrap="square" rtlCol="0">
            <a:spAutoFit/>
          </a:bodyPr>
          <a:lstStyle/>
          <a:p>
            <a:pPr algn="ctr"/>
            <a:r>
              <a:rPr lang="en-VN" sz="5000" b="1" dirty="0">
                <a:latin typeface="UTM Avo" panose="02040603050506020204" pitchFamily="18"/>
              </a:rPr>
              <a:t>Trồng cây</a:t>
            </a:r>
          </a:p>
        </p:txBody>
      </p:sp>
    </p:spTree>
    <p:extLst>
      <p:ext uri="{BB962C8B-B14F-4D97-AF65-F5344CB8AC3E}">
        <p14:creationId xmlns:p14="http://schemas.microsoft.com/office/powerpoint/2010/main" val="3273645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6F7FF"/>
        </a:solidFill>
        <a:effectLst/>
      </p:bgPr>
    </p:bg>
    <p:spTree>
      <p:nvGrpSpPr>
        <p:cNvPr id="1" name="">
          <a:extLst>
            <a:ext uri="{FF2B5EF4-FFF2-40B4-BE49-F238E27FC236}">
              <a16:creationId xmlns:a16="http://schemas.microsoft.com/office/drawing/2014/main" id="{7CFC32C3-9D2E-BADF-F316-B872C70CA4A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73F3869-A2C7-4366-F156-C16BB8AA02A2}"/>
              </a:ext>
            </a:extLst>
          </p:cNvPr>
          <p:cNvSpPr/>
          <p:nvPr/>
        </p:nvSpPr>
        <p:spPr>
          <a:xfrm flipH="1">
            <a:off x="10412622" y="-2275649"/>
            <a:ext cx="9903196" cy="8622379"/>
          </a:xfrm>
          <a:custGeom>
            <a:avLst/>
            <a:gdLst/>
            <a:ahLst/>
            <a:cxnLst/>
            <a:rect l="l" t="t" r="r" b="b"/>
            <a:pathLst>
              <a:path w="9903196" h="8622379">
                <a:moveTo>
                  <a:pt x="9903196" y="0"/>
                </a:moveTo>
                <a:lnTo>
                  <a:pt x="0" y="0"/>
                </a:lnTo>
                <a:lnTo>
                  <a:pt x="0" y="8622379"/>
                </a:lnTo>
                <a:lnTo>
                  <a:pt x="9903196" y="8622379"/>
                </a:lnTo>
                <a:lnTo>
                  <a:pt x="9903196" y="0"/>
                </a:lnTo>
                <a:close/>
              </a:path>
            </a:pathLst>
          </a:custGeom>
          <a:blipFill>
            <a:blip r:embed="rId2"/>
            <a:stretch>
              <a:fillRect t="-49404"/>
            </a:stretch>
          </a:blipFill>
        </p:spPr>
      </p:sp>
      <p:sp>
        <p:nvSpPr>
          <p:cNvPr id="3" name="Freeform 3">
            <a:extLst>
              <a:ext uri="{FF2B5EF4-FFF2-40B4-BE49-F238E27FC236}">
                <a16:creationId xmlns:a16="http://schemas.microsoft.com/office/drawing/2014/main" id="{47473D46-E87D-BFBD-22AB-27059B2F4C15}"/>
              </a:ext>
            </a:extLst>
          </p:cNvPr>
          <p:cNvSpPr/>
          <p:nvPr/>
        </p:nvSpPr>
        <p:spPr>
          <a:xfrm flipH="1">
            <a:off x="-894746" y="7750065"/>
            <a:ext cx="19182746" cy="3925953"/>
          </a:xfrm>
          <a:custGeom>
            <a:avLst/>
            <a:gdLst/>
            <a:ahLst/>
            <a:cxnLst/>
            <a:rect l="l" t="t" r="r" b="b"/>
            <a:pathLst>
              <a:path w="19182746" h="3925953">
                <a:moveTo>
                  <a:pt x="19182746" y="0"/>
                </a:moveTo>
                <a:lnTo>
                  <a:pt x="0" y="0"/>
                </a:lnTo>
                <a:lnTo>
                  <a:pt x="0" y="3925953"/>
                </a:lnTo>
                <a:lnTo>
                  <a:pt x="19182746" y="3925953"/>
                </a:lnTo>
                <a:lnTo>
                  <a:pt x="19182746" y="0"/>
                </a:lnTo>
                <a:close/>
              </a:path>
            </a:pathLst>
          </a:custGeom>
          <a:blipFill>
            <a:blip r:embed="rId3"/>
            <a:stretch>
              <a:fillRect r="-13767"/>
            </a:stretch>
          </a:blipFill>
        </p:spPr>
      </p:sp>
      <p:sp>
        <p:nvSpPr>
          <p:cNvPr id="4" name="Freeform 4">
            <a:extLst>
              <a:ext uri="{FF2B5EF4-FFF2-40B4-BE49-F238E27FC236}">
                <a16:creationId xmlns:a16="http://schemas.microsoft.com/office/drawing/2014/main" id="{F703B737-0518-2957-0275-F4CF71E3532D}"/>
              </a:ext>
            </a:extLst>
          </p:cNvPr>
          <p:cNvSpPr/>
          <p:nvPr/>
        </p:nvSpPr>
        <p:spPr>
          <a:xfrm>
            <a:off x="-784220" y="494746"/>
            <a:ext cx="9018484" cy="7852090"/>
          </a:xfrm>
          <a:custGeom>
            <a:avLst/>
            <a:gdLst/>
            <a:ahLst/>
            <a:cxnLst/>
            <a:rect l="l" t="t" r="r" b="b"/>
            <a:pathLst>
              <a:path w="9018484" h="7852090">
                <a:moveTo>
                  <a:pt x="0" y="0"/>
                </a:moveTo>
                <a:lnTo>
                  <a:pt x="9018484" y="0"/>
                </a:lnTo>
                <a:lnTo>
                  <a:pt x="9018484" y="7852090"/>
                </a:lnTo>
                <a:lnTo>
                  <a:pt x="0" y="7852090"/>
                </a:lnTo>
                <a:lnTo>
                  <a:pt x="0" y="0"/>
                </a:lnTo>
                <a:close/>
              </a:path>
            </a:pathLst>
          </a:custGeom>
          <a:blipFill>
            <a:blip r:embed="rId2"/>
            <a:stretch>
              <a:fillRect t="-49404"/>
            </a:stretch>
          </a:blipFill>
        </p:spPr>
      </p:sp>
      <p:sp>
        <p:nvSpPr>
          <p:cNvPr id="20" name="Rounded Rectangle 19">
            <a:extLst>
              <a:ext uri="{FF2B5EF4-FFF2-40B4-BE49-F238E27FC236}">
                <a16:creationId xmlns:a16="http://schemas.microsoft.com/office/drawing/2014/main" id="{EF992035-3E71-D19E-6193-15D2A96FD6DC}"/>
              </a:ext>
            </a:extLst>
          </p:cNvPr>
          <p:cNvSpPr/>
          <p:nvPr/>
        </p:nvSpPr>
        <p:spPr>
          <a:xfrm>
            <a:off x="571500" y="418381"/>
            <a:ext cx="17145000" cy="9220919"/>
          </a:xfrm>
          <a:custGeom>
            <a:avLst/>
            <a:gdLst>
              <a:gd name="connsiteX0" fmla="*/ 0 w 17145000"/>
              <a:gd name="connsiteY0" fmla="*/ 1536851 h 9220919"/>
              <a:gd name="connsiteX1" fmla="*/ 1536851 w 17145000"/>
              <a:gd name="connsiteY1" fmla="*/ 0 h 9220919"/>
              <a:gd name="connsiteX2" fmla="*/ 1841729 w 17145000"/>
              <a:gd name="connsiteY2" fmla="*/ 0 h 9220919"/>
              <a:gd name="connsiteX3" fmla="*/ 2005894 w 17145000"/>
              <a:gd name="connsiteY3" fmla="*/ 0 h 9220919"/>
              <a:gd name="connsiteX4" fmla="*/ 2873624 w 17145000"/>
              <a:gd name="connsiteY4" fmla="*/ 0 h 9220919"/>
              <a:gd name="connsiteX5" fmla="*/ 3741354 w 17145000"/>
              <a:gd name="connsiteY5" fmla="*/ 0 h 9220919"/>
              <a:gd name="connsiteX6" fmla="*/ 3905519 w 17145000"/>
              <a:gd name="connsiteY6" fmla="*/ 0 h 9220919"/>
              <a:gd name="connsiteX7" fmla="*/ 4491824 w 17145000"/>
              <a:gd name="connsiteY7" fmla="*/ 0 h 9220919"/>
              <a:gd name="connsiteX8" fmla="*/ 4937415 w 17145000"/>
              <a:gd name="connsiteY8" fmla="*/ 0 h 9220919"/>
              <a:gd name="connsiteX9" fmla="*/ 5383006 w 17145000"/>
              <a:gd name="connsiteY9" fmla="*/ 0 h 9220919"/>
              <a:gd name="connsiteX10" fmla="*/ 5828597 w 17145000"/>
              <a:gd name="connsiteY10" fmla="*/ 0 h 9220919"/>
              <a:gd name="connsiteX11" fmla="*/ 5992762 w 17145000"/>
              <a:gd name="connsiteY11" fmla="*/ 0 h 9220919"/>
              <a:gd name="connsiteX12" fmla="*/ 6860492 w 17145000"/>
              <a:gd name="connsiteY12" fmla="*/ 0 h 9220919"/>
              <a:gd name="connsiteX13" fmla="*/ 7728222 w 17145000"/>
              <a:gd name="connsiteY13" fmla="*/ 0 h 9220919"/>
              <a:gd name="connsiteX14" fmla="*/ 7892387 w 17145000"/>
              <a:gd name="connsiteY14" fmla="*/ 0 h 9220919"/>
              <a:gd name="connsiteX15" fmla="*/ 8197265 w 17145000"/>
              <a:gd name="connsiteY15" fmla="*/ 0 h 9220919"/>
              <a:gd name="connsiteX16" fmla="*/ 8783569 w 17145000"/>
              <a:gd name="connsiteY16" fmla="*/ 0 h 9220919"/>
              <a:gd name="connsiteX17" fmla="*/ 9510587 w 17145000"/>
              <a:gd name="connsiteY17" fmla="*/ 0 h 9220919"/>
              <a:gd name="connsiteX18" fmla="*/ 9956178 w 17145000"/>
              <a:gd name="connsiteY18" fmla="*/ 0 h 9220919"/>
              <a:gd name="connsiteX19" fmla="*/ 10261056 w 17145000"/>
              <a:gd name="connsiteY19" fmla="*/ 0 h 9220919"/>
              <a:gd name="connsiteX20" fmla="*/ 10565934 w 17145000"/>
              <a:gd name="connsiteY20" fmla="*/ 0 h 9220919"/>
              <a:gd name="connsiteX21" fmla="*/ 11292951 w 17145000"/>
              <a:gd name="connsiteY21" fmla="*/ 0 h 9220919"/>
              <a:gd name="connsiteX22" fmla="*/ 11457116 w 17145000"/>
              <a:gd name="connsiteY22" fmla="*/ 0 h 9220919"/>
              <a:gd name="connsiteX23" fmla="*/ 11902707 w 17145000"/>
              <a:gd name="connsiteY23" fmla="*/ 0 h 9220919"/>
              <a:gd name="connsiteX24" fmla="*/ 12489011 w 17145000"/>
              <a:gd name="connsiteY24" fmla="*/ 0 h 9220919"/>
              <a:gd name="connsiteX25" fmla="*/ 12793889 w 17145000"/>
              <a:gd name="connsiteY25" fmla="*/ 0 h 9220919"/>
              <a:gd name="connsiteX26" fmla="*/ 13661619 w 17145000"/>
              <a:gd name="connsiteY26" fmla="*/ 0 h 9220919"/>
              <a:gd name="connsiteX27" fmla="*/ 13825785 w 17145000"/>
              <a:gd name="connsiteY27" fmla="*/ 0 h 9220919"/>
              <a:gd name="connsiteX28" fmla="*/ 13989950 w 17145000"/>
              <a:gd name="connsiteY28" fmla="*/ 0 h 9220919"/>
              <a:gd name="connsiteX29" fmla="*/ 14435541 w 17145000"/>
              <a:gd name="connsiteY29" fmla="*/ 0 h 9220919"/>
              <a:gd name="connsiteX30" fmla="*/ 15021845 w 17145000"/>
              <a:gd name="connsiteY30" fmla="*/ 0 h 9220919"/>
              <a:gd name="connsiteX31" fmla="*/ 15608149 w 17145000"/>
              <a:gd name="connsiteY31" fmla="*/ 0 h 9220919"/>
              <a:gd name="connsiteX32" fmla="*/ 17145000 w 17145000"/>
              <a:gd name="connsiteY32" fmla="*/ 1536851 h 9220919"/>
              <a:gd name="connsiteX33" fmla="*/ 17145000 w 17145000"/>
              <a:gd name="connsiteY33" fmla="*/ 2034217 h 9220919"/>
              <a:gd name="connsiteX34" fmla="*/ 17145000 w 17145000"/>
              <a:gd name="connsiteY34" fmla="*/ 2408638 h 9220919"/>
              <a:gd name="connsiteX35" fmla="*/ 17145000 w 17145000"/>
              <a:gd name="connsiteY35" fmla="*/ 3090420 h 9220919"/>
              <a:gd name="connsiteX36" fmla="*/ 17145000 w 17145000"/>
              <a:gd name="connsiteY36" fmla="*/ 3649258 h 9220919"/>
              <a:gd name="connsiteX37" fmla="*/ 17145000 w 17145000"/>
              <a:gd name="connsiteY37" fmla="*/ 4208096 h 9220919"/>
              <a:gd name="connsiteX38" fmla="*/ 17145000 w 17145000"/>
              <a:gd name="connsiteY38" fmla="*/ 4643990 h 9220919"/>
              <a:gd name="connsiteX39" fmla="*/ 17145000 w 17145000"/>
              <a:gd name="connsiteY39" fmla="*/ 5325772 h 9220919"/>
              <a:gd name="connsiteX40" fmla="*/ 17145000 w 17145000"/>
              <a:gd name="connsiteY40" fmla="*/ 5761666 h 9220919"/>
              <a:gd name="connsiteX41" fmla="*/ 17145000 w 17145000"/>
              <a:gd name="connsiteY41" fmla="*/ 6443448 h 9220919"/>
              <a:gd name="connsiteX42" fmla="*/ 17145000 w 17145000"/>
              <a:gd name="connsiteY42" fmla="*/ 6817869 h 9220919"/>
              <a:gd name="connsiteX43" fmla="*/ 17145000 w 17145000"/>
              <a:gd name="connsiteY43" fmla="*/ 7684068 h 9220919"/>
              <a:gd name="connsiteX44" fmla="*/ 15608149 w 17145000"/>
              <a:gd name="connsiteY44" fmla="*/ 9220919 h 9220919"/>
              <a:gd name="connsiteX45" fmla="*/ 14881132 w 17145000"/>
              <a:gd name="connsiteY45" fmla="*/ 9220919 h 9220919"/>
              <a:gd name="connsiteX46" fmla="*/ 14294828 w 17145000"/>
              <a:gd name="connsiteY46" fmla="*/ 9220919 h 9220919"/>
              <a:gd name="connsiteX47" fmla="*/ 13989950 w 17145000"/>
              <a:gd name="connsiteY47" fmla="*/ 9220919 h 9220919"/>
              <a:gd name="connsiteX48" fmla="*/ 13544359 w 17145000"/>
              <a:gd name="connsiteY48" fmla="*/ 9220919 h 9220919"/>
              <a:gd name="connsiteX49" fmla="*/ 12676629 w 17145000"/>
              <a:gd name="connsiteY49" fmla="*/ 9220919 h 9220919"/>
              <a:gd name="connsiteX50" fmla="*/ 11949612 w 17145000"/>
              <a:gd name="connsiteY50" fmla="*/ 9220919 h 9220919"/>
              <a:gd name="connsiteX51" fmla="*/ 11785446 w 17145000"/>
              <a:gd name="connsiteY51" fmla="*/ 9220919 h 9220919"/>
              <a:gd name="connsiteX52" fmla="*/ 11621281 w 17145000"/>
              <a:gd name="connsiteY52" fmla="*/ 9220919 h 9220919"/>
              <a:gd name="connsiteX53" fmla="*/ 10753551 w 17145000"/>
              <a:gd name="connsiteY53" fmla="*/ 9220919 h 9220919"/>
              <a:gd name="connsiteX54" fmla="*/ 10589386 w 17145000"/>
              <a:gd name="connsiteY54" fmla="*/ 9220919 h 9220919"/>
              <a:gd name="connsiteX55" fmla="*/ 10425221 w 17145000"/>
              <a:gd name="connsiteY55" fmla="*/ 9220919 h 9220919"/>
              <a:gd name="connsiteX56" fmla="*/ 9698204 w 17145000"/>
              <a:gd name="connsiteY56" fmla="*/ 9220919 h 9220919"/>
              <a:gd name="connsiteX57" fmla="*/ 8830474 w 17145000"/>
              <a:gd name="connsiteY57" fmla="*/ 9220919 h 9220919"/>
              <a:gd name="connsiteX58" fmla="*/ 7962744 w 17145000"/>
              <a:gd name="connsiteY58" fmla="*/ 9220919 h 9220919"/>
              <a:gd name="connsiteX59" fmla="*/ 7517153 w 17145000"/>
              <a:gd name="connsiteY59" fmla="*/ 9220919 h 9220919"/>
              <a:gd name="connsiteX60" fmla="*/ 6649423 w 17145000"/>
              <a:gd name="connsiteY60" fmla="*/ 9220919 h 9220919"/>
              <a:gd name="connsiteX61" fmla="*/ 5922406 w 17145000"/>
              <a:gd name="connsiteY61" fmla="*/ 9220919 h 9220919"/>
              <a:gd name="connsiteX62" fmla="*/ 5758240 w 17145000"/>
              <a:gd name="connsiteY62" fmla="*/ 9220919 h 9220919"/>
              <a:gd name="connsiteX63" fmla="*/ 5312649 w 17145000"/>
              <a:gd name="connsiteY63" fmla="*/ 9220919 h 9220919"/>
              <a:gd name="connsiteX64" fmla="*/ 4444919 w 17145000"/>
              <a:gd name="connsiteY64" fmla="*/ 9220919 h 9220919"/>
              <a:gd name="connsiteX65" fmla="*/ 3577189 w 17145000"/>
              <a:gd name="connsiteY65" fmla="*/ 9220919 h 9220919"/>
              <a:gd name="connsiteX66" fmla="*/ 3131598 w 17145000"/>
              <a:gd name="connsiteY66" fmla="*/ 9220919 h 9220919"/>
              <a:gd name="connsiteX67" fmla="*/ 2686007 w 17145000"/>
              <a:gd name="connsiteY67" fmla="*/ 9220919 h 9220919"/>
              <a:gd name="connsiteX68" fmla="*/ 1536851 w 17145000"/>
              <a:gd name="connsiteY68" fmla="*/ 9220919 h 9220919"/>
              <a:gd name="connsiteX69" fmla="*/ 0 w 17145000"/>
              <a:gd name="connsiteY69" fmla="*/ 7684068 h 9220919"/>
              <a:gd name="connsiteX70" fmla="*/ 0 w 17145000"/>
              <a:gd name="connsiteY70" fmla="*/ 7309647 h 9220919"/>
              <a:gd name="connsiteX71" fmla="*/ 0 w 17145000"/>
              <a:gd name="connsiteY71" fmla="*/ 6750809 h 9220919"/>
              <a:gd name="connsiteX72" fmla="*/ 0 w 17145000"/>
              <a:gd name="connsiteY72" fmla="*/ 6253443 h 9220919"/>
              <a:gd name="connsiteX73" fmla="*/ 0 w 17145000"/>
              <a:gd name="connsiteY73" fmla="*/ 5817549 h 9220919"/>
              <a:gd name="connsiteX74" fmla="*/ 0 w 17145000"/>
              <a:gd name="connsiteY74" fmla="*/ 5381656 h 9220919"/>
              <a:gd name="connsiteX75" fmla="*/ 0 w 17145000"/>
              <a:gd name="connsiteY75" fmla="*/ 4822818 h 9220919"/>
              <a:gd name="connsiteX76" fmla="*/ 0 w 17145000"/>
              <a:gd name="connsiteY76" fmla="*/ 4386924 h 9220919"/>
              <a:gd name="connsiteX77" fmla="*/ 0 w 17145000"/>
              <a:gd name="connsiteY77" fmla="*/ 3951031 h 9220919"/>
              <a:gd name="connsiteX78" fmla="*/ 0 w 17145000"/>
              <a:gd name="connsiteY78" fmla="*/ 3515137 h 9220919"/>
              <a:gd name="connsiteX79" fmla="*/ 0 w 17145000"/>
              <a:gd name="connsiteY79" fmla="*/ 2833355 h 9220919"/>
              <a:gd name="connsiteX80" fmla="*/ 0 w 17145000"/>
              <a:gd name="connsiteY80" fmla="*/ 2458934 h 9220919"/>
              <a:gd name="connsiteX81" fmla="*/ 0 w 17145000"/>
              <a:gd name="connsiteY81" fmla="*/ 2084512 h 9220919"/>
              <a:gd name="connsiteX82" fmla="*/ 0 w 17145000"/>
              <a:gd name="connsiteY82" fmla="*/ 1536851 h 922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7145000" h="9220919" fill="none" extrusionOk="0">
                <a:moveTo>
                  <a:pt x="0" y="1536851"/>
                </a:moveTo>
                <a:cubicBezTo>
                  <a:pt x="185641" y="622874"/>
                  <a:pt x="727555" y="-94734"/>
                  <a:pt x="1536851" y="0"/>
                </a:cubicBezTo>
                <a:cubicBezTo>
                  <a:pt x="1659897" y="-350"/>
                  <a:pt x="1766537" y="9347"/>
                  <a:pt x="1841729" y="0"/>
                </a:cubicBezTo>
                <a:cubicBezTo>
                  <a:pt x="1916921" y="-9347"/>
                  <a:pt x="1966838" y="16056"/>
                  <a:pt x="2005894" y="0"/>
                </a:cubicBezTo>
                <a:cubicBezTo>
                  <a:pt x="2044950" y="-16056"/>
                  <a:pt x="2685048" y="65634"/>
                  <a:pt x="2873624" y="0"/>
                </a:cubicBezTo>
                <a:cubicBezTo>
                  <a:pt x="3062200" y="-65634"/>
                  <a:pt x="3512475" y="72212"/>
                  <a:pt x="3741354" y="0"/>
                </a:cubicBezTo>
                <a:cubicBezTo>
                  <a:pt x="3970233" y="-72212"/>
                  <a:pt x="3840185" y="258"/>
                  <a:pt x="3905519" y="0"/>
                </a:cubicBezTo>
                <a:cubicBezTo>
                  <a:pt x="3970853" y="-258"/>
                  <a:pt x="4239471" y="5703"/>
                  <a:pt x="4491824" y="0"/>
                </a:cubicBezTo>
                <a:cubicBezTo>
                  <a:pt x="4744178" y="-5703"/>
                  <a:pt x="4809140" y="6270"/>
                  <a:pt x="4937415" y="0"/>
                </a:cubicBezTo>
                <a:cubicBezTo>
                  <a:pt x="5065690" y="-6270"/>
                  <a:pt x="5273650" y="4910"/>
                  <a:pt x="5383006" y="0"/>
                </a:cubicBezTo>
                <a:cubicBezTo>
                  <a:pt x="5492362" y="-4910"/>
                  <a:pt x="5696163" y="49080"/>
                  <a:pt x="5828597" y="0"/>
                </a:cubicBezTo>
                <a:cubicBezTo>
                  <a:pt x="5961031" y="-49080"/>
                  <a:pt x="5952657" y="14214"/>
                  <a:pt x="5992762" y="0"/>
                </a:cubicBezTo>
                <a:cubicBezTo>
                  <a:pt x="6032868" y="-14214"/>
                  <a:pt x="6562581" y="70894"/>
                  <a:pt x="6860492" y="0"/>
                </a:cubicBezTo>
                <a:cubicBezTo>
                  <a:pt x="7158403" y="-70894"/>
                  <a:pt x="7334746" y="77668"/>
                  <a:pt x="7728222" y="0"/>
                </a:cubicBezTo>
                <a:cubicBezTo>
                  <a:pt x="8121698" y="-77668"/>
                  <a:pt x="7850719" y="16090"/>
                  <a:pt x="7892387" y="0"/>
                </a:cubicBezTo>
                <a:cubicBezTo>
                  <a:pt x="7934056" y="-16090"/>
                  <a:pt x="8080421" y="30004"/>
                  <a:pt x="8197265" y="0"/>
                </a:cubicBezTo>
                <a:cubicBezTo>
                  <a:pt x="8314109" y="-30004"/>
                  <a:pt x="8493619" y="33462"/>
                  <a:pt x="8783569" y="0"/>
                </a:cubicBezTo>
                <a:cubicBezTo>
                  <a:pt x="9073519" y="-33462"/>
                  <a:pt x="9253139" y="10513"/>
                  <a:pt x="9510587" y="0"/>
                </a:cubicBezTo>
                <a:cubicBezTo>
                  <a:pt x="9768035" y="-10513"/>
                  <a:pt x="9795121" y="39661"/>
                  <a:pt x="9956178" y="0"/>
                </a:cubicBezTo>
                <a:cubicBezTo>
                  <a:pt x="10117235" y="-39661"/>
                  <a:pt x="10180619" y="20028"/>
                  <a:pt x="10261056" y="0"/>
                </a:cubicBezTo>
                <a:cubicBezTo>
                  <a:pt x="10341493" y="-20028"/>
                  <a:pt x="10442543" y="10197"/>
                  <a:pt x="10565934" y="0"/>
                </a:cubicBezTo>
                <a:cubicBezTo>
                  <a:pt x="10689325" y="-10197"/>
                  <a:pt x="11013342" y="33678"/>
                  <a:pt x="11292951" y="0"/>
                </a:cubicBezTo>
                <a:cubicBezTo>
                  <a:pt x="11572560" y="-33678"/>
                  <a:pt x="11387666" y="15368"/>
                  <a:pt x="11457116" y="0"/>
                </a:cubicBezTo>
                <a:cubicBezTo>
                  <a:pt x="11526566" y="-15368"/>
                  <a:pt x="11775052" y="25480"/>
                  <a:pt x="11902707" y="0"/>
                </a:cubicBezTo>
                <a:cubicBezTo>
                  <a:pt x="12030362" y="-25480"/>
                  <a:pt x="12302401" y="50439"/>
                  <a:pt x="12489011" y="0"/>
                </a:cubicBezTo>
                <a:cubicBezTo>
                  <a:pt x="12675621" y="-50439"/>
                  <a:pt x="12643367" y="32060"/>
                  <a:pt x="12793889" y="0"/>
                </a:cubicBezTo>
                <a:cubicBezTo>
                  <a:pt x="12944411" y="-32060"/>
                  <a:pt x="13326079" y="8173"/>
                  <a:pt x="13661619" y="0"/>
                </a:cubicBezTo>
                <a:cubicBezTo>
                  <a:pt x="13997159" y="-8173"/>
                  <a:pt x="13775847" y="2392"/>
                  <a:pt x="13825785" y="0"/>
                </a:cubicBezTo>
                <a:cubicBezTo>
                  <a:pt x="13875723" y="-2392"/>
                  <a:pt x="13920299" y="16328"/>
                  <a:pt x="13989950" y="0"/>
                </a:cubicBezTo>
                <a:cubicBezTo>
                  <a:pt x="14059601" y="-16328"/>
                  <a:pt x="14240450" y="45427"/>
                  <a:pt x="14435541" y="0"/>
                </a:cubicBezTo>
                <a:cubicBezTo>
                  <a:pt x="14630632" y="-45427"/>
                  <a:pt x="14759313" y="65014"/>
                  <a:pt x="15021845" y="0"/>
                </a:cubicBezTo>
                <a:cubicBezTo>
                  <a:pt x="15284377" y="-65014"/>
                  <a:pt x="15329649" y="20875"/>
                  <a:pt x="15608149" y="0"/>
                </a:cubicBezTo>
                <a:cubicBezTo>
                  <a:pt x="16398703" y="240461"/>
                  <a:pt x="16978033" y="648399"/>
                  <a:pt x="17145000" y="1536851"/>
                </a:cubicBezTo>
                <a:cubicBezTo>
                  <a:pt x="17200364" y="1747483"/>
                  <a:pt x="17088851" y="1898626"/>
                  <a:pt x="17145000" y="2034217"/>
                </a:cubicBezTo>
                <a:cubicBezTo>
                  <a:pt x="17201149" y="2169808"/>
                  <a:pt x="17135692" y="2314749"/>
                  <a:pt x="17145000" y="2408638"/>
                </a:cubicBezTo>
                <a:cubicBezTo>
                  <a:pt x="17154308" y="2502527"/>
                  <a:pt x="17096590" y="2906937"/>
                  <a:pt x="17145000" y="3090420"/>
                </a:cubicBezTo>
                <a:cubicBezTo>
                  <a:pt x="17193410" y="3273903"/>
                  <a:pt x="17107015" y="3453679"/>
                  <a:pt x="17145000" y="3649258"/>
                </a:cubicBezTo>
                <a:cubicBezTo>
                  <a:pt x="17182985" y="3844837"/>
                  <a:pt x="17144855" y="3951211"/>
                  <a:pt x="17145000" y="4208096"/>
                </a:cubicBezTo>
                <a:cubicBezTo>
                  <a:pt x="17145145" y="4464981"/>
                  <a:pt x="17121220" y="4499256"/>
                  <a:pt x="17145000" y="4643990"/>
                </a:cubicBezTo>
                <a:cubicBezTo>
                  <a:pt x="17168780" y="4788724"/>
                  <a:pt x="17115150" y="5009923"/>
                  <a:pt x="17145000" y="5325772"/>
                </a:cubicBezTo>
                <a:cubicBezTo>
                  <a:pt x="17174850" y="5641621"/>
                  <a:pt x="17105517" y="5618170"/>
                  <a:pt x="17145000" y="5761666"/>
                </a:cubicBezTo>
                <a:cubicBezTo>
                  <a:pt x="17184483" y="5905162"/>
                  <a:pt x="17144857" y="6269409"/>
                  <a:pt x="17145000" y="6443448"/>
                </a:cubicBezTo>
                <a:cubicBezTo>
                  <a:pt x="17145143" y="6617487"/>
                  <a:pt x="17123976" y="6649839"/>
                  <a:pt x="17145000" y="6817869"/>
                </a:cubicBezTo>
                <a:cubicBezTo>
                  <a:pt x="17166024" y="6985899"/>
                  <a:pt x="17119878" y="7452351"/>
                  <a:pt x="17145000" y="7684068"/>
                </a:cubicBezTo>
                <a:cubicBezTo>
                  <a:pt x="17034085" y="8355468"/>
                  <a:pt x="16403748" y="9284631"/>
                  <a:pt x="15608149" y="9220919"/>
                </a:cubicBezTo>
                <a:cubicBezTo>
                  <a:pt x="15408129" y="9268271"/>
                  <a:pt x="15147150" y="9153066"/>
                  <a:pt x="14881132" y="9220919"/>
                </a:cubicBezTo>
                <a:cubicBezTo>
                  <a:pt x="14615114" y="9288772"/>
                  <a:pt x="14441170" y="9163705"/>
                  <a:pt x="14294828" y="9220919"/>
                </a:cubicBezTo>
                <a:cubicBezTo>
                  <a:pt x="14148486" y="9278133"/>
                  <a:pt x="14081884" y="9200019"/>
                  <a:pt x="13989950" y="9220919"/>
                </a:cubicBezTo>
                <a:cubicBezTo>
                  <a:pt x="13898016" y="9241819"/>
                  <a:pt x="13675408" y="9218431"/>
                  <a:pt x="13544359" y="9220919"/>
                </a:cubicBezTo>
                <a:cubicBezTo>
                  <a:pt x="13413310" y="9223407"/>
                  <a:pt x="12927534" y="9163700"/>
                  <a:pt x="12676629" y="9220919"/>
                </a:cubicBezTo>
                <a:cubicBezTo>
                  <a:pt x="12425724" y="9278138"/>
                  <a:pt x="12197663" y="9191381"/>
                  <a:pt x="11949612" y="9220919"/>
                </a:cubicBezTo>
                <a:cubicBezTo>
                  <a:pt x="11701561" y="9250457"/>
                  <a:pt x="11853279" y="9206031"/>
                  <a:pt x="11785446" y="9220919"/>
                </a:cubicBezTo>
                <a:cubicBezTo>
                  <a:pt x="11717613" y="9235807"/>
                  <a:pt x="11688211" y="9212801"/>
                  <a:pt x="11621281" y="9220919"/>
                </a:cubicBezTo>
                <a:cubicBezTo>
                  <a:pt x="11554352" y="9229037"/>
                  <a:pt x="11028289" y="9183023"/>
                  <a:pt x="10753551" y="9220919"/>
                </a:cubicBezTo>
                <a:cubicBezTo>
                  <a:pt x="10478813" y="9258815"/>
                  <a:pt x="10660592" y="9210555"/>
                  <a:pt x="10589386" y="9220919"/>
                </a:cubicBezTo>
                <a:cubicBezTo>
                  <a:pt x="10518180" y="9231283"/>
                  <a:pt x="10475474" y="9208190"/>
                  <a:pt x="10425221" y="9220919"/>
                </a:cubicBezTo>
                <a:cubicBezTo>
                  <a:pt x="10374969" y="9233648"/>
                  <a:pt x="10049341" y="9186749"/>
                  <a:pt x="9698204" y="9220919"/>
                </a:cubicBezTo>
                <a:cubicBezTo>
                  <a:pt x="9347067" y="9255089"/>
                  <a:pt x="9095534" y="9124844"/>
                  <a:pt x="8830474" y="9220919"/>
                </a:cubicBezTo>
                <a:cubicBezTo>
                  <a:pt x="8565414" y="9316994"/>
                  <a:pt x="8325846" y="9117969"/>
                  <a:pt x="7962744" y="9220919"/>
                </a:cubicBezTo>
                <a:cubicBezTo>
                  <a:pt x="7599642" y="9323869"/>
                  <a:pt x="7656639" y="9183741"/>
                  <a:pt x="7517153" y="9220919"/>
                </a:cubicBezTo>
                <a:cubicBezTo>
                  <a:pt x="7377667" y="9258097"/>
                  <a:pt x="6882202" y="9117994"/>
                  <a:pt x="6649423" y="9220919"/>
                </a:cubicBezTo>
                <a:cubicBezTo>
                  <a:pt x="6416644" y="9323844"/>
                  <a:pt x="6071745" y="9143312"/>
                  <a:pt x="5922406" y="9220919"/>
                </a:cubicBezTo>
                <a:cubicBezTo>
                  <a:pt x="5773067" y="9298526"/>
                  <a:pt x="5796385" y="9207957"/>
                  <a:pt x="5758240" y="9220919"/>
                </a:cubicBezTo>
                <a:cubicBezTo>
                  <a:pt x="5720095" y="9233881"/>
                  <a:pt x="5457898" y="9177400"/>
                  <a:pt x="5312649" y="9220919"/>
                </a:cubicBezTo>
                <a:cubicBezTo>
                  <a:pt x="5167400" y="9264438"/>
                  <a:pt x="4722978" y="9205770"/>
                  <a:pt x="4444919" y="9220919"/>
                </a:cubicBezTo>
                <a:cubicBezTo>
                  <a:pt x="4166860" y="9236068"/>
                  <a:pt x="3820979" y="9165547"/>
                  <a:pt x="3577189" y="9220919"/>
                </a:cubicBezTo>
                <a:cubicBezTo>
                  <a:pt x="3333399" y="9276291"/>
                  <a:pt x="3315510" y="9170588"/>
                  <a:pt x="3131598" y="9220919"/>
                </a:cubicBezTo>
                <a:cubicBezTo>
                  <a:pt x="2947686" y="9271250"/>
                  <a:pt x="2889575" y="9184642"/>
                  <a:pt x="2686007" y="9220919"/>
                </a:cubicBezTo>
                <a:cubicBezTo>
                  <a:pt x="2482439" y="9257196"/>
                  <a:pt x="1856853" y="9095469"/>
                  <a:pt x="1536851" y="9220919"/>
                </a:cubicBezTo>
                <a:cubicBezTo>
                  <a:pt x="659456" y="9201578"/>
                  <a:pt x="161873" y="8677490"/>
                  <a:pt x="0" y="7684068"/>
                </a:cubicBezTo>
                <a:cubicBezTo>
                  <a:pt x="-27073" y="7605716"/>
                  <a:pt x="35585" y="7481381"/>
                  <a:pt x="0" y="7309647"/>
                </a:cubicBezTo>
                <a:cubicBezTo>
                  <a:pt x="-35585" y="7137913"/>
                  <a:pt x="37965" y="6864866"/>
                  <a:pt x="0" y="6750809"/>
                </a:cubicBezTo>
                <a:cubicBezTo>
                  <a:pt x="-37965" y="6636752"/>
                  <a:pt x="43370" y="6427760"/>
                  <a:pt x="0" y="6253443"/>
                </a:cubicBezTo>
                <a:cubicBezTo>
                  <a:pt x="-43370" y="6079126"/>
                  <a:pt x="48799" y="5957100"/>
                  <a:pt x="0" y="5817549"/>
                </a:cubicBezTo>
                <a:cubicBezTo>
                  <a:pt x="-48799" y="5677998"/>
                  <a:pt x="6162" y="5523815"/>
                  <a:pt x="0" y="5381656"/>
                </a:cubicBezTo>
                <a:cubicBezTo>
                  <a:pt x="-6162" y="5239497"/>
                  <a:pt x="19386" y="4979098"/>
                  <a:pt x="0" y="4822818"/>
                </a:cubicBezTo>
                <a:cubicBezTo>
                  <a:pt x="-19386" y="4666538"/>
                  <a:pt x="27251" y="4519895"/>
                  <a:pt x="0" y="4386924"/>
                </a:cubicBezTo>
                <a:cubicBezTo>
                  <a:pt x="-27251" y="4253953"/>
                  <a:pt x="47120" y="4069635"/>
                  <a:pt x="0" y="3951031"/>
                </a:cubicBezTo>
                <a:cubicBezTo>
                  <a:pt x="-47120" y="3832427"/>
                  <a:pt x="38959" y="3608121"/>
                  <a:pt x="0" y="3515137"/>
                </a:cubicBezTo>
                <a:cubicBezTo>
                  <a:pt x="-38959" y="3422153"/>
                  <a:pt x="72243" y="3037298"/>
                  <a:pt x="0" y="2833355"/>
                </a:cubicBezTo>
                <a:cubicBezTo>
                  <a:pt x="-72243" y="2629412"/>
                  <a:pt x="39242" y="2620104"/>
                  <a:pt x="0" y="2458934"/>
                </a:cubicBezTo>
                <a:cubicBezTo>
                  <a:pt x="-39242" y="2297764"/>
                  <a:pt x="19294" y="2255976"/>
                  <a:pt x="0" y="2084512"/>
                </a:cubicBezTo>
                <a:cubicBezTo>
                  <a:pt x="-19294" y="1913048"/>
                  <a:pt x="29327" y="1671748"/>
                  <a:pt x="0" y="1536851"/>
                </a:cubicBezTo>
                <a:close/>
              </a:path>
              <a:path w="17145000" h="9220919" stroke="0" extrusionOk="0">
                <a:moveTo>
                  <a:pt x="0" y="1536851"/>
                </a:moveTo>
                <a:cubicBezTo>
                  <a:pt x="-117421" y="615644"/>
                  <a:pt x="459932" y="85625"/>
                  <a:pt x="1536851" y="0"/>
                </a:cubicBezTo>
                <a:cubicBezTo>
                  <a:pt x="1859199" y="-18881"/>
                  <a:pt x="2083605" y="31024"/>
                  <a:pt x="2404581" y="0"/>
                </a:cubicBezTo>
                <a:cubicBezTo>
                  <a:pt x="2725557" y="-31024"/>
                  <a:pt x="2693691" y="3694"/>
                  <a:pt x="2850172" y="0"/>
                </a:cubicBezTo>
                <a:cubicBezTo>
                  <a:pt x="3006653" y="-3694"/>
                  <a:pt x="3082554" y="20607"/>
                  <a:pt x="3155050" y="0"/>
                </a:cubicBezTo>
                <a:cubicBezTo>
                  <a:pt x="3227546" y="-20607"/>
                  <a:pt x="3528330" y="75266"/>
                  <a:pt x="3882067" y="0"/>
                </a:cubicBezTo>
                <a:cubicBezTo>
                  <a:pt x="4235804" y="-75266"/>
                  <a:pt x="4105284" y="16019"/>
                  <a:pt x="4327658" y="0"/>
                </a:cubicBezTo>
                <a:cubicBezTo>
                  <a:pt x="4550032" y="-16019"/>
                  <a:pt x="4882270" y="35050"/>
                  <a:pt x="5195388" y="0"/>
                </a:cubicBezTo>
                <a:cubicBezTo>
                  <a:pt x="5508506" y="-35050"/>
                  <a:pt x="5399926" y="25900"/>
                  <a:pt x="5500267" y="0"/>
                </a:cubicBezTo>
                <a:cubicBezTo>
                  <a:pt x="5600608" y="-25900"/>
                  <a:pt x="6120505" y="18027"/>
                  <a:pt x="6367997" y="0"/>
                </a:cubicBezTo>
                <a:cubicBezTo>
                  <a:pt x="6615489" y="-18027"/>
                  <a:pt x="6490696" y="6474"/>
                  <a:pt x="6532162" y="0"/>
                </a:cubicBezTo>
                <a:cubicBezTo>
                  <a:pt x="6573628" y="-6474"/>
                  <a:pt x="6942846" y="65002"/>
                  <a:pt x="7118466" y="0"/>
                </a:cubicBezTo>
                <a:cubicBezTo>
                  <a:pt x="7294086" y="-65002"/>
                  <a:pt x="7533963" y="4159"/>
                  <a:pt x="7704770" y="0"/>
                </a:cubicBezTo>
                <a:cubicBezTo>
                  <a:pt x="7875577" y="-4159"/>
                  <a:pt x="8019745" y="51685"/>
                  <a:pt x="8150361" y="0"/>
                </a:cubicBezTo>
                <a:cubicBezTo>
                  <a:pt x="8280977" y="-51685"/>
                  <a:pt x="8663091" y="50716"/>
                  <a:pt x="9018091" y="0"/>
                </a:cubicBezTo>
                <a:cubicBezTo>
                  <a:pt x="9373091" y="-50716"/>
                  <a:pt x="9558975" y="1644"/>
                  <a:pt x="9885821" y="0"/>
                </a:cubicBezTo>
                <a:cubicBezTo>
                  <a:pt x="10212667" y="-1644"/>
                  <a:pt x="10085299" y="18757"/>
                  <a:pt x="10190699" y="0"/>
                </a:cubicBezTo>
                <a:cubicBezTo>
                  <a:pt x="10296099" y="-18757"/>
                  <a:pt x="10490710" y="49714"/>
                  <a:pt x="10777003" y="0"/>
                </a:cubicBezTo>
                <a:cubicBezTo>
                  <a:pt x="11063296" y="-49714"/>
                  <a:pt x="11290168" y="24615"/>
                  <a:pt x="11644733" y="0"/>
                </a:cubicBezTo>
                <a:cubicBezTo>
                  <a:pt x="11999298" y="-24615"/>
                  <a:pt x="12113452" y="64426"/>
                  <a:pt x="12231037" y="0"/>
                </a:cubicBezTo>
                <a:cubicBezTo>
                  <a:pt x="12348622" y="-64426"/>
                  <a:pt x="12324460" y="6220"/>
                  <a:pt x="12395203" y="0"/>
                </a:cubicBezTo>
                <a:cubicBezTo>
                  <a:pt x="12465946" y="-6220"/>
                  <a:pt x="12588265" y="22666"/>
                  <a:pt x="12700081" y="0"/>
                </a:cubicBezTo>
                <a:cubicBezTo>
                  <a:pt x="12811897" y="-22666"/>
                  <a:pt x="13248472" y="20703"/>
                  <a:pt x="13567811" y="0"/>
                </a:cubicBezTo>
                <a:cubicBezTo>
                  <a:pt x="13887150" y="-20703"/>
                  <a:pt x="13920179" y="37887"/>
                  <a:pt x="14154115" y="0"/>
                </a:cubicBezTo>
                <a:cubicBezTo>
                  <a:pt x="14388051" y="-37887"/>
                  <a:pt x="14319357" y="25713"/>
                  <a:pt x="14458993" y="0"/>
                </a:cubicBezTo>
                <a:cubicBezTo>
                  <a:pt x="14598629" y="-25713"/>
                  <a:pt x="14854416" y="47773"/>
                  <a:pt x="15045297" y="0"/>
                </a:cubicBezTo>
                <a:cubicBezTo>
                  <a:pt x="15236178" y="-47773"/>
                  <a:pt x="15412110" y="12972"/>
                  <a:pt x="15608149" y="0"/>
                </a:cubicBezTo>
                <a:cubicBezTo>
                  <a:pt x="16477095" y="-62026"/>
                  <a:pt x="17284192" y="838574"/>
                  <a:pt x="17145000" y="1536851"/>
                </a:cubicBezTo>
                <a:cubicBezTo>
                  <a:pt x="17167411" y="1745126"/>
                  <a:pt x="17063940" y="2014861"/>
                  <a:pt x="17145000" y="2218633"/>
                </a:cubicBezTo>
                <a:cubicBezTo>
                  <a:pt x="17226060" y="2422405"/>
                  <a:pt x="17097465" y="2561548"/>
                  <a:pt x="17145000" y="2838943"/>
                </a:cubicBezTo>
                <a:cubicBezTo>
                  <a:pt x="17192535" y="3116338"/>
                  <a:pt x="17094119" y="3158407"/>
                  <a:pt x="17145000" y="3274837"/>
                </a:cubicBezTo>
                <a:cubicBezTo>
                  <a:pt x="17195881" y="3391267"/>
                  <a:pt x="17073770" y="3603339"/>
                  <a:pt x="17145000" y="3895147"/>
                </a:cubicBezTo>
                <a:cubicBezTo>
                  <a:pt x="17216230" y="4186955"/>
                  <a:pt x="17115289" y="4088423"/>
                  <a:pt x="17145000" y="4269568"/>
                </a:cubicBezTo>
                <a:cubicBezTo>
                  <a:pt x="17174711" y="4450713"/>
                  <a:pt x="17138135" y="4617031"/>
                  <a:pt x="17145000" y="4889878"/>
                </a:cubicBezTo>
                <a:cubicBezTo>
                  <a:pt x="17151865" y="5162725"/>
                  <a:pt x="17128625" y="5114693"/>
                  <a:pt x="17145000" y="5325772"/>
                </a:cubicBezTo>
                <a:cubicBezTo>
                  <a:pt x="17161375" y="5536851"/>
                  <a:pt x="17104156" y="5624203"/>
                  <a:pt x="17145000" y="5700193"/>
                </a:cubicBezTo>
                <a:cubicBezTo>
                  <a:pt x="17185844" y="5776183"/>
                  <a:pt x="17124703" y="5986315"/>
                  <a:pt x="17145000" y="6136087"/>
                </a:cubicBezTo>
                <a:cubicBezTo>
                  <a:pt x="17165297" y="6285859"/>
                  <a:pt x="17102612" y="6505269"/>
                  <a:pt x="17145000" y="6756397"/>
                </a:cubicBezTo>
                <a:cubicBezTo>
                  <a:pt x="17187388" y="7007525"/>
                  <a:pt x="17115920" y="7035683"/>
                  <a:pt x="17145000" y="7192291"/>
                </a:cubicBezTo>
                <a:cubicBezTo>
                  <a:pt x="17174080" y="7348899"/>
                  <a:pt x="17135041" y="7493384"/>
                  <a:pt x="17145000" y="7684068"/>
                </a:cubicBezTo>
                <a:cubicBezTo>
                  <a:pt x="17305664" y="8564705"/>
                  <a:pt x="16255357" y="9351067"/>
                  <a:pt x="15608149" y="9220919"/>
                </a:cubicBezTo>
                <a:cubicBezTo>
                  <a:pt x="15250182" y="9256172"/>
                  <a:pt x="15141254" y="9162501"/>
                  <a:pt x="14881132" y="9220919"/>
                </a:cubicBezTo>
                <a:cubicBezTo>
                  <a:pt x="14621010" y="9279337"/>
                  <a:pt x="14641151" y="9206661"/>
                  <a:pt x="14576254" y="9220919"/>
                </a:cubicBezTo>
                <a:cubicBezTo>
                  <a:pt x="14511357" y="9235177"/>
                  <a:pt x="14026070" y="9140816"/>
                  <a:pt x="13708524" y="9220919"/>
                </a:cubicBezTo>
                <a:cubicBezTo>
                  <a:pt x="13390978" y="9301022"/>
                  <a:pt x="13289211" y="9186177"/>
                  <a:pt x="13122220" y="9220919"/>
                </a:cubicBezTo>
                <a:cubicBezTo>
                  <a:pt x="12955229" y="9255661"/>
                  <a:pt x="12568567" y="9122965"/>
                  <a:pt x="12254490" y="9220919"/>
                </a:cubicBezTo>
                <a:cubicBezTo>
                  <a:pt x="11940413" y="9318873"/>
                  <a:pt x="11862892" y="9182982"/>
                  <a:pt x="11527473" y="9220919"/>
                </a:cubicBezTo>
                <a:cubicBezTo>
                  <a:pt x="11192054" y="9258856"/>
                  <a:pt x="11182104" y="9189494"/>
                  <a:pt x="11081881" y="9220919"/>
                </a:cubicBezTo>
                <a:cubicBezTo>
                  <a:pt x="10981658" y="9252344"/>
                  <a:pt x="10654812" y="9195308"/>
                  <a:pt x="10354864" y="9220919"/>
                </a:cubicBezTo>
                <a:cubicBezTo>
                  <a:pt x="10054916" y="9246530"/>
                  <a:pt x="10181091" y="9212320"/>
                  <a:pt x="10049986" y="9220919"/>
                </a:cubicBezTo>
                <a:cubicBezTo>
                  <a:pt x="9918881" y="9229518"/>
                  <a:pt x="9706011" y="9220003"/>
                  <a:pt x="9463682" y="9220919"/>
                </a:cubicBezTo>
                <a:cubicBezTo>
                  <a:pt x="9221353" y="9221835"/>
                  <a:pt x="9338203" y="9208827"/>
                  <a:pt x="9299517" y="9220919"/>
                </a:cubicBezTo>
                <a:cubicBezTo>
                  <a:pt x="9260832" y="9233011"/>
                  <a:pt x="8759884" y="9171821"/>
                  <a:pt x="8431787" y="9220919"/>
                </a:cubicBezTo>
                <a:cubicBezTo>
                  <a:pt x="8103690" y="9270017"/>
                  <a:pt x="8007164" y="9155382"/>
                  <a:pt x="7845483" y="9220919"/>
                </a:cubicBezTo>
                <a:cubicBezTo>
                  <a:pt x="7683802" y="9286456"/>
                  <a:pt x="7202183" y="9197093"/>
                  <a:pt x="6977753" y="9220919"/>
                </a:cubicBezTo>
                <a:cubicBezTo>
                  <a:pt x="6753323" y="9244745"/>
                  <a:pt x="6678879" y="9191294"/>
                  <a:pt x="6532162" y="9220919"/>
                </a:cubicBezTo>
                <a:cubicBezTo>
                  <a:pt x="6385445" y="9250544"/>
                  <a:pt x="6339261" y="9201824"/>
                  <a:pt x="6227284" y="9220919"/>
                </a:cubicBezTo>
                <a:cubicBezTo>
                  <a:pt x="6115307" y="9240014"/>
                  <a:pt x="5883669" y="9213332"/>
                  <a:pt x="5640980" y="9220919"/>
                </a:cubicBezTo>
                <a:cubicBezTo>
                  <a:pt x="5398291" y="9228506"/>
                  <a:pt x="5076087" y="9165824"/>
                  <a:pt x="4913963" y="9220919"/>
                </a:cubicBezTo>
                <a:cubicBezTo>
                  <a:pt x="4751839" y="9276014"/>
                  <a:pt x="4317861" y="9213920"/>
                  <a:pt x="4046232" y="9220919"/>
                </a:cubicBezTo>
                <a:cubicBezTo>
                  <a:pt x="3774603" y="9227918"/>
                  <a:pt x="3609032" y="9174983"/>
                  <a:pt x="3319215" y="9220919"/>
                </a:cubicBezTo>
                <a:cubicBezTo>
                  <a:pt x="3029398" y="9266855"/>
                  <a:pt x="2672398" y="9160127"/>
                  <a:pt x="2451485" y="9220919"/>
                </a:cubicBezTo>
                <a:cubicBezTo>
                  <a:pt x="2230572" y="9281711"/>
                  <a:pt x="1975160" y="9125164"/>
                  <a:pt x="1536851" y="9220919"/>
                </a:cubicBezTo>
                <a:cubicBezTo>
                  <a:pt x="772308" y="9133691"/>
                  <a:pt x="-55837" y="8721027"/>
                  <a:pt x="0" y="7684068"/>
                </a:cubicBezTo>
                <a:cubicBezTo>
                  <a:pt x="-63911" y="7545200"/>
                  <a:pt x="47079" y="7313962"/>
                  <a:pt x="0" y="7002286"/>
                </a:cubicBezTo>
                <a:cubicBezTo>
                  <a:pt x="-47079" y="6690610"/>
                  <a:pt x="22695" y="6774735"/>
                  <a:pt x="0" y="6566392"/>
                </a:cubicBezTo>
                <a:cubicBezTo>
                  <a:pt x="-22695" y="6358049"/>
                  <a:pt x="43260" y="6267385"/>
                  <a:pt x="0" y="6191971"/>
                </a:cubicBezTo>
                <a:cubicBezTo>
                  <a:pt x="-43260" y="6116557"/>
                  <a:pt x="50019" y="5957650"/>
                  <a:pt x="0" y="5756077"/>
                </a:cubicBezTo>
                <a:cubicBezTo>
                  <a:pt x="-50019" y="5554504"/>
                  <a:pt x="2113" y="5498995"/>
                  <a:pt x="0" y="5320184"/>
                </a:cubicBezTo>
                <a:cubicBezTo>
                  <a:pt x="-2113" y="5141373"/>
                  <a:pt x="226" y="4926919"/>
                  <a:pt x="0" y="4761346"/>
                </a:cubicBezTo>
                <a:cubicBezTo>
                  <a:pt x="-226" y="4595773"/>
                  <a:pt x="41657" y="4356579"/>
                  <a:pt x="0" y="4202508"/>
                </a:cubicBezTo>
                <a:cubicBezTo>
                  <a:pt x="-41657" y="4048437"/>
                  <a:pt x="56753" y="3903623"/>
                  <a:pt x="0" y="3705142"/>
                </a:cubicBezTo>
                <a:cubicBezTo>
                  <a:pt x="-56753" y="3506661"/>
                  <a:pt x="2120" y="3212662"/>
                  <a:pt x="0" y="3023360"/>
                </a:cubicBezTo>
                <a:cubicBezTo>
                  <a:pt x="-2120" y="2834058"/>
                  <a:pt x="50807" y="2802488"/>
                  <a:pt x="0" y="2587466"/>
                </a:cubicBezTo>
                <a:cubicBezTo>
                  <a:pt x="-50807" y="2372444"/>
                  <a:pt x="78863" y="1944750"/>
                  <a:pt x="0" y="1536851"/>
                </a:cubicBezTo>
                <a:close/>
              </a:path>
            </a:pathLst>
          </a:custGeom>
          <a:solidFill>
            <a:schemeClr val="bg1"/>
          </a:solidFill>
          <a:ln w="76200">
            <a:solidFill>
              <a:schemeClr val="accent6"/>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3" name="Oval 22">
            <a:extLst>
              <a:ext uri="{FF2B5EF4-FFF2-40B4-BE49-F238E27FC236}">
                <a16:creationId xmlns:a16="http://schemas.microsoft.com/office/drawing/2014/main" id="{470E3FAA-C4A5-7314-753D-24FD9B35D1FA}"/>
              </a:ext>
            </a:extLst>
          </p:cNvPr>
          <p:cNvSpPr/>
          <p:nvPr/>
        </p:nvSpPr>
        <p:spPr>
          <a:xfrm>
            <a:off x="1489295" y="898619"/>
            <a:ext cx="1320299" cy="1211859"/>
          </a:xfrm>
          <a:prstGeom prst="ellipse">
            <a:avLst/>
          </a:prstGeom>
          <a:solidFill>
            <a:srgbClr val="F98E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6000" b="1" dirty="0">
                <a:latin typeface="UTM Avo" panose="02040603050506020204" pitchFamily="18"/>
              </a:rPr>
              <a:t>1</a:t>
            </a:r>
          </a:p>
        </p:txBody>
      </p:sp>
      <p:sp>
        <p:nvSpPr>
          <p:cNvPr id="6" name="TextBox 5">
            <a:extLst>
              <a:ext uri="{FF2B5EF4-FFF2-40B4-BE49-F238E27FC236}">
                <a16:creationId xmlns:a16="http://schemas.microsoft.com/office/drawing/2014/main" id="{461AA1FB-4D6D-7543-889B-B6673582D71D}"/>
              </a:ext>
            </a:extLst>
          </p:cNvPr>
          <p:cNvSpPr txBox="1"/>
          <p:nvPr/>
        </p:nvSpPr>
        <p:spPr>
          <a:xfrm>
            <a:off x="2809594" y="898619"/>
            <a:ext cx="14487806" cy="1938992"/>
          </a:xfrm>
          <a:prstGeom prst="rect">
            <a:avLst/>
          </a:prstGeom>
          <a:noFill/>
        </p:spPr>
        <p:txBody>
          <a:bodyPr wrap="square" rtlCol="0">
            <a:spAutoFit/>
          </a:bodyPr>
          <a:lstStyle/>
          <a:p>
            <a:pPr algn="just"/>
            <a:r>
              <a:rPr lang="en-VN" sz="6000" b="1" dirty="0">
                <a:latin typeface="UTM Avo" panose="02040603050506020204" pitchFamily="18"/>
              </a:rPr>
              <a:t>Có rất nhiều cách để chăm sóc và bảo vệ cây chẳng hạn như:</a:t>
            </a:r>
          </a:p>
        </p:txBody>
      </p:sp>
      <p:sp>
        <p:nvSpPr>
          <p:cNvPr id="10" name="TextBox 9">
            <a:extLst>
              <a:ext uri="{FF2B5EF4-FFF2-40B4-BE49-F238E27FC236}">
                <a16:creationId xmlns:a16="http://schemas.microsoft.com/office/drawing/2014/main" id="{B63EF0E1-8BFB-F04F-6953-60FBDCD4CFC0}"/>
              </a:ext>
            </a:extLst>
          </p:cNvPr>
          <p:cNvSpPr txBox="1"/>
          <p:nvPr/>
        </p:nvSpPr>
        <p:spPr>
          <a:xfrm>
            <a:off x="1694141" y="7669071"/>
            <a:ext cx="6324600" cy="1631216"/>
          </a:xfrm>
          <a:prstGeom prst="rect">
            <a:avLst/>
          </a:prstGeom>
          <a:solidFill>
            <a:srgbClr val="F6F3F3"/>
          </a:solidFill>
          <a:ln>
            <a:solidFill>
              <a:srgbClr val="F98ECC"/>
            </a:solidFill>
          </a:ln>
        </p:spPr>
        <p:txBody>
          <a:bodyPr wrap="square" rtlCol="0">
            <a:spAutoFit/>
          </a:bodyPr>
          <a:lstStyle/>
          <a:p>
            <a:pPr algn="ctr"/>
            <a:r>
              <a:rPr lang="en-VN" sz="5000" b="1" dirty="0">
                <a:latin typeface="UTM Avo" panose="02040603050506020204" pitchFamily="18"/>
              </a:rPr>
              <a:t>Tuyên truyền phát động trồng cây</a:t>
            </a:r>
          </a:p>
        </p:txBody>
      </p:sp>
      <p:sp>
        <p:nvSpPr>
          <p:cNvPr id="11" name="TextBox 10">
            <a:extLst>
              <a:ext uri="{FF2B5EF4-FFF2-40B4-BE49-F238E27FC236}">
                <a16:creationId xmlns:a16="http://schemas.microsoft.com/office/drawing/2014/main" id="{6FD39C98-F09F-ACDC-A67A-199B52BA004C}"/>
              </a:ext>
            </a:extLst>
          </p:cNvPr>
          <p:cNvSpPr txBox="1"/>
          <p:nvPr/>
        </p:nvSpPr>
        <p:spPr>
          <a:xfrm>
            <a:off x="9603748" y="7663130"/>
            <a:ext cx="6324600" cy="1631216"/>
          </a:xfrm>
          <a:prstGeom prst="rect">
            <a:avLst/>
          </a:prstGeom>
          <a:solidFill>
            <a:srgbClr val="F6F3F3"/>
          </a:solidFill>
          <a:ln>
            <a:solidFill>
              <a:srgbClr val="F98ECC"/>
            </a:solidFill>
          </a:ln>
        </p:spPr>
        <p:txBody>
          <a:bodyPr wrap="square" rtlCol="0">
            <a:spAutoFit/>
          </a:bodyPr>
          <a:lstStyle/>
          <a:p>
            <a:pPr algn="ctr"/>
            <a:r>
              <a:rPr lang="en-VN" sz="5000" b="1" dirty="0">
                <a:latin typeface="UTM Avo" panose="02040603050506020204" pitchFamily="18"/>
              </a:rPr>
              <a:t>Học tập để chăm sóc cây tốt hơn</a:t>
            </a:r>
          </a:p>
        </p:txBody>
      </p:sp>
      <p:sp>
        <p:nvSpPr>
          <p:cNvPr id="5" name="Freeform 5">
            <a:extLst>
              <a:ext uri="{FF2B5EF4-FFF2-40B4-BE49-F238E27FC236}">
                <a16:creationId xmlns:a16="http://schemas.microsoft.com/office/drawing/2014/main" id="{256B6138-EC74-B77F-8828-98217F85D9AE}"/>
              </a:ext>
            </a:extLst>
          </p:cNvPr>
          <p:cNvSpPr/>
          <p:nvPr/>
        </p:nvSpPr>
        <p:spPr>
          <a:xfrm>
            <a:off x="1368092" y="3155785"/>
            <a:ext cx="6976698" cy="4298694"/>
          </a:xfrm>
          <a:custGeom>
            <a:avLst/>
            <a:gdLst/>
            <a:ahLst/>
            <a:cxnLst/>
            <a:rect l="l" t="t" r="r" b="b"/>
            <a:pathLst>
              <a:path w="8299955" h="4938473">
                <a:moveTo>
                  <a:pt x="0" y="0"/>
                </a:moveTo>
                <a:lnTo>
                  <a:pt x="8299954" y="0"/>
                </a:lnTo>
                <a:lnTo>
                  <a:pt x="8299954" y="4938473"/>
                </a:lnTo>
                <a:lnTo>
                  <a:pt x="0" y="4938473"/>
                </a:lnTo>
                <a:lnTo>
                  <a:pt x="0" y="0"/>
                </a:lnTo>
                <a:close/>
              </a:path>
            </a:pathLst>
          </a:custGeom>
          <a:blipFill>
            <a:blip r:embed="rId4"/>
            <a:stretch>
              <a:fillRect/>
            </a:stretch>
          </a:blipFill>
        </p:spPr>
      </p:sp>
      <p:sp>
        <p:nvSpPr>
          <p:cNvPr id="9" name="Freeform 3">
            <a:extLst>
              <a:ext uri="{FF2B5EF4-FFF2-40B4-BE49-F238E27FC236}">
                <a16:creationId xmlns:a16="http://schemas.microsoft.com/office/drawing/2014/main" id="{0C4EEC74-325B-25F0-1653-56B32C028732}"/>
              </a:ext>
            </a:extLst>
          </p:cNvPr>
          <p:cNvSpPr/>
          <p:nvPr/>
        </p:nvSpPr>
        <p:spPr>
          <a:xfrm>
            <a:off x="10302096" y="3345478"/>
            <a:ext cx="4927904" cy="4114800"/>
          </a:xfrm>
          <a:custGeom>
            <a:avLst/>
            <a:gdLst/>
            <a:ahLst/>
            <a:cxnLst/>
            <a:rect l="l" t="t" r="r" b="b"/>
            <a:pathLst>
              <a:path w="4927904" h="4114800">
                <a:moveTo>
                  <a:pt x="0" y="0"/>
                </a:moveTo>
                <a:lnTo>
                  <a:pt x="4927905" y="0"/>
                </a:lnTo>
                <a:lnTo>
                  <a:pt x="492790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96682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177</TotalTime>
  <Words>449</Words>
  <Application>Microsoft Office PowerPoint</Application>
  <PresentationFormat>Custom</PresentationFormat>
  <Paragraphs>44</Paragraphs>
  <Slides>24</Slides>
  <Notes>0</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24</vt:i4>
      </vt:variant>
    </vt:vector>
  </HeadingPairs>
  <TitlesOfParts>
    <vt:vector size="36" baseType="lpstr">
      <vt:lpstr>SVN-Newton</vt:lpstr>
      <vt:lpstr>Aptos Display</vt:lpstr>
      <vt:lpstr>Times New Roman</vt:lpstr>
      <vt:lpstr>Calibri</vt:lpstr>
      <vt:lpstr>Arial</vt:lpstr>
      <vt:lpstr>UTM Avo</vt:lpstr>
      <vt:lpstr>Aptos</vt:lpstr>
      <vt:lpstr>Office Theme</vt:lpstr>
      <vt:lpstr>5_Office Theme</vt:lpstr>
      <vt:lpstr>4_Office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Hà Thị Khánh Huyền</cp:lastModifiedBy>
  <cp:revision>6</cp:revision>
  <dcterms:created xsi:type="dcterms:W3CDTF">2006-08-16T00:00:00Z</dcterms:created>
  <dcterms:modified xsi:type="dcterms:W3CDTF">2025-12-29T08:24:21Z</dcterms:modified>
  <dc:identifier>DAG8sitBy5M</dc:identifier>
</cp:coreProperties>
</file>