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9" r:id="rId10"/>
    <p:sldId id="280" r:id="rId11"/>
    <p:sldId id="281" r:id="rId12"/>
    <p:sldId id="282" r:id="rId13"/>
    <p:sldId id="283" r:id="rId14"/>
    <p:sldId id="263" r:id="rId15"/>
    <p:sldId id="264" r:id="rId16"/>
    <p:sldId id="265" r:id="rId17"/>
    <p:sldId id="284" r:id="rId18"/>
    <p:sldId id="285" r:id="rId19"/>
    <p:sldId id="266" r:id="rId20"/>
    <p:sldId id="267" r:id="rId21"/>
    <p:sldId id="287" r:id="rId22"/>
    <p:sldId id="288" r:id="rId23"/>
    <p:sldId id="286" r:id="rId24"/>
    <p:sldId id="268" r:id="rId25"/>
    <p:sldId id="289" r:id="rId26"/>
    <p:sldId id="290" r:id="rId27"/>
    <p:sldId id="291" r:id="rId28"/>
    <p:sldId id="292" r:id="rId29"/>
    <p:sldId id="269" r:id="rId30"/>
    <p:sldId id="270" r:id="rId31"/>
    <p:sldId id="271" r:id="rId32"/>
    <p:sldId id="272" r:id="rId33"/>
    <p:sldId id="293" r:id="rId34"/>
    <p:sldId id="294" r:id="rId35"/>
    <p:sldId id="295" r:id="rId36"/>
    <p:sldId id="275" r:id="rId37"/>
    <p:sldId id="296" r:id="rId38"/>
    <p:sldId id="323" r:id="rId39"/>
  </p:sldIdLst>
  <p:sldSz cx="18288000" cy="10287000"/>
  <p:notesSz cx="6858000" cy="9144000"/>
  <p:embeddedFontLst>
    <p:embeddedFont>
      <p:font typeface="#9SLIDE07 KONI BLACK" pitchFamily="2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SVN-Newton" panose="02040603050506020204" pitchFamily="18" charset="0"/>
      <p:regular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UTM Avo Bold" panose="020B0604020202020204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D7E1"/>
    <a:srgbClr val="EF7681"/>
    <a:srgbClr val="FF6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583" autoAdjust="0"/>
  </p:normalViewPr>
  <p:slideViewPr>
    <p:cSldViewPr>
      <p:cViewPr>
        <p:scale>
          <a:sx n="41" d="100"/>
          <a:sy n="41" d="100"/>
        </p:scale>
        <p:origin x="1896" y="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58150-8AA8-2748-8386-27A3A16C13FC}" type="datetimeFigureOut">
              <a:rPr lang="en-VN" smtClean="0"/>
              <a:t>12/29/2025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3A2F9-399C-254D-AA1C-6B06F2E38BD7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2904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A2F9-399C-254D-AA1C-6B06F2E38BD7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8545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E6C50-1A3E-2780-4CA0-2ECAFBDFC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85F00-BA48-C901-7B96-D2962541C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C5A69-50AE-4905-555F-46D243302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2A2AC-C7AA-98BF-8A87-3B1BBA974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A2F9-399C-254D-AA1C-6B06F2E38BD7}" type="slidenum">
              <a:rPr lang="en-VN" smtClean="0"/>
              <a:t>25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443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C1E1F-0254-FA5D-F3BE-92F923546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1C20A2-4AEA-A4EB-1D4B-2917284FA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05A585-51E0-28F5-85EB-843302136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2D15BB-9118-E3E6-53C8-2AD85894A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A2F9-399C-254D-AA1C-6B06F2E38BD7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7000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9873D-93C2-CEB1-8324-2365745E1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084607-508E-7FE5-B00E-C4A44797B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CE690-4C64-7692-30BB-8CAC4C179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C871-64E8-0732-054D-5DAEC4440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3A2F9-399C-254D-AA1C-6B06F2E38BD7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462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93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2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AB105C4-EEA0-3D74-BD60-29D2BC839D8A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CEBEC-078B-C2B9-78F2-F6049C517A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0280E6-C98B-24CA-2B2F-26E5423D44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12AB4-6B7F-2A8F-AFBE-76EBE5BD104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9653" y="-27080937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846B92-BCD2-EAAE-C6C3-41980A11C4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9D7AE-3531-0C67-992D-86713DFFEC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5400" y="30466393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B735AB-6790-AB44-15A8-A75B840FB3F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9653" y="-27080937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5400" y="30466393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6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emf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7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7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7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2.sv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12" Type="http://schemas.openxmlformats.org/officeDocument/2006/relationships/image" Target="../media/image8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1.svg"/><Relationship Id="rId5" Type="http://schemas.openxmlformats.org/officeDocument/2006/relationships/image" Target="../media/image47.sv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77.svg"/><Relationship Id="rId14" Type="http://schemas.openxmlformats.org/officeDocument/2006/relationships/image" Target="../media/image8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84.emf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38.svg"/><Relationship Id="rId14" Type="http://schemas.openxmlformats.org/officeDocument/2006/relationships/image" Target="../media/image8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image" Target="../media/image87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29.svg"/><Relationship Id="rId15" Type="http://schemas.openxmlformats.org/officeDocument/2006/relationships/image" Target="../media/image97.png"/><Relationship Id="rId10" Type="http://schemas.openxmlformats.org/officeDocument/2006/relationships/image" Target="../media/image92.svg"/><Relationship Id="rId4" Type="http://schemas.openxmlformats.org/officeDocument/2006/relationships/image" Target="../media/image28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image" Target="../media/image87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29.svg"/><Relationship Id="rId10" Type="http://schemas.openxmlformats.org/officeDocument/2006/relationships/image" Target="../media/image92.svg"/><Relationship Id="rId4" Type="http://schemas.openxmlformats.org/officeDocument/2006/relationships/image" Target="../media/image28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png"/><Relationship Id="rId3" Type="http://schemas.openxmlformats.org/officeDocument/2006/relationships/image" Target="../media/image87.sv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29.svg"/><Relationship Id="rId15" Type="http://schemas.openxmlformats.org/officeDocument/2006/relationships/image" Target="../media/image97.png"/><Relationship Id="rId10" Type="http://schemas.openxmlformats.org/officeDocument/2006/relationships/image" Target="../media/image92.svg"/><Relationship Id="rId4" Type="http://schemas.openxmlformats.org/officeDocument/2006/relationships/image" Target="../media/image28.png"/><Relationship Id="rId9" Type="http://schemas.openxmlformats.org/officeDocument/2006/relationships/image" Target="../media/image91.png"/><Relationship Id="rId14" Type="http://schemas.openxmlformats.org/officeDocument/2006/relationships/image" Target="../media/image9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7" Type="http://schemas.openxmlformats.org/officeDocument/2006/relationships/image" Target="../media/image10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7.svg"/><Relationship Id="rId7" Type="http://schemas.openxmlformats.org/officeDocument/2006/relationships/image" Target="../media/image9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9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6.svg"/><Relationship Id="rId12" Type="http://schemas.openxmlformats.org/officeDocument/2006/relationships/image" Target="../media/image3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svg"/><Relationship Id="rId5" Type="http://schemas.openxmlformats.org/officeDocument/2006/relationships/image" Target="../media/image16.svg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7.svg"/><Relationship Id="rId7" Type="http://schemas.openxmlformats.org/officeDocument/2006/relationships/image" Target="../media/image9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9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7.svg"/><Relationship Id="rId7" Type="http://schemas.openxmlformats.org/officeDocument/2006/relationships/image" Target="../media/image9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9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87.svg"/><Relationship Id="rId7" Type="http://schemas.openxmlformats.org/officeDocument/2006/relationships/image" Target="../media/image10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svg"/><Relationship Id="rId18" Type="http://schemas.openxmlformats.org/officeDocument/2006/relationships/image" Target="../media/image119.sv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7" Type="http://schemas.openxmlformats.org/officeDocument/2006/relationships/image" Target="../media/image108.sv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3.jpeg"/><Relationship Id="rId16" Type="http://schemas.openxmlformats.org/officeDocument/2006/relationships/image" Target="../media/image117.svg"/><Relationship Id="rId20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svg"/><Relationship Id="rId14" Type="http://schemas.openxmlformats.org/officeDocument/2006/relationships/image" Target="../media/image115.png"/><Relationship Id="rId22" Type="http://schemas.openxmlformats.org/officeDocument/2006/relationships/image" Target="../media/image1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7.png"/><Relationship Id="rId4" Type="http://schemas.openxmlformats.org/officeDocument/2006/relationships/image" Target="../media/image87.svg"/><Relationship Id="rId9" Type="http://schemas.openxmlformats.org/officeDocument/2006/relationships/image" Target="../media/image10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7.png"/><Relationship Id="rId4" Type="http://schemas.openxmlformats.org/officeDocument/2006/relationships/image" Target="../media/image87.svg"/><Relationship Id="rId9" Type="http://schemas.openxmlformats.org/officeDocument/2006/relationships/image" Target="../media/image10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7.png"/><Relationship Id="rId4" Type="http://schemas.openxmlformats.org/officeDocument/2006/relationships/image" Target="../media/image87.svg"/><Relationship Id="rId9" Type="http://schemas.openxmlformats.org/officeDocument/2006/relationships/image" Target="../media/image10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97.png"/><Relationship Id="rId4" Type="http://schemas.openxmlformats.org/officeDocument/2006/relationships/image" Target="../media/image87.svg"/><Relationship Id="rId9" Type="http://schemas.openxmlformats.org/officeDocument/2006/relationships/image" Target="../media/image10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25.emf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38.svg"/><Relationship Id="rId14" Type="http://schemas.openxmlformats.org/officeDocument/2006/relationships/image" Target="../media/image1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emf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38.svg"/><Relationship Id="rId14" Type="http://schemas.openxmlformats.org/officeDocument/2006/relationships/image" Target="../media/image4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87.svg"/><Relationship Id="rId7" Type="http://schemas.openxmlformats.org/officeDocument/2006/relationships/image" Target="../media/image12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10" Type="http://schemas.openxmlformats.org/officeDocument/2006/relationships/image" Target="../media/image131.emf"/><Relationship Id="rId4" Type="http://schemas.openxmlformats.org/officeDocument/2006/relationships/image" Target="../media/image28.png"/><Relationship Id="rId9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87.svg"/><Relationship Id="rId7" Type="http://schemas.openxmlformats.org/officeDocument/2006/relationships/image" Target="../media/image12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2.png"/><Relationship Id="rId3" Type="http://schemas.openxmlformats.org/officeDocument/2006/relationships/image" Target="../media/image136.svg"/><Relationship Id="rId7" Type="http://schemas.openxmlformats.org/officeDocument/2006/relationships/image" Target="../media/image22.svg"/><Relationship Id="rId12" Type="http://schemas.openxmlformats.org/officeDocument/2006/relationships/image" Target="../media/image141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5" Type="http://schemas.openxmlformats.org/officeDocument/2006/relationships/image" Target="../media/image138.svg"/><Relationship Id="rId10" Type="http://schemas.openxmlformats.org/officeDocument/2006/relationships/image" Target="../media/image15.png"/><Relationship Id="rId4" Type="http://schemas.openxmlformats.org/officeDocument/2006/relationships/image" Target="../media/image137.png"/><Relationship Id="rId9" Type="http://schemas.openxmlformats.org/officeDocument/2006/relationships/image" Target="../media/image140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6.svg"/><Relationship Id="rId3" Type="http://schemas.openxmlformats.org/officeDocument/2006/relationships/image" Target="../media/image6.svg"/><Relationship Id="rId7" Type="http://schemas.openxmlformats.org/officeDocument/2006/relationships/image" Target="../media/image38.svg"/><Relationship Id="rId12" Type="http://schemas.openxmlformats.org/officeDocument/2006/relationships/image" Target="../media/image145.png"/><Relationship Id="rId17" Type="http://schemas.openxmlformats.org/officeDocument/2006/relationships/image" Target="../media/image148.emf"/><Relationship Id="rId2" Type="http://schemas.openxmlformats.org/officeDocument/2006/relationships/image" Target="../media/image5.png"/><Relationship Id="rId16" Type="http://schemas.openxmlformats.org/officeDocument/2006/relationships/image" Target="../media/image1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44.svg"/><Relationship Id="rId5" Type="http://schemas.openxmlformats.org/officeDocument/2006/relationships/image" Target="../media/image36.svg"/><Relationship Id="rId15" Type="http://schemas.openxmlformats.org/officeDocument/2006/relationships/image" Target="../media/image34.svg"/><Relationship Id="rId10" Type="http://schemas.openxmlformats.org/officeDocument/2006/relationships/image" Target="../media/image143.png"/><Relationship Id="rId4" Type="http://schemas.openxmlformats.org/officeDocument/2006/relationships/image" Target="../media/image35.png"/><Relationship Id="rId9" Type="http://schemas.openxmlformats.org/officeDocument/2006/relationships/image" Target="../media/image22.svg"/><Relationship Id="rId1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21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emf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50.png"/><Relationship Id="rId19" Type="http://schemas.openxmlformats.org/officeDocument/2006/relationships/image" Target="../media/image59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71.emf"/><Relationship Id="rId3" Type="http://schemas.openxmlformats.org/officeDocument/2006/relationships/image" Target="../media/image66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47.svg"/><Relationship Id="rId2" Type="http://schemas.openxmlformats.org/officeDocument/2006/relationships/image" Target="../media/image65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70.svg"/><Relationship Id="rId5" Type="http://schemas.openxmlformats.org/officeDocument/2006/relationships/image" Target="../media/image68.svg"/><Relationship Id="rId15" Type="http://schemas.openxmlformats.org/officeDocument/2006/relationships/image" Target="../media/image51.svg"/><Relationship Id="rId10" Type="http://schemas.openxmlformats.org/officeDocument/2006/relationships/image" Target="../media/image69.png"/><Relationship Id="rId4" Type="http://schemas.openxmlformats.org/officeDocument/2006/relationships/image" Target="../media/image67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51.svg"/><Relationship Id="rId3" Type="http://schemas.openxmlformats.org/officeDocument/2006/relationships/image" Target="../media/image73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72.png"/><Relationship Id="rId16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7.svg"/><Relationship Id="rId5" Type="http://schemas.openxmlformats.org/officeDocument/2006/relationships/image" Target="../media/image43.svg"/><Relationship Id="rId15" Type="http://schemas.openxmlformats.org/officeDocument/2006/relationships/image" Target="../media/image79.svg"/><Relationship Id="rId10" Type="http://schemas.openxmlformats.org/officeDocument/2006/relationships/image" Target="../media/image76.png"/><Relationship Id="rId4" Type="http://schemas.openxmlformats.org/officeDocument/2006/relationships/image" Target="../media/image42.png"/><Relationship Id="rId9" Type="http://schemas.openxmlformats.org/officeDocument/2006/relationships/image" Target="../media/image75.svg"/><Relationship Id="rId1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7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7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7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61.svg"/><Relationship Id="rId5" Type="http://schemas.openxmlformats.org/officeDocument/2006/relationships/image" Target="../media/image47.svg"/><Relationship Id="rId10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0866627" y="-1951247"/>
            <a:ext cx="8388827" cy="12291322"/>
          </a:xfrm>
          <a:custGeom>
            <a:avLst/>
            <a:gdLst/>
            <a:ahLst/>
            <a:cxnLst/>
            <a:rect l="l" t="t" r="r" b="b"/>
            <a:pathLst>
              <a:path w="8388827" h="12291322">
                <a:moveTo>
                  <a:pt x="0" y="0"/>
                </a:moveTo>
                <a:lnTo>
                  <a:pt x="8388827" y="0"/>
                </a:lnTo>
                <a:lnTo>
                  <a:pt x="8388827" y="12291322"/>
                </a:lnTo>
                <a:lnTo>
                  <a:pt x="0" y="12291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97023">
            <a:off x="13000377" y="5052744"/>
            <a:ext cx="2405654" cy="2046993"/>
          </a:xfrm>
          <a:custGeom>
            <a:avLst/>
            <a:gdLst/>
            <a:ahLst/>
            <a:cxnLst/>
            <a:rect l="l" t="t" r="r" b="b"/>
            <a:pathLst>
              <a:path w="2405654" h="2046993">
                <a:moveTo>
                  <a:pt x="0" y="0"/>
                </a:moveTo>
                <a:lnTo>
                  <a:pt x="2405654" y="0"/>
                </a:lnTo>
                <a:lnTo>
                  <a:pt x="2405654" y="2046993"/>
                </a:lnTo>
                <a:lnTo>
                  <a:pt x="0" y="204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148414" y="8388827"/>
            <a:ext cx="20779740" cy="7807292"/>
            <a:chOff x="0" y="0"/>
            <a:chExt cx="5472853" cy="2056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72853" cy="2056241"/>
            </a:xfrm>
            <a:custGeom>
              <a:avLst/>
              <a:gdLst/>
              <a:ahLst/>
              <a:cxnLst/>
              <a:rect l="l" t="t" r="r" b="b"/>
              <a:pathLst>
                <a:path w="5472853" h="2056241">
                  <a:moveTo>
                    <a:pt x="0" y="0"/>
                  </a:moveTo>
                  <a:lnTo>
                    <a:pt x="5472853" y="0"/>
                  </a:lnTo>
                  <a:lnTo>
                    <a:pt x="5472853" y="2056241"/>
                  </a:lnTo>
                  <a:lnTo>
                    <a:pt x="0" y="2056241"/>
                  </a:lnTo>
                  <a:close/>
                </a:path>
              </a:pathLst>
            </a:custGeom>
            <a:solidFill>
              <a:srgbClr val="FFC85D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472853" cy="2094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325993">
            <a:off x="14257281" y="4121300"/>
            <a:ext cx="584136" cy="538467"/>
          </a:xfrm>
          <a:custGeom>
            <a:avLst/>
            <a:gdLst/>
            <a:ahLst/>
            <a:cxnLst/>
            <a:rect l="l" t="t" r="r" b="b"/>
            <a:pathLst>
              <a:path w="584136" h="538467">
                <a:moveTo>
                  <a:pt x="0" y="0"/>
                </a:moveTo>
                <a:lnTo>
                  <a:pt x="584136" y="0"/>
                </a:lnTo>
                <a:lnTo>
                  <a:pt x="584136" y="538468"/>
                </a:lnTo>
                <a:lnTo>
                  <a:pt x="0" y="538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5400000">
            <a:off x="-967454" y="-1951247"/>
            <a:ext cx="8388827" cy="12291322"/>
          </a:xfrm>
          <a:custGeom>
            <a:avLst/>
            <a:gdLst/>
            <a:ahLst/>
            <a:cxnLst/>
            <a:rect l="l" t="t" r="r" b="b"/>
            <a:pathLst>
              <a:path w="8388827" h="12291322">
                <a:moveTo>
                  <a:pt x="0" y="0"/>
                </a:moveTo>
                <a:lnTo>
                  <a:pt x="8388827" y="0"/>
                </a:lnTo>
                <a:lnTo>
                  <a:pt x="8388827" y="12291322"/>
                </a:lnTo>
                <a:lnTo>
                  <a:pt x="0" y="12291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695">
            <a:off x="2727510" y="3823916"/>
            <a:ext cx="2176387" cy="1851907"/>
          </a:xfrm>
          <a:custGeom>
            <a:avLst/>
            <a:gdLst/>
            <a:ahLst/>
            <a:cxnLst/>
            <a:rect l="l" t="t" r="r" b="b"/>
            <a:pathLst>
              <a:path w="2176387" h="1851907">
                <a:moveTo>
                  <a:pt x="0" y="0"/>
                </a:moveTo>
                <a:lnTo>
                  <a:pt x="2176387" y="0"/>
                </a:lnTo>
                <a:lnTo>
                  <a:pt x="2176387" y="1851907"/>
                </a:lnTo>
                <a:lnTo>
                  <a:pt x="0" y="185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01610" y="3675212"/>
            <a:ext cx="6648584" cy="3889422"/>
          </a:xfrm>
          <a:custGeom>
            <a:avLst/>
            <a:gdLst/>
            <a:ahLst/>
            <a:cxnLst/>
            <a:rect l="l" t="t" r="r" b="b"/>
            <a:pathLst>
              <a:path w="6648584" h="3889422">
                <a:moveTo>
                  <a:pt x="0" y="0"/>
                </a:moveTo>
                <a:lnTo>
                  <a:pt x="6648584" y="0"/>
                </a:lnTo>
                <a:lnTo>
                  <a:pt x="6648584" y="3889422"/>
                </a:lnTo>
                <a:lnTo>
                  <a:pt x="0" y="3889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807386" y="4749869"/>
            <a:ext cx="3843772" cy="5150783"/>
          </a:xfrm>
          <a:custGeom>
            <a:avLst/>
            <a:gdLst/>
            <a:ahLst/>
            <a:cxnLst/>
            <a:rect l="l" t="t" r="r" b="b"/>
            <a:pathLst>
              <a:path w="3843772" h="5150783">
                <a:moveTo>
                  <a:pt x="3843772" y="0"/>
                </a:moveTo>
                <a:lnTo>
                  <a:pt x="0" y="0"/>
                </a:lnTo>
                <a:lnTo>
                  <a:pt x="0" y="5150783"/>
                </a:lnTo>
                <a:lnTo>
                  <a:pt x="3843772" y="5150783"/>
                </a:lnTo>
                <a:lnTo>
                  <a:pt x="38437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flipH="1">
            <a:off x="4308718" y="4749869"/>
            <a:ext cx="3038962" cy="5150783"/>
          </a:xfrm>
          <a:custGeom>
            <a:avLst/>
            <a:gdLst/>
            <a:ahLst/>
            <a:cxnLst/>
            <a:rect l="l" t="t" r="r" b="b"/>
            <a:pathLst>
              <a:path w="3038962" h="5150783">
                <a:moveTo>
                  <a:pt x="3038962" y="0"/>
                </a:moveTo>
                <a:lnTo>
                  <a:pt x="0" y="0"/>
                </a:lnTo>
                <a:lnTo>
                  <a:pt x="0" y="5150783"/>
                </a:lnTo>
                <a:lnTo>
                  <a:pt x="3038962" y="5150783"/>
                </a:lnTo>
                <a:lnTo>
                  <a:pt x="30389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6890362" y="4194414"/>
            <a:ext cx="4707647" cy="5706239"/>
          </a:xfrm>
          <a:custGeom>
            <a:avLst/>
            <a:gdLst/>
            <a:ahLst/>
            <a:cxnLst/>
            <a:rect l="l" t="t" r="r" b="b"/>
            <a:pathLst>
              <a:path w="4707647" h="5706239">
                <a:moveTo>
                  <a:pt x="0" y="0"/>
                </a:moveTo>
                <a:lnTo>
                  <a:pt x="4707647" y="0"/>
                </a:lnTo>
                <a:lnTo>
                  <a:pt x="4707647" y="5706238"/>
                </a:lnTo>
                <a:lnTo>
                  <a:pt x="0" y="57062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1375748">
            <a:off x="16433736" y="481609"/>
            <a:ext cx="1951473" cy="2940072"/>
          </a:xfrm>
          <a:custGeom>
            <a:avLst/>
            <a:gdLst/>
            <a:ahLst/>
            <a:cxnLst/>
            <a:rect l="l" t="t" r="r" b="b"/>
            <a:pathLst>
              <a:path w="1951473" h="2940072">
                <a:moveTo>
                  <a:pt x="0" y="0"/>
                </a:moveTo>
                <a:lnTo>
                  <a:pt x="1951472" y="0"/>
                </a:lnTo>
                <a:lnTo>
                  <a:pt x="1951472" y="2940071"/>
                </a:lnTo>
                <a:lnTo>
                  <a:pt x="0" y="29400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348911" flipH="1">
            <a:off x="-113748" y="7226681"/>
            <a:ext cx="2295740" cy="2410226"/>
          </a:xfrm>
          <a:custGeom>
            <a:avLst/>
            <a:gdLst/>
            <a:ahLst/>
            <a:cxnLst/>
            <a:rect l="l" t="t" r="r" b="b"/>
            <a:pathLst>
              <a:path w="2295740" h="2410226">
                <a:moveTo>
                  <a:pt x="2295741" y="0"/>
                </a:moveTo>
                <a:lnTo>
                  <a:pt x="0" y="0"/>
                </a:lnTo>
                <a:lnTo>
                  <a:pt x="0" y="2410226"/>
                </a:lnTo>
                <a:lnTo>
                  <a:pt x="2295741" y="2410226"/>
                </a:lnTo>
                <a:lnTo>
                  <a:pt x="2295741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430268">
            <a:off x="-618635" y="1309064"/>
            <a:ext cx="2394803" cy="2337926"/>
          </a:xfrm>
          <a:custGeom>
            <a:avLst/>
            <a:gdLst/>
            <a:ahLst/>
            <a:cxnLst/>
            <a:rect l="l" t="t" r="r" b="b"/>
            <a:pathLst>
              <a:path w="2394803" h="2337926">
                <a:moveTo>
                  <a:pt x="0" y="0"/>
                </a:moveTo>
                <a:lnTo>
                  <a:pt x="2394803" y="0"/>
                </a:lnTo>
                <a:lnTo>
                  <a:pt x="2394803" y="2337926"/>
                </a:lnTo>
                <a:lnTo>
                  <a:pt x="0" y="233792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10973">
            <a:off x="16249523" y="7434175"/>
            <a:ext cx="2372617" cy="1921820"/>
          </a:xfrm>
          <a:custGeom>
            <a:avLst/>
            <a:gdLst/>
            <a:ahLst/>
            <a:cxnLst/>
            <a:rect l="l" t="t" r="r" b="b"/>
            <a:pathLst>
              <a:path w="2372617" h="1921820">
                <a:moveTo>
                  <a:pt x="0" y="0"/>
                </a:moveTo>
                <a:lnTo>
                  <a:pt x="2372618" y="0"/>
                </a:lnTo>
                <a:lnTo>
                  <a:pt x="2372618" y="1921820"/>
                </a:lnTo>
                <a:lnTo>
                  <a:pt x="0" y="19218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325993">
            <a:off x="1451445" y="5183924"/>
            <a:ext cx="584136" cy="538467"/>
          </a:xfrm>
          <a:custGeom>
            <a:avLst/>
            <a:gdLst/>
            <a:ahLst/>
            <a:cxnLst/>
            <a:rect l="l" t="t" r="r" b="b"/>
            <a:pathLst>
              <a:path w="584136" h="538467">
                <a:moveTo>
                  <a:pt x="0" y="0"/>
                </a:moveTo>
                <a:lnTo>
                  <a:pt x="584136" y="0"/>
                </a:lnTo>
                <a:lnTo>
                  <a:pt x="584136" y="538467"/>
                </a:lnTo>
                <a:lnTo>
                  <a:pt x="0" y="5384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3560096">
            <a:off x="16080002" y="5021401"/>
            <a:ext cx="936749" cy="863513"/>
          </a:xfrm>
          <a:custGeom>
            <a:avLst/>
            <a:gdLst/>
            <a:ahLst/>
            <a:cxnLst/>
            <a:rect l="l" t="t" r="r" b="b"/>
            <a:pathLst>
              <a:path w="936749" h="863513">
                <a:moveTo>
                  <a:pt x="0" y="0"/>
                </a:moveTo>
                <a:lnTo>
                  <a:pt x="936749" y="0"/>
                </a:lnTo>
                <a:lnTo>
                  <a:pt x="936749" y="863513"/>
                </a:lnTo>
                <a:lnTo>
                  <a:pt x="0" y="8635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1325993">
            <a:off x="2958462" y="7128635"/>
            <a:ext cx="584136" cy="538467"/>
          </a:xfrm>
          <a:custGeom>
            <a:avLst/>
            <a:gdLst/>
            <a:ahLst/>
            <a:cxnLst/>
            <a:rect l="l" t="t" r="r" b="b"/>
            <a:pathLst>
              <a:path w="584136" h="538467">
                <a:moveTo>
                  <a:pt x="0" y="0"/>
                </a:moveTo>
                <a:lnTo>
                  <a:pt x="584136" y="0"/>
                </a:lnTo>
                <a:lnTo>
                  <a:pt x="584136" y="538467"/>
                </a:lnTo>
                <a:lnTo>
                  <a:pt x="0" y="5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C2F695-1821-0063-4B3E-EC5C8A4B5E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4625" y="334833"/>
            <a:ext cx="10601507" cy="9346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53F5FD-E953-6724-1C44-E3CD7A173FC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90457" y="1495358"/>
            <a:ext cx="10386990" cy="19653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BECB2A-0998-CE62-6016-447D7E3708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5" y="217620"/>
            <a:ext cx="1378884" cy="17533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D9D31C4-664A-9670-6184-F66395DE715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963" y="5553610"/>
            <a:ext cx="1724406" cy="17716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9BC336-CBA8-8A08-FED9-3BE64E71B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3033BC6-C179-13A2-F7EB-88A9C0B545F3}"/>
              </a:ext>
            </a:extLst>
          </p:cNvPr>
          <p:cNvSpPr/>
          <p:nvPr/>
        </p:nvSpPr>
        <p:spPr>
          <a:xfrm rot="4560272">
            <a:off x="16001759" y="-220511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95BD009-4F6E-CB71-AB08-5A8EB8FAB5C8}"/>
              </a:ext>
            </a:extLst>
          </p:cNvPr>
          <p:cNvSpPr/>
          <p:nvPr/>
        </p:nvSpPr>
        <p:spPr>
          <a:xfrm rot="-5041151">
            <a:off x="16743708" y="789092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D015230-83A0-B7C8-ABA6-1167F9415D4E}"/>
              </a:ext>
            </a:extLst>
          </p:cNvPr>
          <p:cNvSpPr/>
          <p:nvPr/>
        </p:nvSpPr>
        <p:spPr>
          <a:xfrm rot="-1210346">
            <a:off x="6075253" y="1111192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6"/>
                </a:lnTo>
                <a:lnTo>
                  <a:pt x="0" y="81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4C0EF51-47E4-99CB-39CA-B214A6F82784}"/>
              </a:ext>
            </a:extLst>
          </p:cNvPr>
          <p:cNvSpPr/>
          <p:nvPr/>
        </p:nvSpPr>
        <p:spPr>
          <a:xfrm>
            <a:off x="3327085" y="383171"/>
            <a:ext cx="2326500" cy="2159468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86B9FA5-145F-ED05-088E-C497F044FCAC}"/>
              </a:ext>
            </a:extLst>
          </p:cNvPr>
          <p:cNvSpPr/>
          <p:nvPr/>
        </p:nvSpPr>
        <p:spPr>
          <a:xfrm rot="-440066">
            <a:off x="8761212" y="379951"/>
            <a:ext cx="2165093" cy="2032807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4476E9-1601-33EA-E580-9AFE7B05F90D}"/>
              </a:ext>
            </a:extLst>
          </p:cNvPr>
          <p:cNvSpPr/>
          <p:nvPr/>
        </p:nvSpPr>
        <p:spPr>
          <a:xfrm>
            <a:off x="485282" y="2705100"/>
            <a:ext cx="17345517" cy="7265590"/>
          </a:xfrm>
          <a:custGeom>
            <a:avLst/>
            <a:gdLst>
              <a:gd name="connsiteX0" fmla="*/ 0 w 17345517"/>
              <a:gd name="connsiteY0" fmla="*/ 1210956 h 7265590"/>
              <a:gd name="connsiteX1" fmla="*/ 1210956 w 17345517"/>
              <a:gd name="connsiteY1" fmla="*/ 0 h 7265590"/>
              <a:gd name="connsiteX2" fmla="*/ 1807900 w 17345517"/>
              <a:gd name="connsiteY2" fmla="*/ 0 h 7265590"/>
              <a:gd name="connsiteX3" fmla="*/ 2703317 w 17345517"/>
              <a:gd name="connsiteY3" fmla="*/ 0 h 7265590"/>
              <a:gd name="connsiteX4" fmla="*/ 2852553 w 17345517"/>
              <a:gd name="connsiteY4" fmla="*/ 0 h 7265590"/>
              <a:gd name="connsiteX5" fmla="*/ 3747969 w 17345517"/>
              <a:gd name="connsiteY5" fmla="*/ 0 h 7265590"/>
              <a:gd name="connsiteX6" fmla="*/ 4643385 w 17345517"/>
              <a:gd name="connsiteY6" fmla="*/ 0 h 7265590"/>
              <a:gd name="connsiteX7" fmla="*/ 4792621 w 17345517"/>
              <a:gd name="connsiteY7" fmla="*/ 0 h 7265590"/>
              <a:gd name="connsiteX8" fmla="*/ 5389565 w 17345517"/>
              <a:gd name="connsiteY8" fmla="*/ 0 h 7265590"/>
              <a:gd name="connsiteX9" fmla="*/ 5837274 w 17345517"/>
              <a:gd name="connsiteY9" fmla="*/ 0 h 7265590"/>
              <a:gd name="connsiteX10" fmla="*/ 6284982 w 17345517"/>
              <a:gd name="connsiteY10" fmla="*/ 0 h 7265590"/>
              <a:gd name="connsiteX11" fmla="*/ 6732690 w 17345517"/>
              <a:gd name="connsiteY11" fmla="*/ 0 h 7265590"/>
              <a:gd name="connsiteX12" fmla="*/ 6881926 w 17345517"/>
              <a:gd name="connsiteY12" fmla="*/ 0 h 7265590"/>
              <a:gd name="connsiteX13" fmla="*/ 7777342 w 17345517"/>
              <a:gd name="connsiteY13" fmla="*/ 0 h 7265590"/>
              <a:gd name="connsiteX14" fmla="*/ 8672759 w 17345517"/>
              <a:gd name="connsiteY14" fmla="*/ 0 h 7265590"/>
              <a:gd name="connsiteX15" fmla="*/ 8821995 w 17345517"/>
              <a:gd name="connsiteY15" fmla="*/ 0 h 7265590"/>
              <a:gd name="connsiteX16" fmla="*/ 9120467 w 17345517"/>
              <a:gd name="connsiteY16" fmla="*/ 0 h 7265590"/>
              <a:gd name="connsiteX17" fmla="*/ 9717411 w 17345517"/>
              <a:gd name="connsiteY17" fmla="*/ 0 h 7265590"/>
              <a:gd name="connsiteX18" fmla="*/ 10463591 w 17345517"/>
              <a:gd name="connsiteY18" fmla="*/ 0 h 7265590"/>
              <a:gd name="connsiteX19" fmla="*/ 10911299 w 17345517"/>
              <a:gd name="connsiteY19" fmla="*/ 0 h 7265590"/>
              <a:gd name="connsiteX20" fmla="*/ 11209771 w 17345517"/>
              <a:gd name="connsiteY20" fmla="*/ 0 h 7265590"/>
              <a:gd name="connsiteX21" fmla="*/ 11508243 w 17345517"/>
              <a:gd name="connsiteY21" fmla="*/ 0 h 7265590"/>
              <a:gd name="connsiteX22" fmla="*/ 12254424 w 17345517"/>
              <a:gd name="connsiteY22" fmla="*/ 0 h 7265590"/>
              <a:gd name="connsiteX23" fmla="*/ 12403660 w 17345517"/>
              <a:gd name="connsiteY23" fmla="*/ 0 h 7265590"/>
              <a:gd name="connsiteX24" fmla="*/ 12851368 w 17345517"/>
              <a:gd name="connsiteY24" fmla="*/ 0 h 7265590"/>
              <a:gd name="connsiteX25" fmla="*/ 13448312 w 17345517"/>
              <a:gd name="connsiteY25" fmla="*/ 0 h 7265590"/>
              <a:gd name="connsiteX26" fmla="*/ 13746784 w 17345517"/>
              <a:gd name="connsiteY26" fmla="*/ 0 h 7265590"/>
              <a:gd name="connsiteX27" fmla="*/ 14642201 w 17345517"/>
              <a:gd name="connsiteY27" fmla="*/ 0 h 7265590"/>
              <a:gd name="connsiteX28" fmla="*/ 14791437 w 17345517"/>
              <a:gd name="connsiteY28" fmla="*/ 0 h 7265590"/>
              <a:gd name="connsiteX29" fmla="*/ 14940673 w 17345517"/>
              <a:gd name="connsiteY29" fmla="*/ 0 h 7265590"/>
              <a:gd name="connsiteX30" fmla="*/ 15388381 w 17345517"/>
              <a:gd name="connsiteY30" fmla="*/ 0 h 7265590"/>
              <a:gd name="connsiteX31" fmla="*/ 16134561 w 17345517"/>
              <a:gd name="connsiteY31" fmla="*/ 0 h 7265590"/>
              <a:gd name="connsiteX32" fmla="*/ 17345517 w 17345517"/>
              <a:gd name="connsiteY32" fmla="*/ 1210956 h 7265590"/>
              <a:gd name="connsiteX33" fmla="*/ 17345517 w 17345517"/>
              <a:gd name="connsiteY33" fmla="*/ 1700706 h 7265590"/>
              <a:gd name="connsiteX34" fmla="*/ 17345517 w 17345517"/>
              <a:gd name="connsiteY34" fmla="*/ 2238892 h 7265590"/>
              <a:gd name="connsiteX35" fmla="*/ 17345517 w 17345517"/>
              <a:gd name="connsiteY35" fmla="*/ 2631768 h 7265590"/>
              <a:gd name="connsiteX36" fmla="*/ 17345517 w 17345517"/>
              <a:gd name="connsiteY36" fmla="*/ 3266828 h 7265590"/>
              <a:gd name="connsiteX37" fmla="*/ 17345517 w 17345517"/>
              <a:gd name="connsiteY37" fmla="*/ 3805015 h 7265590"/>
              <a:gd name="connsiteX38" fmla="*/ 17345517 w 17345517"/>
              <a:gd name="connsiteY38" fmla="*/ 4343201 h 7265590"/>
              <a:gd name="connsiteX39" fmla="*/ 17345517 w 17345517"/>
              <a:gd name="connsiteY39" fmla="*/ 4784514 h 7265590"/>
              <a:gd name="connsiteX40" fmla="*/ 17345517 w 17345517"/>
              <a:gd name="connsiteY40" fmla="*/ 5419574 h 7265590"/>
              <a:gd name="connsiteX41" fmla="*/ 17345517 w 17345517"/>
              <a:gd name="connsiteY41" fmla="*/ 6054634 h 7265590"/>
              <a:gd name="connsiteX42" fmla="*/ 16134561 w 17345517"/>
              <a:gd name="connsiteY42" fmla="*/ 7265590 h 7265590"/>
              <a:gd name="connsiteX43" fmla="*/ 15537617 w 17345517"/>
              <a:gd name="connsiteY43" fmla="*/ 7265590 h 7265590"/>
              <a:gd name="connsiteX44" fmla="*/ 14642201 w 17345517"/>
              <a:gd name="connsiteY44" fmla="*/ 7265590 h 7265590"/>
              <a:gd name="connsiteX45" fmla="*/ 13896020 w 17345517"/>
              <a:gd name="connsiteY45" fmla="*/ 7265590 h 7265590"/>
              <a:gd name="connsiteX46" fmla="*/ 13448312 w 17345517"/>
              <a:gd name="connsiteY46" fmla="*/ 7265590 h 7265590"/>
              <a:gd name="connsiteX47" fmla="*/ 12851368 w 17345517"/>
              <a:gd name="connsiteY47" fmla="*/ 7265590 h 7265590"/>
              <a:gd name="connsiteX48" fmla="*/ 12552896 w 17345517"/>
              <a:gd name="connsiteY48" fmla="*/ 7265590 h 7265590"/>
              <a:gd name="connsiteX49" fmla="*/ 12105188 w 17345517"/>
              <a:gd name="connsiteY49" fmla="*/ 7265590 h 7265590"/>
              <a:gd name="connsiteX50" fmla="*/ 11209771 w 17345517"/>
              <a:gd name="connsiteY50" fmla="*/ 7265590 h 7265590"/>
              <a:gd name="connsiteX51" fmla="*/ 10463591 w 17345517"/>
              <a:gd name="connsiteY51" fmla="*/ 7265590 h 7265590"/>
              <a:gd name="connsiteX52" fmla="*/ 10314355 w 17345517"/>
              <a:gd name="connsiteY52" fmla="*/ 7265590 h 7265590"/>
              <a:gd name="connsiteX53" fmla="*/ 10165119 w 17345517"/>
              <a:gd name="connsiteY53" fmla="*/ 7265590 h 7265590"/>
              <a:gd name="connsiteX54" fmla="*/ 9269703 w 17345517"/>
              <a:gd name="connsiteY54" fmla="*/ 7265590 h 7265590"/>
              <a:gd name="connsiteX55" fmla="*/ 9120467 w 17345517"/>
              <a:gd name="connsiteY55" fmla="*/ 7265590 h 7265590"/>
              <a:gd name="connsiteX56" fmla="*/ 8971231 w 17345517"/>
              <a:gd name="connsiteY56" fmla="*/ 7265590 h 7265590"/>
              <a:gd name="connsiteX57" fmla="*/ 8225050 w 17345517"/>
              <a:gd name="connsiteY57" fmla="*/ 7265590 h 7265590"/>
              <a:gd name="connsiteX58" fmla="*/ 7329634 w 17345517"/>
              <a:gd name="connsiteY58" fmla="*/ 7265590 h 7265590"/>
              <a:gd name="connsiteX59" fmla="*/ 6434218 w 17345517"/>
              <a:gd name="connsiteY59" fmla="*/ 7265590 h 7265590"/>
              <a:gd name="connsiteX60" fmla="*/ 5986510 w 17345517"/>
              <a:gd name="connsiteY60" fmla="*/ 7265590 h 7265590"/>
              <a:gd name="connsiteX61" fmla="*/ 5091093 w 17345517"/>
              <a:gd name="connsiteY61" fmla="*/ 7265590 h 7265590"/>
              <a:gd name="connsiteX62" fmla="*/ 4344913 w 17345517"/>
              <a:gd name="connsiteY62" fmla="*/ 7265590 h 7265590"/>
              <a:gd name="connsiteX63" fmla="*/ 4195677 w 17345517"/>
              <a:gd name="connsiteY63" fmla="*/ 7265590 h 7265590"/>
              <a:gd name="connsiteX64" fmla="*/ 3747969 w 17345517"/>
              <a:gd name="connsiteY64" fmla="*/ 7265590 h 7265590"/>
              <a:gd name="connsiteX65" fmla="*/ 2852553 w 17345517"/>
              <a:gd name="connsiteY65" fmla="*/ 7265590 h 7265590"/>
              <a:gd name="connsiteX66" fmla="*/ 1957136 w 17345517"/>
              <a:gd name="connsiteY66" fmla="*/ 7265590 h 7265590"/>
              <a:gd name="connsiteX67" fmla="*/ 1210956 w 17345517"/>
              <a:gd name="connsiteY67" fmla="*/ 7265590 h 7265590"/>
              <a:gd name="connsiteX68" fmla="*/ 0 w 17345517"/>
              <a:gd name="connsiteY68" fmla="*/ 6054634 h 7265590"/>
              <a:gd name="connsiteX69" fmla="*/ 0 w 17345517"/>
              <a:gd name="connsiteY69" fmla="*/ 5419574 h 7265590"/>
              <a:gd name="connsiteX70" fmla="*/ 0 w 17345517"/>
              <a:gd name="connsiteY70" fmla="*/ 4978261 h 7265590"/>
              <a:gd name="connsiteX71" fmla="*/ 0 w 17345517"/>
              <a:gd name="connsiteY71" fmla="*/ 4488511 h 7265590"/>
              <a:gd name="connsiteX72" fmla="*/ 0 w 17345517"/>
              <a:gd name="connsiteY72" fmla="*/ 3950325 h 7265590"/>
              <a:gd name="connsiteX73" fmla="*/ 0 w 17345517"/>
              <a:gd name="connsiteY73" fmla="*/ 3460575 h 7265590"/>
              <a:gd name="connsiteX74" fmla="*/ 0 w 17345517"/>
              <a:gd name="connsiteY74" fmla="*/ 3019262 h 7265590"/>
              <a:gd name="connsiteX75" fmla="*/ 0 w 17345517"/>
              <a:gd name="connsiteY75" fmla="*/ 2577950 h 7265590"/>
              <a:gd name="connsiteX76" fmla="*/ 0 w 17345517"/>
              <a:gd name="connsiteY76" fmla="*/ 2039763 h 7265590"/>
              <a:gd name="connsiteX77" fmla="*/ 0 w 17345517"/>
              <a:gd name="connsiteY77" fmla="*/ 1210956 h 726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345517" h="7265590" fill="none" extrusionOk="0">
                <a:moveTo>
                  <a:pt x="0" y="1210956"/>
                </a:moveTo>
                <a:cubicBezTo>
                  <a:pt x="75033" y="514868"/>
                  <a:pt x="565641" y="51810"/>
                  <a:pt x="1210956" y="0"/>
                </a:cubicBezTo>
                <a:cubicBezTo>
                  <a:pt x="1378569" y="-53109"/>
                  <a:pt x="1532210" y="36549"/>
                  <a:pt x="1807900" y="0"/>
                </a:cubicBezTo>
                <a:cubicBezTo>
                  <a:pt x="2083590" y="-36549"/>
                  <a:pt x="2444180" y="95266"/>
                  <a:pt x="2703317" y="0"/>
                </a:cubicBezTo>
                <a:cubicBezTo>
                  <a:pt x="2962454" y="-95266"/>
                  <a:pt x="2792747" y="10786"/>
                  <a:pt x="2852553" y="0"/>
                </a:cubicBezTo>
                <a:cubicBezTo>
                  <a:pt x="2912359" y="-10786"/>
                  <a:pt x="3547101" y="67052"/>
                  <a:pt x="3747969" y="0"/>
                </a:cubicBezTo>
                <a:cubicBezTo>
                  <a:pt x="3948837" y="-67052"/>
                  <a:pt x="4205715" y="19136"/>
                  <a:pt x="4643385" y="0"/>
                </a:cubicBezTo>
                <a:cubicBezTo>
                  <a:pt x="5081055" y="-19136"/>
                  <a:pt x="4744094" y="14577"/>
                  <a:pt x="4792621" y="0"/>
                </a:cubicBezTo>
                <a:cubicBezTo>
                  <a:pt x="4841148" y="-14577"/>
                  <a:pt x="5239452" y="4879"/>
                  <a:pt x="5389565" y="0"/>
                </a:cubicBezTo>
                <a:cubicBezTo>
                  <a:pt x="5539678" y="-4879"/>
                  <a:pt x="5716041" y="50937"/>
                  <a:pt x="5837274" y="0"/>
                </a:cubicBezTo>
                <a:cubicBezTo>
                  <a:pt x="5958507" y="-50937"/>
                  <a:pt x="6099809" y="437"/>
                  <a:pt x="6284982" y="0"/>
                </a:cubicBezTo>
                <a:cubicBezTo>
                  <a:pt x="6470155" y="-437"/>
                  <a:pt x="6547180" y="47451"/>
                  <a:pt x="6732690" y="0"/>
                </a:cubicBezTo>
                <a:cubicBezTo>
                  <a:pt x="6918200" y="-47451"/>
                  <a:pt x="6848561" y="4604"/>
                  <a:pt x="6881926" y="0"/>
                </a:cubicBezTo>
                <a:cubicBezTo>
                  <a:pt x="6915291" y="-4604"/>
                  <a:pt x="7492509" y="13614"/>
                  <a:pt x="7777342" y="0"/>
                </a:cubicBezTo>
                <a:cubicBezTo>
                  <a:pt x="8062175" y="-13614"/>
                  <a:pt x="8277878" y="31164"/>
                  <a:pt x="8672759" y="0"/>
                </a:cubicBezTo>
                <a:cubicBezTo>
                  <a:pt x="9067640" y="-31164"/>
                  <a:pt x="8754752" y="13978"/>
                  <a:pt x="8821995" y="0"/>
                </a:cubicBezTo>
                <a:cubicBezTo>
                  <a:pt x="8889238" y="-13978"/>
                  <a:pt x="8975905" y="16744"/>
                  <a:pt x="9120467" y="0"/>
                </a:cubicBezTo>
                <a:cubicBezTo>
                  <a:pt x="9265029" y="-16744"/>
                  <a:pt x="9582218" y="34385"/>
                  <a:pt x="9717411" y="0"/>
                </a:cubicBezTo>
                <a:cubicBezTo>
                  <a:pt x="9852604" y="-34385"/>
                  <a:pt x="10115022" y="44610"/>
                  <a:pt x="10463591" y="0"/>
                </a:cubicBezTo>
                <a:cubicBezTo>
                  <a:pt x="10812160" y="-44610"/>
                  <a:pt x="10697228" y="45879"/>
                  <a:pt x="10911299" y="0"/>
                </a:cubicBezTo>
                <a:cubicBezTo>
                  <a:pt x="11125370" y="-45879"/>
                  <a:pt x="11127746" y="22536"/>
                  <a:pt x="11209771" y="0"/>
                </a:cubicBezTo>
                <a:cubicBezTo>
                  <a:pt x="11291796" y="-22536"/>
                  <a:pt x="11417088" y="4509"/>
                  <a:pt x="11508243" y="0"/>
                </a:cubicBezTo>
                <a:cubicBezTo>
                  <a:pt x="11599398" y="-4509"/>
                  <a:pt x="11916909" y="37934"/>
                  <a:pt x="12254424" y="0"/>
                </a:cubicBezTo>
                <a:cubicBezTo>
                  <a:pt x="12591939" y="-37934"/>
                  <a:pt x="12331506" y="12133"/>
                  <a:pt x="12403660" y="0"/>
                </a:cubicBezTo>
                <a:cubicBezTo>
                  <a:pt x="12475814" y="-12133"/>
                  <a:pt x="12673465" y="4840"/>
                  <a:pt x="12851368" y="0"/>
                </a:cubicBezTo>
                <a:cubicBezTo>
                  <a:pt x="13029271" y="-4840"/>
                  <a:pt x="13318706" y="61735"/>
                  <a:pt x="13448312" y="0"/>
                </a:cubicBezTo>
                <a:cubicBezTo>
                  <a:pt x="13577918" y="-61735"/>
                  <a:pt x="13685883" y="8145"/>
                  <a:pt x="13746784" y="0"/>
                </a:cubicBezTo>
                <a:cubicBezTo>
                  <a:pt x="13807685" y="-8145"/>
                  <a:pt x="14337484" y="54008"/>
                  <a:pt x="14642201" y="0"/>
                </a:cubicBezTo>
                <a:cubicBezTo>
                  <a:pt x="14946918" y="-54008"/>
                  <a:pt x="14751702" y="9251"/>
                  <a:pt x="14791437" y="0"/>
                </a:cubicBezTo>
                <a:cubicBezTo>
                  <a:pt x="14831172" y="-9251"/>
                  <a:pt x="14910700" y="13591"/>
                  <a:pt x="14940673" y="0"/>
                </a:cubicBezTo>
                <a:cubicBezTo>
                  <a:pt x="14970646" y="-13591"/>
                  <a:pt x="15219520" y="7816"/>
                  <a:pt x="15388381" y="0"/>
                </a:cubicBezTo>
                <a:cubicBezTo>
                  <a:pt x="15557242" y="-7816"/>
                  <a:pt x="15771069" y="51848"/>
                  <a:pt x="16134561" y="0"/>
                </a:cubicBezTo>
                <a:cubicBezTo>
                  <a:pt x="16831791" y="101982"/>
                  <a:pt x="17482155" y="411011"/>
                  <a:pt x="17345517" y="1210956"/>
                </a:cubicBezTo>
                <a:cubicBezTo>
                  <a:pt x="17392240" y="1359243"/>
                  <a:pt x="17312895" y="1554285"/>
                  <a:pt x="17345517" y="1700706"/>
                </a:cubicBezTo>
                <a:cubicBezTo>
                  <a:pt x="17378139" y="1847127"/>
                  <a:pt x="17301291" y="2068375"/>
                  <a:pt x="17345517" y="2238892"/>
                </a:cubicBezTo>
                <a:cubicBezTo>
                  <a:pt x="17389743" y="2409409"/>
                  <a:pt x="17310022" y="2542584"/>
                  <a:pt x="17345517" y="2631768"/>
                </a:cubicBezTo>
                <a:cubicBezTo>
                  <a:pt x="17381012" y="2720952"/>
                  <a:pt x="17323341" y="2952902"/>
                  <a:pt x="17345517" y="3266828"/>
                </a:cubicBezTo>
                <a:cubicBezTo>
                  <a:pt x="17367693" y="3580754"/>
                  <a:pt x="17339983" y="3619510"/>
                  <a:pt x="17345517" y="3805015"/>
                </a:cubicBezTo>
                <a:cubicBezTo>
                  <a:pt x="17351051" y="3990520"/>
                  <a:pt x="17295643" y="4102559"/>
                  <a:pt x="17345517" y="4343201"/>
                </a:cubicBezTo>
                <a:cubicBezTo>
                  <a:pt x="17395391" y="4583843"/>
                  <a:pt x="17326981" y="4576699"/>
                  <a:pt x="17345517" y="4784514"/>
                </a:cubicBezTo>
                <a:cubicBezTo>
                  <a:pt x="17364053" y="4992329"/>
                  <a:pt x="17318460" y="5177401"/>
                  <a:pt x="17345517" y="5419574"/>
                </a:cubicBezTo>
                <a:cubicBezTo>
                  <a:pt x="17372574" y="5661747"/>
                  <a:pt x="17315378" y="5785441"/>
                  <a:pt x="17345517" y="6054634"/>
                </a:cubicBezTo>
                <a:cubicBezTo>
                  <a:pt x="17359013" y="6754935"/>
                  <a:pt x="16976223" y="7291859"/>
                  <a:pt x="16134561" y="7265590"/>
                </a:cubicBezTo>
                <a:cubicBezTo>
                  <a:pt x="15838546" y="7279617"/>
                  <a:pt x="15805143" y="7230179"/>
                  <a:pt x="15537617" y="7265590"/>
                </a:cubicBezTo>
                <a:cubicBezTo>
                  <a:pt x="15270091" y="7301001"/>
                  <a:pt x="14919614" y="7158769"/>
                  <a:pt x="14642201" y="7265590"/>
                </a:cubicBezTo>
                <a:cubicBezTo>
                  <a:pt x="14364788" y="7372411"/>
                  <a:pt x="14116036" y="7204896"/>
                  <a:pt x="13896020" y="7265590"/>
                </a:cubicBezTo>
                <a:cubicBezTo>
                  <a:pt x="13676004" y="7326284"/>
                  <a:pt x="13652263" y="7227797"/>
                  <a:pt x="13448312" y="7265590"/>
                </a:cubicBezTo>
                <a:cubicBezTo>
                  <a:pt x="13244361" y="7303383"/>
                  <a:pt x="13045970" y="7246042"/>
                  <a:pt x="12851368" y="7265590"/>
                </a:cubicBezTo>
                <a:cubicBezTo>
                  <a:pt x="12656766" y="7285138"/>
                  <a:pt x="12640918" y="7259755"/>
                  <a:pt x="12552896" y="7265590"/>
                </a:cubicBezTo>
                <a:cubicBezTo>
                  <a:pt x="12464874" y="7271425"/>
                  <a:pt x="12195236" y="7245303"/>
                  <a:pt x="12105188" y="7265590"/>
                </a:cubicBezTo>
                <a:cubicBezTo>
                  <a:pt x="12015140" y="7285877"/>
                  <a:pt x="11580019" y="7221465"/>
                  <a:pt x="11209771" y="7265590"/>
                </a:cubicBezTo>
                <a:cubicBezTo>
                  <a:pt x="10839523" y="7309715"/>
                  <a:pt x="10686858" y="7209235"/>
                  <a:pt x="10463591" y="7265590"/>
                </a:cubicBezTo>
                <a:cubicBezTo>
                  <a:pt x="10240324" y="7321945"/>
                  <a:pt x="10369925" y="7263056"/>
                  <a:pt x="10314355" y="7265590"/>
                </a:cubicBezTo>
                <a:cubicBezTo>
                  <a:pt x="10258785" y="7268124"/>
                  <a:pt x="10207571" y="7255962"/>
                  <a:pt x="10165119" y="7265590"/>
                </a:cubicBezTo>
                <a:cubicBezTo>
                  <a:pt x="10122667" y="7275218"/>
                  <a:pt x="9507376" y="7200360"/>
                  <a:pt x="9269703" y="7265590"/>
                </a:cubicBezTo>
                <a:cubicBezTo>
                  <a:pt x="9032030" y="7330820"/>
                  <a:pt x="9158321" y="7261546"/>
                  <a:pt x="9120467" y="7265590"/>
                </a:cubicBezTo>
                <a:cubicBezTo>
                  <a:pt x="9082613" y="7269634"/>
                  <a:pt x="9018385" y="7251567"/>
                  <a:pt x="8971231" y="7265590"/>
                </a:cubicBezTo>
                <a:cubicBezTo>
                  <a:pt x="8924077" y="7279613"/>
                  <a:pt x="8413509" y="7192802"/>
                  <a:pt x="8225050" y="7265590"/>
                </a:cubicBezTo>
                <a:cubicBezTo>
                  <a:pt x="8036591" y="7338378"/>
                  <a:pt x="7560994" y="7210216"/>
                  <a:pt x="7329634" y="7265590"/>
                </a:cubicBezTo>
                <a:cubicBezTo>
                  <a:pt x="7098274" y="7320964"/>
                  <a:pt x="6678247" y="7182804"/>
                  <a:pt x="6434218" y="7265590"/>
                </a:cubicBezTo>
                <a:cubicBezTo>
                  <a:pt x="6190189" y="7348376"/>
                  <a:pt x="6105871" y="7261900"/>
                  <a:pt x="5986510" y="7265590"/>
                </a:cubicBezTo>
                <a:cubicBezTo>
                  <a:pt x="5867149" y="7269280"/>
                  <a:pt x="5282755" y="7225940"/>
                  <a:pt x="5091093" y="7265590"/>
                </a:cubicBezTo>
                <a:cubicBezTo>
                  <a:pt x="4899431" y="7305240"/>
                  <a:pt x="4674213" y="7258157"/>
                  <a:pt x="4344913" y="7265590"/>
                </a:cubicBezTo>
                <a:cubicBezTo>
                  <a:pt x="4015613" y="7273023"/>
                  <a:pt x="4240744" y="7264592"/>
                  <a:pt x="4195677" y="7265590"/>
                </a:cubicBezTo>
                <a:cubicBezTo>
                  <a:pt x="4150610" y="7266588"/>
                  <a:pt x="3879444" y="7246351"/>
                  <a:pt x="3747969" y="7265590"/>
                </a:cubicBezTo>
                <a:cubicBezTo>
                  <a:pt x="3616494" y="7284829"/>
                  <a:pt x="3270713" y="7163581"/>
                  <a:pt x="2852553" y="7265590"/>
                </a:cubicBezTo>
                <a:cubicBezTo>
                  <a:pt x="2434393" y="7367599"/>
                  <a:pt x="2194425" y="7258337"/>
                  <a:pt x="1957136" y="7265590"/>
                </a:cubicBezTo>
                <a:cubicBezTo>
                  <a:pt x="1719847" y="7272843"/>
                  <a:pt x="1388727" y="7220794"/>
                  <a:pt x="1210956" y="7265590"/>
                </a:cubicBezTo>
                <a:cubicBezTo>
                  <a:pt x="406567" y="7323222"/>
                  <a:pt x="160347" y="6628133"/>
                  <a:pt x="0" y="6054634"/>
                </a:cubicBezTo>
                <a:cubicBezTo>
                  <a:pt x="-49935" y="5896264"/>
                  <a:pt x="27715" y="5571517"/>
                  <a:pt x="0" y="5419574"/>
                </a:cubicBezTo>
                <a:cubicBezTo>
                  <a:pt x="-27715" y="5267631"/>
                  <a:pt x="23981" y="5076955"/>
                  <a:pt x="0" y="4978261"/>
                </a:cubicBezTo>
                <a:cubicBezTo>
                  <a:pt x="-23981" y="4879567"/>
                  <a:pt x="38421" y="4719220"/>
                  <a:pt x="0" y="4488511"/>
                </a:cubicBezTo>
                <a:cubicBezTo>
                  <a:pt x="-38421" y="4257802"/>
                  <a:pt x="23232" y="4062192"/>
                  <a:pt x="0" y="3950325"/>
                </a:cubicBezTo>
                <a:cubicBezTo>
                  <a:pt x="-23232" y="3838458"/>
                  <a:pt x="26506" y="3582744"/>
                  <a:pt x="0" y="3460575"/>
                </a:cubicBezTo>
                <a:cubicBezTo>
                  <a:pt x="-26506" y="3338406"/>
                  <a:pt x="34693" y="3118249"/>
                  <a:pt x="0" y="3019262"/>
                </a:cubicBezTo>
                <a:cubicBezTo>
                  <a:pt x="-34693" y="2920275"/>
                  <a:pt x="9292" y="2721234"/>
                  <a:pt x="0" y="2577950"/>
                </a:cubicBezTo>
                <a:cubicBezTo>
                  <a:pt x="-9292" y="2434666"/>
                  <a:pt x="8822" y="2223520"/>
                  <a:pt x="0" y="2039763"/>
                </a:cubicBezTo>
                <a:cubicBezTo>
                  <a:pt x="-8822" y="1856006"/>
                  <a:pt x="3688" y="1504773"/>
                  <a:pt x="0" y="1210956"/>
                </a:cubicBezTo>
                <a:close/>
              </a:path>
              <a:path w="17345517" h="7265590" stroke="0" extrusionOk="0">
                <a:moveTo>
                  <a:pt x="0" y="1210956"/>
                </a:moveTo>
                <a:cubicBezTo>
                  <a:pt x="-163782" y="441139"/>
                  <a:pt x="425715" y="43705"/>
                  <a:pt x="1210956" y="0"/>
                </a:cubicBezTo>
                <a:cubicBezTo>
                  <a:pt x="1621732" y="-69574"/>
                  <a:pt x="1729809" y="84225"/>
                  <a:pt x="2106372" y="0"/>
                </a:cubicBezTo>
                <a:cubicBezTo>
                  <a:pt x="2482935" y="-84225"/>
                  <a:pt x="2385149" y="22859"/>
                  <a:pt x="2554080" y="0"/>
                </a:cubicBezTo>
                <a:cubicBezTo>
                  <a:pt x="2723011" y="-22859"/>
                  <a:pt x="2737524" y="14920"/>
                  <a:pt x="2852553" y="0"/>
                </a:cubicBezTo>
                <a:cubicBezTo>
                  <a:pt x="2967582" y="-14920"/>
                  <a:pt x="3447146" y="4492"/>
                  <a:pt x="3598733" y="0"/>
                </a:cubicBezTo>
                <a:cubicBezTo>
                  <a:pt x="3750320" y="-4492"/>
                  <a:pt x="3882912" y="48009"/>
                  <a:pt x="4046441" y="0"/>
                </a:cubicBezTo>
                <a:cubicBezTo>
                  <a:pt x="4209970" y="-48009"/>
                  <a:pt x="4541934" y="24378"/>
                  <a:pt x="4941857" y="0"/>
                </a:cubicBezTo>
                <a:cubicBezTo>
                  <a:pt x="5341780" y="-24378"/>
                  <a:pt x="5119602" y="5398"/>
                  <a:pt x="5240329" y="0"/>
                </a:cubicBezTo>
                <a:cubicBezTo>
                  <a:pt x="5361056" y="-5398"/>
                  <a:pt x="5935880" y="55096"/>
                  <a:pt x="6135746" y="0"/>
                </a:cubicBezTo>
                <a:cubicBezTo>
                  <a:pt x="6335612" y="-55096"/>
                  <a:pt x="6216990" y="13696"/>
                  <a:pt x="6284982" y="0"/>
                </a:cubicBezTo>
                <a:cubicBezTo>
                  <a:pt x="6352974" y="-13696"/>
                  <a:pt x="6727360" y="18674"/>
                  <a:pt x="6881926" y="0"/>
                </a:cubicBezTo>
                <a:cubicBezTo>
                  <a:pt x="7036492" y="-18674"/>
                  <a:pt x="7283375" y="20172"/>
                  <a:pt x="7478870" y="0"/>
                </a:cubicBezTo>
                <a:cubicBezTo>
                  <a:pt x="7674365" y="-20172"/>
                  <a:pt x="7783820" y="42598"/>
                  <a:pt x="7926578" y="0"/>
                </a:cubicBezTo>
                <a:cubicBezTo>
                  <a:pt x="8069336" y="-42598"/>
                  <a:pt x="8628198" y="71760"/>
                  <a:pt x="8821995" y="0"/>
                </a:cubicBezTo>
                <a:cubicBezTo>
                  <a:pt x="9015792" y="-71760"/>
                  <a:pt x="9372616" y="91803"/>
                  <a:pt x="9717411" y="0"/>
                </a:cubicBezTo>
                <a:cubicBezTo>
                  <a:pt x="10062206" y="-91803"/>
                  <a:pt x="9901385" y="2419"/>
                  <a:pt x="10015883" y="0"/>
                </a:cubicBezTo>
                <a:cubicBezTo>
                  <a:pt x="10130381" y="-2419"/>
                  <a:pt x="10420585" y="66836"/>
                  <a:pt x="10612827" y="0"/>
                </a:cubicBezTo>
                <a:cubicBezTo>
                  <a:pt x="10805069" y="-66836"/>
                  <a:pt x="11172008" y="26085"/>
                  <a:pt x="11508243" y="0"/>
                </a:cubicBezTo>
                <a:cubicBezTo>
                  <a:pt x="11844478" y="-26085"/>
                  <a:pt x="11842798" y="22554"/>
                  <a:pt x="12105188" y="0"/>
                </a:cubicBezTo>
                <a:cubicBezTo>
                  <a:pt x="12367579" y="-22554"/>
                  <a:pt x="12219952" y="15589"/>
                  <a:pt x="12254424" y="0"/>
                </a:cubicBezTo>
                <a:cubicBezTo>
                  <a:pt x="12288896" y="-15589"/>
                  <a:pt x="12454627" y="28147"/>
                  <a:pt x="12552896" y="0"/>
                </a:cubicBezTo>
                <a:cubicBezTo>
                  <a:pt x="12651165" y="-28147"/>
                  <a:pt x="13065509" y="35975"/>
                  <a:pt x="13448312" y="0"/>
                </a:cubicBezTo>
                <a:cubicBezTo>
                  <a:pt x="13831115" y="-35975"/>
                  <a:pt x="13829933" y="36476"/>
                  <a:pt x="14045256" y="0"/>
                </a:cubicBezTo>
                <a:cubicBezTo>
                  <a:pt x="14260579" y="-36476"/>
                  <a:pt x="14222567" y="28202"/>
                  <a:pt x="14343728" y="0"/>
                </a:cubicBezTo>
                <a:cubicBezTo>
                  <a:pt x="14464889" y="-28202"/>
                  <a:pt x="14695989" y="39622"/>
                  <a:pt x="14940673" y="0"/>
                </a:cubicBezTo>
                <a:cubicBezTo>
                  <a:pt x="15185358" y="-39622"/>
                  <a:pt x="15030201" y="14212"/>
                  <a:pt x="15089909" y="0"/>
                </a:cubicBezTo>
                <a:cubicBezTo>
                  <a:pt x="15149617" y="-14212"/>
                  <a:pt x="15182603" y="12470"/>
                  <a:pt x="15239145" y="0"/>
                </a:cubicBezTo>
                <a:cubicBezTo>
                  <a:pt x="15295687" y="-12470"/>
                  <a:pt x="15811868" y="89034"/>
                  <a:pt x="16134561" y="0"/>
                </a:cubicBezTo>
                <a:cubicBezTo>
                  <a:pt x="16950149" y="51376"/>
                  <a:pt x="17388528" y="687041"/>
                  <a:pt x="17345517" y="1210956"/>
                </a:cubicBezTo>
                <a:cubicBezTo>
                  <a:pt x="17367919" y="1394357"/>
                  <a:pt x="17333379" y="1524975"/>
                  <a:pt x="17345517" y="1603832"/>
                </a:cubicBezTo>
                <a:cubicBezTo>
                  <a:pt x="17357655" y="1682689"/>
                  <a:pt x="17297202" y="1919080"/>
                  <a:pt x="17345517" y="2190455"/>
                </a:cubicBezTo>
                <a:cubicBezTo>
                  <a:pt x="17393832" y="2461830"/>
                  <a:pt x="17306255" y="2457082"/>
                  <a:pt x="17345517" y="2583331"/>
                </a:cubicBezTo>
                <a:cubicBezTo>
                  <a:pt x="17384779" y="2709580"/>
                  <a:pt x="17281537" y="2951554"/>
                  <a:pt x="17345517" y="3169955"/>
                </a:cubicBezTo>
                <a:cubicBezTo>
                  <a:pt x="17409497" y="3388356"/>
                  <a:pt x="17297822" y="3518921"/>
                  <a:pt x="17345517" y="3611268"/>
                </a:cubicBezTo>
                <a:cubicBezTo>
                  <a:pt x="17393212" y="3703615"/>
                  <a:pt x="17315988" y="3920646"/>
                  <a:pt x="17345517" y="4004144"/>
                </a:cubicBezTo>
                <a:cubicBezTo>
                  <a:pt x="17375046" y="4087642"/>
                  <a:pt x="17343839" y="4344208"/>
                  <a:pt x="17345517" y="4445457"/>
                </a:cubicBezTo>
                <a:cubicBezTo>
                  <a:pt x="17347195" y="4546706"/>
                  <a:pt x="17338326" y="4849538"/>
                  <a:pt x="17345517" y="5032080"/>
                </a:cubicBezTo>
                <a:cubicBezTo>
                  <a:pt x="17352708" y="5214622"/>
                  <a:pt x="17330298" y="5317818"/>
                  <a:pt x="17345517" y="5473393"/>
                </a:cubicBezTo>
                <a:cubicBezTo>
                  <a:pt x="17360736" y="5628968"/>
                  <a:pt x="17301661" y="5764175"/>
                  <a:pt x="17345517" y="6054634"/>
                </a:cubicBezTo>
                <a:cubicBezTo>
                  <a:pt x="17486559" y="6751394"/>
                  <a:pt x="16720479" y="7319100"/>
                  <a:pt x="16134561" y="7265590"/>
                </a:cubicBezTo>
                <a:cubicBezTo>
                  <a:pt x="15880862" y="7321653"/>
                  <a:pt x="15750656" y="7202295"/>
                  <a:pt x="15388381" y="7265590"/>
                </a:cubicBezTo>
                <a:cubicBezTo>
                  <a:pt x="15026106" y="7328885"/>
                  <a:pt x="15182203" y="7235129"/>
                  <a:pt x="15089909" y="7265590"/>
                </a:cubicBezTo>
                <a:cubicBezTo>
                  <a:pt x="14997615" y="7296051"/>
                  <a:pt x="14613836" y="7213697"/>
                  <a:pt x="14194492" y="7265590"/>
                </a:cubicBezTo>
                <a:cubicBezTo>
                  <a:pt x="13775148" y="7317483"/>
                  <a:pt x="13799454" y="7249321"/>
                  <a:pt x="13597548" y="7265590"/>
                </a:cubicBezTo>
                <a:cubicBezTo>
                  <a:pt x="13395642" y="7281859"/>
                  <a:pt x="13084111" y="7242585"/>
                  <a:pt x="12702132" y="7265590"/>
                </a:cubicBezTo>
                <a:cubicBezTo>
                  <a:pt x="12320153" y="7288595"/>
                  <a:pt x="12277617" y="7227644"/>
                  <a:pt x="11955952" y="7265590"/>
                </a:cubicBezTo>
                <a:cubicBezTo>
                  <a:pt x="11634287" y="7303536"/>
                  <a:pt x="11628402" y="7258596"/>
                  <a:pt x="11508243" y="7265590"/>
                </a:cubicBezTo>
                <a:cubicBezTo>
                  <a:pt x="11388084" y="7272584"/>
                  <a:pt x="11070125" y="7185880"/>
                  <a:pt x="10762063" y="7265590"/>
                </a:cubicBezTo>
                <a:cubicBezTo>
                  <a:pt x="10454001" y="7345300"/>
                  <a:pt x="10557501" y="7242384"/>
                  <a:pt x="10463591" y="7265590"/>
                </a:cubicBezTo>
                <a:cubicBezTo>
                  <a:pt x="10369681" y="7288796"/>
                  <a:pt x="10106120" y="7224576"/>
                  <a:pt x="9866647" y="7265590"/>
                </a:cubicBezTo>
                <a:cubicBezTo>
                  <a:pt x="9627174" y="7306604"/>
                  <a:pt x="9747868" y="7254900"/>
                  <a:pt x="9717411" y="7265590"/>
                </a:cubicBezTo>
                <a:cubicBezTo>
                  <a:pt x="9686954" y="7276280"/>
                  <a:pt x="9030923" y="7161407"/>
                  <a:pt x="8821995" y="7265590"/>
                </a:cubicBezTo>
                <a:cubicBezTo>
                  <a:pt x="8613067" y="7369773"/>
                  <a:pt x="8463729" y="7202071"/>
                  <a:pt x="8225050" y="7265590"/>
                </a:cubicBezTo>
                <a:cubicBezTo>
                  <a:pt x="7986371" y="7329109"/>
                  <a:pt x="7545854" y="7264518"/>
                  <a:pt x="7329634" y="7265590"/>
                </a:cubicBezTo>
                <a:cubicBezTo>
                  <a:pt x="7113414" y="7266662"/>
                  <a:pt x="6980533" y="7259315"/>
                  <a:pt x="6881926" y="7265590"/>
                </a:cubicBezTo>
                <a:cubicBezTo>
                  <a:pt x="6783319" y="7271865"/>
                  <a:pt x="6722066" y="7233840"/>
                  <a:pt x="6583454" y="7265590"/>
                </a:cubicBezTo>
                <a:cubicBezTo>
                  <a:pt x="6444842" y="7297340"/>
                  <a:pt x="6261730" y="7230608"/>
                  <a:pt x="5986510" y="7265590"/>
                </a:cubicBezTo>
                <a:cubicBezTo>
                  <a:pt x="5711290" y="7300572"/>
                  <a:pt x="5568132" y="7180274"/>
                  <a:pt x="5240329" y="7265590"/>
                </a:cubicBezTo>
                <a:cubicBezTo>
                  <a:pt x="4912526" y="7350906"/>
                  <a:pt x="4605571" y="7189930"/>
                  <a:pt x="4344913" y="7265590"/>
                </a:cubicBezTo>
                <a:cubicBezTo>
                  <a:pt x="4084255" y="7341250"/>
                  <a:pt x="3832126" y="7238629"/>
                  <a:pt x="3598733" y="7265590"/>
                </a:cubicBezTo>
                <a:cubicBezTo>
                  <a:pt x="3365340" y="7292551"/>
                  <a:pt x="3063884" y="7255528"/>
                  <a:pt x="2703316" y="7265590"/>
                </a:cubicBezTo>
                <a:cubicBezTo>
                  <a:pt x="2342748" y="7275652"/>
                  <a:pt x="2177428" y="7214505"/>
                  <a:pt x="1957136" y="7265590"/>
                </a:cubicBezTo>
                <a:cubicBezTo>
                  <a:pt x="1736844" y="7316675"/>
                  <a:pt x="1428662" y="7244904"/>
                  <a:pt x="1210956" y="7265590"/>
                </a:cubicBezTo>
                <a:cubicBezTo>
                  <a:pt x="557292" y="7073952"/>
                  <a:pt x="-10980" y="6739374"/>
                  <a:pt x="0" y="6054634"/>
                </a:cubicBezTo>
                <a:cubicBezTo>
                  <a:pt x="-37451" y="5750411"/>
                  <a:pt x="20176" y="5613076"/>
                  <a:pt x="0" y="5419574"/>
                </a:cubicBezTo>
                <a:cubicBezTo>
                  <a:pt x="-20176" y="5226072"/>
                  <a:pt x="29039" y="5110522"/>
                  <a:pt x="0" y="5026698"/>
                </a:cubicBezTo>
                <a:cubicBezTo>
                  <a:pt x="-29039" y="4942874"/>
                  <a:pt x="26744" y="4773896"/>
                  <a:pt x="0" y="4585385"/>
                </a:cubicBezTo>
                <a:cubicBezTo>
                  <a:pt x="-26744" y="4396874"/>
                  <a:pt x="28273" y="4339720"/>
                  <a:pt x="0" y="4144072"/>
                </a:cubicBezTo>
                <a:cubicBezTo>
                  <a:pt x="-28273" y="3948424"/>
                  <a:pt x="29417" y="3762476"/>
                  <a:pt x="0" y="3605886"/>
                </a:cubicBezTo>
                <a:cubicBezTo>
                  <a:pt x="-29417" y="3449296"/>
                  <a:pt x="63992" y="3252028"/>
                  <a:pt x="0" y="3067699"/>
                </a:cubicBezTo>
                <a:cubicBezTo>
                  <a:pt x="-63992" y="2883370"/>
                  <a:pt x="51318" y="2680270"/>
                  <a:pt x="0" y="2577950"/>
                </a:cubicBezTo>
                <a:cubicBezTo>
                  <a:pt x="-51318" y="2475630"/>
                  <a:pt x="31509" y="2225527"/>
                  <a:pt x="0" y="1942890"/>
                </a:cubicBezTo>
                <a:cubicBezTo>
                  <a:pt x="-31509" y="1660253"/>
                  <a:pt x="80238" y="1558273"/>
                  <a:pt x="0" y="12109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429044-A0D4-1AFB-5A4E-62231397F15F}"/>
              </a:ext>
            </a:extLst>
          </p:cNvPr>
          <p:cNvSpPr/>
          <p:nvPr/>
        </p:nvSpPr>
        <p:spPr>
          <a:xfrm>
            <a:off x="2509135" y="3842654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85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F381764-2CD4-3BA8-EDB2-9178F16D2273}"/>
              </a:ext>
            </a:extLst>
          </p:cNvPr>
          <p:cNvSpPr/>
          <p:nvPr/>
        </p:nvSpPr>
        <p:spPr>
          <a:xfrm>
            <a:off x="12201845" y="3848100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99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649571-9C24-E150-57D3-242BBB70DBD8}"/>
              </a:ext>
            </a:extLst>
          </p:cNvPr>
          <p:cNvSpPr/>
          <p:nvPr/>
        </p:nvSpPr>
        <p:spPr>
          <a:xfrm>
            <a:off x="7404574" y="3842655"/>
            <a:ext cx="3864231" cy="3830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034292-6F07-A8E7-67C0-4DC565FA22AB}"/>
              </a:ext>
            </a:extLst>
          </p:cNvPr>
          <p:cNvSpPr txBox="1"/>
          <p:nvPr/>
        </p:nvSpPr>
        <p:spPr>
          <a:xfrm>
            <a:off x="696770" y="8390231"/>
            <a:ext cx="1692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latin typeface="UTM Avo" panose="02040603050506020204" pitchFamily="18"/>
              </a:rPr>
              <a:t>So sánh hai số trên, điền dấu thích hợp vào ô trống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FD68491F-6B10-6752-8C7D-A674A0D02933}"/>
              </a:ext>
            </a:extLst>
          </p:cNvPr>
          <p:cNvSpPr/>
          <p:nvPr/>
        </p:nvSpPr>
        <p:spPr>
          <a:xfrm>
            <a:off x="7620000" y="3729194"/>
            <a:ext cx="3427203" cy="380972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3776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B85F0-F8E3-C19C-F6A4-DF643781C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F1640A9-3976-23DC-DBD5-0E4D7CD25132}"/>
              </a:ext>
            </a:extLst>
          </p:cNvPr>
          <p:cNvSpPr/>
          <p:nvPr/>
        </p:nvSpPr>
        <p:spPr>
          <a:xfrm rot="4560272">
            <a:off x="16001759" y="-220511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76ACB83-2BBE-9570-FD6D-9F5E818D1A68}"/>
              </a:ext>
            </a:extLst>
          </p:cNvPr>
          <p:cNvSpPr/>
          <p:nvPr/>
        </p:nvSpPr>
        <p:spPr>
          <a:xfrm rot="-5041151">
            <a:off x="16743708" y="789092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272647B-21CE-7F21-FC55-E4D60E287E9A}"/>
              </a:ext>
            </a:extLst>
          </p:cNvPr>
          <p:cNvSpPr/>
          <p:nvPr/>
        </p:nvSpPr>
        <p:spPr>
          <a:xfrm rot="-1210346">
            <a:off x="6075253" y="1111192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6"/>
                </a:lnTo>
                <a:lnTo>
                  <a:pt x="0" y="81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AE4E128-2EC1-5D6F-8F2A-92645E2FB24D}"/>
              </a:ext>
            </a:extLst>
          </p:cNvPr>
          <p:cNvSpPr/>
          <p:nvPr/>
        </p:nvSpPr>
        <p:spPr>
          <a:xfrm>
            <a:off x="3327085" y="383171"/>
            <a:ext cx="2326500" cy="2159468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216779C-78E6-B2FD-F4C5-69EAB3B2064B}"/>
              </a:ext>
            </a:extLst>
          </p:cNvPr>
          <p:cNvSpPr/>
          <p:nvPr/>
        </p:nvSpPr>
        <p:spPr>
          <a:xfrm rot="-440066">
            <a:off x="8761212" y="379951"/>
            <a:ext cx="2165093" cy="2032807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4D6CDD-32A7-3FA3-410E-C20DF1D7E568}"/>
              </a:ext>
            </a:extLst>
          </p:cNvPr>
          <p:cNvSpPr/>
          <p:nvPr/>
        </p:nvSpPr>
        <p:spPr>
          <a:xfrm>
            <a:off x="485282" y="2705100"/>
            <a:ext cx="17345517" cy="7265590"/>
          </a:xfrm>
          <a:custGeom>
            <a:avLst/>
            <a:gdLst>
              <a:gd name="connsiteX0" fmla="*/ 0 w 17345517"/>
              <a:gd name="connsiteY0" fmla="*/ 1210956 h 7265590"/>
              <a:gd name="connsiteX1" fmla="*/ 1210956 w 17345517"/>
              <a:gd name="connsiteY1" fmla="*/ 0 h 7265590"/>
              <a:gd name="connsiteX2" fmla="*/ 1807900 w 17345517"/>
              <a:gd name="connsiteY2" fmla="*/ 0 h 7265590"/>
              <a:gd name="connsiteX3" fmla="*/ 2703317 w 17345517"/>
              <a:gd name="connsiteY3" fmla="*/ 0 h 7265590"/>
              <a:gd name="connsiteX4" fmla="*/ 2852553 w 17345517"/>
              <a:gd name="connsiteY4" fmla="*/ 0 h 7265590"/>
              <a:gd name="connsiteX5" fmla="*/ 3747969 w 17345517"/>
              <a:gd name="connsiteY5" fmla="*/ 0 h 7265590"/>
              <a:gd name="connsiteX6" fmla="*/ 4643385 w 17345517"/>
              <a:gd name="connsiteY6" fmla="*/ 0 h 7265590"/>
              <a:gd name="connsiteX7" fmla="*/ 4792621 w 17345517"/>
              <a:gd name="connsiteY7" fmla="*/ 0 h 7265590"/>
              <a:gd name="connsiteX8" fmla="*/ 5389565 w 17345517"/>
              <a:gd name="connsiteY8" fmla="*/ 0 h 7265590"/>
              <a:gd name="connsiteX9" fmla="*/ 5837274 w 17345517"/>
              <a:gd name="connsiteY9" fmla="*/ 0 h 7265590"/>
              <a:gd name="connsiteX10" fmla="*/ 6284982 w 17345517"/>
              <a:gd name="connsiteY10" fmla="*/ 0 h 7265590"/>
              <a:gd name="connsiteX11" fmla="*/ 6732690 w 17345517"/>
              <a:gd name="connsiteY11" fmla="*/ 0 h 7265590"/>
              <a:gd name="connsiteX12" fmla="*/ 6881926 w 17345517"/>
              <a:gd name="connsiteY12" fmla="*/ 0 h 7265590"/>
              <a:gd name="connsiteX13" fmla="*/ 7777342 w 17345517"/>
              <a:gd name="connsiteY13" fmla="*/ 0 h 7265590"/>
              <a:gd name="connsiteX14" fmla="*/ 8672759 w 17345517"/>
              <a:gd name="connsiteY14" fmla="*/ 0 h 7265590"/>
              <a:gd name="connsiteX15" fmla="*/ 8821995 w 17345517"/>
              <a:gd name="connsiteY15" fmla="*/ 0 h 7265590"/>
              <a:gd name="connsiteX16" fmla="*/ 9120467 w 17345517"/>
              <a:gd name="connsiteY16" fmla="*/ 0 h 7265590"/>
              <a:gd name="connsiteX17" fmla="*/ 9717411 w 17345517"/>
              <a:gd name="connsiteY17" fmla="*/ 0 h 7265590"/>
              <a:gd name="connsiteX18" fmla="*/ 10463591 w 17345517"/>
              <a:gd name="connsiteY18" fmla="*/ 0 h 7265590"/>
              <a:gd name="connsiteX19" fmla="*/ 10911299 w 17345517"/>
              <a:gd name="connsiteY19" fmla="*/ 0 h 7265590"/>
              <a:gd name="connsiteX20" fmla="*/ 11209771 w 17345517"/>
              <a:gd name="connsiteY20" fmla="*/ 0 h 7265590"/>
              <a:gd name="connsiteX21" fmla="*/ 11508243 w 17345517"/>
              <a:gd name="connsiteY21" fmla="*/ 0 h 7265590"/>
              <a:gd name="connsiteX22" fmla="*/ 12254424 w 17345517"/>
              <a:gd name="connsiteY22" fmla="*/ 0 h 7265590"/>
              <a:gd name="connsiteX23" fmla="*/ 12403660 w 17345517"/>
              <a:gd name="connsiteY23" fmla="*/ 0 h 7265590"/>
              <a:gd name="connsiteX24" fmla="*/ 12851368 w 17345517"/>
              <a:gd name="connsiteY24" fmla="*/ 0 h 7265590"/>
              <a:gd name="connsiteX25" fmla="*/ 13448312 w 17345517"/>
              <a:gd name="connsiteY25" fmla="*/ 0 h 7265590"/>
              <a:gd name="connsiteX26" fmla="*/ 13746784 w 17345517"/>
              <a:gd name="connsiteY26" fmla="*/ 0 h 7265590"/>
              <a:gd name="connsiteX27" fmla="*/ 14642201 w 17345517"/>
              <a:gd name="connsiteY27" fmla="*/ 0 h 7265590"/>
              <a:gd name="connsiteX28" fmla="*/ 14791437 w 17345517"/>
              <a:gd name="connsiteY28" fmla="*/ 0 h 7265590"/>
              <a:gd name="connsiteX29" fmla="*/ 14940673 w 17345517"/>
              <a:gd name="connsiteY29" fmla="*/ 0 h 7265590"/>
              <a:gd name="connsiteX30" fmla="*/ 15388381 w 17345517"/>
              <a:gd name="connsiteY30" fmla="*/ 0 h 7265590"/>
              <a:gd name="connsiteX31" fmla="*/ 16134561 w 17345517"/>
              <a:gd name="connsiteY31" fmla="*/ 0 h 7265590"/>
              <a:gd name="connsiteX32" fmla="*/ 17345517 w 17345517"/>
              <a:gd name="connsiteY32" fmla="*/ 1210956 h 7265590"/>
              <a:gd name="connsiteX33" fmla="*/ 17345517 w 17345517"/>
              <a:gd name="connsiteY33" fmla="*/ 1700706 h 7265590"/>
              <a:gd name="connsiteX34" fmla="*/ 17345517 w 17345517"/>
              <a:gd name="connsiteY34" fmla="*/ 2238892 h 7265590"/>
              <a:gd name="connsiteX35" fmla="*/ 17345517 w 17345517"/>
              <a:gd name="connsiteY35" fmla="*/ 2631768 h 7265590"/>
              <a:gd name="connsiteX36" fmla="*/ 17345517 w 17345517"/>
              <a:gd name="connsiteY36" fmla="*/ 3266828 h 7265590"/>
              <a:gd name="connsiteX37" fmla="*/ 17345517 w 17345517"/>
              <a:gd name="connsiteY37" fmla="*/ 3805015 h 7265590"/>
              <a:gd name="connsiteX38" fmla="*/ 17345517 w 17345517"/>
              <a:gd name="connsiteY38" fmla="*/ 4343201 h 7265590"/>
              <a:gd name="connsiteX39" fmla="*/ 17345517 w 17345517"/>
              <a:gd name="connsiteY39" fmla="*/ 4784514 h 7265590"/>
              <a:gd name="connsiteX40" fmla="*/ 17345517 w 17345517"/>
              <a:gd name="connsiteY40" fmla="*/ 5419574 h 7265590"/>
              <a:gd name="connsiteX41" fmla="*/ 17345517 w 17345517"/>
              <a:gd name="connsiteY41" fmla="*/ 6054634 h 7265590"/>
              <a:gd name="connsiteX42" fmla="*/ 16134561 w 17345517"/>
              <a:gd name="connsiteY42" fmla="*/ 7265590 h 7265590"/>
              <a:gd name="connsiteX43" fmla="*/ 15537617 w 17345517"/>
              <a:gd name="connsiteY43" fmla="*/ 7265590 h 7265590"/>
              <a:gd name="connsiteX44" fmla="*/ 14642201 w 17345517"/>
              <a:gd name="connsiteY44" fmla="*/ 7265590 h 7265590"/>
              <a:gd name="connsiteX45" fmla="*/ 13896020 w 17345517"/>
              <a:gd name="connsiteY45" fmla="*/ 7265590 h 7265590"/>
              <a:gd name="connsiteX46" fmla="*/ 13448312 w 17345517"/>
              <a:gd name="connsiteY46" fmla="*/ 7265590 h 7265590"/>
              <a:gd name="connsiteX47" fmla="*/ 12851368 w 17345517"/>
              <a:gd name="connsiteY47" fmla="*/ 7265590 h 7265590"/>
              <a:gd name="connsiteX48" fmla="*/ 12552896 w 17345517"/>
              <a:gd name="connsiteY48" fmla="*/ 7265590 h 7265590"/>
              <a:gd name="connsiteX49" fmla="*/ 12105188 w 17345517"/>
              <a:gd name="connsiteY49" fmla="*/ 7265590 h 7265590"/>
              <a:gd name="connsiteX50" fmla="*/ 11209771 w 17345517"/>
              <a:gd name="connsiteY50" fmla="*/ 7265590 h 7265590"/>
              <a:gd name="connsiteX51" fmla="*/ 10463591 w 17345517"/>
              <a:gd name="connsiteY51" fmla="*/ 7265590 h 7265590"/>
              <a:gd name="connsiteX52" fmla="*/ 10314355 w 17345517"/>
              <a:gd name="connsiteY52" fmla="*/ 7265590 h 7265590"/>
              <a:gd name="connsiteX53" fmla="*/ 10165119 w 17345517"/>
              <a:gd name="connsiteY53" fmla="*/ 7265590 h 7265590"/>
              <a:gd name="connsiteX54" fmla="*/ 9269703 w 17345517"/>
              <a:gd name="connsiteY54" fmla="*/ 7265590 h 7265590"/>
              <a:gd name="connsiteX55" fmla="*/ 9120467 w 17345517"/>
              <a:gd name="connsiteY55" fmla="*/ 7265590 h 7265590"/>
              <a:gd name="connsiteX56" fmla="*/ 8971231 w 17345517"/>
              <a:gd name="connsiteY56" fmla="*/ 7265590 h 7265590"/>
              <a:gd name="connsiteX57" fmla="*/ 8225050 w 17345517"/>
              <a:gd name="connsiteY57" fmla="*/ 7265590 h 7265590"/>
              <a:gd name="connsiteX58" fmla="*/ 7329634 w 17345517"/>
              <a:gd name="connsiteY58" fmla="*/ 7265590 h 7265590"/>
              <a:gd name="connsiteX59" fmla="*/ 6434218 w 17345517"/>
              <a:gd name="connsiteY59" fmla="*/ 7265590 h 7265590"/>
              <a:gd name="connsiteX60" fmla="*/ 5986510 w 17345517"/>
              <a:gd name="connsiteY60" fmla="*/ 7265590 h 7265590"/>
              <a:gd name="connsiteX61" fmla="*/ 5091093 w 17345517"/>
              <a:gd name="connsiteY61" fmla="*/ 7265590 h 7265590"/>
              <a:gd name="connsiteX62" fmla="*/ 4344913 w 17345517"/>
              <a:gd name="connsiteY62" fmla="*/ 7265590 h 7265590"/>
              <a:gd name="connsiteX63" fmla="*/ 4195677 w 17345517"/>
              <a:gd name="connsiteY63" fmla="*/ 7265590 h 7265590"/>
              <a:gd name="connsiteX64" fmla="*/ 3747969 w 17345517"/>
              <a:gd name="connsiteY64" fmla="*/ 7265590 h 7265590"/>
              <a:gd name="connsiteX65" fmla="*/ 2852553 w 17345517"/>
              <a:gd name="connsiteY65" fmla="*/ 7265590 h 7265590"/>
              <a:gd name="connsiteX66" fmla="*/ 1957136 w 17345517"/>
              <a:gd name="connsiteY66" fmla="*/ 7265590 h 7265590"/>
              <a:gd name="connsiteX67" fmla="*/ 1210956 w 17345517"/>
              <a:gd name="connsiteY67" fmla="*/ 7265590 h 7265590"/>
              <a:gd name="connsiteX68" fmla="*/ 0 w 17345517"/>
              <a:gd name="connsiteY68" fmla="*/ 6054634 h 7265590"/>
              <a:gd name="connsiteX69" fmla="*/ 0 w 17345517"/>
              <a:gd name="connsiteY69" fmla="*/ 5419574 h 7265590"/>
              <a:gd name="connsiteX70" fmla="*/ 0 w 17345517"/>
              <a:gd name="connsiteY70" fmla="*/ 4978261 h 7265590"/>
              <a:gd name="connsiteX71" fmla="*/ 0 w 17345517"/>
              <a:gd name="connsiteY71" fmla="*/ 4488511 h 7265590"/>
              <a:gd name="connsiteX72" fmla="*/ 0 w 17345517"/>
              <a:gd name="connsiteY72" fmla="*/ 3950325 h 7265590"/>
              <a:gd name="connsiteX73" fmla="*/ 0 w 17345517"/>
              <a:gd name="connsiteY73" fmla="*/ 3460575 h 7265590"/>
              <a:gd name="connsiteX74" fmla="*/ 0 w 17345517"/>
              <a:gd name="connsiteY74" fmla="*/ 3019262 h 7265590"/>
              <a:gd name="connsiteX75" fmla="*/ 0 w 17345517"/>
              <a:gd name="connsiteY75" fmla="*/ 2577950 h 7265590"/>
              <a:gd name="connsiteX76" fmla="*/ 0 w 17345517"/>
              <a:gd name="connsiteY76" fmla="*/ 2039763 h 7265590"/>
              <a:gd name="connsiteX77" fmla="*/ 0 w 17345517"/>
              <a:gd name="connsiteY77" fmla="*/ 1210956 h 726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345517" h="7265590" fill="none" extrusionOk="0">
                <a:moveTo>
                  <a:pt x="0" y="1210956"/>
                </a:moveTo>
                <a:cubicBezTo>
                  <a:pt x="75033" y="514868"/>
                  <a:pt x="565641" y="51810"/>
                  <a:pt x="1210956" y="0"/>
                </a:cubicBezTo>
                <a:cubicBezTo>
                  <a:pt x="1378569" y="-53109"/>
                  <a:pt x="1532210" y="36549"/>
                  <a:pt x="1807900" y="0"/>
                </a:cubicBezTo>
                <a:cubicBezTo>
                  <a:pt x="2083590" y="-36549"/>
                  <a:pt x="2444180" y="95266"/>
                  <a:pt x="2703317" y="0"/>
                </a:cubicBezTo>
                <a:cubicBezTo>
                  <a:pt x="2962454" y="-95266"/>
                  <a:pt x="2792747" y="10786"/>
                  <a:pt x="2852553" y="0"/>
                </a:cubicBezTo>
                <a:cubicBezTo>
                  <a:pt x="2912359" y="-10786"/>
                  <a:pt x="3547101" y="67052"/>
                  <a:pt x="3747969" y="0"/>
                </a:cubicBezTo>
                <a:cubicBezTo>
                  <a:pt x="3948837" y="-67052"/>
                  <a:pt x="4205715" y="19136"/>
                  <a:pt x="4643385" y="0"/>
                </a:cubicBezTo>
                <a:cubicBezTo>
                  <a:pt x="5081055" y="-19136"/>
                  <a:pt x="4744094" y="14577"/>
                  <a:pt x="4792621" y="0"/>
                </a:cubicBezTo>
                <a:cubicBezTo>
                  <a:pt x="4841148" y="-14577"/>
                  <a:pt x="5239452" y="4879"/>
                  <a:pt x="5389565" y="0"/>
                </a:cubicBezTo>
                <a:cubicBezTo>
                  <a:pt x="5539678" y="-4879"/>
                  <a:pt x="5716041" y="50937"/>
                  <a:pt x="5837274" y="0"/>
                </a:cubicBezTo>
                <a:cubicBezTo>
                  <a:pt x="5958507" y="-50937"/>
                  <a:pt x="6099809" y="437"/>
                  <a:pt x="6284982" y="0"/>
                </a:cubicBezTo>
                <a:cubicBezTo>
                  <a:pt x="6470155" y="-437"/>
                  <a:pt x="6547180" y="47451"/>
                  <a:pt x="6732690" y="0"/>
                </a:cubicBezTo>
                <a:cubicBezTo>
                  <a:pt x="6918200" y="-47451"/>
                  <a:pt x="6848561" y="4604"/>
                  <a:pt x="6881926" y="0"/>
                </a:cubicBezTo>
                <a:cubicBezTo>
                  <a:pt x="6915291" y="-4604"/>
                  <a:pt x="7492509" y="13614"/>
                  <a:pt x="7777342" y="0"/>
                </a:cubicBezTo>
                <a:cubicBezTo>
                  <a:pt x="8062175" y="-13614"/>
                  <a:pt x="8277878" y="31164"/>
                  <a:pt x="8672759" y="0"/>
                </a:cubicBezTo>
                <a:cubicBezTo>
                  <a:pt x="9067640" y="-31164"/>
                  <a:pt x="8754752" y="13978"/>
                  <a:pt x="8821995" y="0"/>
                </a:cubicBezTo>
                <a:cubicBezTo>
                  <a:pt x="8889238" y="-13978"/>
                  <a:pt x="8975905" y="16744"/>
                  <a:pt x="9120467" y="0"/>
                </a:cubicBezTo>
                <a:cubicBezTo>
                  <a:pt x="9265029" y="-16744"/>
                  <a:pt x="9582218" y="34385"/>
                  <a:pt x="9717411" y="0"/>
                </a:cubicBezTo>
                <a:cubicBezTo>
                  <a:pt x="9852604" y="-34385"/>
                  <a:pt x="10115022" y="44610"/>
                  <a:pt x="10463591" y="0"/>
                </a:cubicBezTo>
                <a:cubicBezTo>
                  <a:pt x="10812160" y="-44610"/>
                  <a:pt x="10697228" y="45879"/>
                  <a:pt x="10911299" y="0"/>
                </a:cubicBezTo>
                <a:cubicBezTo>
                  <a:pt x="11125370" y="-45879"/>
                  <a:pt x="11127746" y="22536"/>
                  <a:pt x="11209771" y="0"/>
                </a:cubicBezTo>
                <a:cubicBezTo>
                  <a:pt x="11291796" y="-22536"/>
                  <a:pt x="11417088" y="4509"/>
                  <a:pt x="11508243" y="0"/>
                </a:cubicBezTo>
                <a:cubicBezTo>
                  <a:pt x="11599398" y="-4509"/>
                  <a:pt x="11916909" y="37934"/>
                  <a:pt x="12254424" y="0"/>
                </a:cubicBezTo>
                <a:cubicBezTo>
                  <a:pt x="12591939" y="-37934"/>
                  <a:pt x="12331506" y="12133"/>
                  <a:pt x="12403660" y="0"/>
                </a:cubicBezTo>
                <a:cubicBezTo>
                  <a:pt x="12475814" y="-12133"/>
                  <a:pt x="12673465" y="4840"/>
                  <a:pt x="12851368" y="0"/>
                </a:cubicBezTo>
                <a:cubicBezTo>
                  <a:pt x="13029271" y="-4840"/>
                  <a:pt x="13318706" y="61735"/>
                  <a:pt x="13448312" y="0"/>
                </a:cubicBezTo>
                <a:cubicBezTo>
                  <a:pt x="13577918" y="-61735"/>
                  <a:pt x="13685883" y="8145"/>
                  <a:pt x="13746784" y="0"/>
                </a:cubicBezTo>
                <a:cubicBezTo>
                  <a:pt x="13807685" y="-8145"/>
                  <a:pt x="14337484" y="54008"/>
                  <a:pt x="14642201" y="0"/>
                </a:cubicBezTo>
                <a:cubicBezTo>
                  <a:pt x="14946918" y="-54008"/>
                  <a:pt x="14751702" y="9251"/>
                  <a:pt x="14791437" y="0"/>
                </a:cubicBezTo>
                <a:cubicBezTo>
                  <a:pt x="14831172" y="-9251"/>
                  <a:pt x="14910700" y="13591"/>
                  <a:pt x="14940673" y="0"/>
                </a:cubicBezTo>
                <a:cubicBezTo>
                  <a:pt x="14970646" y="-13591"/>
                  <a:pt x="15219520" y="7816"/>
                  <a:pt x="15388381" y="0"/>
                </a:cubicBezTo>
                <a:cubicBezTo>
                  <a:pt x="15557242" y="-7816"/>
                  <a:pt x="15771069" y="51848"/>
                  <a:pt x="16134561" y="0"/>
                </a:cubicBezTo>
                <a:cubicBezTo>
                  <a:pt x="16831791" y="101982"/>
                  <a:pt x="17482155" y="411011"/>
                  <a:pt x="17345517" y="1210956"/>
                </a:cubicBezTo>
                <a:cubicBezTo>
                  <a:pt x="17392240" y="1359243"/>
                  <a:pt x="17312895" y="1554285"/>
                  <a:pt x="17345517" y="1700706"/>
                </a:cubicBezTo>
                <a:cubicBezTo>
                  <a:pt x="17378139" y="1847127"/>
                  <a:pt x="17301291" y="2068375"/>
                  <a:pt x="17345517" y="2238892"/>
                </a:cubicBezTo>
                <a:cubicBezTo>
                  <a:pt x="17389743" y="2409409"/>
                  <a:pt x="17310022" y="2542584"/>
                  <a:pt x="17345517" y="2631768"/>
                </a:cubicBezTo>
                <a:cubicBezTo>
                  <a:pt x="17381012" y="2720952"/>
                  <a:pt x="17323341" y="2952902"/>
                  <a:pt x="17345517" y="3266828"/>
                </a:cubicBezTo>
                <a:cubicBezTo>
                  <a:pt x="17367693" y="3580754"/>
                  <a:pt x="17339983" y="3619510"/>
                  <a:pt x="17345517" y="3805015"/>
                </a:cubicBezTo>
                <a:cubicBezTo>
                  <a:pt x="17351051" y="3990520"/>
                  <a:pt x="17295643" y="4102559"/>
                  <a:pt x="17345517" y="4343201"/>
                </a:cubicBezTo>
                <a:cubicBezTo>
                  <a:pt x="17395391" y="4583843"/>
                  <a:pt x="17326981" y="4576699"/>
                  <a:pt x="17345517" y="4784514"/>
                </a:cubicBezTo>
                <a:cubicBezTo>
                  <a:pt x="17364053" y="4992329"/>
                  <a:pt x="17318460" y="5177401"/>
                  <a:pt x="17345517" y="5419574"/>
                </a:cubicBezTo>
                <a:cubicBezTo>
                  <a:pt x="17372574" y="5661747"/>
                  <a:pt x="17315378" y="5785441"/>
                  <a:pt x="17345517" y="6054634"/>
                </a:cubicBezTo>
                <a:cubicBezTo>
                  <a:pt x="17359013" y="6754935"/>
                  <a:pt x="16976223" y="7291859"/>
                  <a:pt x="16134561" y="7265590"/>
                </a:cubicBezTo>
                <a:cubicBezTo>
                  <a:pt x="15838546" y="7279617"/>
                  <a:pt x="15805143" y="7230179"/>
                  <a:pt x="15537617" y="7265590"/>
                </a:cubicBezTo>
                <a:cubicBezTo>
                  <a:pt x="15270091" y="7301001"/>
                  <a:pt x="14919614" y="7158769"/>
                  <a:pt x="14642201" y="7265590"/>
                </a:cubicBezTo>
                <a:cubicBezTo>
                  <a:pt x="14364788" y="7372411"/>
                  <a:pt x="14116036" y="7204896"/>
                  <a:pt x="13896020" y="7265590"/>
                </a:cubicBezTo>
                <a:cubicBezTo>
                  <a:pt x="13676004" y="7326284"/>
                  <a:pt x="13652263" y="7227797"/>
                  <a:pt x="13448312" y="7265590"/>
                </a:cubicBezTo>
                <a:cubicBezTo>
                  <a:pt x="13244361" y="7303383"/>
                  <a:pt x="13045970" y="7246042"/>
                  <a:pt x="12851368" y="7265590"/>
                </a:cubicBezTo>
                <a:cubicBezTo>
                  <a:pt x="12656766" y="7285138"/>
                  <a:pt x="12640918" y="7259755"/>
                  <a:pt x="12552896" y="7265590"/>
                </a:cubicBezTo>
                <a:cubicBezTo>
                  <a:pt x="12464874" y="7271425"/>
                  <a:pt x="12195236" y="7245303"/>
                  <a:pt x="12105188" y="7265590"/>
                </a:cubicBezTo>
                <a:cubicBezTo>
                  <a:pt x="12015140" y="7285877"/>
                  <a:pt x="11580019" y="7221465"/>
                  <a:pt x="11209771" y="7265590"/>
                </a:cubicBezTo>
                <a:cubicBezTo>
                  <a:pt x="10839523" y="7309715"/>
                  <a:pt x="10686858" y="7209235"/>
                  <a:pt x="10463591" y="7265590"/>
                </a:cubicBezTo>
                <a:cubicBezTo>
                  <a:pt x="10240324" y="7321945"/>
                  <a:pt x="10369925" y="7263056"/>
                  <a:pt x="10314355" y="7265590"/>
                </a:cubicBezTo>
                <a:cubicBezTo>
                  <a:pt x="10258785" y="7268124"/>
                  <a:pt x="10207571" y="7255962"/>
                  <a:pt x="10165119" y="7265590"/>
                </a:cubicBezTo>
                <a:cubicBezTo>
                  <a:pt x="10122667" y="7275218"/>
                  <a:pt x="9507376" y="7200360"/>
                  <a:pt x="9269703" y="7265590"/>
                </a:cubicBezTo>
                <a:cubicBezTo>
                  <a:pt x="9032030" y="7330820"/>
                  <a:pt x="9158321" y="7261546"/>
                  <a:pt x="9120467" y="7265590"/>
                </a:cubicBezTo>
                <a:cubicBezTo>
                  <a:pt x="9082613" y="7269634"/>
                  <a:pt x="9018385" y="7251567"/>
                  <a:pt x="8971231" y="7265590"/>
                </a:cubicBezTo>
                <a:cubicBezTo>
                  <a:pt x="8924077" y="7279613"/>
                  <a:pt x="8413509" y="7192802"/>
                  <a:pt x="8225050" y="7265590"/>
                </a:cubicBezTo>
                <a:cubicBezTo>
                  <a:pt x="8036591" y="7338378"/>
                  <a:pt x="7560994" y="7210216"/>
                  <a:pt x="7329634" y="7265590"/>
                </a:cubicBezTo>
                <a:cubicBezTo>
                  <a:pt x="7098274" y="7320964"/>
                  <a:pt x="6678247" y="7182804"/>
                  <a:pt x="6434218" y="7265590"/>
                </a:cubicBezTo>
                <a:cubicBezTo>
                  <a:pt x="6190189" y="7348376"/>
                  <a:pt x="6105871" y="7261900"/>
                  <a:pt x="5986510" y="7265590"/>
                </a:cubicBezTo>
                <a:cubicBezTo>
                  <a:pt x="5867149" y="7269280"/>
                  <a:pt x="5282755" y="7225940"/>
                  <a:pt x="5091093" y="7265590"/>
                </a:cubicBezTo>
                <a:cubicBezTo>
                  <a:pt x="4899431" y="7305240"/>
                  <a:pt x="4674213" y="7258157"/>
                  <a:pt x="4344913" y="7265590"/>
                </a:cubicBezTo>
                <a:cubicBezTo>
                  <a:pt x="4015613" y="7273023"/>
                  <a:pt x="4240744" y="7264592"/>
                  <a:pt x="4195677" y="7265590"/>
                </a:cubicBezTo>
                <a:cubicBezTo>
                  <a:pt x="4150610" y="7266588"/>
                  <a:pt x="3879444" y="7246351"/>
                  <a:pt x="3747969" y="7265590"/>
                </a:cubicBezTo>
                <a:cubicBezTo>
                  <a:pt x="3616494" y="7284829"/>
                  <a:pt x="3270713" y="7163581"/>
                  <a:pt x="2852553" y="7265590"/>
                </a:cubicBezTo>
                <a:cubicBezTo>
                  <a:pt x="2434393" y="7367599"/>
                  <a:pt x="2194425" y="7258337"/>
                  <a:pt x="1957136" y="7265590"/>
                </a:cubicBezTo>
                <a:cubicBezTo>
                  <a:pt x="1719847" y="7272843"/>
                  <a:pt x="1388727" y="7220794"/>
                  <a:pt x="1210956" y="7265590"/>
                </a:cubicBezTo>
                <a:cubicBezTo>
                  <a:pt x="406567" y="7323222"/>
                  <a:pt x="160347" y="6628133"/>
                  <a:pt x="0" y="6054634"/>
                </a:cubicBezTo>
                <a:cubicBezTo>
                  <a:pt x="-49935" y="5896264"/>
                  <a:pt x="27715" y="5571517"/>
                  <a:pt x="0" y="5419574"/>
                </a:cubicBezTo>
                <a:cubicBezTo>
                  <a:pt x="-27715" y="5267631"/>
                  <a:pt x="23981" y="5076955"/>
                  <a:pt x="0" y="4978261"/>
                </a:cubicBezTo>
                <a:cubicBezTo>
                  <a:pt x="-23981" y="4879567"/>
                  <a:pt x="38421" y="4719220"/>
                  <a:pt x="0" y="4488511"/>
                </a:cubicBezTo>
                <a:cubicBezTo>
                  <a:pt x="-38421" y="4257802"/>
                  <a:pt x="23232" y="4062192"/>
                  <a:pt x="0" y="3950325"/>
                </a:cubicBezTo>
                <a:cubicBezTo>
                  <a:pt x="-23232" y="3838458"/>
                  <a:pt x="26506" y="3582744"/>
                  <a:pt x="0" y="3460575"/>
                </a:cubicBezTo>
                <a:cubicBezTo>
                  <a:pt x="-26506" y="3338406"/>
                  <a:pt x="34693" y="3118249"/>
                  <a:pt x="0" y="3019262"/>
                </a:cubicBezTo>
                <a:cubicBezTo>
                  <a:pt x="-34693" y="2920275"/>
                  <a:pt x="9292" y="2721234"/>
                  <a:pt x="0" y="2577950"/>
                </a:cubicBezTo>
                <a:cubicBezTo>
                  <a:pt x="-9292" y="2434666"/>
                  <a:pt x="8822" y="2223520"/>
                  <a:pt x="0" y="2039763"/>
                </a:cubicBezTo>
                <a:cubicBezTo>
                  <a:pt x="-8822" y="1856006"/>
                  <a:pt x="3688" y="1504773"/>
                  <a:pt x="0" y="1210956"/>
                </a:cubicBezTo>
                <a:close/>
              </a:path>
              <a:path w="17345517" h="7265590" stroke="0" extrusionOk="0">
                <a:moveTo>
                  <a:pt x="0" y="1210956"/>
                </a:moveTo>
                <a:cubicBezTo>
                  <a:pt x="-163782" y="441139"/>
                  <a:pt x="425715" y="43705"/>
                  <a:pt x="1210956" y="0"/>
                </a:cubicBezTo>
                <a:cubicBezTo>
                  <a:pt x="1621732" y="-69574"/>
                  <a:pt x="1729809" y="84225"/>
                  <a:pt x="2106372" y="0"/>
                </a:cubicBezTo>
                <a:cubicBezTo>
                  <a:pt x="2482935" y="-84225"/>
                  <a:pt x="2385149" y="22859"/>
                  <a:pt x="2554080" y="0"/>
                </a:cubicBezTo>
                <a:cubicBezTo>
                  <a:pt x="2723011" y="-22859"/>
                  <a:pt x="2737524" y="14920"/>
                  <a:pt x="2852553" y="0"/>
                </a:cubicBezTo>
                <a:cubicBezTo>
                  <a:pt x="2967582" y="-14920"/>
                  <a:pt x="3447146" y="4492"/>
                  <a:pt x="3598733" y="0"/>
                </a:cubicBezTo>
                <a:cubicBezTo>
                  <a:pt x="3750320" y="-4492"/>
                  <a:pt x="3882912" y="48009"/>
                  <a:pt x="4046441" y="0"/>
                </a:cubicBezTo>
                <a:cubicBezTo>
                  <a:pt x="4209970" y="-48009"/>
                  <a:pt x="4541934" y="24378"/>
                  <a:pt x="4941857" y="0"/>
                </a:cubicBezTo>
                <a:cubicBezTo>
                  <a:pt x="5341780" y="-24378"/>
                  <a:pt x="5119602" y="5398"/>
                  <a:pt x="5240329" y="0"/>
                </a:cubicBezTo>
                <a:cubicBezTo>
                  <a:pt x="5361056" y="-5398"/>
                  <a:pt x="5935880" y="55096"/>
                  <a:pt x="6135746" y="0"/>
                </a:cubicBezTo>
                <a:cubicBezTo>
                  <a:pt x="6335612" y="-55096"/>
                  <a:pt x="6216990" y="13696"/>
                  <a:pt x="6284982" y="0"/>
                </a:cubicBezTo>
                <a:cubicBezTo>
                  <a:pt x="6352974" y="-13696"/>
                  <a:pt x="6727360" y="18674"/>
                  <a:pt x="6881926" y="0"/>
                </a:cubicBezTo>
                <a:cubicBezTo>
                  <a:pt x="7036492" y="-18674"/>
                  <a:pt x="7283375" y="20172"/>
                  <a:pt x="7478870" y="0"/>
                </a:cubicBezTo>
                <a:cubicBezTo>
                  <a:pt x="7674365" y="-20172"/>
                  <a:pt x="7783820" y="42598"/>
                  <a:pt x="7926578" y="0"/>
                </a:cubicBezTo>
                <a:cubicBezTo>
                  <a:pt x="8069336" y="-42598"/>
                  <a:pt x="8628198" y="71760"/>
                  <a:pt x="8821995" y="0"/>
                </a:cubicBezTo>
                <a:cubicBezTo>
                  <a:pt x="9015792" y="-71760"/>
                  <a:pt x="9372616" y="91803"/>
                  <a:pt x="9717411" y="0"/>
                </a:cubicBezTo>
                <a:cubicBezTo>
                  <a:pt x="10062206" y="-91803"/>
                  <a:pt x="9901385" y="2419"/>
                  <a:pt x="10015883" y="0"/>
                </a:cubicBezTo>
                <a:cubicBezTo>
                  <a:pt x="10130381" y="-2419"/>
                  <a:pt x="10420585" y="66836"/>
                  <a:pt x="10612827" y="0"/>
                </a:cubicBezTo>
                <a:cubicBezTo>
                  <a:pt x="10805069" y="-66836"/>
                  <a:pt x="11172008" y="26085"/>
                  <a:pt x="11508243" y="0"/>
                </a:cubicBezTo>
                <a:cubicBezTo>
                  <a:pt x="11844478" y="-26085"/>
                  <a:pt x="11842798" y="22554"/>
                  <a:pt x="12105188" y="0"/>
                </a:cubicBezTo>
                <a:cubicBezTo>
                  <a:pt x="12367579" y="-22554"/>
                  <a:pt x="12219952" y="15589"/>
                  <a:pt x="12254424" y="0"/>
                </a:cubicBezTo>
                <a:cubicBezTo>
                  <a:pt x="12288896" y="-15589"/>
                  <a:pt x="12454627" y="28147"/>
                  <a:pt x="12552896" y="0"/>
                </a:cubicBezTo>
                <a:cubicBezTo>
                  <a:pt x="12651165" y="-28147"/>
                  <a:pt x="13065509" y="35975"/>
                  <a:pt x="13448312" y="0"/>
                </a:cubicBezTo>
                <a:cubicBezTo>
                  <a:pt x="13831115" y="-35975"/>
                  <a:pt x="13829933" y="36476"/>
                  <a:pt x="14045256" y="0"/>
                </a:cubicBezTo>
                <a:cubicBezTo>
                  <a:pt x="14260579" y="-36476"/>
                  <a:pt x="14222567" y="28202"/>
                  <a:pt x="14343728" y="0"/>
                </a:cubicBezTo>
                <a:cubicBezTo>
                  <a:pt x="14464889" y="-28202"/>
                  <a:pt x="14695989" y="39622"/>
                  <a:pt x="14940673" y="0"/>
                </a:cubicBezTo>
                <a:cubicBezTo>
                  <a:pt x="15185358" y="-39622"/>
                  <a:pt x="15030201" y="14212"/>
                  <a:pt x="15089909" y="0"/>
                </a:cubicBezTo>
                <a:cubicBezTo>
                  <a:pt x="15149617" y="-14212"/>
                  <a:pt x="15182603" y="12470"/>
                  <a:pt x="15239145" y="0"/>
                </a:cubicBezTo>
                <a:cubicBezTo>
                  <a:pt x="15295687" y="-12470"/>
                  <a:pt x="15811868" y="89034"/>
                  <a:pt x="16134561" y="0"/>
                </a:cubicBezTo>
                <a:cubicBezTo>
                  <a:pt x="16950149" y="51376"/>
                  <a:pt x="17388528" y="687041"/>
                  <a:pt x="17345517" y="1210956"/>
                </a:cubicBezTo>
                <a:cubicBezTo>
                  <a:pt x="17367919" y="1394357"/>
                  <a:pt x="17333379" y="1524975"/>
                  <a:pt x="17345517" y="1603832"/>
                </a:cubicBezTo>
                <a:cubicBezTo>
                  <a:pt x="17357655" y="1682689"/>
                  <a:pt x="17297202" y="1919080"/>
                  <a:pt x="17345517" y="2190455"/>
                </a:cubicBezTo>
                <a:cubicBezTo>
                  <a:pt x="17393832" y="2461830"/>
                  <a:pt x="17306255" y="2457082"/>
                  <a:pt x="17345517" y="2583331"/>
                </a:cubicBezTo>
                <a:cubicBezTo>
                  <a:pt x="17384779" y="2709580"/>
                  <a:pt x="17281537" y="2951554"/>
                  <a:pt x="17345517" y="3169955"/>
                </a:cubicBezTo>
                <a:cubicBezTo>
                  <a:pt x="17409497" y="3388356"/>
                  <a:pt x="17297822" y="3518921"/>
                  <a:pt x="17345517" y="3611268"/>
                </a:cubicBezTo>
                <a:cubicBezTo>
                  <a:pt x="17393212" y="3703615"/>
                  <a:pt x="17315988" y="3920646"/>
                  <a:pt x="17345517" y="4004144"/>
                </a:cubicBezTo>
                <a:cubicBezTo>
                  <a:pt x="17375046" y="4087642"/>
                  <a:pt x="17343839" y="4344208"/>
                  <a:pt x="17345517" y="4445457"/>
                </a:cubicBezTo>
                <a:cubicBezTo>
                  <a:pt x="17347195" y="4546706"/>
                  <a:pt x="17338326" y="4849538"/>
                  <a:pt x="17345517" y="5032080"/>
                </a:cubicBezTo>
                <a:cubicBezTo>
                  <a:pt x="17352708" y="5214622"/>
                  <a:pt x="17330298" y="5317818"/>
                  <a:pt x="17345517" y="5473393"/>
                </a:cubicBezTo>
                <a:cubicBezTo>
                  <a:pt x="17360736" y="5628968"/>
                  <a:pt x="17301661" y="5764175"/>
                  <a:pt x="17345517" y="6054634"/>
                </a:cubicBezTo>
                <a:cubicBezTo>
                  <a:pt x="17486559" y="6751394"/>
                  <a:pt x="16720479" y="7319100"/>
                  <a:pt x="16134561" y="7265590"/>
                </a:cubicBezTo>
                <a:cubicBezTo>
                  <a:pt x="15880862" y="7321653"/>
                  <a:pt x="15750656" y="7202295"/>
                  <a:pt x="15388381" y="7265590"/>
                </a:cubicBezTo>
                <a:cubicBezTo>
                  <a:pt x="15026106" y="7328885"/>
                  <a:pt x="15182203" y="7235129"/>
                  <a:pt x="15089909" y="7265590"/>
                </a:cubicBezTo>
                <a:cubicBezTo>
                  <a:pt x="14997615" y="7296051"/>
                  <a:pt x="14613836" y="7213697"/>
                  <a:pt x="14194492" y="7265590"/>
                </a:cubicBezTo>
                <a:cubicBezTo>
                  <a:pt x="13775148" y="7317483"/>
                  <a:pt x="13799454" y="7249321"/>
                  <a:pt x="13597548" y="7265590"/>
                </a:cubicBezTo>
                <a:cubicBezTo>
                  <a:pt x="13395642" y="7281859"/>
                  <a:pt x="13084111" y="7242585"/>
                  <a:pt x="12702132" y="7265590"/>
                </a:cubicBezTo>
                <a:cubicBezTo>
                  <a:pt x="12320153" y="7288595"/>
                  <a:pt x="12277617" y="7227644"/>
                  <a:pt x="11955952" y="7265590"/>
                </a:cubicBezTo>
                <a:cubicBezTo>
                  <a:pt x="11634287" y="7303536"/>
                  <a:pt x="11628402" y="7258596"/>
                  <a:pt x="11508243" y="7265590"/>
                </a:cubicBezTo>
                <a:cubicBezTo>
                  <a:pt x="11388084" y="7272584"/>
                  <a:pt x="11070125" y="7185880"/>
                  <a:pt x="10762063" y="7265590"/>
                </a:cubicBezTo>
                <a:cubicBezTo>
                  <a:pt x="10454001" y="7345300"/>
                  <a:pt x="10557501" y="7242384"/>
                  <a:pt x="10463591" y="7265590"/>
                </a:cubicBezTo>
                <a:cubicBezTo>
                  <a:pt x="10369681" y="7288796"/>
                  <a:pt x="10106120" y="7224576"/>
                  <a:pt x="9866647" y="7265590"/>
                </a:cubicBezTo>
                <a:cubicBezTo>
                  <a:pt x="9627174" y="7306604"/>
                  <a:pt x="9747868" y="7254900"/>
                  <a:pt x="9717411" y="7265590"/>
                </a:cubicBezTo>
                <a:cubicBezTo>
                  <a:pt x="9686954" y="7276280"/>
                  <a:pt x="9030923" y="7161407"/>
                  <a:pt x="8821995" y="7265590"/>
                </a:cubicBezTo>
                <a:cubicBezTo>
                  <a:pt x="8613067" y="7369773"/>
                  <a:pt x="8463729" y="7202071"/>
                  <a:pt x="8225050" y="7265590"/>
                </a:cubicBezTo>
                <a:cubicBezTo>
                  <a:pt x="7986371" y="7329109"/>
                  <a:pt x="7545854" y="7264518"/>
                  <a:pt x="7329634" y="7265590"/>
                </a:cubicBezTo>
                <a:cubicBezTo>
                  <a:pt x="7113414" y="7266662"/>
                  <a:pt x="6980533" y="7259315"/>
                  <a:pt x="6881926" y="7265590"/>
                </a:cubicBezTo>
                <a:cubicBezTo>
                  <a:pt x="6783319" y="7271865"/>
                  <a:pt x="6722066" y="7233840"/>
                  <a:pt x="6583454" y="7265590"/>
                </a:cubicBezTo>
                <a:cubicBezTo>
                  <a:pt x="6444842" y="7297340"/>
                  <a:pt x="6261730" y="7230608"/>
                  <a:pt x="5986510" y="7265590"/>
                </a:cubicBezTo>
                <a:cubicBezTo>
                  <a:pt x="5711290" y="7300572"/>
                  <a:pt x="5568132" y="7180274"/>
                  <a:pt x="5240329" y="7265590"/>
                </a:cubicBezTo>
                <a:cubicBezTo>
                  <a:pt x="4912526" y="7350906"/>
                  <a:pt x="4605571" y="7189930"/>
                  <a:pt x="4344913" y="7265590"/>
                </a:cubicBezTo>
                <a:cubicBezTo>
                  <a:pt x="4084255" y="7341250"/>
                  <a:pt x="3832126" y="7238629"/>
                  <a:pt x="3598733" y="7265590"/>
                </a:cubicBezTo>
                <a:cubicBezTo>
                  <a:pt x="3365340" y="7292551"/>
                  <a:pt x="3063884" y="7255528"/>
                  <a:pt x="2703316" y="7265590"/>
                </a:cubicBezTo>
                <a:cubicBezTo>
                  <a:pt x="2342748" y="7275652"/>
                  <a:pt x="2177428" y="7214505"/>
                  <a:pt x="1957136" y="7265590"/>
                </a:cubicBezTo>
                <a:cubicBezTo>
                  <a:pt x="1736844" y="7316675"/>
                  <a:pt x="1428662" y="7244904"/>
                  <a:pt x="1210956" y="7265590"/>
                </a:cubicBezTo>
                <a:cubicBezTo>
                  <a:pt x="557292" y="7073952"/>
                  <a:pt x="-10980" y="6739374"/>
                  <a:pt x="0" y="6054634"/>
                </a:cubicBezTo>
                <a:cubicBezTo>
                  <a:pt x="-37451" y="5750411"/>
                  <a:pt x="20176" y="5613076"/>
                  <a:pt x="0" y="5419574"/>
                </a:cubicBezTo>
                <a:cubicBezTo>
                  <a:pt x="-20176" y="5226072"/>
                  <a:pt x="29039" y="5110522"/>
                  <a:pt x="0" y="5026698"/>
                </a:cubicBezTo>
                <a:cubicBezTo>
                  <a:pt x="-29039" y="4942874"/>
                  <a:pt x="26744" y="4773896"/>
                  <a:pt x="0" y="4585385"/>
                </a:cubicBezTo>
                <a:cubicBezTo>
                  <a:pt x="-26744" y="4396874"/>
                  <a:pt x="28273" y="4339720"/>
                  <a:pt x="0" y="4144072"/>
                </a:cubicBezTo>
                <a:cubicBezTo>
                  <a:pt x="-28273" y="3948424"/>
                  <a:pt x="29417" y="3762476"/>
                  <a:pt x="0" y="3605886"/>
                </a:cubicBezTo>
                <a:cubicBezTo>
                  <a:pt x="-29417" y="3449296"/>
                  <a:pt x="63992" y="3252028"/>
                  <a:pt x="0" y="3067699"/>
                </a:cubicBezTo>
                <a:cubicBezTo>
                  <a:pt x="-63992" y="2883370"/>
                  <a:pt x="51318" y="2680270"/>
                  <a:pt x="0" y="2577950"/>
                </a:cubicBezTo>
                <a:cubicBezTo>
                  <a:pt x="-51318" y="2475630"/>
                  <a:pt x="31509" y="2225527"/>
                  <a:pt x="0" y="1942890"/>
                </a:cubicBezTo>
                <a:cubicBezTo>
                  <a:pt x="-31509" y="1660253"/>
                  <a:pt x="80238" y="1558273"/>
                  <a:pt x="0" y="12109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8C6FAA-7BB8-4C3D-69C5-668E3CC7A2CD}"/>
              </a:ext>
            </a:extLst>
          </p:cNvPr>
          <p:cNvSpPr/>
          <p:nvPr/>
        </p:nvSpPr>
        <p:spPr>
          <a:xfrm>
            <a:off x="2509135" y="3842654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35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2366456-EFB2-94B4-0356-6CF70712AA0F}"/>
              </a:ext>
            </a:extLst>
          </p:cNvPr>
          <p:cNvSpPr/>
          <p:nvPr/>
        </p:nvSpPr>
        <p:spPr>
          <a:xfrm>
            <a:off x="12201845" y="3848100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18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B053A6-C3AA-D46A-1A1F-AE1D1C0A6EC4}"/>
              </a:ext>
            </a:extLst>
          </p:cNvPr>
          <p:cNvSpPr/>
          <p:nvPr/>
        </p:nvSpPr>
        <p:spPr>
          <a:xfrm>
            <a:off x="7404574" y="3842655"/>
            <a:ext cx="3864231" cy="3830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F4A18-53B7-8296-B19D-F4200555806D}"/>
              </a:ext>
            </a:extLst>
          </p:cNvPr>
          <p:cNvSpPr txBox="1"/>
          <p:nvPr/>
        </p:nvSpPr>
        <p:spPr>
          <a:xfrm>
            <a:off x="696770" y="8390231"/>
            <a:ext cx="1692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latin typeface="UTM Avo" panose="02040603050506020204" pitchFamily="18"/>
              </a:rPr>
              <a:t>So sánh hai số trên, điền dấu thích hợp vào ô trống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F7E677B9-DCA2-8653-FDE1-5CAE7897CFE9}"/>
              </a:ext>
            </a:extLst>
          </p:cNvPr>
          <p:cNvSpPr/>
          <p:nvPr/>
        </p:nvSpPr>
        <p:spPr>
          <a:xfrm rot="-440066">
            <a:off x="7858332" y="3834707"/>
            <a:ext cx="3089635" cy="3632732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1549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E4F940-87FF-12B2-6C72-B89869C99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7FFEB93-EF0D-5EA6-F559-F1D8A5266A37}"/>
              </a:ext>
            </a:extLst>
          </p:cNvPr>
          <p:cNvSpPr/>
          <p:nvPr/>
        </p:nvSpPr>
        <p:spPr>
          <a:xfrm rot="4560272">
            <a:off x="16001759" y="-220511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8AA561D-04F6-BE4D-DC74-4B7EC9246385}"/>
              </a:ext>
            </a:extLst>
          </p:cNvPr>
          <p:cNvSpPr/>
          <p:nvPr/>
        </p:nvSpPr>
        <p:spPr>
          <a:xfrm rot="-5041151">
            <a:off x="16743708" y="789092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87CB61A-26C1-40AA-71E6-7E428164DCEC}"/>
              </a:ext>
            </a:extLst>
          </p:cNvPr>
          <p:cNvSpPr/>
          <p:nvPr/>
        </p:nvSpPr>
        <p:spPr>
          <a:xfrm rot="-1210346">
            <a:off x="6075253" y="1111192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6"/>
                </a:lnTo>
                <a:lnTo>
                  <a:pt x="0" y="81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F774363-96D4-C8D8-6D85-058109E2AD1C}"/>
              </a:ext>
            </a:extLst>
          </p:cNvPr>
          <p:cNvSpPr/>
          <p:nvPr/>
        </p:nvSpPr>
        <p:spPr>
          <a:xfrm>
            <a:off x="3327085" y="383171"/>
            <a:ext cx="2326500" cy="2159468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73216E3-F965-ADAA-CA44-0760CB1E58CD}"/>
              </a:ext>
            </a:extLst>
          </p:cNvPr>
          <p:cNvSpPr/>
          <p:nvPr/>
        </p:nvSpPr>
        <p:spPr>
          <a:xfrm rot="-440066">
            <a:off x="8761212" y="379951"/>
            <a:ext cx="2165093" cy="2032807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C805B07-FA5D-D116-8B54-8059CFA3D691}"/>
              </a:ext>
            </a:extLst>
          </p:cNvPr>
          <p:cNvSpPr/>
          <p:nvPr/>
        </p:nvSpPr>
        <p:spPr>
          <a:xfrm>
            <a:off x="485282" y="2705100"/>
            <a:ext cx="17345517" cy="7265590"/>
          </a:xfrm>
          <a:custGeom>
            <a:avLst/>
            <a:gdLst>
              <a:gd name="connsiteX0" fmla="*/ 0 w 17345517"/>
              <a:gd name="connsiteY0" fmla="*/ 1210956 h 7265590"/>
              <a:gd name="connsiteX1" fmla="*/ 1210956 w 17345517"/>
              <a:gd name="connsiteY1" fmla="*/ 0 h 7265590"/>
              <a:gd name="connsiteX2" fmla="*/ 1807900 w 17345517"/>
              <a:gd name="connsiteY2" fmla="*/ 0 h 7265590"/>
              <a:gd name="connsiteX3" fmla="*/ 2703317 w 17345517"/>
              <a:gd name="connsiteY3" fmla="*/ 0 h 7265590"/>
              <a:gd name="connsiteX4" fmla="*/ 2852553 w 17345517"/>
              <a:gd name="connsiteY4" fmla="*/ 0 h 7265590"/>
              <a:gd name="connsiteX5" fmla="*/ 3747969 w 17345517"/>
              <a:gd name="connsiteY5" fmla="*/ 0 h 7265590"/>
              <a:gd name="connsiteX6" fmla="*/ 4643385 w 17345517"/>
              <a:gd name="connsiteY6" fmla="*/ 0 h 7265590"/>
              <a:gd name="connsiteX7" fmla="*/ 4792621 w 17345517"/>
              <a:gd name="connsiteY7" fmla="*/ 0 h 7265590"/>
              <a:gd name="connsiteX8" fmla="*/ 5389565 w 17345517"/>
              <a:gd name="connsiteY8" fmla="*/ 0 h 7265590"/>
              <a:gd name="connsiteX9" fmla="*/ 5837274 w 17345517"/>
              <a:gd name="connsiteY9" fmla="*/ 0 h 7265590"/>
              <a:gd name="connsiteX10" fmla="*/ 6284982 w 17345517"/>
              <a:gd name="connsiteY10" fmla="*/ 0 h 7265590"/>
              <a:gd name="connsiteX11" fmla="*/ 6732690 w 17345517"/>
              <a:gd name="connsiteY11" fmla="*/ 0 h 7265590"/>
              <a:gd name="connsiteX12" fmla="*/ 6881926 w 17345517"/>
              <a:gd name="connsiteY12" fmla="*/ 0 h 7265590"/>
              <a:gd name="connsiteX13" fmla="*/ 7777342 w 17345517"/>
              <a:gd name="connsiteY13" fmla="*/ 0 h 7265590"/>
              <a:gd name="connsiteX14" fmla="*/ 8672759 w 17345517"/>
              <a:gd name="connsiteY14" fmla="*/ 0 h 7265590"/>
              <a:gd name="connsiteX15" fmla="*/ 8821995 w 17345517"/>
              <a:gd name="connsiteY15" fmla="*/ 0 h 7265590"/>
              <a:gd name="connsiteX16" fmla="*/ 9120467 w 17345517"/>
              <a:gd name="connsiteY16" fmla="*/ 0 h 7265590"/>
              <a:gd name="connsiteX17" fmla="*/ 9717411 w 17345517"/>
              <a:gd name="connsiteY17" fmla="*/ 0 h 7265590"/>
              <a:gd name="connsiteX18" fmla="*/ 10463591 w 17345517"/>
              <a:gd name="connsiteY18" fmla="*/ 0 h 7265590"/>
              <a:gd name="connsiteX19" fmla="*/ 10911299 w 17345517"/>
              <a:gd name="connsiteY19" fmla="*/ 0 h 7265590"/>
              <a:gd name="connsiteX20" fmla="*/ 11209771 w 17345517"/>
              <a:gd name="connsiteY20" fmla="*/ 0 h 7265590"/>
              <a:gd name="connsiteX21" fmla="*/ 11508243 w 17345517"/>
              <a:gd name="connsiteY21" fmla="*/ 0 h 7265590"/>
              <a:gd name="connsiteX22" fmla="*/ 12254424 w 17345517"/>
              <a:gd name="connsiteY22" fmla="*/ 0 h 7265590"/>
              <a:gd name="connsiteX23" fmla="*/ 12403660 w 17345517"/>
              <a:gd name="connsiteY23" fmla="*/ 0 h 7265590"/>
              <a:gd name="connsiteX24" fmla="*/ 12851368 w 17345517"/>
              <a:gd name="connsiteY24" fmla="*/ 0 h 7265590"/>
              <a:gd name="connsiteX25" fmla="*/ 13448312 w 17345517"/>
              <a:gd name="connsiteY25" fmla="*/ 0 h 7265590"/>
              <a:gd name="connsiteX26" fmla="*/ 13746784 w 17345517"/>
              <a:gd name="connsiteY26" fmla="*/ 0 h 7265590"/>
              <a:gd name="connsiteX27" fmla="*/ 14642201 w 17345517"/>
              <a:gd name="connsiteY27" fmla="*/ 0 h 7265590"/>
              <a:gd name="connsiteX28" fmla="*/ 14791437 w 17345517"/>
              <a:gd name="connsiteY28" fmla="*/ 0 h 7265590"/>
              <a:gd name="connsiteX29" fmla="*/ 14940673 w 17345517"/>
              <a:gd name="connsiteY29" fmla="*/ 0 h 7265590"/>
              <a:gd name="connsiteX30" fmla="*/ 15388381 w 17345517"/>
              <a:gd name="connsiteY30" fmla="*/ 0 h 7265590"/>
              <a:gd name="connsiteX31" fmla="*/ 16134561 w 17345517"/>
              <a:gd name="connsiteY31" fmla="*/ 0 h 7265590"/>
              <a:gd name="connsiteX32" fmla="*/ 17345517 w 17345517"/>
              <a:gd name="connsiteY32" fmla="*/ 1210956 h 7265590"/>
              <a:gd name="connsiteX33" fmla="*/ 17345517 w 17345517"/>
              <a:gd name="connsiteY33" fmla="*/ 1700706 h 7265590"/>
              <a:gd name="connsiteX34" fmla="*/ 17345517 w 17345517"/>
              <a:gd name="connsiteY34" fmla="*/ 2238892 h 7265590"/>
              <a:gd name="connsiteX35" fmla="*/ 17345517 w 17345517"/>
              <a:gd name="connsiteY35" fmla="*/ 2631768 h 7265590"/>
              <a:gd name="connsiteX36" fmla="*/ 17345517 w 17345517"/>
              <a:gd name="connsiteY36" fmla="*/ 3266828 h 7265590"/>
              <a:gd name="connsiteX37" fmla="*/ 17345517 w 17345517"/>
              <a:gd name="connsiteY37" fmla="*/ 3805015 h 7265590"/>
              <a:gd name="connsiteX38" fmla="*/ 17345517 w 17345517"/>
              <a:gd name="connsiteY38" fmla="*/ 4343201 h 7265590"/>
              <a:gd name="connsiteX39" fmla="*/ 17345517 w 17345517"/>
              <a:gd name="connsiteY39" fmla="*/ 4784514 h 7265590"/>
              <a:gd name="connsiteX40" fmla="*/ 17345517 w 17345517"/>
              <a:gd name="connsiteY40" fmla="*/ 5419574 h 7265590"/>
              <a:gd name="connsiteX41" fmla="*/ 17345517 w 17345517"/>
              <a:gd name="connsiteY41" fmla="*/ 6054634 h 7265590"/>
              <a:gd name="connsiteX42" fmla="*/ 16134561 w 17345517"/>
              <a:gd name="connsiteY42" fmla="*/ 7265590 h 7265590"/>
              <a:gd name="connsiteX43" fmla="*/ 15537617 w 17345517"/>
              <a:gd name="connsiteY43" fmla="*/ 7265590 h 7265590"/>
              <a:gd name="connsiteX44" fmla="*/ 14642201 w 17345517"/>
              <a:gd name="connsiteY44" fmla="*/ 7265590 h 7265590"/>
              <a:gd name="connsiteX45" fmla="*/ 13896020 w 17345517"/>
              <a:gd name="connsiteY45" fmla="*/ 7265590 h 7265590"/>
              <a:gd name="connsiteX46" fmla="*/ 13448312 w 17345517"/>
              <a:gd name="connsiteY46" fmla="*/ 7265590 h 7265590"/>
              <a:gd name="connsiteX47" fmla="*/ 12851368 w 17345517"/>
              <a:gd name="connsiteY47" fmla="*/ 7265590 h 7265590"/>
              <a:gd name="connsiteX48" fmla="*/ 12552896 w 17345517"/>
              <a:gd name="connsiteY48" fmla="*/ 7265590 h 7265590"/>
              <a:gd name="connsiteX49" fmla="*/ 12105188 w 17345517"/>
              <a:gd name="connsiteY49" fmla="*/ 7265590 h 7265590"/>
              <a:gd name="connsiteX50" fmla="*/ 11209771 w 17345517"/>
              <a:gd name="connsiteY50" fmla="*/ 7265590 h 7265590"/>
              <a:gd name="connsiteX51" fmla="*/ 10463591 w 17345517"/>
              <a:gd name="connsiteY51" fmla="*/ 7265590 h 7265590"/>
              <a:gd name="connsiteX52" fmla="*/ 10314355 w 17345517"/>
              <a:gd name="connsiteY52" fmla="*/ 7265590 h 7265590"/>
              <a:gd name="connsiteX53" fmla="*/ 10165119 w 17345517"/>
              <a:gd name="connsiteY53" fmla="*/ 7265590 h 7265590"/>
              <a:gd name="connsiteX54" fmla="*/ 9269703 w 17345517"/>
              <a:gd name="connsiteY54" fmla="*/ 7265590 h 7265590"/>
              <a:gd name="connsiteX55" fmla="*/ 9120467 w 17345517"/>
              <a:gd name="connsiteY55" fmla="*/ 7265590 h 7265590"/>
              <a:gd name="connsiteX56" fmla="*/ 8971231 w 17345517"/>
              <a:gd name="connsiteY56" fmla="*/ 7265590 h 7265590"/>
              <a:gd name="connsiteX57" fmla="*/ 8225050 w 17345517"/>
              <a:gd name="connsiteY57" fmla="*/ 7265590 h 7265590"/>
              <a:gd name="connsiteX58" fmla="*/ 7329634 w 17345517"/>
              <a:gd name="connsiteY58" fmla="*/ 7265590 h 7265590"/>
              <a:gd name="connsiteX59" fmla="*/ 6434218 w 17345517"/>
              <a:gd name="connsiteY59" fmla="*/ 7265590 h 7265590"/>
              <a:gd name="connsiteX60" fmla="*/ 5986510 w 17345517"/>
              <a:gd name="connsiteY60" fmla="*/ 7265590 h 7265590"/>
              <a:gd name="connsiteX61" fmla="*/ 5091093 w 17345517"/>
              <a:gd name="connsiteY61" fmla="*/ 7265590 h 7265590"/>
              <a:gd name="connsiteX62" fmla="*/ 4344913 w 17345517"/>
              <a:gd name="connsiteY62" fmla="*/ 7265590 h 7265590"/>
              <a:gd name="connsiteX63" fmla="*/ 4195677 w 17345517"/>
              <a:gd name="connsiteY63" fmla="*/ 7265590 h 7265590"/>
              <a:gd name="connsiteX64" fmla="*/ 3747969 w 17345517"/>
              <a:gd name="connsiteY64" fmla="*/ 7265590 h 7265590"/>
              <a:gd name="connsiteX65" fmla="*/ 2852553 w 17345517"/>
              <a:gd name="connsiteY65" fmla="*/ 7265590 h 7265590"/>
              <a:gd name="connsiteX66" fmla="*/ 1957136 w 17345517"/>
              <a:gd name="connsiteY66" fmla="*/ 7265590 h 7265590"/>
              <a:gd name="connsiteX67" fmla="*/ 1210956 w 17345517"/>
              <a:gd name="connsiteY67" fmla="*/ 7265590 h 7265590"/>
              <a:gd name="connsiteX68" fmla="*/ 0 w 17345517"/>
              <a:gd name="connsiteY68" fmla="*/ 6054634 h 7265590"/>
              <a:gd name="connsiteX69" fmla="*/ 0 w 17345517"/>
              <a:gd name="connsiteY69" fmla="*/ 5419574 h 7265590"/>
              <a:gd name="connsiteX70" fmla="*/ 0 w 17345517"/>
              <a:gd name="connsiteY70" fmla="*/ 4978261 h 7265590"/>
              <a:gd name="connsiteX71" fmla="*/ 0 w 17345517"/>
              <a:gd name="connsiteY71" fmla="*/ 4488511 h 7265590"/>
              <a:gd name="connsiteX72" fmla="*/ 0 w 17345517"/>
              <a:gd name="connsiteY72" fmla="*/ 3950325 h 7265590"/>
              <a:gd name="connsiteX73" fmla="*/ 0 w 17345517"/>
              <a:gd name="connsiteY73" fmla="*/ 3460575 h 7265590"/>
              <a:gd name="connsiteX74" fmla="*/ 0 w 17345517"/>
              <a:gd name="connsiteY74" fmla="*/ 3019262 h 7265590"/>
              <a:gd name="connsiteX75" fmla="*/ 0 w 17345517"/>
              <a:gd name="connsiteY75" fmla="*/ 2577950 h 7265590"/>
              <a:gd name="connsiteX76" fmla="*/ 0 w 17345517"/>
              <a:gd name="connsiteY76" fmla="*/ 2039763 h 7265590"/>
              <a:gd name="connsiteX77" fmla="*/ 0 w 17345517"/>
              <a:gd name="connsiteY77" fmla="*/ 1210956 h 726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345517" h="7265590" fill="none" extrusionOk="0">
                <a:moveTo>
                  <a:pt x="0" y="1210956"/>
                </a:moveTo>
                <a:cubicBezTo>
                  <a:pt x="75033" y="514868"/>
                  <a:pt x="565641" y="51810"/>
                  <a:pt x="1210956" y="0"/>
                </a:cubicBezTo>
                <a:cubicBezTo>
                  <a:pt x="1378569" y="-53109"/>
                  <a:pt x="1532210" y="36549"/>
                  <a:pt x="1807900" y="0"/>
                </a:cubicBezTo>
                <a:cubicBezTo>
                  <a:pt x="2083590" y="-36549"/>
                  <a:pt x="2444180" y="95266"/>
                  <a:pt x="2703317" y="0"/>
                </a:cubicBezTo>
                <a:cubicBezTo>
                  <a:pt x="2962454" y="-95266"/>
                  <a:pt x="2792747" y="10786"/>
                  <a:pt x="2852553" y="0"/>
                </a:cubicBezTo>
                <a:cubicBezTo>
                  <a:pt x="2912359" y="-10786"/>
                  <a:pt x="3547101" y="67052"/>
                  <a:pt x="3747969" y="0"/>
                </a:cubicBezTo>
                <a:cubicBezTo>
                  <a:pt x="3948837" y="-67052"/>
                  <a:pt x="4205715" y="19136"/>
                  <a:pt x="4643385" y="0"/>
                </a:cubicBezTo>
                <a:cubicBezTo>
                  <a:pt x="5081055" y="-19136"/>
                  <a:pt x="4744094" y="14577"/>
                  <a:pt x="4792621" y="0"/>
                </a:cubicBezTo>
                <a:cubicBezTo>
                  <a:pt x="4841148" y="-14577"/>
                  <a:pt x="5239452" y="4879"/>
                  <a:pt x="5389565" y="0"/>
                </a:cubicBezTo>
                <a:cubicBezTo>
                  <a:pt x="5539678" y="-4879"/>
                  <a:pt x="5716041" y="50937"/>
                  <a:pt x="5837274" y="0"/>
                </a:cubicBezTo>
                <a:cubicBezTo>
                  <a:pt x="5958507" y="-50937"/>
                  <a:pt x="6099809" y="437"/>
                  <a:pt x="6284982" y="0"/>
                </a:cubicBezTo>
                <a:cubicBezTo>
                  <a:pt x="6470155" y="-437"/>
                  <a:pt x="6547180" y="47451"/>
                  <a:pt x="6732690" y="0"/>
                </a:cubicBezTo>
                <a:cubicBezTo>
                  <a:pt x="6918200" y="-47451"/>
                  <a:pt x="6848561" y="4604"/>
                  <a:pt x="6881926" y="0"/>
                </a:cubicBezTo>
                <a:cubicBezTo>
                  <a:pt x="6915291" y="-4604"/>
                  <a:pt x="7492509" y="13614"/>
                  <a:pt x="7777342" y="0"/>
                </a:cubicBezTo>
                <a:cubicBezTo>
                  <a:pt x="8062175" y="-13614"/>
                  <a:pt x="8277878" y="31164"/>
                  <a:pt x="8672759" y="0"/>
                </a:cubicBezTo>
                <a:cubicBezTo>
                  <a:pt x="9067640" y="-31164"/>
                  <a:pt x="8754752" y="13978"/>
                  <a:pt x="8821995" y="0"/>
                </a:cubicBezTo>
                <a:cubicBezTo>
                  <a:pt x="8889238" y="-13978"/>
                  <a:pt x="8975905" y="16744"/>
                  <a:pt x="9120467" y="0"/>
                </a:cubicBezTo>
                <a:cubicBezTo>
                  <a:pt x="9265029" y="-16744"/>
                  <a:pt x="9582218" y="34385"/>
                  <a:pt x="9717411" y="0"/>
                </a:cubicBezTo>
                <a:cubicBezTo>
                  <a:pt x="9852604" y="-34385"/>
                  <a:pt x="10115022" y="44610"/>
                  <a:pt x="10463591" y="0"/>
                </a:cubicBezTo>
                <a:cubicBezTo>
                  <a:pt x="10812160" y="-44610"/>
                  <a:pt x="10697228" y="45879"/>
                  <a:pt x="10911299" y="0"/>
                </a:cubicBezTo>
                <a:cubicBezTo>
                  <a:pt x="11125370" y="-45879"/>
                  <a:pt x="11127746" y="22536"/>
                  <a:pt x="11209771" y="0"/>
                </a:cubicBezTo>
                <a:cubicBezTo>
                  <a:pt x="11291796" y="-22536"/>
                  <a:pt x="11417088" y="4509"/>
                  <a:pt x="11508243" y="0"/>
                </a:cubicBezTo>
                <a:cubicBezTo>
                  <a:pt x="11599398" y="-4509"/>
                  <a:pt x="11916909" y="37934"/>
                  <a:pt x="12254424" y="0"/>
                </a:cubicBezTo>
                <a:cubicBezTo>
                  <a:pt x="12591939" y="-37934"/>
                  <a:pt x="12331506" y="12133"/>
                  <a:pt x="12403660" y="0"/>
                </a:cubicBezTo>
                <a:cubicBezTo>
                  <a:pt x="12475814" y="-12133"/>
                  <a:pt x="12673465" y="4840"/>
                  <a:pt x="12851368" y="0"/>
                </a:cubicBezTo>
                <a:cubicBezTo>
                  <a:pt x="13029271" y="-4840"/>
                  <a:pt x="13318706" y="61735"/>
                  <a:pt x="13448312" y="0"/>
                </a:cubicBezTo>
                <a:cubicBezTo>
                  <a:pt x="13577918" y="-61735"/>
                  <a:pt x="13685883" y="8145"/>
                  <a:pt x="13746784" y="0"/>
                </a:cubicBezTo>
                <a:cubicBezTo>
                  <a:pt x="13807685" y="-8145"/>
                  <a:pt x="14337484" y="54008"/>
                  <a:pt x="14642201" y="0"/>
                </a:cubicBezTo>
                <a:cubicBezTo>
                  <a:pt x="14946918" y="-54008"/>
                  <a:pt x="14751702" y="9251"/>
                  <a:pt x="14791437" y="0"/>
                </a:cubicBezTo>
                <a:cubicBezTo>
                  <a:pt x="14831172" y="-9251"/>
                  <a:pt x="14910700" y="13591"/>
                  <a:pt x="14940673" y="0"/>
                </a:cubicBezTo>
                <a:cubicBezTo>
                  <a:pt x="14970646" y="-13591"/>
                  <a:pt x="15219520" y="7816"/>
                  <a:pt x="15388381" y="0"/>
                </a:cubicBezTo>
                <a:cubicBezTo>
                  <a:pt x="15557242" y="-7816"/>
                  <a:pt x="15771069" y="51848"/>
                  <a:pt x="16134561" y="0"/>
                </a:cubicBezTo>
                <a:cubicBezTo>
                  <a:pt x="16831791" y="101982"/>
                  <a:pt x="17482155" y="411011"/>
                  <a:pt x="17345517" y="1210956"/>
                </a:cubicBezTo>
                <a:cubicBezTo>
                  <a:pt x="17392240" y="1359243"/>
                  <a:pt x="17312895" y="1554285"/>
                  <a:pt x="17345517" y="1700706"/>
                </a:cubicBezTo>
                <a:cubicBezTo>
                  <a:pt x="17378139" y="1847127"/>
                  <a:pt x="17301291" y="2068375"/>
                  <a:pt x="17345517" y="2238892"/>
                </a:cubicBezTo>
                <a:cubicBezTo>
                  <a:pt x="17389743" y="2409409"/>
                  <a:pt x="17310022" y="2542584"/>
                  <a:pt x="17345517" y="2631768"/>
                </a:cubicBezTo>
                <a:cubicBezTo>
                  <a:pt x="17381012" y="2720952"/>
                  <a:pt x="17323341" y="2952902"/>
                  <a:pt x="17345517" y="3266828"/>
                </a:cubicBezTo>
                <a:cubicBezTo>
                  <a:pt x="17367693" y="3580754"/>
                  <a:pt x="17339983" y="3619510"/>
                  <a:pt x="17345517" y="3805015"/>
                </a:cubicBezTo>
                <a:cubicBezTo>
                  <a:pt x="17351051" y="3990520"/>
                  <a:pt x="17295643" y="4102559"/>
                  <a:pt x="17345517" y="4343201"/>
                </a:cubicBezTo>
                <a:cubicBezTo>
                  <a:pt x="17395391" y="4583843"/>
                  <a:pt x="17326981" y="4576699"/>
                  <a:pt x="17345517" y="4784514"/>
                </a:cubicBezTo>
                <a:cubicBezTo>
                  <a:pt x="17364053" y="4992329"/>
                  <a:pt x="17318460" y="5177401"/>
                  <a:pt x="17345517" y="5419574"/>
                </a:cubicBezTo>
                <a:cubicBezTo>
                  <a:pt x="17372574" y="5661747"/>
                  <a:pt x="17315378" y="5785441"/>
                  <a:pt x="17345517" y="6054634"/>
                </a:cubicBezTo>
                <a:cubicBezTo>
                  <a:pt x="17359013" y="6754935"/>
                  <a:pt x="16976223" y="7291859"/>
                  <a:pt x="16134561" y="7265590"/>
                </a:cubicBezTo>
                <a:cubicBezTo>
                  <a:pt x="15838546" y="7279617"/>
                  <a:pt x="15805143" y="7230179"/>
                  <a:pt x="15537617" y="7265590"/>
                </a:cubicBezTo>
                <a:cubicBezTo>
                  <a:pt x="15270091" y="7301001"/>
                  <a:pt x="14919614" y="7158769"/>
                  <a:pt x="14642201" y="7265590"/>
                </a:cubicBezTo>
                <a:cubicBezTo>
                  <a:pt x="14364788" y="7372411"/>
                  <a:pt x="14116036" y="7204896"/>
                  <a:pt x="13896020" y="7265590"/>
                </a:cubicBezTo>
                <a:cubicBezTo>
                  <a:pt x="13676004" y="7326284"/>
                  <a:pt x="13652263" y="7227797"/>
                  <a:pt x="13448312" y="7265590"/>
                </a:cubicBezTo>
                <a:cubicBezTo>
                  <a:pt x="13244361" y="7303383"/>
                  <a:pt x="13045970" y="7246042"/>
                  <a:pt x="12851368" y="7265590"/>
                </a:cubicBezTo>
                <a:cubicBezTo>
                  <a:pt x="12656766" y="7285138"/>
                  <a:pt x="12640918" y="7259755"/>
                  <a:pt x="12552896" y="7265590"/>
                </a:cubicBezTo>
                <a:cubicBezTo>
                  <a:pt x="12464874" y="7271425"/>
                  <a:pt x="12195236" y="7245303"/>
                  <a:pt x="12105188" y="7265590"/>
                </a:cubicBezTo>
                <a:cubicBezTo>
                  <a:pt x="12015140" y="7285877"/>
                  <a:pt x="11580019" y="7221465"/>
                  <a:pt x="11209771" y="7265590"/>
                </a:cubicBezTo>
                <a:cubicBezTo>
                  <a:pt x="10839523" y="7309715"/>
                  <a:pt x="10686858" y="7209235"/>
                  <a:pt x="10463591" y="7265590"/>
                </a:cubicBezTo>
                <a:cubicBezTo>
                  <a:pt x="10240324" y="7321945"/>
                  <a:pt x="10369925" y="7263056"/>
                  <a:pt x="10314355" y="7265590"/>
                </a:cubicBezTo>
                <a:cubicBezTo>
                  <a:pt x="10258785" y="7268124"/>
                  <a:pt x="10207571" y="7255962"/>
                  <a:pt x="10165119" y="7265590"/>
                </a:cubicBezTo>
                <a:cubicBezTo>
                  <a:pt x="10122667" y="7275218"/>
                  <a:pt x="9507376" y="7200360"/>
                  <a:pt x="9269703" y="7265590"/>
                </a:cubicBezTo>
                <a:cubicBezTo>
                  <a:pt x="9032030" y="7330820"/>
                  <a:pt x="9158321" y="7261546"/>
                  <a:pt x="9120467" y="7265590"/>
                </a:cubicBezTo>
                <a:cubicBezTo>
                  <a:pt x="9082613" y="7269634"/>
                  <a:pt x="9018385" y="7251567"/>
                  <a:pt x="8971231" y="7265590"/>
                </a:cubicBezTo>
                <a:cubicBezTo>
                  <a:pt x="8924077" y="7279613"/>
                  <a:pt x="8413509" y="7192802"/>
                  <a:pt x="8225050" y="7265590"/>
                </a:cubicBezTo>
                <a:cubicBezTo>
                  <a:pt x="8036591" y="7338378"/>
                  <a:pt x="7560994" y="7210216"/>
                  <a:pt x="7329634" y="7265590"/>
                </a:cubicBezTo>
                <a:cubicBezTo>
                  <a:pt x="7098274" y="7320964"/>
                  <a:pt x="6678247" y="7182804"/>
                  <a:pt x="6434218" y="7265590"/>
                </a:cubicBezTo>
                <a:cubicBezTo>
                  <a:pt x="6190189" y="7348376"/>
                  <a:pt x="6105871" y="7261900"/>
                  <a:pt x="5986510" y="7265590"/>
                </a:cubicBezTo>
                <a:cubicBezTo>
                  <a:pt x="5867149" y="7269280"/>
                  <a:pt x="5282755" y="7225940"/>
                  <a:pt x="5091093" y="7265590"/>
                </a:cubicBezTo>
                <a:cubicBezTo>
                  <a:pt x="4899431" y="7305240"/>
                  <a:pt x="4674213" y="7258157"/>
                  <a:pt x="4344913" y="7265590"/>
                </a:cubicBezTo>
                <a:cubicBezTo>
                  <a:pt x="4015613" y="7273023"/>
                  <a:pt x="4240744" y="7264592"/>
                  <a:pt x="4195677" y="7265590"/>
                </a:cubicBezTo>
                <a:cubicBezTo>
                  <a:pt x="4150610" y="7266588"/>
                  <a:pt x="3879444" y="7246351"/>
                  <a:pt x="3747969" y="7265590"/>
                </a:cubicBezTo>
                <a:cubicBezTo>
                  <a:pt x="3616494" y="7284829"/>
                  <a:pt x="3270713" y="7163581"/>
                  <a:pt x="2852553" y="7265590"/>
                </a:cubicBezTo>
                <a:cubicBezTo>
                  <a:pt x="2434393" y="7367599"/>
                  <a:pt x="2194425" y="7258337"/>
                  <a:pt x="1957136" y="7265590"/>
                </a:cubicBezTo>
                <a:cubicBezTo>
                  <a:pt x="1719847" y="7272843"/>
                  <a:pt x="1388727" y="7220794"/>
                  <a:pt x="1210956" y="7265590"/>
                </a:cubicBezTo>
                <a:cubicBezTo>
                  <a:pt x="406567" y="7323222"/>
                  <a:pt x="160347" y="6628133"/>
                  <a:pt x="0" y="6054634"/>
                </a:cubicBezTo>
                <a:cubicBezTo>
                  <a:pt x="-49935" y="5896264"/>
                  <a:pt x="27715" y="5571517"/>
                  <a:pt x="0" y="5419574"/>
                </a:cubicBezTo>
                <a:cubicBezTo>
                  <a:pt x="-27715" y="5267631"/>
                  <a:pt x="23981" y="5076955"/>
                  <a:pt x="0" y="4978261"/>
                </a:cubicBezTo>
                <a:cubicBezTo>
                  <a:pt x="-23981" y="4879567"/>
                  <a:pt x="38421" y="4719220"/>
                  <a:pt x="0" y="4488511"/>
                </a:cubicBezTo>
                <a:cubicBezTo>
                  <a:pt x="-38421" y="4257802"/>
                  <a:pt x="23232" y="4062192"/>
                  <a:pt x="0" y="3950325"/>
                </a:cubicBezTo>
                <a:cubicBezTo>
                  <a:pt x="-23232" y="3838458"/>
                  <a:pt x="26506" y="3582744"/>
                  <a:pt x="0" y="3460575"/>
                </a:cubicBezTo>
                <a:cubicBezTo>
                  <a:pt x="-26506" y="3338406"/>
                  <a:pt x="34693" y="3118249"/>
                  <a:pt x="0" y="3019262"/>
                </a:cubicBezTo>
                <a:cubicBezTo>
                  <a:pt x="-34693" y="2920275"/>
                  <a:pt x="9292" y="2721234"/>
                  <a:pt x="0" y="2577950"/>
                </a:cubicBezTo>
                <a:cubicBezTo>
                  <a:pt x="-9292" y="2434666"/>
                  <a:pt x="8822" y="2223520"/>
                  <a:pt x="0" y="2039763"/>
                </a:cubicBezTo>
                <a:cubicBezTo>
                  <a:pt x="-8822" y="1856006"/>
                  <a:pt x="3688" y="1504773"/>
                  <a:pt x="0" y="1210956"/>
                </a:cubicBezTo>
                <a:close/>
              </a:path>
              <a:path w="17345517" h="7265590" stroke="0" extrusionOk="0">
                <a:moveTo>
                  <a:pt x="0" y="1210956"/>
                </a:moveTo>
                <a:cubicBezTo>
                  <a:pt x="-163782" y="441139"/>
                  <a:pt x="425715" y="43705"/>
                  <a:pt x="1210956" y="0"/>
                </a:cubicBezTo>
                <a:cubicBezTo>
                  <a:pt x="1621732" y="-69574"/>
                  <a:pt x="1729809" y="84225"/>
                  <a:pt x="2106372" y="0"/>
                </a:cubicBezTo>
                <a:cubicBezTo>
                  <a:pt x="2482935" y="-84225"/>
                  <a:pt x="2385149" y="22859"/>
                  <a:pt x="2554080" y="0"/>
                </a:cubicBezTo>
                <a:cubicBezTo>
                  <a:pt x="2723011" y="-22859"/>
                  <a:pt x="2737524" y="14920"/>
                  <a:pt x="2852553" y="0"/>
                </a:cubicBezTo>
                <a:cubicBezTo>
                  <a:pt x="2967582" y="-14920"/>
                  <a:pt x="3447146" y="4492"/>
                  <a:pt x="3598733" y="0"/>
                </a:cubicBezTo>
                <a:cubicBezTo>
                  <a:pt x="3750320" y="-4492"/>
                  <a:pt x="3882912" y="48009"/>
                  <a:pt x="4046441" y="0"/>
                </a:cubicBezTo>
                <a:cubicBezTo>
                  <a:pt x="4209970" y="-48009"/>
                  <a:pt x="4541934" y="24378"/>
                  <a:pt x="4941857" y="0"/>
                </a:cubicBezTo>
                <a:cubicBezTo>
                  <a:pt x="5341780" y="-24378"/>
                  <a:pt x="5119602" y="5398"/>
                  <a:pt x="5240329" y="0"/>
                </a:cubicBezTo>
                <a:cubicBezTo>
                  <a:pt x="5361056" y="-5398"/>
                  <a:pt x="5935880" y="55096"/>
                  <a:pt x="6135746" y="0"/>
                </a:cubicBezTo>
                <a:cubicBezTo>
                  <a:pt x="6335612" y="-55096"/>
                  <a:pt x="6216990" y="13696"/>
                  <a:pt x="6284982" y="0"/>
                </a:cubicBezTo>
                <a:cubicBezTo>
                  <a:pt x="6352974" y="-13696"/>
                  <a:pt x="6727360" y="18674"/>
                  <a:pt x="6881926" y="0"/>
                </a:cubicBezTo>
                <a:cubicBezTo>
                  <a:pt x="7036492" y="-18674"/>
                  <a:pt x="7283375" y="20172"/>
                  <a:pt x="7478870" y="0"/>
                </a:cubicBezTo>
                <a:cubicBezTo>
                  <a:pt x="7674365" y="-20172"/>
                  <a:pt x="7783820" y="42598"/>
                  <a:pt x="7926578" y="0"/>
                </a:cubicBezTo>
                <a:cubicBezTo>
                  <a:pt x="8069336" y="-42598"/>
                  <a:pt x="8628198" y="71760"/>
                  <a:pt x="8821995" y="0"/>
                </a:cubicBezTo>
                <a:cubicBezTo>
                  <a:pt x="9015792" y="-71760"/>
                  <a:pt x="9372616" y="91803"/>
                  <a:pt x="9717411" y="0"/>
                </a:cubicBezTo>
                <a:cubicBezTo>
                  <a:pt x="10062206" y="-91803"/>
                  <a:pt x="9901385" y="2419"/>
                  <a:pt x="10015883" y="0"/>
                </a:cubicBezTo>
                <a:cubicBezTo>
                  <a:pt x="10130381" y="-2419"/>
                  <a:pt x="10420585" y="66836"/>
                  <a:pt x="10612827" y="0"/>
                </a:cubicBezTo>
                <a:cubicBezTo>
                  <a:pt x="10805069" y="-66836"/>
                  <a:pt x="11172008" y="26085"/>
                  <a:pt x="11508243" y="0"/>
                </a:cubicBezTo>
                <a:cubicBezTo>
                  <a:pt x="11844478" y="-26085"/>
                  <a:pt x="11842798" y="22554"/>
                  <a:pt x="12105188" y="0"/>
                </a:cubicBezTo>
                <a:cubicBezTo>
                  <a:pt x="12367579" y="-22554"/>
                  <a:pt x="12219952" y="15589"/>
                  <a:pt x="12254424" y="0"/>
                </a:cubicBezTo>
                <a:cubicBezTo>
                  <a:pt x="12288896" y="-15589"/>
                  <a:pt x="12454627" y="28147"/>
                  <a:pt x="12552896" y="0"/>
                </a:cubicBezTo>
                <a:cubicBezTo>
                  <a:pt x="12651165" y="-28147"/>
                  <a:pt x="13065509" y="35975"/>
                  <a:pt x="13448312" y="0"/>
                </a:cubicBezTo>
                <a:cubicBezTo>
                  <a:pt x="13831115" y="-35975"/>
                  <a:pt x="13829933" y="36476"/>
                  <a:pt x="14045256" y="0"/>
                </a:cubicBezTo>
                <a:cubicBezTo>
                  <a:pt x="14260579" y="-36476"/>
                  <a:pt x="14222567" y="28202"/>
                  <a:pt x="14343728" y="0"/>
                </a:cubicBezTo>
                <a:cubicBezTo>
                  <a:pt x="14464889" y="-28202"/>
                  <a:pt x="14695989" y="39622"/>
                  <a:pt x="14940673" y="0"/>
                </a:cubicBezTo>
                <a:cubicBezTo>
                  <a:pt x="15185358" y="-39622"/>
                  <a:pt x="15030201" y="14212"/>
                  <a:pt x="15089909" y="0"/>
                </a:cubicBezTo>
                <a:cubicBezTo>
                  <a:pt x="15149617" y="-14212"/>
                  <a:pt x="15182603" y="12470"/>
                  <a:pt x="15239145" y="0"/>
                </a:cubicBezTo>
                <a:cubicBezTo>
                  <a:pt x="15295687" y="-12470"/>
                  <a:pt x="15811868" y="89034"/>
                  <a:pt x="16134561" y="0"/>
                </a:cubicBezTo>
                <a:cubicBezTo>
                  <a:pt x="16950149" y="51376"/>
                  <a:pt x="17388528" y="687041"/>
                  <a:pt x="17345517" y="1210956"/>
                </a:cubicBezTo>
                <a:cubicBezTo>
                  <a:pt x="17367919" y="1394357"/>
                  <a:pt x="17333379" y="1524975"/>
                  <a:pt x="17345517" y="1603832"/>
                </a:cubicBezTo>
                <a:cubicBezTo>
                  <a:pt x="17357655" y="1682689"/>
                  <a:pt x="17297202" y="1919080"/>
                  <a:pt x="17345517" y="2190455"/>
                </a:cubicBezTo>
                <a:cubicBezTo>
                  <a:pt x="17393832" y="2461830"/>
                  <a:pt x="17306255" y="2457082"/>
                  <a:pt x="17345517" y="2583331"/>
                </a:cubicBezTo>
                <a:cubicBezTo>
                  <a:pt x="17384779" y="2709580"/>
                  <a:pt x="17281537" y="2951554"/>
                  <a:pt x="17345517" y="3169955"/>
                </a:cubicBezTo>
                <a:cubicBezTo>
                  <a:pt x="17409497" y="3388356"/>
                  <a:pt x="17297822" y="3518921"/>
                  <a:pt x="17345517" y="3611268"/>
                </a:cubicBezTo>
                <a:cubicBezTo>
                  <a:pt x="17393212" y="3703615"/>
                  <a:pt x="17315988" y="3920646"/>
                  <a:pt x="17345517" y="4004144"/>
                </a:cubicBezTo>
                <a:cubicBezTo>
                  <a:pt x="17375046" y="4087642"/>
                  <a:pt x="17343839" y="4344208"/>
                  <a:pt x="17345517" y="4445457"/>
                </a:cubicBezTo>
                <a:cubicBezTo>
                  <a:pt x="17347195" y="4546706"/>
                  <a:pt x="17338326" y="4849538"/>
                  <a:pt x="17345517" y="5032080"/>
                </a:cubicBezTo>
                <a:cubicBezTo>
                  <a:pt x="17352708" y="5214622"/>
                  <a:pt x="17330298" y="5317818"/>
                  <a:pt x="17345517" y="5473393"/>
                </a:cubicBezTo>
                <a:cubicBezTo>
                  <a:pt x="17360736" y="5628968"/>
                  <a:pt x="17301661" y="5764175"/>
                  <a:pt x="17345517" y="6054634"/>
                </a:cubicBezTo>
                <a:cubicBezTo>
                  <a:pt x="17486559" y="6751394"/>
                  <a:pt x="16720479" y="7319100"/>
                  <a:pt x="16134561" y="7265590"/>
                </a:cubicBezTo>
                <a:cubicBezTo>
                  <a:pt x="15880862" y="7321653"/>
                  <a:pt x="15750656" y="7202295"/>
                  <a:pt x="15388381" y="7265590"/>
                </a:cubicBezTo>
                <a:cubicBezTo>
                  <a:pt x="15026106" y="7328885"/>
                  <a:pt x="15182203" y="7235129"/>
                  <a:pt x="15089909" y="7265590"/>
                </a:cubicBezTo>
                <a:cubicBezTo>
                  <a:pt x="14997615" y="7296051"/>
                  <a:pt x="14613836" y="7213697"/>
                  <a:pt x="14194492" y="7265590"/>
                </a:cubicBezTo>
                <a:cubicBezTo>
                  <a:pt x="13775148" y="7317483"/>
                  <a:pt x="13799454" y="7249321"/>
                  <a:pt x="13597548" y="7265590"/>
                </a:cubicBezTo>
                <a:cubicBezTo>
                  <a:pt x="13395642" y="7281859"/>
                  <a:pt x="13084111" y="7242585"/>
                  <a:pt x="12702132" y="7265590"/>
                </a:cubicBezTo>
                <a:cubicBezTo>
                  <a:pt x="12320153" y="7288595"/>
                  <a:pt x="12277617" y="7227644"/>
                  <a:pt x="11955952" y="7265590"/>
                </a:cubicBezTo>
                <a:cubicBezTo>
                  <a:pt x="11634287" y="7303536"/>
                  <a:pt x="11628402" y="7258596"/>
                  <a:pt x="11508243" y="7265590"/>
                </a:cubicBezTo>
                <a:cubicBezTo>
                  <a:pt x="11388084" y="7272584"/>
                  <a:pt x="11070125" y="7185880"/>
                  <a:pt x="10762063" y="7265590"/>
                </a:cubicBezTo>
                <a:cubicBezTo>
                  <a:pt x="10454001" y="7345300"/>
                  <a:pt x="10557501" y="7242384"/>
                  <a:pt x="10463591" y="7265590"/>
                </a:cubicBezTo>
                <a:cubicBezTo>
                  <a:pt x="10369681" y="7288796"/>
                  <a:pt x="10106120" y="7224576"/>
                  <a:pt x="9866647" y="7265590"/>
                </a:cubicBezTo>
                <a:cubicBezTo>
                  <a:pt x="9627174" y="7306604"/>
                  <a:pt x="9747868" y="7254900"/>
                  <a:pt x="9717411" y="7265590"/>
                </a:cubicBezTo>
                <a:cubicBezTo>
                  <a:pt x="9686954" y="7276280"/>
                  <a:pt x="9030923" y="7161407"/>
                  <a:pt x="8821995" y="7265590"/>
                </a:cubicBezTo>
                <a:cubicBezTo>
                  <a:pt x="8613067" y="7369773"/>
                  <a:pt x="8463729" y="7202071"/>
                  <a:pt x="8225050" y="7265590"/>
                </a:cubicBezTo>
                <a:cubicBezTo>
                  <a:pt x="7986371" y="7329109"/>
                  <a:pt x="7545854" y="7264518"/>
                  <a:pt x="7329634" y="7265590"/>
                </a:cubicBezTo>
                <a:cubicBezTo>
                  <a:pt x="7113414" y="7266662"/>
                  <a:pt x="6980533" y="7259315"/>
                  <a:pt x="6881926" y="7265590"/>
                </a:cubicBezTo>
                <a:cubicBezTo>
                  <a:pt x="6783319" y="7271865"/>
                  <a:pt x="6722066" y="7233840"/>
                  <a:pt x="6583454" y="7265590"/>
                </a:cubicBezTo>
                <a:cubicBezTo>
                  <a:pt x="6444842" y="7297340"/>
                  <a:pt x="6261730" y="7230608"/>
                  <a:pt x="5986510" y="7265590"/>
                </a:cubicBezTo>
                <a:cubicBezTo>
                  <a:pt x="5711290" y="7300572"/>
                  <a:pt x="5568132" y="7180274"/>
                  <a:pt x="5240329" y="7265590"/>
                </a:cubicBezTo>
                <a:cubicBezTo>
                  <a:pt x="4912526" y="7350906"/>
                  <a:pt x="4605571" y="7189930"/>
                  <a:pt x="4344913" y="7265590"/>
                </a:cubicBezTo>
                <a:cubicBezTo>
                  <a:pt x="4084255" y="7341250"/>
                  <a:pt x="3832126" y="7238629"/>
                  <a:pt x="3598733" y="7265590"/>
                </a:cubicBezTo>
                <a:cubicBezTo>
                  <a:pt x="3365340" y="7292551"/>
                  <a:pt x="3063884" y="7255528"/>
                  <a:pt x="2703316" y="7265590"/>
                </a:cubicBezTo>
                <a:cubicBezTo>
                  <a:pt x="2342748" y="7275652"/>
                  <a:pt x="2177428" y="7214505"/>
                  <a:pt x="1957136" y="7265590"/>
                </a:cubicBezTo>
                <a:cubicBezTo>
                  <a:pt x="1736844" y="7316675"/>
                  <a:pt x="1428662" y="7244904"/>
                  <a:pt x="1210956" y="7265590"/>
                </a:cubicBezTo>
                <a:cubicBezTo>
                  <a:pt x="557292" y="7073952"/>
                  <a:pt x="-10980" y="6739374"/>
                  <a:pt x="0" y="6054634"/>
                </a:cubicBezTo>
                <a:cubicBezTo>
                  <a:pt x="-37451" y="5750411"/>
                  <a:pt x="20176" y="5613076"/>
                  <a:pt x="0" y="5419574"/>
                </a:cubicBezTo>
                <a:cubicBezTo>
                  <a:pt x="-20176" y="5226072"/>
                  <a:pt x="29039" y="5110522"/>
                  <a:pt x="0" y="5026698"/>
                </a:cubicBezTo>
                <a:cubicBezTo>
                  <a:pt x="-29039" y="4942874"/>
                  <a:pt x="26744" y="4773896"/>
                  <a:pt x="0" y="4585385"/>
                </a:cubicBezTo>
                <a:cubicBezTo>
                  <a:pt x="-26744" y="4396874"/>
                  <a:pt x="28273" y="4339720"/>
                  <a:pt x="0" y="4144072"/>
                </a:cubicBezTo>
                <a:cubicBezTo>
                  <a:pt x="-28273" y="3948424"/>
                  <a:pt x="29417" y="3762476"/>
                  <a:pt x="0" y="3605886"/>
                </a:cubicBezTo>
                <a:cubicBezTo>
                  <a:pt x="-29417" y="3449296"/>
                  <a:pt x="63992" y="3252028"/>
                  <a:pt x="0" y="3067699"/>
                </a:cubicBezTo>
                <a:cubicBezTo>
                  <a:pt x="-63992" y="2883370"/>
                  <a:pt x="51318" y="2680270"/>
                  <a:pt x="0" y="2577950"/>
                </a:cubicBezTo>
                <a:cubicBezTo>
                  <a:pt x="-51318" y="2475630"/>
                  <a:pt x="31509" y="2225527"/>
                  <a:pt x="0" y="1942890"/>
                </a:cubicBezTo>
                <a:cubicBezTo>
                  <a:pt x="-31509" y="1660253"/>
                  <a:pt x="80238" y="1558273"/>
                  <a:pt x="0" y="12109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7C3C8A-1BB4-CC69-A5FE-74604ADADA15}"/>
              </a:ext>
            </a:extLst>
          </p:cNvPr>
          <p:cNvSpPr/>
          <p:nvPr/>
        </p:nvSpPr>
        <p:spPr>
          <a:xfrm>
            <a:off x="2509135" y="3842654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65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EDF680-8ABE-3938-FD85-495A7EFBA07F}"/>
              </a:ext>
            </a:extLst>
          </p:cNvPr>
          <p:cNvSpPr/>
          <p:nvPr/>
        </p:nvSpPr>
        <p:spPr>
          <a:xfrm>
            <a:off x="12201845" y="3848100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88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B1E293-7C2B-2762-B7CC-04EBCC2648B7}"/>
              </a:ext>
            </a:extLst>
          </p:cNvPr>
          <p:cNvSpPr/>
          <p:nvPr/>
        </p:nvSpPr>
        <p:spPr>
          <a:xfrm>
            <a:off x="7404574" y="3842655"/>
            <a:ext cx="3864231" cy="3830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86862-4C91-4C2A-5F15-85CC1387F0EC}"/>
              </a:ext>
            </a:extLst>
          </p:cNvPr>
          <p:cNvSpPr txBox="1"/>
          <p:nvPr/>
        </p:nvSpPr>
        <p:spPr>
          <a:xfrm>
            <a:off x="696770" y="8390231"/>
            <a:ext cx="1692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latin typeface="UTM Avo" panose="02040603050506020204" pitchFamily="18"/>
              </a:rPr>
              <a:t>So sánh hai số trên, điền dấu thích hợp vào ô trống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F6FF79F9-EEC4-BAFF-925F-5B93E499EFD1}"/>
              </a:ext>
            </a:extLst>
          </p:cNvPr>
          <p:cNvSpPr/>
          <p:nvPr/>
        </p:nvSpPr>
        <p:spPr>
          <a:xfrm>
            <a:off x="7620000" y="3729194"/>
            <a:ext cx="3427203" cy="380972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919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513235">
            <a:off x="14539502" y="6666660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041151">
            <a:off x="14199397" y="6511200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09" y="0"/>
                </a:lnTo>
                <a:lnTo>
                  <a:pt x="2689809" y="3265621"/>
                </a:lnTo>
                <a:lnTo>
                  <a:pt x="0" y="3265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5549">
            <a:off x="-3047918" y="-1841290"/>
            <a:ext cx="6982201" cy="6653197"/>
          </a:xfrm>
          <a:custGeom>
            <a:avLst/>
            <a:gdLst/>
            <a:ahLst/>
            <a:cxnLst/>
            <a:rect l="l" t="t" r="r" b="b"/>
            <a:pathLst>
              <a:path w="6982201" h="6653197">
                <a:moveTo>
                  <a:pt x="0" y="0"/>
                </a:moveTo>
                <a:lnTo>
                  <a:pt x="6982201" y="0"/>
                </a:lnTo>
                <a:lnTo>
                  <a:pt x="6982201" y="6653197"/>
                </a:lnTo>
                <a:lnTo>
                  <a:pt x="0" y="6653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415747">
            <a:off x="1853708" y="-1662353"/>
            <a:ext cx="4685097" cy="4509051"/>
          </a:xfrm>
          <a:custGeom>
            <a:avLst/>
            <a:gdLst/>
            <a:ahLst/>
            <a:cxnLst/>
            <a:rect l="l" t="t" r="r" b="b"/>
            <a:pathLst>
              <a:path w="4685097" h="4509051">
                <a:moveTo>
                  <a:pt x="0" y="0"/>
                </a:moveTo>
                <a:lnTo>
                  <a:pt x="4685097" y="0"/>
                </a:lnTo>
                <a:lnTo>
                  <a:pt x="4685097" y="4509051"/>
                </a:lnTo>
                <a:lnTo>
                  <a:pt x="0" y="450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176509">
            <a:off x="8720131" y="8021016"/>
            <a:ext cx="2669645" cy="1004757"/>
          </a:xfrm>
          <a:custGeom>
            <a:avLst/>
            <a:gdLst/>
            <a:ahLst/>
            <a:cxnLst/>
            <a:rect l="l" t="t" r="r" b="b"/>
            <a:pathLst>
              <a:path w="2669645" h="1004757">
                <a:moveTo>
                  <a:pt x="0" y="0"/>
                </a:moveTo>
                <a:lnTo>
                  <a:pt x="2669646" y="0"/>
                </a:lnTo>
                <a:lnTo>
                  <a:pt x="2669646" y="1004757"/>
                </a:lnTo>
                <a:lnTo>
                  <a:pt x="0" y="10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55786" y="366470"/>
            <a:ext cx="1324459" cy="1324459"/>
          </a:xfrm>
          <a:custGeom>
            <a:avLst/>
            <a:gdLst/>
            <a:ahLst/>
            <a:cxnLst/>
            <a:rect l="l" t="t" r="r" b="b"/>
            <a:pathLst>
              <a:path w="1324459" h="1324459">
                <a:moveTo>
                  <a:pt x="0" y="0"/>
                </a:moveTo>
                <a:lnTo>
                  <a:pt x="1324459" y="0"/>
                </a:lnTo>
                <a:lnTo>
                  <a:pt x="1324459" y="1324460"/>
                </a:lnTo>
                <a:lnTo>
                  <a:pt x="0" y="13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56207" y="-990271"/>
            <a:ext cx="4037942" cy="4037942"/>
          </a:xfrm>
          <a:custGeom>
            <a:avLst/>
            <a:gdLst/>
            <a:ahLst/>
            <a:cxnLst/>
            <a:rect l="l" t="t" r="r" b="b"/>
            <a:pathLst>
              <a:path w="4037942" h="4037942">
                <a:moveTo>
                  <a:pt x="0" y="0"/>
                </a:moveTo>
                <a:lnTo>
                  <a:pt x="4037942" y="0"/>
                </a:lnTo>
                <a:lnTo>
                  <a:pt x="4037942" y="4037942"/>
                </a:lnTo>
                <a:lnTo>
                  <a:pt x="0" y="4037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242" y="5676900"/>
            <a:ext cx="6149958" cy="4610101"/>
          </a:xfrm>
          <a:custGeom>
            <a:avLst/>
            <a:gdLst/>
            <a:ahLst/>
            <a:cxnLst/>
            <a:rect l="l" t="t" r="r" b="b"/>
            <a:pathLst>
              <a:path w="7013707" h="5496993">
                <a:moveTo>
                  <a:pt x="0" y="0"/>
                </a:moveTo>
                <a:lnTo>
                  <a:pt x="7013707" y="0"/>
                </a:lnTo>
                <a:lnTo>
                  <a:pt x="7013707" y="5496993"/>
                </a:lnTo>
                <a:lnTo>
                  <a:pt x="0" y="54969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92E2F4-B0E8-ABA6-FC00-DB77FF8656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749" y="1803885"/>
            <a:ext cx="15440184" cy="4764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633374" y="2787226"/>
            <a:ext cx="5918093" cy="6623473"/>
          </a:xfrm>
          <a:custGeom>
            <a:avLst/>
            <a:gdLst/>
            <a:ahLst/>
            <a:cxnLst/>
            <a:rect l="l" t="t" r="r" b="b"/>
            <a:pathLst>
              <a:path w="5377578" h="6076360">
                <a:moveTo>
                  <a:pt x="5377579" y="0"/>
                </a:moveTo>
                <a:lnTo>
                  <a:pt x="0" y="0"/>
                </a:lnTo>
                <a:lnTo>
                  <a:pt x="0" y="6076360"/>
                </a:lnTo>
                <a:lnTo>
                  <a:pt x="5377579" y="6076360"/>
                </a:lnTo>
                <a:lnTo>
                  <a:pt x="537757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86532" y="0"/>
            <a:ext cx="2983453" cy="2538647"/>
          </a:xfrm>
          <a:custGeom>
            <a:avLst/>
            <a:gdLst/>
            <a:ahLst/>
            <a:cxnLst/>
            <a:rect l="l" t="t" r="r" b="b"/>
            <a:pathLst>
              <a:path w="2983453" h="2538647">
                <a:moveTo>
                  <a:pt x="0" y="0"/>
                </a:moveTo>
                <a:lnTo>
                  <a:pt x="2983452" y="0"/>
                </a:lnTo>
                <a:lnTo>
                  <a:pt x="2983452" y="2538647"/>
                </a:lnTo>
                <a:lnTo>
                  <a:pt x="0" y="253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217721">
            <a:off x="15960064" y="6753484"/>
            <a:ext cx="2180678" cy="3548441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354950">
            <a:off x="15734124" y="5445507"/>
            <a:ext cx="451879" cy="416550"/>
          </a:xfrm>
          <a:custGeom>
            <a:avLst/>
            <a:gdLst/>
            <a:ahLst/>
            <a:cxnLst/>
            <a:rect l="l" t="t" r="r" b="b"/>
            <a:pathLst>
              <a:path w="451879" h="416550">
                <a:moveTo>
                  <a:pt x="0" y="0"/>
                </a:moveTo>
                <a:lnTo>
                  <a:pt x="451879" y="0"/>
                </a:lnTo>
                <a:lnTo>
                  <a:pt x="451879" y="416550"/>
                </a:lnTo>
                <a:lnTo>
                  <a:pt x="0" y="416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1321621">
            <a:off x="13888604" y="669667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6"/>
                </a:lnTo>
                <a:lnTo>
                  <a:pt x="0" y="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321621">
            <a:off x="13446130" y="8332929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5"/>
                </a:lnTo>
                <a:lnTo>
                  <a:pt x="0" y="718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321621">
            <a:off x="834324" y="7250917"/>
            <a:ext cx="741741" cy="683750"/>
          </a:xfrm>
          <a:custGeom>
            <a:avLst/>
            <a:gdLst/>
            <a:ahLst/>
            <a:cxnLst/>
            <a:rect l="l" t="t" r="r" b="b"/>
            <a:pathLst>
              <a:path w="741741" h="683750">
                <a:moveTo>
                  <a:pt x="0" y="0"/>
                </a:moveTo>
                <a:lnTo>
                  <a:pt x="741740" y="0"/>
                </a:lnTo>
                <a:lnTo>
                  <a:pt x="741740" y="683750"/>
                </a:lnTo>
                <a:lnTo>
                  <a:pt x="0" y="683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742712" flipH="1">
            <a:off x="14714142" y="1779946"/>
            <a:ext cx="2979828" cy="4047304"/>
          </a:xfrm>
          <a:custGeom>
            <a:avLst/>
            <a:gdLst/>
            <a:ahLst/>
            <a:cxnLst/>
            <a:rect l="l" t="t" r="r" b="b"/>
            <a:pathLst>
              <a:path w="2979828" h="4047304">
                <a:moveTo>
                  <a:pt x="2979828" y="0"/>
                </a:moveTo>
                <a:lnTo>
                  <a:pt x="0" y="0"/>
                </a:lnTo>
                <a:lnTo>
                  <a:pt x="0" y="4047305"/>
                </a:lnTo>
                <a:lnTo>
                  <a:pt x="2979828" y="4047305"/>
                </a:lnTo>
                <a:lnTo>
                  <a:pt x="297982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54950">
            <a:off x="4641511" y="1728263"/>
            <a:ext cx="653723" cy="602614"/>
          </a:xfrm>
          <a:custGeom>
            <a:avLst/>
            <a:gdLst/>
            <a:ahLst/>
            <a:cxnLst/>
            <a:rect l="l" t="t" r="r" b="b"/>
            <a:pathLst>
              <a:path w="653723" h="602614">
                <a:moveTo>
                  <a:pt x="0" y="0"/>
                </a:moveTo>
                <a:lnTo>
                  <a:pt x="653723" y="0"/>
                </a:lnTo>
                <a:lnTo>
                  <a:pt x="653723" y="602614"/>
                </a:lnTo>
                <a:lnTo>
                  <a:pt x="0" y="602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F6A77-ABA9-CA50-B3B1-BA46FB1E59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2476" y="1756179"/>
            <a:ext cx="10637903" cy="3003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C21AF9-2C7A-DFC8-1442-83AD8C18E2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1468" y="5362012"/>
            <a:ext cx="6939918" cy="4856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29840" y="1250967"/>
            <a:ext cx="1027204" cy="1150636"/>
          </a:xfrm>
          <a:custGeom>
            <a:avLst/>
            <a:gdLst/>
            <a:ahLst/>
            <a:cxnLst/>
            <a:rect l="l" t="t" r="r" b="b"/>
            <a:pathLst>
              <a:path w="1027204" h="1150636">
                <a:moveTo>
                  <a:pt x="0" y="0"/>
                </a:moveTo>
                <a:lnTo>
                  <a:pt x="1027204" y="0"/>
                </a:lnTo>
                <a:lnTo>
                  <a:pt x="1027204" y="1150636"/>
                </a:lnTo>
                <a:lnTo>
                  <a:pt x="0" y="1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28025" y="1028700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0" name="Freeform 10"/>
          <p:cNvSpPr/>
          <p:nvPr/>
        </p:nvSpPr>
        <p:spPr>
          <a:xfrm>
            <a:off x="3232061" y="1028700"/>
            <a:ext cx="1321651" cy="1712723"/>
          </a:xfrm>
          <a:custGeom>
            <a:avLst/>
            <a:gdLst/>
            <a:ahLst/>
            <a:cxnLst/>
            <a:rect l="l" t="t" r="r" b="b"/>
            <a:pathLst>
              <a:path w="1321651" h="1712723">
                <a:moveTo>
                  <a:pt x="0" y="0"/>
                </a:moveTo>
                <a:lnTo>
                  <a:pt x="1321651" y="0"/>
                </a:lnTo>
                <a:lnTo>
                  <a:pt x="1321651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29937" y="1325777"/>
            <a:ext cx="1521862" cy="1118569"/>
          </a:xfrm>
          <a:custGeom>
            <a:avLst/>
            <a:gdLst/>
            <a:ahLst/>
            <a:cxnLst/>
            <a:rect l="l" t="t" r="r" b="b"/>
            <a:pathLst>
              <a:path w="1521862" h="1118569">
                <a:moveTo>
                  <a:pt x="0" y="0"/>
                </a:moveTo>
                <a:lnTo>
                  <a:pt x="1521863" y="0"/>
                </a:lnTo>
                <a:lnTo>
                  <a:pt x="1521863" y="1118569"/>
                </a:lnTo>
                <a:lnTo>
                  <a:pt x="0" y="1118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451382" y="2945161"/>
            <a:ext cx="5205806" cy="7545577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6B0CB-FEF6-4419-23FB-8E46C6C84AE2}"/>
              </a:ext>
            </a:extLst>
          </p:cNvPr>
          <p:cNvSpPr txBox="1"/>
          <p:nvPr/>
        </p:nvSpPr>
        <p:spPr>
          <a:xfrm>
            <a:off x="8831971" y="1028700"/>
            <a:ext cx="6413921" cy="2483108"/>
          </a:xfrm>
          <a:prstGeom prst="cloudCallout">
            <a:avLst>
              <a:gd name="adj1" fmla="val 35544"/>
              <a:gd name="adj2" fmla="val 9444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So sánh các số sau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B6C014B-5C0D-18FB-E86B-1F6CA9EE74C0}"/>
              </a:ext>
            </a:extLst>
          </p:cNvPr>
          <p:cNvSpPr/>
          <p:nvPr/>
        </p:nvSpPr>
        <p:spPr>
          <a:xfrm>
            <a:off x="4809511" y="3450374"/>
            <a:ext cx="2168150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7D8F1DE-0B9F-C19E-39C0-DA69B87DD50C}"/>
              </a:ext>
            </a:extLst>
          </p:cNvPr>
          <p:cNvSpPr/>
          <p:nvPr/>
        </p:nvSpPr>
        <p:spPr>
          <a:xfrm>
            <a:off x="4829937" y="5753099"/>
            <a:ext cx="2147724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AAD3ECE-6D37-D1A8-0F9A-D3F1D40026DD}"/>
              </a:ext>
            </a:extLst>
          </p:cNvPr>
          <p:cNvSpPr/>
          <p:nvPr/>
        </p:nvSpPr>
        <p:spPr>
          <a:xfrm>
            <a:off x="2045866" y="3450374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12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B750DF-0A9F-1104-8FF6-12E8F0360492}"/>
              </a:ext>
            </a:extLst>
          </p:cNvPr>
          <p:cNvSpPr/>
          <p:nvPr/>
        </p:nvSpPr>
        <p:spPr>
          <a:xfrm>
            <a:off x="2012627" y="5753099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27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A2F864-2D13-7680-0314-69FEAB7B3E0B}"/>
              </a:ext>
            </a:extLst>
          </p:cNvPr>
          <p:cNvSpPr/>
          <p:nvPr/>
        </p:nvSpPr>
        <p:spPr>
          <a:xfrm>
            <a:off x="7748624" y="3450373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18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F14D16-87E2-0069-93AD-34A15C2595CE}"/>
              </a:ext>
            </a:extLst>
          </p:cNvPr>
          <p:cNvSpPr/>
          <p:nvPr/>
        </p:nvSpPr>
        <p:spPr>
          <a:xfrm>
            <a:off x="7748624" y="5753099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24</a:t>
            </a: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CAE643C9-4D70-DEBD-4FED-8BEA7FBCD10A}"/>
              </a:ext>
            </a:extLst>
          </p:cNvPr>
          <p:cNvSpPr/>
          <p:nvPr/>
        </p:nvSpPr>
        <p:spPr>
          <a:xfrm>
            <a:off x="5121696" y="3516773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75A62DC5-679A-08E6-78E8-67EB4B4F487A}"/>
              </a:ext>
            </a:extLst>
          </p:cNvPr>
          <p:cNvSpPr/>
          <p:nvPr/>
        </p:nvSpPr>
        <p:spPr>
          <a:xfrm>
            <a:off x="5380666" y="5819499"/>
            <a:ext cx="1321651" cy="1712723"/>
          </a:xfrm>
          <a:custGeom>
            <a:avLst/>
            <a:gdLst/>
            <a:ahLst/>
            <a:cxnLst/>
            <a:rect l="l" t="t" r="r" b="b"/>
            <a:pathLst>
              <a:path w="1321651" h="1712723">
                <a:moveTo>
                  <a:pt x="0" y="0"/>
                </a:moveTo>
                <a:lnTo>
                  <a:pt x="1321651" y="0"/>
                </a:lnTo>
                <a:lnTo>
                  <a:pt x="1321651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F80B45-1471-416B-FEAC-12257D164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9FDF75D-FB4C-7798-4930-87B9ACCC9E86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EE0EC26-2486-A6BF-1510-93A980789B5F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C7E459B-AAD9-B30E-ABD4-83E3EBC580D2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161C47B-1467-4280-F891-581ABA06A735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3D51840-5986-D94D-4B32-7644A002D870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552CD9F-F9D9-D01D-2165-F97D08D53214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D60E7EA-6B23-5B24-62DD-0416003A586F}"/>
              </a:ext>
            </a:extLst>
          </p:cNvPr>
          <p:cNvSpPr/>
          <p:nvPr/>
        </p:nvSpPr>
        <p:spPr>
          <a:xfrm>
            <a:off x="1929840" y="1250967"/>
            <a:ext cx="1027204" cy="1150636"/>
          </a:xfrm>
          <a:custGeom>
            <a:avLst/>
            <a:gdLst/>
            <a:ahLst/>
            <a:cxnLst/>
            <a:rect l="l" t="t" r="r" b="b"/>
            <a:pathLst>
              <a:path w="1027204" h="1150636">
                <a:moveTo>
                  <a:pt x="0" y="0"/>
                </a:moveTo>
                <a:lnTo>
                  <a:pt x="1027204" y="0"/>
                </a:lnTo>
                <a:lnTo>
                  <a:pt x="1027204" y="1150636"/>
                </a:lnTo>
                <a:lnTo>
                  <a:pt x="0" y="1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864C4FD-6760-0318-340F-B4F48249329C}"/>
              </a:ext>
            </a:extLst>
          </p:cNvPr>
          <p:cNvSpPr/>
          <p:nvPr/>
        </p:nvSpPr>
        <p:spPr>
          <a:xfrm>
            <a:off x="6628025" y="1028700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45161-E6A9-8BE3-C59D-E1541FABA6DB}"/>
              </a:ext>
            </a:extLst>
          </p:cNvPr>
          <p:cNvSpPr/>
          <p:nvPr/>
        </p:nvSpPr>
        <p:spPr>
          <a:xfrm>
            <a:off x="3232061" y="1028700"/>
            <a:ext cx="1321651" cy="1712723"/>
          </a:xfrm>
          <a:custGeom>
            <a:avLst/>
            <a:gdLst/>
            <a:ahLst/>
            <a:cxnLst/>
            <a:rect l="l" t="t" r="r" b="b"/>
            <a:pathLst>
              <a:path w="1321651" h="1712723">
                <a:moveTo>
                  <a:pt x="0" y="0"/>
                </a:moveTo>
                <a:lnTo>
                  <a:pt x="1321651" y="0"/>
                </a:lnTo>
                <a:lnTo>
                  <a:pt x="1321651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5C6A6BB-C969-D51F-06AC-4AC7CAF3E793}"/>
              </a:ext>
            </a:extLst>
          </p:cNvPr>
          <p:cNvSpPr/>
          <p:nvPr/>
        </p:nvSpPr>
        <p:spPr>
          <a:xfrm>
            <a:off x="4829937" y="1325777"/>
            <a:ext cx="1521862" cy="1118569"/>
          </a:xfrm>
          <a:custGeom>
            <a:avLst/>
            <a:gdLst/>
            <a:ahLst/>
            <a:cxnLst/>
            <a:rect l="l" t="t" r="r" b="b"/>
            <a:pathLst>
              <a:path w="1521862" h="1118569">
                <a:moveTo>
                  <a:pt x="0" y="0"/>
                </a:moveTo>
                <a:lnTo>
                  <a:pt x="1521863" y="0"/>
                </a:lnTo>
                <a:lnTo>
                  <a:pt x="1521863" y="1118569"/>
                </a:lnTo>
                <a:lnTo>
                  <a:pt x="0" y="1118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90E9ECC-3F21-6E01-BF11-0A6590437291}"/>
              </a:ext>
            </a:extLst>
          </p:cNvPr>
          <p:cNvSpPr/>
          <p:nvPr/>
        </p:nvSpPr>
        <p:spPr>
          <a:xfrm>
            <a:off x="4209903" y="3471539"/>
            <a:ext cx="2168150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CCFEC88-B542-D36A-B803-D967384B1CA8}"/>
              </a:ext>
            </a:extLst>
          </p:cNvPr>
          <p:cNvSpPr/>
          <p:nvPr/>
        </p:nvSpPr>
        <p:spPr>
          <a:xfrm>
            <a:off x="4204075" y="5724418"/>
            <a:ext cx="2147724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AA8EE7-8074-3A23-E0F9-E6F36DD8958A}"/>
              </a:ext>
            </a:extLst>
          </p:cNvPr>
          <p:cNvSpPr/>
          <p:nvPr/>
        </p:nvSpPr>
        <p:spPr>
          <a:xfrm>
            <a:off x="1846476" y="3471539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86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B6504FE-36C9-C41C-4AF8-AF7D2F6A287F}"/>
              </a:ext>
            </a:extLst>
          </p:cNvPr>
          <p:cNvSpPr/>
          <p:nvPr/>
        </p:nvSpPr>
        <p:spPr>
          <a:xfrm>
            <a:off x="1844182" y="5813300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68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F8880C-4AEB-840E-0347-01A004DD2A92}"/>
              </a:ext>
            </a:extLst>
          </p:cNvPr>
          <p:cNvSpPr/>
          <p:nvPr/>
        </p:nvSpPr>
        <p:spPr>
          <a:xfrm>
            <a:off x="6748997" y="3471538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85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983206-F71A-74A9-80ED-D1F38E333AF4}"/>
              </a:ext>
            </a:extLst>
          </p:cNvPr>
          <p:cNvSpPr/>
          <p:nvPr/>
        </p:nvSpPr>
        <p:spPr>
          <a:xfrm>
            <a:off x="6748997" y="5724417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70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8F89A2-BE80-1AFB-21A3-2B010C0ABFF0}"/>
              </a:ext>
            </a:extLst>
          </p:cNvPr>
          <p:cNvSpPr/>
          <p:nvPr/>
        </p:nvSpPr>
        <p:spPr>
          <a:xfrm>
            <a:off x="9754661" y="3471538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65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70E611-BAED-166C-8FCF-0B7F377C7588}"/>
              </a:ext>
            </a:extLst>
          </p:cNvPr>
          <p:cNvSpPr/>
          <p:nvPr/>
        </p:nvSpPr>
        <p:spPr>
          <a:xfrm>
            <a:off x="9754660" y="5724416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43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12D7731-941B-2118-35FE-F8979BA0C393}"/>
              </a:ext>
            </a:extLst>
          </p:cNvPr>
          <p:cNvSpPr/>
          <p:nvPr/>
        </p:nvSpPr>
        <p:spPr>
          <a:xfrm>
            <a:off x="12087466" y="3471536"/>
            <a:ext cx="2168150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72AB133-8944-15F5-FF26-58B80D903444}"/>
              </a:ext>
            </a:extLst>
          </p:cNvPr>
          <p:cNvSpPr/>
          <p:nvPr/>
        </p:nvSpPr>
        <p:spPr>
          <a:xfrm>
            <a:off x="12134528" y="5724415"/>
            <a:ext cx="2168150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CDA1DF9-BD7B-006D-CC0D-48FFFF25932E}"/>
              </a:ext>
            </a:extLst>
          </p:cNvPr>
          <p:cNvSpPr/>
          <p:nvPr/>
        </p:nvSpPr>
        <p:spPr>
          <a:xfrm>
            <a:off x="14580663" y="3471536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65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0CAF57-6140-222E-2C46-D90FF6269FE1}"/>
              </a:ext>
            </a:extLst>
          </p:cNvPr>
          <p:cNvSpPr/>
          <p:nvPr/>
        </p:nvSpPr>
        <p:spPr>
          <a:xfrm>
            <a:off x="14580662" y="5720182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52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8A122A-A693-82E5-9731-DE54B39A3C6A}"/>
              </a:ext>
            </a:extLst>
          </p:cNvPr>
          <p:cNvCxnSpPr/>
          <p:nvPr/>
        </p:nvCxnSpPr>
        <p:spPr>
          <a:xfrm>
            <a:off x="9296400" y="3068755"/>
            <a:ext cx="0" cy="530285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11">
            <a:extLst>
              <a:ext uri="{FF2B5EF4-FFF2-40B4-BE49-F238E27FC236}">
                <a16:creationId xmlns:a16="http://schemas.microsoft.com/office/drawing/2014/main" id="{D183372A-DE79-468A-5E46-8A46CD38EC6A}"/>
              </a:ext>
            </a:extLst>
          </p:cNvPr>
          <p:cNvSpPr/>
          <p:nvPr/>
        </p:nvSpPr>
        <p:spPr>
          <a:xfrm>
            <a:off x="12454303" y="3842885"/>
            <a:ext cx="1521862" cy="1118569"/>
          </a:xfrm>
          <a:custGeom>
            <a:avLst/>
            <a:gdLst/>
            <a:ahLst/>
            <a:cxnLst/>
            <a:rect l="l" t="t" r="r" b="b"/>
            <a:pathLst>
              <a:path w="1521862" h="1118569">
                <a:moveTo>
                  <a:pt x="0" y="0"/>
                </a:moveTo>
                <a:lnTo>
                  <a:pt x="1521863" y="0"/>
                </a:lnTo>
                <a:lnTo>
                  <a:pt x="1521863" y="1118569"/>
                </a:lnTo>
                <a:lnTo>
                  <a:pt x="0" y="1118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ECCD7698-0FCF-17CC-6D80-1A94A5115726}"/>
              </a:ext>
            </a:extLst>
          </p:cNvPr>
          <p:cNvSpPr/>
          <p:nvPr/>
        </p:nvSpPr>
        <p:spPr>
          <a:xfrm>
            <a:off x="4692639" y="3545807"/>
            <a:ext cx="1321651" cy="1712723"/>
          </a:xfrm>
          <a:custGeom>
            <a:avLst/>
            <a:gdLst/>
            <a:ahLst/>
            <a:cxnLst/>
            <a:rect l="l" t="t" r="r" b="b"/>
            <a:pathLst>
              <a:path w="1321651" h="1712723">
                <a:moveTo>
                  <a:pt x="0" y="0"/>
                </a:moveTo>
                <a:lnTo>
                  <a:pt x="1321651" y="0"/>
                </a:lnTo>
                <a:lnTo>
                  <a:pt x="1321651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3224F720-DEB0-4F27-9AE1-0068570A4D7E}"/>
              </a:ext>
            </a:extLst>
          </p:cNvPr>
          <p:cNvSpPr/>
          <p:nvPr/>
        </p:nvSpPr>
        <p:spPr>
          <a:xfrm>
            <a:off x="4480799" y="5786582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Freeform 9">
            <a:extLst>
              <a:ext uri="{FF2B5EF4-FFF2-40B4-BE49-F238E27FC236}">
                <a16:creationId xmlns:a16="http://schemas.microsoft.com/office/drawing/2014/main" id="{55462AB1-478E-3670-9B91-DEE86AADA360}"/>
              </a:ext>
            </a:extLst>
          </p:cNvPr>
          <p:cNvSpPr/>
          <p:nvPr/>
        </p:nvSpPr>
        <p:spPr>
          <a:xfrm>
            <a:off x="12488609" y="5813300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2911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3D6CC9-4DFE-2952-C1D7-1D1AD2E09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35F7E0-2B66-5DC9-3CD0-1C1135AAEB53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6CD3CF-8F71-2EEA-7189-B0917575416D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D7C54D3-47A5-E682-3A8A-3AF4DA2B2D27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DF4A252-9D11-9CDE-AD8E-ED9724D5A1C4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B2E3996-0F63-CBB1-F5CE-B2ECA8A60550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34C5FF2-5C71-731B-1605-4E32CF45DBB7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20C940-5013-2FF0-D105-0DBD4B3CEFE8}"/>
              </a:ext>
            </a:extLst>
          </p:cNvPr>
          <p:cNvSpPr/>
          <p:nvPr/>
        </p:nvSpPr>
        <p:spPr>
          <a:xfrm>
            <a:off x="1929840" y="1250967"/>
            <a:ext cx="1027204" cy="1150636"/>
          </a:xfrm>
          <a:custGeom>
            <a:avLst/>
            <a:gdLst/>
            <a:ahLst/>
            <a:cxnLst/>
            <a:rect l="l" t="t" r="r" b="b"/>
            <a:pathLst>
              <a:path w="1027204" h="1150636">
                <a:moveTo>
                  <a:pt x="0" y="0"/>
                </a:moveTo>
                <a:lnTo>
                  <a:pt x="1027204" y="0"/>
                </a:lnTo>
                <a:lnTo>
                  <a:pt x="1027204" y="1150636"/>
                </a:lnTo>
                <a:lnTo>
                  <a:pt x="0" y="1150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85DA153-6EF7-5DAB-B05F-8B47E0DAF351}"/>
              </a:ext>
            </a:extLst>
          </p:cNvPr>
          <p:cNvSpPr/>
          <p:nvPr/>
        </p:nvSpPr>
        <p:spPr>
          <a:xfrm>
            <a:off x="6628025" y="1028700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58F1CDA-382F-ABD1-1F69-5C208C02D316}"/>
              </a:ext>
            </a:extLst>
          </p:cNvPr>
          <p:cNvSpPr/>
          <p:nvPr/>
        </p:nvSpPr>
        <p:spPr>
          <a:xfrm>
            <a:off x="3232061" y="1028700"/>
            <a:ext cx="1321651" cy="1712723"/>
          </a:xfrm>
          <a:custGeom>
            <a:avLst/>
            <a:gdLst/>
            <a:ahLst/>
            <a:cxnLst/>
            <a:rect l="l" t="t" r="r" b="b"/>
            <a:pathLst>
              <a:path w="1321651" h="1712723">
                <a:moveTo>
                  <a:pt x="0" y="0"/>
                </a:moveTo>
                <a:lnTo>
                  <a:pt x="1321651" y="0"/>
                </a:lnTo>
                <a:lnTo>
                  <a:pt x="1321651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8382418-D92A-C082-FE1B-2B9E4374C4B6}"/>
              </a:ext>
            </a:extLst>
          </p:cNvPr>
          <p:cNvSpPr/>
          <p:nvPr/>
        </p:nvSpPr>
        <p:spPr>
          <a:xfrm>
            <a:off x="4829937" y="1325777"/>
            <a:ext cx="1521862" cy="1118569"/>
          </a:xfrm>
          <a:custGeom>
            <a:avLst/>
            <a:gdLst/>
            <a:ahLst/>
            <a:cxnLst/>
            <a:rect l="l" t="t" r="r" b="b"/>
            <a:pathLst>
              <a:path w="1521862" h="1118569">
                <a:moveTo>
                  <a:pt x="0" y="0"/>
                </a:moveTo>
                <a:lnTo>
                  <a:pt x="1521863" y="0"/>
                </a:lnTo>
                <a:lnTo>
                  <a:pt x="1521863" y="1118569"/>
                </a:lnTo>
                <a:lnTo>
                  <a:pt x="0" y="11185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6FC75A0-466A-6AE0-2E80-D352A7BEBFBD}"/>
              </a:ext>
            </a:extLst>
          </p:cNvPr>
          <p:cNvSpPr/>
          <p:nvPr/>
        </p:nvSpPr>
        <p:spPr>
          <a:xfrm>
            <a:off x="13451382" y="2945161"/>
            <a:ext cx="5205806" cy="7545577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8B9273-59B6-2A4A-DCCC-4D411D973739}"/>
              </a:ext>
            </a:extLst>
          </p:cNvPr>
          <p:cNvSpPr txBox="1"/>
          <p:nvPr/>
        </p:nvSpPr>
        <p:spPr>
          <a:xfrm>
            <a:off x="8831971" y="1028700"/>
            <a:ext cx="6413921" cy="2483108"/>
          </a:xfrm>
          <a:prstGeom prst="cloudCallout">
            <a:avLst>
              <a:gd name="adj1" fmla="val 35544"/>
              <a:gd name="adj2" fmla="val 9444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Các em làm tốt lắm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D6BCF29-3D51-A708-63C1-C6501CC63720}"/>
              </a:ext>
            </a:extLst>
          </p:cNvPr>
          <p:cNvSpPr/>
          <p:nvPr/>
        </p:nvSpPr>
        <p:spPr>
          <a:xfrm>
            <a:off x="4809511" y="3450374"/>
            <a:ext cx="2168150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98AB84C-CE85-052D-D253-9E07F736F778}"/>
              </a:ext>
            </a:extLst>
          </p:cNvPr>
          <p:cNvSpPr/>
          <p:nvPr/>
        </p:nvSpPr>
        <p:spPr>
          <a:xfrm>
            <a:off x="4829937" y="5753099"/>
            <a:ext cx="2147724" cy="18455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F2E3F-FF49-4314-81BF-276DB79168D6}"/>
              </a:ext>
            </a:extLst>
          </p:cNvPr>
          <p:cNvSpPr/>
          <p:nvPr/>
        </p:nvSpPr>
        <p:spPr>
          <a:xfrm>
            <a:off x="2045866" y="3450374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A6BDD25-7E61-EFA0-AB8E-03E954E687E7}"/>
              </a:ext>
            </a:extLst>
          </p:cNvPr>
          <p:cNvSpPr/>
          <p:nvPr/>
        </p:nvSpPr>
        <p:spPr>
          <a:xfrm>
            <a:off x="2012627" y="5753099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96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BCD169E-34EF-27E4-56F6-958AA3FF6D2D}"/>
              </a:ext>
            </a:extLst>
          </p:cNvPr>
          <p:cNvSpPr/>
          <p:nvPr/>
        </p:nvSpPr>
        <p:spPr>
          <a:xfrm>
            <a:off x="7748624" y="3450373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18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5BEB12-77C4-008B-47CC-D69D5D778E8B}"/>
              </a:ext>
            </a:extLst>
          </p:cNvPr>
          <p:cNvSpPr/>
          <p:nvPr/>
        </p:nvSpPr>
        <p:spPr>
          <a:xfrm>
            <a:off x="7748624" y="5753099"/>
            <a:ext cx="1992483" cy="1845525"/>
          </a:xfrm>
          <a:prstGeom prst="ellipse">
            <a:avLst/>
          </a:prstGeom>
          <a:solidFill>
            <a:srgbClr val="EF768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7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/>
              </a:rPr>
              <a:t>76</a:t>
            </a: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64B132-230F-4647-E970-659F1C570607}"/>
              </a:ext>
            </a:extLst>
          </p:cNvPr>
          <p:cNvSpPr/>
          <p:nvPr/>
        </p:nvSpPr>
        <p:spPr>
          <a:xfrm>
            <a:off x="5121696" y="3516773"/>
            <a:ext cx="1318797" cy="1712723"/>
          </a:xfrm>
          <a:custGeom>
            <a:avLst/>
            <a:gdLst/>
            <a:ahLst/>
            <a:cxnLst/>
            <a:rect l="l" t="t" r="r" b="b"/>
            <a:pathLst>
              <a:path w="1318797" h="1712723">
                <a:moveTo>
                  <a:pt x="0" y="0"/>
                </a:moveTo>
                <a:lnTo>
                  <a:pt x="1318797" y="0"/>
                </a:lnTo>
                <a:lnTo>
                  <a:pt x="1318797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A0ED0C2E-4136-FF49-AC5D-350B0C75E2DC}"/>
              </a:ext>
            </a:extLst>
          </p:cNvPr>
          <p:cNvSpPr/>
          <p:nvPr/>
        </p:nvSpPr>
        <p:spPr>
          <a:xfrm>
            <a:off x="5380666" y="5819499"/>
            <a:ext cx="1321651" cy="1712723"/>
          </a:xfrm>
          <a:custGeom>
            <a:avLst/>
            <a:gdLst/>
            <a:ahLst/>
            <a:cxnLst/>
            <a:rect l="l" t="t" r="r" b="b"/>
            <a:pathLst>
              <a:path w="1321651" h="1712723">
                <a:moveTo>
                  <a:pt x="0" y="0"/>
                </a:moveTo>
                <a:lnTo>
                  <a:pt x="1321651" y="0"/>
                </a:lnTo>
                <a:lnTo>
                  <a:pt x="1321651" y="1712723"/>
                </a:lnTo>
                <a:lnTo>
                  <a:pt x="0" y="1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42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40741" y="1271696"/>
            <a:ext cx="1259659" cy="1281003"/>
          </a:xfrm>
          <a:custGeom>
            <a:avLst/>
            <a:gdLst/>
            <a:ahLst/>
            <a:cxnLst/>
            <a:rect l="l" t="t" r="r" b="b"/>
            <a:pathLst>
              <a:path w="964411" h="1042094">
                <a:moveTo>
                  <a:pt x="0" y="0"/>
                </a:moveTo>
                <a:lnTo>
                  <a:pt x="964410" y="0"/>
                </a:lnTo>
                <a:lnTo>
                  <a:pt x="964410" y="1042094"/>
                </a:lnTo>
                <a:lnTo>
                  <a:pt x="0" y="1042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209800" y="3109644"/>
            <a:ext cx="2490030" cy="249003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6070"/>
            </a:solidFill>
            <a:ln w="76200">
              <a:solidFill>
                <a:schemeClr val="bg1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38</a:t>
              </a:r>
            </a:p>
          </p:txBody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52A72BA4-2971-1E10-2E80-CCA2B1097B36}"/>
              </a:ext>
            </a:extLst>
          </p:cNvPr>
          <p:cNvGrpSpPr/>
          <p:nvPr/>
        </p:nvGrpSpPr>
        <p:grpSpPr>
          <a:xfrm>
            <a:off x="5574577" y="3109644"/>
            <a:ext cx="2490030" cy="2490030"/>
            <a:chOff x="0" y="0"/>
            <a:chExt cx="812800" cy="812800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29B086DD-FA98-8542-4F32-AE751ECFC72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B24A4695-B5EB-9254-53D7-E9774739BF24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99</a:t>
              </a:r>
            </a:p>
          </p:txBody>
        </p:sp>
      </p:grpSp>
      <p:grpSp>
        <p:nvGrpSpPr>
          <p:cNvPr id="22" name="Group 9">
            <a:extLst>
              <a:ext uri="{FF2B5EF4-FFF2-40B4-BE49-F238E27FC236}">
                <a16:creationId xmlns:a16="http://schemas.microsoft.com/office/drawing/2014/main" id="{23C76270-3537-533F-45EB-58DC469AA041}"/>
              </a:ext>
            </a:extLst>
          </p:cNvPr>
          <p:cNvGrpSpPr/>
          <p:nvPr/>
        </p:nvGrpSpPr>
        <p:grpSpPr>
          <a:xfrm>
            <a:off x="9039156" y="3111905"/>
            <a:ext cx="2490030" cy="2490030"/>
            <a:chOff x="0" y="0"/>
            <a:chExt cx="812800" cy="812800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CA14275-3E88-F3AD-F4C9-20817A0D0B2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1A2F9A0E-A787-A9FA-39F5-11CC4F62F74E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83</a:t>
              </a:r>
            </a:p>
          </p:txBody>
        </p:sp>
      </p:grpSp>
      <p:grpSp>
        <p:nvGrpSpPr>
          <p:cNvPr id="25" name="Group 5">
            <a:extLst>
              <a:ext uri="{FF2B5EF4-FFF2-40B4-BE49-F238E27FC236}">
                <a16:creationId xmlns:a16="http://schemas.microsoft.com/office/drawing/2014/main" id="{2628A50B-414A-7F5D-A878-61FBAA261995}"/>
              </a:ext>
            </a:extLst>
          </p:cNvPr>
          <p:cNvGrpSpPr/>
          <p:nvPr/>
        </p:nvGrpSpPr>
        <p:grpSpPr>
          <a:xfrm>
            <a:off x="11760302" y="2313791"/>
            <a:ext cx="4942004" cy="5225958"/>
            <a:chOff x="225136" y="777384"/>
            <a:chExt cx="5165350" cy="5787507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74F6897A-3295-AA85-30E8-A621099BA03F}"/>
                </a:ext>
              </a:extLst>
            </p:cNvPr>
            <p:cNvSpPr/>
            <p:nvPr/>
          </p:nvSpPr>
          <p:spPr>
            <a:xfrm>
              <a:off x="225136" y="777384"/>
              <a:ext cx="5165350" cy="5787507"/>
            </a:xfrm>
            <a:custGeom>
              <a:avLst/>
              <a:gdLst/>
              <a:ahLst/>
              <a:cxnLst/>
              <a:rect l="l" t="t" r="r" b="b"/>
              <a:pathLst>
                <a:path w="5165350" h="5787507">
                  <a:moveTo>
                    <a:pt x="0" y="0"/>
                  </a:moveTo>
                  <a:lnTo>
                    <a:pt x="5165350" y="0"/>
                  </a:lnTo>
                  <a:lnTo>
                    <a:pt x="5165350" y="5787507"/>
                  </a:lnTo>
                  <a:lnTo>
                    <a:pt x="0" y="5787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6F7709AD-2F9B-8002-29C3-462280A2EBE8}"/>
                </a:ext>
              </a:extLst>
            </p:cNvPr>
            <p:cNvSpPr txBox="1"/>
            <p:nvPr/>
          </p:nvSpPr>
          <p:spPr>
            <a:xfrm>
              <a:off x="737074" y="4132156"/>
              <a:ext cx="4141474" cy="17326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31"/>
                </a:lnSpc>
              </a:pPr>
              <a:r>
                <a:rPr lang="en-US" sz="552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Quan </a:t>
              </a:r>
              <a:r>
                <a:rPr lang="en-US" sz="552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sát</a:t>
              </a:r>
              <a:r>
                <a:rPr lang="en-US" sz="552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52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các</a:t>
              </a:r>
              <a:r>
                <a:rPr lang="en-US" sz="552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52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số</a:t>
              </a:r>
              <a:r>
                <a:rPr lang="en-US" sz="5523" dirty="0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 </a:t>
              </a:r>
              <a:r>
                <a:rPr lang="en-US" sz="5523" dirty="0" err="1">
                  <a:solidFill>
                    <a:srgbClr val="000000"/>
                  </a:solidFill>
                  <a:latin typeface="UTM Avo"/>
                  <a:ea typeface="UTM Avo"/>
                  <a:cs typeface="UTM Avo"/>
                  <a:sym typeface="UTM Avo"/>
                </a:rPr>
                <a:t>trên</a:t>
              </a:r>
              <a:endParaRPr lang="en-US" sz="5523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57F7193-4635-4B88-8B2F-5CD655298CCC}"/>
              </a:ext>
            </a:extLst>
          </p:cNvPr>
          <p:cNvSpPr/>
          <p:nvPr/>
        </p:nvSpPr>
        <p:spPr>
          <a:xfrm>
            <a:off x="1940741" y="1271697"/>
            <a:ext cx="1183459" cy="1129906"/>
          </a:xfrm>
          <a:custGeom>
            <a:avLst/>
            <a:gdLst/>
            <a:ahLst/>
            <a:cxnLst/>
            <a:rect l="l" t="t" r="r" b="b"/>
            <a:pathLst>
              <a:path w="964411" h="1042094">
                <a:moveTo>
                  <a:pt x="0" y="0"/>
                </a:moveTo>
                <a:lnTo>
                  <a:pt x="964410" y="0"/>
                </a:lnTo>
                <a:lnTo>
                  <a:pt x="964410" y="1042094"/>
                </a:lnTo>
                <a:lnTo>
                  <a:pt x="0" y="1042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E7836-BE17-28B7-BCB5-871A7D1D5469}"/>
              </a:ext>
            </a:extLst>
          </p:cNvPr>
          <p:cNvSpPr txBox="1"/>
          <p:nvPr/>
        </p:nvSpPr>
        <p:spPr>
          <a:xfrm>
            <a:off x="7674426" y="1028700"/>
            <a:ext cx="6413921" cy="2483108"/>
          </a:xfrm>
          <a:prstGeom prst="cloudCallout">
            <a:avLst>
              <a:gd name="adj1" fmla="val 35544"/>
              <a:gd name="adj2" fmla="val 9444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Tìm số bé nhất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3D7F9BAE-C932-1CF6-1708-D3D5437964FE}"/>
              </a:ext>
            </a:extLst>
          </p:cNvPr>
          <p:cNvGrpSpPr/>
          <p:nvPr/>
        </p:nvGrpSpPr>
        <p:grpSpPr>
          <a:xfrm>
            <a:off x="2291272" y="4035011"/>
            <a:ext cx="2490030" cy="2490030"/>
            <a:chOff x="0" y="0"/>
            <a:chExt cx="812800" cy="812800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AAB77AD-7994-B6C6-A425-E246E1DBD5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6070"/>
            </a:solidFill>
            <a:ln w="76200">
              <a:solidFill>
                <a:schemeClr val="bg1"/>
              </a:solidFill>
            </a:ln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0E18F21B-F40B-85BC-5B8A-538129ABACB7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38</a:t>
              </a: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E62ECB80-6126-AC9C-8ADD-02D492BC4A37}"/>
              </a:ext>
            </a:extLst>
          </p:cNvPr>
          <p:cNvGrpSpPr/>
          <p:nvPr/>
        </p:nvGrpSpPr>
        <p:grpSpPr>
          <a:xfrm>
            <a:off x="5650313" y="4035011"/>
            <a:ext cx="2490030" cy="2490030"/>
            <a:chOff x="0" y="0"/>
            <a:chExt cx="812800" cy="81280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491D49F-EC5B-0D94-BCAF-BBB7EECE0B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B6605772-A1F3-B0A5-5276-3FC9751D18EF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99</a:t>
              </a: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id="{BA697A26-E3C4-4715-9621-7D3FBD1E1839}"/>
              </a:ext>
            </a:extLst>
          </p:cNvPr>
          <p:cNvGrpSpPr/>
          <p:nvPr/>
        </p:nvGrpSpPr>
        <p:grpSpPr>
          <a:xfrm>
            <a:off x="9135533" y="4035011"/>
            <a:ext cx="2490030" cy="2490030"/>
            <a:chOff x="0" y="0"/>
            <a:chExt cx="812800" cy="81280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9AAF6EA-C251-ADA4-0FCF-615DFEEF5A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F9D4B7DC-52CA-776F-3629-65551901D7B0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83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8414" y="8901607"/>
            <a:ext cx="20779740" cy="7807292"/>
            <a:chOff x="0" y="0"/>
            <a:chExt cx="5472853" cy="20562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2853" cy="2056241"/>
            </a:xfrm>
            <a:custGeom>
              <a:avLst/>
              <a:gdLst/>
              <a:ahLst/>
              <a:cxnLst/>
              <a:rect l="l" t="t" r="r" b="b"/>
              <a:pathLst>
                <a:path w="5472853" h="2056241">
                  <a:moveTo>
                    <a:pt x="0" y="0"/>
                  </a:moveTo>
                  <a:lnTo>
                    <a:pt x="5472853" y="0"/>
                  </a:lnTo>
                  <a:lnTo>
                    <a:pt x="5472853" y="2056241"/>
                  </a:lnTo>
                  <a:lnTo>
                    <a:pt x="0" y="2056241"/>
                  </a:lnTo>
                  <a:close/>
                </a:path>
              </a:pathLst>
            </a:custGeom>
            <a:solidFill>
              <a:srgbClr val="FFC8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2853" cy="2094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312076" y="956716"/>
            <a:ext cx="9572831" cy="8531786"/>
          </a:xfrm>
          <a:custGeom>
            <a:avLst/>
            <a:gdLst/>
            <a:ahLst/>
            <a:cxnLst/>
            <a:rect l="l" t="t" r="r" b="b"/>
            <a:pathLst>
              <a:path w="9572831" h="8531786">
                <a:moveTo>
                  <a:pt x="0" y="0"/>
                </a:moveTo>
                <a:lnTo>
                  <a:pt x="9572831" y="0"/>
                </a:lnTo>
                <a:lnTo>
                  <a:pt x="9572831" y="8531786"/>
                </a:lnTo>
                <a:lnTo>
                  <a:pt x="0" y="8531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229473" y="3840757"/>
            <a:ext cx="7738038" cy="476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34"/>
              </a:lnSpc>
            </a:pP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-So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sánh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được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số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có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hai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chữ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số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  <a:p>
            <a:pPr algn="just">
              <a:lnSpc>
                <a:spcPts val="7534"/>
              </a:lnSpc>
            </a:pP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-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Thực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hành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vận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dụng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so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sánh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số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trong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tình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huống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thực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499" b="1" dirty="0" err="1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tế</a:t>
            </a:r>
            <a:r>
              <a:rPr lang="en-US" sz="5499" b="1" dirty="0">
                <a:solidFill>
                  <a:srgbClr val="1D1D1B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990600" y="3330132"/>
            <a:ext cx="5739417" cy="6956868"/>
          </a:xfrm>
          <a:custGeom>
            <a:avLst/>
            <a:gdLst/>
            <a:ahLst/>
            <a:cxnLst/>
            <a:rect l="l" t="t" r="r" b="b"/>
            <a:pathLst>
              <a:path w="5739417" h="6956868">
                <a:moveTo>
                  <a:pt x="0" y="0"/>
                </a:moveTo>
                <a:lnTo>
                  <a:pt x="5739417" y="0"/>
                </a:lnTo>
                <a:lnTo>
                  <a:pt x="5739417" y="6956868"/>
                </a:lnTo>
                <a:lnTo>
                  <a:pt x="0" y="6956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696861">
            <a:off x="-968540" y="2102494"/>
            <a:ext cx="2385082" cy="2029488"/>
          </a:xfrm>
          <a:custGeom>
            <a:avLst/>
            <a:gdLst/>
            <a:ahLst/>
            <a:cxnLst/>
            <a:rect l="l" t="t" r="r" b="b"/>
            <a:pathLst>
              <a:path w="2385082" h="2029488">
                <a:moveTo>
                  <a:pt x="0" y="0"/>
                </a:moveTo>
                <a:lnTo>
                  <a:pt x="2385082" y="0"/>
                </a:lnTo>
                <a:lnTo>
                  <a:pt x="2385082" y="2029488"/>
                </a:lnTo>
                <a:lnTo>
                  <a:pt x="0" y="2029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7520859">
            <a:off x="16430555" y="7533169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325993">
            <a:off x="736632" y="5233602"/>
            <a:ext cx="584136" cy="538467"/>
          </a:xfrm>
          <a:custGeom>
            <a:avLst/>
            <a:gdLst/>
            <a:ahLst/>
            <a:cxnLst/>
            <a:rect l="l" t="t" r="r" b="b"/>
            <a:pathLst>
              <a:path w="584136" h="538467">
                <a:moveTo>
                  <a:pt x="0" y="0"/>
                </a:moveTo>
                <a:lnTo>
                  <a:pt x="584136" y="0"/>
                </a:lnTo>
                <a:lnTo>
                  <a:pt x="584136" y="538467"/>
                </a:lnTo>
                <a:lnTo>
                  <a:pt x="0" y="5384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325993">
            <a:off x="16377577" y="754276"/>
            <a:ext cx="595397" cy="548848"/>
          </a:xfrm>
          <a:custGeom>
            <a:avLst/>
            <a:gdLst/>
            <a:ahLst/>
            <a:cxnLst/>
            <a:rect l="l" t="t" r="r" b="b"/>
            <a:pathLst>
              <a:path w="595397" h="548848">
                <a:moveTo>
                  <a:pt x="0" y="0"/>
                </a:moveTo>
                <a:lnTo>
                  <a:pt x="595397" y="0"/>
                </a:lnTo>
                <a:lnTo>
                  <a:pt x="595397" y="548848"/>
                </a:lnTo>
                <a:lnTo>
                  <a:pt x="0" y="548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93E96-1CA5-014B-AF0B-718F8252E5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023" y="190500"/>
            <a:ext cx="13431389" cy="20582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B05195-0B88-BA42-38AA-C110A0487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B4AC080-AF54-035B-8A1D-4DC9DA8D3B5B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85BA0B5-0449-BE6F-12BA-6766CD786B6A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B9E4B84-2E71-D523-040E-FE4EF6CD7B1A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D5C8717-2206-4453-67B5-92CE0935991B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B1601E9-D1F6-49B0-36EE-D39A4C951367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B5ED011-8A09-5D52-69C1-F2020A6A5B2E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BC5E6A2-15E1-7BBD-F507-939A89DEAF0D}"/>
              </a:ext>
            </a:extLst>
          </p:cNvPr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BD0EE66A-1296-6222-C990-8E3B275E59A5}"/>
              </a:ext>
            </a:extLst>
          </p:cNvPr>
          <p:cNvSpPr/>
          <p:nvPr/>
        </p:nvSpPr>
        <p:spPr>
          <a:xfrm>
            <a:off x="1940741" y="1271697"/>
            <a:ext cx="1183459" cy="1129906"/>
          </a:xfrm>
          <a:custGeom>
            <a:avLst/>
            <a:gdLst/>
            <a:ahLst/>
            <a:cxnLst/>
            <a:rect l="l" t="t" r="r" b="b"/>
            <a:pathLst>
              <a:path w="964411" h="1042094">
                <a:moveTo>
                  <a:pt x="0" y="0"/>
                </a:moveTo>
                <a:lnTo>
                  <a:pt x="964410" y="0"/>
                </a:lnTo>
                <a:lnTo>
                  <a:pt x="964410" y="1042094"/>
                </a:lnTo>
                <a:lnTo>
                  <a:pt x="0" y="1042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D1FE2-C6B5-FFA4-D225-3809D4F00795}"/>
              </a:ext>
            </a:extLst>
          </p:cNvPr>
          <p:cNvSpPr txBox="1"/>
          <p:nvPr/>
        </p:nvSpPr>
        <p:spPr>
          <a:xfrm>
            <a:off x="7674426" y="1028700"/>
            <a:ext cx="6413921" cy="2483108"/>
          </a:xfrm>
          <a:prstGeom prst="cloudCallout">
            <a:avLst>
              <a:gd name="adj1" fmla="val 35544"/>
              <a:gd name="adj2" fmla="val 9444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Tìm số lớn nhất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A5168F87-3CC4-59F9-AA57-53E57AA3564F}"/>
              </a:ext>
            </a:extLst>
          </p:cNvPr>
          <p:cNvGrpSpPr/>
          <p:nvPr/>
        </p:nvGrpSpPr>
        <p:grpSpPr>
          <a:xfrm>
            <a:off x="2291272" y="4035011"/>
            <a:ext cx="2490030" cy="2490030"/>
            <a:chOff x="0" y="0"/>
            <a:chExt cx="812800" cy="812800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65BD722-DFC2-42B7-B8E1-EB90B60EA69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6070"/>
            </a:solidFill>
            <a:ln w="76200">
              <a:solidFill>
                <a:schemeClr val="bg1"/>
              </a:solidFill>
            </a:ln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D094ED2B-2E22-10E8-F152-7041FA14C76F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38</a:t>
              </a: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A5296298-B912-75B9-F7B8-EBD7208BE23D}"/>
              </a:ext>
            </a:extLst>
          </p:cNvPr>
          <p:cNvGrpSpPr/>
          <p:nvPr/>
        </p:nvGrpSpPr>
        <p:grpSpPr>
          <a:xfrm>
            <a:off x="5650313" y="4035011"/>
            <a:ext cx="2490030" cy="2490030"/>
            <a:chOff x="0" y="0"/>
            <a:chExt cx="812800" cy="81280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56A66C12-4EE0-2529-FE8F-AF90F81BA6E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ED1F64D9-7CF5-3753-CA91-6E491A0BFC60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99</a:t>
              </a: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id="{A995FB41-3589-2FA1-3553-DF5DF17FDA68}"/>
              </a:ext>
            </a:extLst>
          </p:cNvPr>
          <p:cNvGrpSpPr/>
          <p:nvPr/>
        </p:nvGrpSpPr>
        <p:grpSpPr>
          <a:xfrm>
            <a:off x="9135533" y="4035011"/>
            <a:ext cx="2490030" cy="2490030"/>
            <a:chOff x="0" y="0"/>
            <a:chExt cx="812800" cy="81280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DD6317F-B2B7-CF01-96E6-8022FA44F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B4124886-3AC3-B9E7-3B25-E5A0692C8DDB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3ABD1C-EBD5-0DA5-7E88-BD9916AA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9D807C4-3FAE-946E-8F15-B5877706AB5B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3FF26F3-AB7A-EC11-2429-8214E9FE2F93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183148A-4850-F2AF-4364-0E19570038B3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4B4D84B-3D69-4539-830B-23585072AB92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6CC0289-F852-4A4D-C148-D2A60FCA6285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D7EEC98-668A-0A21-DF12-EC0E6C1D5C45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15673A3-B9F1-9FAF-290D-B6B99103D914}"/>
              </a:ext>
            </a:extLst>
          </p:cNvPr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71FF3FF-4592-6805-1107-F7DB2614E2F7}"/>
              </a:ext>
            </a:extLst>
          </p:cNvPr>
          <p:cNvSpPr/>
          <p:nvPr/>
        </p:nvSpPr>
        <p:spPr>
          <a:xfrm>
            <a:off x="1940741" y="1271697"/>
            <a:ext cx="1183459" cy="1129906"/>
          </a:xfrm>
          <a:custGeom>
            <a:avLst/>
            <a:gdLst/>
            <a:ahLst/>
            <a:cxnLst/>
            <a:rect l="l" t="t" r="r" b="b"/>
            <a:pathLst>
              <a:path w="964411" h="1042094">
                <a:moveTo>
                  <a:pt x="0" y="0"/>
                </a:moveTo>
                <a:lnTo>
                  <a:pt x="964410" y="0"/>
                </a:lnTo>
                <a:lnTo>
                  <a:pt x="964410" y="1042094"/>
                </a:lnTo>
                <a:lnTo>
                  <a:pt x="0" y="1042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56360B-5FA1-1C48-886B-1C64352090CB}"/>
              </a:ext>
            </a:extLst>
          </p:cNvPr>
          <p:cNvSpPr txBox="1"/>
          <p:nvPr/>
        </p:nvSpPr>
        <p:spPr>
          <a:xfrm>
            <a:off x="6489438" y="962773"/>
            <a:ext cx="7245525" cy="2951619"/>
          </a:xfrm>
          <a:prstGeom prst="cloudCallout">
            <a:avLst>
              <a:gd name="adj1" fmla="val 46295"/>
              <a:gd name="adj2" fmla="val 85261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Sắp xếp các số trên theo thứ tự từ bé đến lớn</a:t>
            </a:r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91ABABFC-F163-386F-5734-74166AB06E3B}"/>
              </a:ext>
            </a:extLst>
          </p:cNvPr>
          <p:cNvGrpSpPr/>
          <p:nvPr/>
        </p:nvGrpSpPr>
        <p:grpSpPr>
          <a:xfrm>
            <a:off x="2253884" y="4180459"/>
            <a:ext cx="2490030" cy="2490030"/>
            <a:chOff x="0" y="0"/>
            <a:chExt cx="812800" cy="812800"/>
          </a:xfrm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65ABC360-3140-D015-7653-B4515A627C6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6070"/>
            </a:solidFill>
            <a:ln w="76200">
              <a:solidFill>
                <a:schemeClr val="bg1"/>
              </a:solidFill>
            </a:ln>
          </p:spPr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2C49599D-E234-BEDD-D947-D0CF3497EDF6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38</a:t>
              </a:r>
            </a:p>
          </p:txBody>
        </p:sp>
      </p:grpSp>
      <p:grpSp>
        <p:nvGrpSpPr>
          <p:cNvPr id="15" name="Group 9">
            <a:extLst>
              <a:ext uri="{FF2B5EF4-FFF2-40B4-BE49-F238E27FC236}">
                <a16:creationId xmlns:a16="http://schemas.microsoft.com/office/drawing/2014/main" id="{3F0D30C2-A7B2-5BD8-CA17-96FACF332F16}"/>
              </a:ext>
            </a:extLst>
          </p:cNvPr>
          <p:cNvGrpSpPr/>
          <p:nvPr/>
        </p:nvGrpSpPr>
        <p:grpSpPr>
          <a:xfrm>
            <a:off x="9353035" y="4180459"/>
            <a:ext cx="2490030" cy="2490030"/>
            <a:chOff x="0" y="0"/>
            <a:chExt cx="812800" cy="81280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9C13A60-3E76-E1F7-9241-CDDB601A5BA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1E09ADD5-11CE-E5CF-FA82-9B29F3B814C3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99</a:t>
              </a: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id="{5E889B1E-4A50-8CB1-6EE6-48A0A7E61ABC}"/>
              </a:ext>
            </a:extLst>
          </p:cNvPr>
          <p:cNvGrpSpPr/>
          <p:nvPr/>
        </p:nvGrpSpPr>
        <p:grpSpPr>
          <a:xfrm>
            <a:off x="5707871" y="4180459"/>
            <a:ext cx="2490030" cy="2490030"/>
            <a:chOff x="0" y="0"/>
            <a:chExt cx="812800" cy="812800"/>
          </a:xfrm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49688610-EF93-7488-159F-8D94571920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E38F9EE5-DE49-1DC8-BBC9-0932CFB112A4}"/>
                </a:ext>
              </a:extLst>
            </p:cNvPr>
            <p:cNvSpPr txBox="1"/>
            <p:nvPr/>
          </p:nvSpPr>
          <p:spPr>
            <a:xfrm>
              <a:off x="152400" y="28575"/>
              <a:ext cx="5080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55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1D693-75BB-C9D6-5E79-99DCB9B75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2F0D2C6-A3AA-0BDD-0A96-2A52CC488D34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7865EA-5628-4311-A177-94A3A8F6AAD2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F2B4D08-5052-D2FF-5EAD-B3C901CCCBE1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8931526-B4AD-995E-CA1A-6F729305F684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99AE4A-0190-1073-DC34-56EB0789AB34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95D02D8-431F-0B63-2FD7-8CFF54C69302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59A88B5-C0D8-E454-3846-DE9F0C3CA47D}"/>
              </a:ext>
            </a:extLst>
          </p:cNvPr>
          <p:cNvSpPr/>
          <p:nvPr/>
        </p:nvSpPr>
        <p:spPr>
          <a:xfrm>
            <a:off x="1946862" y="1028700"/>
            <a:ext cx="1011564" cy="1071984"/>
          </a:xfrm>
          <a:custGeom>
            <a:avLst/>
            <a:gdLst/>
            <a:ahLst/>
            <a:cxnLst/>
            <a:rect l="l" t="t" r="r" b="b"/>
            <a:pathLst>
              <a:path w="1011564" h="1071984">
                <a:moveTo>
                  <a:pt x="0" y="0"/>
                </a:moveTo>
                <a:lnTo>
                  <a:pt x="1011564" y="0"/>
                </a:lnTo>
                <a:lnTo>
                  <a:pt x="1011564" y="1071984"/>
                </a:lnTo>
                <a:lnTo>
                  <a:pt x="0" y="10719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8CED801-0574-4704-C5B2-55F5BDCF5A51}"/>
              </a:ext>
            </a:extLst>
          </p:cNvPr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0E3010-7F5D-6D99-0476-8F8BA25C8781}"/>
              </a:ext>
            </a:extLst>
          </p:cNvPr>
          <p:cNvSpPr txBox="1"/>
          <p:nvPr/>
        </p:nvSpPr>
        <p:spPr>
          <a:xfrm>
            <a:off x="3733800" y="1510282"/>
            <a:ext cx="8918406" cy="3654385"/>
          </a:xfrm>
          <a:prstGeom prst="cloudCallout">
            <a:avLst>
              <a:gd name="adj1" fmla="val 69529"/>
              <a:gd name="adj2" fmla="val 50026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Các em cùng cô quan sát tranh và trả lời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31008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16278" y="3711555"/>
            <a:ext cx="3767264" cy="2622958"/>
          </a:xfrm>
          <a:custGeom>
            <a:avLst/>
            <a:gdLst/>
            <a:ahLst/>
            <a:cxnLst/>
            <a:rect l="l" t="t" r="r" b="b"/>
            <a:pathLst>
              <a:path w="3767264" h="2622958">
                <a:moveTo>
                  <a:pt x="0" y="0"/>
                </a:moveTo>
                <a:lnTo>
                  <a:pt x="3767264" y="0"/>
                </a:lnTo>
                <a:lnTo>
                  <a:pt x="3767264" y="2622958"/>
                </a:lnTo>
                <a:lnTo>
                  <a:pt x="0" y="2622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22276" y="5233912"/>
            <a:ext cx="19467432" cy="5230957"/>
          </a:xfrm>
          <a:custGeom>
            <a:avLst/>
            <a:gdLst/>
            <a:ahLst/>
            <a:cxnLst/>
            <a:rect l="l" t="t" r="r" b="b"/>
            <a:pathLst>
              <a:path w="19467432" h="5230957">
                <a:moveTo>
                  <a:pt x="0" y="0"/>
                </a:moveTo>
                <a:lnTo>
                  <a:pt x="19467432" y="0"/>
                </a:lnTo>
                <a:lnTo>
                  <a:pt x="19467432" y="5230957"/>
                </a:lnTo>
                <a:lnTo>
                  <a:pt x="0" y="523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924" r="-26063" b="-122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78245" y="5763375"/>
            <a:ext cx="1533455" cy="517541"/>
          </a:xfrm>
          <a:custGeom>
            <a:avLst/>
            <a:gdLst/>
            <a:ahLst/>
            <a:cxnLst/>
            <a:rect l="l" t="t" r="r" b="b"/>
            <a:pathLst>
              <a:path w="1533455" h="517541">
                <a:moveTo>
                  <a:pt x="0" y="0"/>
                </a:moveTo>
                <a:lnTo>
                  <a:pt x="1533455" y="0"/>
                </a:lnTo>
                <a:lnTo>
                  <a:pt x="1533455" y="517541"/>
                </a:lnTo>
                <a:lnTo>
                  <a:pt x="0" y="517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00375" y="5647772"/>
            <a:ext cx="1834863" cy="619266"/>
          </a:xfrm>
          <a:custGeom>
            <a:avLst/>
            <a:gdLst/>
            <a:ahLst/>
            <a:cxnLst/>
            <a:rect l="l" t="t" r="r" b="b"/>
            <a:pathLst>
              <a:path w="1834863" h="619266">
                <a:moveTo>
                  <a:pt x="0" y="0"/>
                </a:moveTo>
                <a:lnTo>
                  <a:pt x="1834862" y="0"/>
                </a:lnTo>
                <a:lnTo>
                  <a:pt x="1834862" y="619267"/>
                </a:lnTo>
                <a:lnTo>
                  <a:pt x="0" y="619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72673" y="-1031412"/>
            <a:ext cx="8478054" cy="9485934"/>
          </a:xfrm>
          <a:custGeom>
            <a:avLst/>
            <a:gdLst/>
            <a:ahLst/>
            <a:cxnLst/>
            <a:rect l="l" t="t" r="r" b="b"/>
            <a:pathLst>
              <a:path w="8478054" h="9485934">
                <a:moveTo>
                  <a:pt x="0" y="0"/>
                </a:moveTo>
                <a:lnTo>
                  <a:pt x="8478054" y="0"/>
                </a:lnTo>
                <a:lnTo>
                  <a:pt x="8478054" y="9485934"/>
                </a:lnTo>
                <a:lnTo>
                  <a:pt x="0" y="9485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2922825" y="367075"/>
            <a:ext cx="7909365" cy="6169305"/>
            <a:chOff x="0" y="0"/>
            <a:chExt cx="10545820" cy="8225740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0545820" cy="8225740"/>
            </a:xfrm>
            <a:custGeom>
              <a:avLst/>
              <a:gdLst/>
              <a:ahLst/>
              <a:cxnLst/>
              <a:rect l="l" t="t" r="r" b="b"/>
              <a:pathLst>
                <a:path w="10545820" h="8225740">
                  <a:moveTo>
                    <a:pt x="10545820" y="0"/>
                  </a:moveTo>
                  <a:lnTo>
                    <a:pt x="0" y="0"/>
                  </a:lnTo>
                  <a:lnTo>
                    <a:pt x="0" y="8225740"/>
                  </a:lnTo>
                  <a:lnTo>
                    <a:pt x="10545820" y="8225740"/>
                  </a:lnTo>
                  <a:lnTo>
                    <a:pt x="1054582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293053" y="6592270"/>
              <a:ext cx="216625" cy="229536"/>
            </a:xfrm>
            <a:custGeom>
              <a:avLst/>
              <a:gdLst/>
              <a:ahLst/>
              <a:cxnLst/>
              <a:rect l="l" t="t" r="r" b="b"/>
              <a:pathLst>
                <a:path w="216625" h="229536">
                  <a:moveTo>
                    <a:pt x="0" y="0"/>
                  </a:moveTo>
                  <a:lnTo>
                    <a:pt x="216625" y="0"/>
                  </a:lnTo>
                  <a:lnTo>
                    <a:pt x="216625" y="229536"/>
                  </a:lnTo>
                  <a:lnTo>
                    <a:pt x="0" y="22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996945" y="7159882"/>
              <a:ext cx="216625" cy="229536"/>
            </a:xfrm>
            <a:custGeom>
              <a:avLst/>
              <a:gdLst/>
              <a:ahLst/>
              <a:cxnLst/>
              <a:rect l="l" t="t" r="r" b="b"/>
              <a:pathLst>
                <a:path w="216625" h="229536">
                  <a:moveTo>
                    <a:pt x="0" y="0"/>
                  </a:moveTo>
                  <a:lnTo>
                    <a:pt x="216625" y="0"/>
                  </a:lnTo>
                  <a:lnTo>
                    <a:pt x="216625" y="229536"/>
                  </a:lnTo>
                  <a:lnTo>
                    <a:pt x="0" y="229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810046" y="7123826"/>
              <a:ext cx="142340" cy="150824"/>
            </a:xfrm>
            <a:custGeom>
              <a:avLst/>
              <a:gdLst/>
              <a:ahLst/>
              <a:cxnLst/>
              <a:rect l="l" t="t" r="r" b="b"/>
              <a:pathLst>
                <a:path w="142340" h="150824">
                  <a:moveTo>
                    <a:pt x="0" y="0"/>
                  </a:moveTo>
                  <a:lnTo>
                    <a:pt x="142341" y="0"/>
                  </a:lnTo>
                  <a:lnTo>
                    <a:pt x="142341" y="150824"/>
                  </a:lnTo>
                  <a:lnTo>
                    <a:pt x="0" y="15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8727527" y="6592270"/>
              <a:ext cx="142340" cy="150824"/>
            </a:xfrm>
            <a:custGeom>
              <a:avLst/>
              <a:gdLst/>
              <a:ahLst/>
              <a:cxnLst/>
              <a:rect l="l" t="t" r="r" b="b"/>
              <a:pathLst>
                <a:path w="142340" h="150824">
                  <a:moveTo>
                    <a:pt x="0" y="0"/>
                  </a:moveTo>
                  <a:lnTo>
                    <a:pt x="142340" y="0"/>
                  </a:lnTo>
                  <a:lnTo>
                    <a:pt x="142340" y="150824"/>
                  </a:lnTo>
                  <a:lnTo>
                    <a:pt x="0" y="150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flipH="1">
            <a:off x="3986942" y="5987158"/>
            <a:ext cx="1740790" cy="587517"/>
          </a:xfrm>
          <a:custGeom>
            <a:avLst/>
            <a:gdLst/>
            <a:ahLst/>
            <a:cxnLst/>
            <a:rect l="l" t="t" r="r" b="b"/>
            <a:pathLst>
              <a:path w="1740790" h="587517">
                <a:moveTo>
                  <a:pt x="1740790" y="0"/>
                </a:moveTo>
                <a:lnTo>
                  <a:pt x="0" y="0"/>
                </a:lnTo>
                <a:lnTo>
                  <a:pt x="0" y="587517"/>
                </a:lnTo>
                <a:lnTo>
                  <a:pt x="1740790" y="587517"/>
                </a:lnTo>
                <a:lnTo>
                  <a:pt x="17407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644973" y="1239515"/>
            <a:ext cx="1167044" cy="973023"/>
          </a:xfrm>
          <a:custGeom>
            <a:avLst/>
            <a:gdLst/>
            <a:ahLst/>
            <a:cxnLst/>
            <a:rect l="l" t="t" r="r" b="b"/>
            <a:pathLst>
              <a:path w="1167044" h="973023">
                <a:moveTo>
                  <a:pt x="0" y="0"/>
                </a:moveTo>
                <a:lnTo>
                  <a:pt x="1167044" y="0"/>
                </a:lnTo>
                <a:lnTo>
                  <a:pt x="1167044" y="973024"/>
                </a:lnTo>
                <a:lnTo>
                  <a:pt x="0" y="9730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064034" y="898896"/>
            <a:ext cx="748798" cy="806243"/>
          </a:xfrm>
          <a:custGeom>
            <a:avLst/>
            <a:gdLst/>
            <a:ahLst/>
            <a:cxnLst/>
            <a:rect l="l" t="t" r="r" b="b"/>
            <a:pathLst>
              <a:path w="748798" h="806243">
                <a:moveTo>
                  <a:pt x="0" y="0"/>
                </a:moveTo>
                <a:lnTo>
                  <a:pt x="748798" y="0"/>
                </a:lnTo>
                <a:lnTo>
                  <a:pt x="748798" y="806243"/>
                </a:lnTo>
                <a:lnTo>
                  <a:pt x="0" y="8062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4374136" y="1444452"/>
            <a:ext cx="484227" cy="521374"/>
          </a:xfrm>
          <a:custGeom>
            <a:avLst/>
            <a:gdLst/>
            <a:ahLst/>
            <a:cxnLst/>
            <a:rect l="l" t="t" r="r" b="b"/>
            <a:pathLst>
              <a:path w="484227" h="521374">
                <a:moveTo>
                  <a:pt x="484227" y="0"/>
                </a:moveTo>
                <a:lnTo>
                  <a:pt x="0" y="0"/>
                </a:lnTo>
                <a:lnTo>
                  <a:pt x="0" y="521375"/>
                </a:lnTo>
                <a:lnTo>
                  <a:pt x="484227" y="521375"/>
                </a:lnTo>
                <a:lnTo>
                  <a:pt x="48422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32374" y="5853800"/>
            <a:ext cx="1054053" cy="355743"/>
          </a:xfrm>
          <a:custGeom>
            <a:avLst/>
            <a:gdLst/>
            <a:ahLst/>
            <a:cxnLst/>
            <a:rect l="l" t="t" r="r" b="b"/>
            <a:pathLst>
              <a:path w="1054053" h="355743">
                <a:moveTo>
                  <a:pt x="0" y="0"/>
                </a:moveTo>
                <a:lnTo>
                  <a:pt x="1054053" y="0"/>
                </a:lnTo>
                <a:lnTo>
                  <a:pt x="1054053" y="355742"/>
                </a:lnTo>
                <a:lnTo>
                  <a:pt x="0" y="355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5462596" y="9340373"/>
            <a:ext cx="3228283" cy="1089545"/>
          </a:xfrm>
          <a:custGeom>
            <a:avLst/>
            <a:gdLst/>
            <a:ahLst/>
            <a:cxnLst/>
            <a:rect l="l" t="t" r="r" b="b"/>
            <a:pathLst>
              <a:path w="3228283" h="1089545">
                <a:moveTo>
                  <a:pt x="3228283" y="0"/>
                </a:moveTo>
                <a:lnTo>
                  <a:pt x="0" y="0"/>
                </a:lnTo>
                <a:lnTo>
                  <a:pt x="0" y="1089545"/>
                </a:lnTo>
                <a:lnTo>
                  <a:pt x="3228283" y="1089545"/>
                </a:lnTo>
                <a:lnTo>
                  <a:pt x="3228283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190144" y="-783167"/>
            <a:ext cx="1821392" cy="1821392"/>
          </a:xfrm>
          <a:custGeom>
            <a:avLst/>
            <a:gdLst/>
            <a:ahLst/>
            <a:cxnLst/>
            <a:rect l="l" t="t" r="r" b="b"/>
            <a:pathLst>
              <a:path w="1821392" h="1821392">
                <a:moveTo>
                  <a:pt x="0" y="0"/>
                </a:moveTo>
                <a:lnTo>
                  <a:pt x="1821392" y="0"/>
                </a:lnTo>
                <a:lnTo>
                  <a:pt x="1821392" y="1821392"/>
                </a:lnTo>
                <a:lnTo>
                  <a:pt x="0" y="18213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438433" y="177011"/>
            <a:ext cx="131565" cy="139407"/>
          </a:xfrm>
          <a:custGeom>
            <a:avLst/>
            <a:gdLst/>
            <a:ahLst/>
            <a:cxnLst/>
            <a:rect l="l" t="t" r="r" b="b"/>
            <a:pathLst>
              <a:path w="131565" h="139407">
                <a:moveTo>
                  <a:pt x="0" y="0"/>
                </a:moveTo>
                <a:lnTo>
                  <a:pt x="131565" y="0"/>
                </a:lnTo>
                <a:lnTo>
                  <a:pt x="131565" y="139406"/>
                </a:lnTo>
                <a:lnTo>
                  <a:pt x="0" y="1394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825461" y="488423"/>
            <a:ext cx="179373" cy="190064"/>
          </a:xfrm>
          <a:custGeom>
            <a:avLst/>
            <a:gdLst/>
            <a:ahLst/>
            <a:cxnLst/>
            <a:rect l="l" t="t" r="r" b="b"/>
            <a:pathLst>
              <a:path w="179373" h="190064">
                <a:moveTo>
                  <a:pt x="0" y="0"/>
                </a:moveTo>
                <a:lnTo>
                  <a:pt x="179373" y="0"/>
                </a:lnTo>
                <a:lnTo>
                  <a:pt x="179373" y="190064"/>
                </a:lnTo>
                <a:lnTo>
                  <a:pt x="0" y="190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550161" y="348025"/>
            <a:ext cx="1014019" cy="597004"/>
          </a:xfrm>
          <a:custGeom>
            <a:avLst/>
            <a:gdLst/>
            <a:ahLst/>
            <a:cxnLst/>
            <a:rect l="l" t="t" r="r" b="b"/>
            <a:pathLst>
              <a:path w="1014019" h="597004">
                <a:moveTo>
                  <a:pt x="0" y="0"/>
                </a:moveTo>
                <a:lnTo>
                  <a:pt x="1014019" y="0"/>
                </a:lnTo>
                <a:lnTo>
                  <a:pt x="1014019" y="597003"/>
                </a:lnTo>
                <a:lnTo>
                  <a:pt x="0" y="5970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5132017" y="1009650"/>
            <a:ext cx="219326" cy="2464342"/>
            <a:chOff x="0" y="0"/>
            <a:chExt cx="292435" cy="3285789"/>
          </a:xfrm>
        </p:grpSpPr>
        <p:grpSp>
          <p:nvGrpSpPr>
            <p:cNvPr id="25" name="Group 25"/>
            <p:cNvGrpSpPr/>
            <p:nvPr/>
          </p:nvGrpSpPr>
          <p:grpSpPr>
            <a:xfrm rot="-61086">
              <a:off x="99440" y="53627"/>
              <a:ext cx="123973" cy="3231315"/>
              <a:chOff x="0" y="0"/>
              <a:chExt cx="24489" cy="63828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4489" cy="638285"/>
              </a:xfrm>
              <a:custGeom>
                <a:avLst/>
                <a:gdLst/>
                <a:ahLst/>
                <a:cxnLst/>
                <a:rect l="l" t="t" r="r" b="b"/>
                <a:pathLst>
                  <a:path w="24489" h="638285">
                    <a:moveTo>
                      <a:pt x="12244" y="0"/>
                    </a:moveTo>
                    <a:lnTo>
                      <a:pt x="12244" y="0"/>
                    </a:lnTo>
                    <a:cubicBezTo>
                      <a:pt x="15492" y="0"/>
                      <a:pt x="18606" y="1290"/>
                      <a:pt x="20902" y="3586"/>
                    </a:cubicBezTo>
                    <a:cubicBezTo>
                      <a:pt x="23199" y="5883"/>
                      <a:pt x="24489" y="8997"/>
                      <a:pt x="24489" y="12244"/>
                    </a:cubicBezTo>
                    <a:lnTo>
                      <a:pt x="24489" y="626040"/>
                    </a:lnTo>
                    <a:cubicBezTo>
                      <a:pt x="24489" y="629288"/>
                      <a:pt x="23199" y="632402"/>
                      <a:pt x="20902" y="634698"/>
                    </a:cubicBezTo>
                    <a:cubicBezTo>
                      <a:pt x="18606" y="636995"/>
                      <a:pt x="15492" y="638285"/>
                      <a:pt x="12244" y="638285"/>
                    </a:cubicBezTo>
                    <a:lnTo>
                      <a:pt x="12244" y="638285"/>
                    </a:lnTo>
                    <a:cubicBezTo>
                      <a:pt x="8997" y="638285"/>
                      <a:pt x="5883" y="636995"/>
                      <a:pt x="3586" y="634698"/>
                    </a:cubicBezTo>
                    <a:cubicBezTo>
                      <a:pt x="1290" y="632402"/>
                      <a:pt x="0" y="629288"/>
                      <a:pt x="0" y="626040"/>
                    </a:cubicBezTo>
                    <a:lnTo>
                      <a:pt x="0" y="12244"/>
                    </a:lnTo>
                    <a:cubicBezTo>
                      <a:pt x="0" y="8997"/>
                      <a:pt x="1290" y="5883"/>
                      <a:pt x="3586" y="3586"/>
                    </a:cubicBezTo>
                    <a:cubicBezTo>
                      <a:pt x="5883" y="1290"/>
                      <a:pt x="8997" y="0"/>
                      <a:pt x="12244" y="0"/>
                    </a:cubicBezTo>
                    <a:close/>
                  </a:path>
                </a:pathLst>
              </a:custGeom>
              <a:solidFill>
                <a:srgbClr val="552110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24489" cy="6763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 rot="-61086">
              <a:off x="8190" y="1029"/>
              <a:ext cx="123973" cy="922942"/>
              <a:chOff x="0" y="0"/>
              <a:chExt cx="24489" cy="182309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4489" cy="182309"/>
              </a:xfrm>
              <a:custGeom>
                <a:avLst/>
                <a:gdLst/>
                <a:ahLst/>
                <a:cxnLst/>
                <a:rect l="l" t="t" r="r" b="b"/>
                <a:pathLst>
                  <a:path w="24489" h="182309">
                    <a:moveTo>
                      <a:pt x="12244" y="0"/>
                    </a:moveTo>
                    <a:lnTo>
                      <a:pt x="12244" y="0"/>
                    </a:lnTo>
                    <a:cubicBezTo>
                      <a:pt x="15492" y="0"/>
                      <a:pt x="18606" y="1290"/>
                      <a:pt x="20902" y="3586"/>
                    </a:cubicBezTo>
                    <a:cubicBezTo>
                      <a:pt x="23199" y="5883"/>
                      <a:pt x="24489" y="8997"/>
                      <a:pt x="24489" y="12244"/>
                    </a:cubicBezTo>
                    <a:lnTo>
                      <a:pt x="24489" y="170065"/>
                    </a:lnTo>
                    <a:cubicBezTo>
                      <a:pt x="24489" y="173313"/>
                      <a:pt x="23199" y="176427"/>
                      <a:pt x="20902" y="178723"/>
                    </a:cubicBezTo>
                    <a:cubicBezTo>
                      <a:pt x="18606" y="181019"/>
                      <a:pt x="15492" y="182309"/>
                      <a:pt x="12244" y="182309"/>
                    </a:cubicBezTo>
                    <a:lnTo>
                      <a:pt x="12244" y="182309"/>
                    </a:lnTo>
                    <a:cubicBezTo>
                      <a:pt x="8997" y="182309"/>
                      <a:pt x="5883" y="181019"/>
                      <a:pt x="3586" y="178723"/>
                    </a:cubicBezTo>
                    <a:cubicBezTo>
                      <a:pt x="1290" y="176427"/>
                      <a:pt x="0" y="173313"/>
                      <a:pt x="0" y="170065"/>
                    </a:cubicBezTo>
                    <a:lnTo>
                      <a:pt x="0" y="12244"/>
                    </a:lnTo>
                    <a:cubicBezTo>
                      <a:pt x="0" y="8997"/>
                      <a:pt x="1290" y="5883"/>
                      <a:pt x="3586" y="3586"/>
                    </a:cubicBezTo>
                    <a:cubicBezTo>
                      <a:pt x="5883" y="1290"/>
                      <a:pt x="8997" y="0"/>
                      <a:pt x="12244" y="0"/>
                    </a:cubicBezTo>
                    <a:close/>
                  </a:path>
                </a:pathLst>
              </a:custGeom>
              <a:solidFill>
                <a:srgbClr val="55211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24489" cy="220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-61086">
              <a:off x="159860" y="117872"/>
              <a:ext cx="123973" cy="969225"/>
              <a:chOff x="0" y="0"/>
              <a:chExt cx="24489" cy="19145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4489" cy="191452"/>
              </a:xfrm>
              <a:custGeom>
                <a:avLst/>
                <a:gdLst/>
                <a:ahLst/>
                <a:cxnLst/>
                <a:rect l="l" t="t" r="r" b="b"/>
                <a:pathLst>
                  <a:path w="24489" h="191452">
                    <a:moveTo>
                      <a:pt x="12244" y="0"/>
                    </a:moveTo>
                    <a:lnTo>
                      <a:pt x="12244" y="0"/>
                    </a:lnTo>
                    <a:cubicBezTo>
                      <a:pt x="15492" y="0"/>
                      <a:pt x="18606" y="1290"/>
                      <a:pt x="20902" y="3586"/>
                    </a:cubicBezTo>
                    <a:cubicBezTo>
                      <a:pt x="23199" y="5883"/>
                      <a:pt x="24489" y="8997"/>
                      <a:pt x="24489" y="12244"/>
                    </a:cubicBezTo>
                    <a:lnTo>
                      <a:pt x="24489" y="179208"/>
                    </a:lnTo>
                    <a:cubicBezTo>
                      <a:pt x="24489" y="182455"/>
                      <a:pt x="23199" y="185569"/>
                      <a:pt x="20902" y="187866"/>
                    </a:cubicBezTo>
                    <a:cubicBezTo>
                      <a:pt x="18606" y="190162"/>
                      <a:pt x="15492" y="191452"/>
                      <a:pt x="12244" y="191452"/>
                    </a:cubicBezTo>
                    <a:lnTo>
                      <a:pt x="12244" y="191452"/>
                    </a:lnTo>
                    <a:cubicBezTo>
                      <a:pt x="8997" y="191452"/>
                      <a:pt x="5883" y="190162"/>
                      <a:pt x="3586" y="187866"/>
                    </a:cubicBezTo>
                    <a:cubicBezTo>
                      <a:pt x="1290" y="185569"/>
                      <a:pt x="0" y="182455"/>
                      <a:pt x="0" y="179208"/>
                    </a:cubicBezTo>
                    <a:lnTo>
                      <a:pt x="0" y="12244"/>
                    </a:lnTo>
                    <a:cubicBezTo>
                      <a:pt x="0" y="8997"/>
                      <a:pt x="1290" y="5883"/>
                      <a:pt x="3586" y="3586"/>
                    </a:cubicBezTo>
                    <a:cubicBezTo>
                      <a:pt x="5883" y="1290"/>
                      <a:pt x="8997" y="0"/>
                      <a:pt x="12244" y="0"/>
                    </a:cubicBezTo>
                    <a:close/>
                  </a:path>
                </a:pathLst>
              </a:custGeom>
              <a:solidFill>
                <a:srgbClr val="55211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4489" cy="2295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4" name="Freeform 34"/>
          <p:cNvSpPr/>
          <p:nvPr/>
        </p:nvSpPr>
        <p:spPr>
          <a:xfrm flipH="1">
            <a:off x="-175264" y="8269868"/>
            <a:ext cx="2407928" cy="812676"/>
          </a:xfrm>
          <a:custGeom>
            <a:avLst/>
            <a:gdLst/>
            <a:ahLst/>
            <a:cxnLst/>
            <a:rect l="l" t="t" r="r" b="b"/>
            <a:pathLst>
              <a:path w="2407928" h="812676">
                <a:moveTo>
                  <a:pt x="2407928" y="0"/>
                </a:moveTo>
                <a:lnTo>
                  <a:pt x="0" y="0"/>
                </a:lnTo>
                <a:lnTo>
                  <a:pt x="0" y="812675"/>
                </a:lnTo>
                <a:lnTo>
                  <a:pt x="2407928" y="812675"/>
                </a:lnTo>
                <a:lnTo>
                  <a:pt x="2407928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flipH="1">
            <a:off x="4374136" y="7489075"/>
            <a:ext cx="2407928" cy="812676"/>
          </a:xfrm>
          <a:custGeom>
            <a:avLst/>
            <a:gdLst/>
            <a:ahLst/>
            <a:cxnLst/>
            <a:rect l="l" t="t" r="r" b="b"/>
            <a:pathLst>
              <a:path w="2407928" h="812676">
                <a:moveTo>
                  <a:pt x="2407928" y="0"/>
                </a:moveTo>
                <a:lnTo>
                  <a:pt x="0" y="0"/>
                </a:lnTo>
                <a:lnTo>
                  <a:pt x="0" y="812676"/>
                </a:lnTo>
                <a:lnTo>
                  <a:pt x="2407928" y="812676"/>
                </a:lnTo>
                <a:lnTo>
                  <a:pt x="2407928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29808" y="1133706"/>
            <a:ext cx="14856045" cy="9153294"/>
          </a:xfrm>
          <a:custGeom>
            <a:avLst/>
            <a:gdLst/>
            <a:ahLst/>
            <a:cxnLst/>
            <a:rect l="l" t="t" r="r" b="b"/>
            <a:pathLst>
              <a:path w="14856045" h="9153294">
                <a:moveTo>
                  <a:pt x="0" y="0"/>
                </a:moveTo>
                <a:lnTo>
                  <a:pt x="14856045" y="0"/>
                </a:lnTo>
                <a:lnTo>
                  <a:pt x="14856045" y="9153294"/>
                </a:lnTo>
                <a:lnTo>
                  <a:pt x="0" y="915329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11857" b="-885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E86C9-F459-4393-5069-E27D1B273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D910958-8F9A-93F2-20E3-9B0163D5806A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A8C9AA9-2541-2E77-7042-A58A98485218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B37FD74-2901-13E0-DFF0-0783A21C185E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CD52AE0-B0C7-88A7-FADF-BBDF09674FAA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9B91B52-3DD4-4AB3-D9EB-A57C4B6504F6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31B480-7287-BF41-F1B0-7477086E07B9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7537F3F-1323-19DC-C681-B75C70F76B2F}"/>
              </a:ext>
            </a:extLst>
          </p:cNvPr>
          <p:cNvSpPr/>
          <p:nvPr/>
        </p:nvSpPr>
        <p:spPr>
          <a:xfrm>
            <a:off x="1946862" y="1028700"/>
            <a:ext cx="1011564" cy="1071984"/>
          </a:xfrm>
          <a:custGeom>
            <a:avLst/>
            <a:gdLst/>
            <a:ahLst/>
            <a:cxnLst/>
            <a:rect l="l" t="t" r="r" b="b"/>
            <a:pathLst>
              <a:path w="1011564" h="1071984">
                <a:moveTo>
                  <a:pt x="0" y="0"/>
                </a:moveTo>
                <a:lnTo>
                  <a:pt x="1011564" y="0"/>
                </a:lnTo>
                <a:lnTo>
                  <a:pt x="1011564" y="1071984"/>
                </a:lnTo>
                <a:lnTo>
                  <a:pt x="0" y="1071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7F1332-7ACE-2AA8-A1E5-52055DA19B51}"/>
              </a:ext>
            </a:extLst>
          </p:cNvPr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2F14DD-AAD1-9F33-FDEC-171D9E859A52}"/>
              </a:ext>
            </a:extLst>
          </p:cNvPr>
          <p:cNvSpPr txBox="1"/>
          <p:nvPr/>
        </p:nvSpPr>
        <p:spPr>
          <a:xfrm>
            <a:off x="3733800" y="1510282"/>
            <a:ext cx="8918406" cy="2483108"/>
          </a:xfrm>
          <a:prstGeom prst="cloudCallout">
            <a:avLst>
              <a:gd name="adj1" fmla="val 69529"/>
              <a:gd name="adj2" fmla="val 50026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Bạn Khánh đá được mấy điểm?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6238C-B7C7-5E4C-D532-872205875FC3}"/>
              </a:ext>
            </a:extLst>
          </p:cNvPr>
          <p:cNvSpPr txBox="1"/>
          <p:nvPr/>
        </p:nvSpPr>
        <p:spPr>
          <a:xfrm>
            <a:off x="2667000" y="4672740"/>
            <a:ext cx="906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bg1"/>
                </a:solidFill>
                <a:latin typeface="UTM Avo" panose="02040603050506020204" pitchFamily="18"/>
              </a:rPr>
              <a:t>Khánh đá cầu được 18 điểm.</a:t>
            </a:r>
          </a:p>
        </p:txBody>
      </p:sp>
    </p:spTree>
    <p:extLst>
      <p:ext uri="{BB962C8B-B14F-4D97-AF65-F5344CB8AC3E}">
        <p14:creationId xmlns:p14="http://schemas.microsoft.com/office/powerpoint/2010/main" val="29389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F4CB3-0D37-2348-16DD-909094D0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6CF9860-9E50-BEEB-062C-F2464FA2587C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956740A-CCA5-040C-19B8-D6EB445F8A88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2D29B33-202D-D282-8CFE-7B09B011845E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B1A16AA-543A-4D80-94AD-D32C7B496E16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F182F5E-9E05-1309-0421-B50FA5146B0E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989D0AC-845B-9744-F92A-15AC599681C8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8CD9D78-503E-F19D-3BCF-DCE0749770BD}"/>
              </a:ext>
            </a:extLst>
          </p:cNvPr>
          <p:cNvSpPr/>
          <p:nvPr/>
        </p:nvSpPr>
        <p:spPr>
          <a:xfrm>
            <a:off x="1946862" y="1028700"/>
            <a:ext cx="1011564" cy="1071984"/>
          </a:xfrm>
          <a:custGeom>
            <a:avLst/>
            <a:gdLst/>
            <a:ahLst/>
            <a:cxnLst/>
            <a:rect l="l" t="t" r="r" b="b"/>
            <a:pathLst>
              <a:path w="1011564" h="1071984">
                <a:moveTo>
                  <a:pt x="0" y="0"/>
                </a:moveTo>
                <a:lnTo>
                  <a:pt x="1011564" y="0"/>
                </a:lnTo>
                <a:lnTo>
                  <a:pt x="1011564" y="1071984"/>
                </a:lnTo>
                <a:lnTo>
                  <a:pt x="0" y="1071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09B8E399-B349-523B-2D4E-3E466EEB3FBC}"/>
              </a:ext>
            </a:extLst>
          </p:cNvPr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BE4C55-FDE1-758B-3E37-FB9C0DDA6893}"/>
              </a:ext>
            </a:extLst>
          </p:cNvPr>
          <p:cNvSpPr txBox="1"/>
          <p:nvPr/>
        </p:nvSpPr>
        <p:spPr>
          <a:xfrm>
            <a:off x="3733800" y="1510282"/>
            <a:ext cx="8918406" cy="2483108"/>
          </a:xfrm>
          <a:prstGeom prst="cloudCallout">
            <a:avLst>
              <a:gd name="adj1" fmla="val 69529"/>
              <a:gd name="adj2" fmla="val 50026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Bạn Long đá được mấy điểm?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C3357-1D58-F96A-C1F4-399EBEA4444D}"/>
              </a:ext>
            </a:extLst>
          </p:cNvPr>
          <p:cNvSpPr txBox="1"/>
          <p:nvPr/>
        </p:nvSpPr>
        <p:spPr>
          <a:xfrm>
            <a:off x="2667000" y="4672740"/>
            <a:ext cx="906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bg1"/>
                </a:solidFill>
                <a:latin typeface="UTM Avo" panose="02040603050506020204" pitchFamily="18"/>
              </a:rPr>
              <a:t>Long đá cầu được</a:t>
            </a:r>
            <a:endParaRPr lang="en-US" sz="6000" b="1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/>
            <a:r>
              <a:rPr lang="en-VN" sz="6000" b="1" dirty="0">
                <a:solidFill>
                  <a:schemeClr val="bg1"/>
                </a:solidFill>
                <a:latin typeface="UTM Avo" panose="02040603050506020204" pitchFamily="18"/>
              </a:rPr>
              <a:t> 19 điểm.</a:t>
            </a:r>
          </a:p>
        </p:txBody>
      </p:sp>
    </p:spTree>
    <p:extLst>
      <p:ext uri="{BB962C8B-B14F-4D97-AF65-F5344CB8AC3E}">
        <p14:creationId xmlns:p14="http://schemas.microsoft.com/office/powerpoint/2010/main" val="634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62EF-A861-4DEA-A0C9-1BDCD86BE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3747D5-E993-C365-7D87-2FB51C70D483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EC744B0-42A1-1CF7-2C53-2F4FD4C2D80C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EEF7F4C-D422-4BE9-0918-271749137D10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51F1284-CDD8-A248-D8FC-86A5E300BBAB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5B64955-A1E5-44F4-E329-5AC6F2A00C89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880DA36-E37D-3019-6E8A-8A841B85EC83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B6392B3-BB8B-07B5-5599-DA40B13FE270}"/>
              </a:ext>
            </a:extLst>
          </p:cNvPr>
          <p:cNvSpPr/>
          <p:nvPr/>
        </p:nvSpPr>
        <p:spPr>
          <a:xfrm>
            <a:off x="1946862" y="1028700"/>
            <a:ext cx="1011564" cy="1071984"/>
          </a:xfrm>
          <a:custGeom>
            <a:avLst/>
            <a:gdLst/>
            <a:ahLst/>
            <a:cxnLst/>
            <a:rect l="l" t="t" r="r" b="b"/>
            <a:pathLst>
              <a:path w="1011564" h="1071984">
                <a:moveTo>
                  <a:pt x="0" y="0"/>
                </a:moveTo>
                <a:lnTo>
                  <a:pt x="1011564" y="0"/>
                </a:lnTo>
                <a:lnTo>
                  <a:pt x="1011564" y="1071984"/>
                </a:lnTo>
                <a:lnTo>
                  <a:pt x="0" y="1071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D6C3D02-AAAF-FC07-728E-39EC3798C52D}"/>
              </a:ext>
            </a:extLst>
          </p:cNvPr>
          <p:cNvSpPr/>
          <p:nvPr/>
        </p:nvSpPr>
        <p:spPr>
          <a:xfrm>
            <a:off x="12396394" y="2057400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3B6C8-03CF-4C95-7ECE-895F906AE0E3}"/>
              </a:ext>
            </a:extLst>
          </p:cNvPr>
          <p:cNvSpPr txBox="1"/>
          <p:nvPr/>
        </p:nvSpPr>
        <p:spPr>
          <a:xfrm>
            <a:off x="3733800" y="1510282"/>
            <a:ext cx="8918406" cy="2483108"/>
          </a:xfrm>
          <a:prstGeom prst="cloudCallout">
            <a:avLst>
              <a:gd name="adj1" fmla="val 69529"/>
              <a:gd name="adj2" fmla="val 50026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Bạn Yến đá được mấy điểm?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48D4E-60C3-B554-6D28-EDB6977F75FA}"/>
              </a:ext>
            </a:extLst>
          </p:cNvPr>
          <p:cNvSpPr txBox="1"/>
          <p:nvPr/>
        </p:nvSpPr>
        <p:spPr>
          <a:xfrm>
            <a:off x="2667000" y="4672740"/>
            <a:ext cx="906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bg1"/>
                </a:solidFill>
                <a:latin typeface="UTM Avo" panose="02040603050506020204" pitchFamily="18"/>
              </a:rPr>
              <a:t>Yến đá cầu được </a:t>
            </a:r>
            <a:endParaRPr lang="en-US" sz="6000" b="1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/>
            <a:r>
              <a:rPr lang="en-VN" sz="6000" b="1" dirty="0">
                <a:solidFill>
                  <a:schemeClr val="bg1"/>
                </a:solidFill>
                <a:latin typeface="UTM Avo" panose="02040603050506020204" pitchFamily="18"/>
              </a:rPr>
              <a:t>23 điểm.</a:t>
            </a:r>
          </a:p>
        </p:txBody>
      </p:sp>
    </p:spTree>
    <p:extLst>
      <p:ext uri="{BB962C8B-B14F-4D97-AF65-F5344CB8AC3E}">
        <p14:creationId xmlns:p14="http://schemas.microsoft.com/office/powerpoint/2010/main" val="401179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100F47-1263-F316-20EB-799A4A6C8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1CFB2C2-FD36-5947-1FF5-D9AB5BDBD643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F037FD6-4366-56F0-A6C3-5444609D5114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DB0E9B-3F3F-231D-AF25-AF9D3D8FE867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45C9E27-C6C6-90C5-E9BC-17D5FF1C36A8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ED1D59D-E4D3-956A-53F0-D5D4E818C60D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080268A-619D-76D3-B195-5CFACB1C1576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D0B9457-15D5-0DC1-54C6-0CC086F1E94C}"/>
              </a:ext>
            </a:extLst>
          </p:cNvPr>
          <p:cNvSpPr/>
          <p:nvPr/>
        </p:nvSpPr>
        <p:spPr>
          <a:xfrm>
            <a:off x="1946862" y="1028700"/>
            <a:ext cx="1011564" cy="1071984"/>
          </a:xfrm>
          <a:custGeom>
            <a:avLst/>
            <a:gdLst/>
            <a:ahLst/>
            <a:cxnLst/>
            <a:rect l="l" t="t" r="r" b="b"/>
            <a:pathLst>
              <a:path w="1011564" h="1071984">
                <a:moveTo>
                  <a:pt x="0" y="0"/>
                </a:moveTo>
                <a:lnTo>
                  <a:pt x="1011564" y="0"/>
                </a:lnTo>
                <a:lnTo>
                  <a:pt x="1011564" y="1071984"/>
                </a:lnTo>
                <a:lnTo>
                  <a:pt x="0" y="1071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4A99B22-D22C-C538-07F6-3D664C881938}"/>
              </a:ext>
            </a:extLst>
          </p:cNvPr>
          <p:cNvSpPr/>
          <p:nvPr/>
        </p:nvSpPr>
        <p:spPr>
          <a:xfrm>
            <a:off x="13171001" y="2113384"/>
            <a:ext cx="5698998" cy="8229600"/>
          </a:xfrm>
          <a:custGeom>
            <a:avLst/>
            <a:gdLst/>
            <a:ahLst/>
            <a:cxnLst/>
            <a:rect l="l" t="t" r="r" b="b"/>
            <a:pathLst>
              <a:path w="5698998" h="8229600">
                <a:moveTo>
                  <a:pt x="0" y="0"/>
                </a:moveTo>
                <a:lnTo>
                  <a:pt x="5698998" y="0"/>
                </a:lnTo>
                <a:lnTo>
                  <a:pt x="56989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57198-28C1-D887-5DB4-F6F421CDF937}"/>
              </a:ext>
            </a:extLst>
          </p:cNvPr>
          <p:cNvSpPr txBox="1"/>
          <p:nvPr/>
        </p:nvSpPr>
        <p:spPr>
          <a:xfrm>
            <a:off x="3185795" y="1340105"/>
            <a:ext cx="9985206" cy="3303002"/>
          </a:xfrm>
          <a:prstGeom prst="cloudCallout">
            <a:avLst>
              <a:gd name="adj1" fmla="val 66816"/>
              <a:gd name="adj2" fmla="val 71558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4500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Bây giờ các em sắp xếp tên các bạn theo số điểm từ lớn đến bé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4C880E-EFCB-528B-310C-28F31EA18554}"/>
              </a:ext>
            </a:extLst>
          </p:cNvPr>
          <p:cNvSpPr/>
          <p:nvPr/>
        </p:nvSpPr>
        <p:spPr>
          <a:xfrm>
            <a:off x="1946862" y="5143500"/>
            <a:ext cx="3429000" cy="1646780"/>
          </a:xfrm>
          <a:prstGeom prst="roundRect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600" b="1" dirty="0">
                <a:solidFill>
                  <a:schemeClr val="tx1"/>
                </a:solidFill>
                <a:latin typeface="UTM Avo" panose="02040603050506020204" pitchFamily="18"/>
              </a:rPr>
              <a:t>Yến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7F72C1-D669-C6D8-0DE6-427A71910D5A}"/>
              </a:ext>
            </a:extLst>
          </p:cNvPr>
          <p:cNvSpPr/>
          <p:nvPr/>
        </p:nvSpPr>
        <p:spPr>
          <a:xfrm>
            <a:off x="5700378" y="5143500"/>
            <a:ext cx="3429000" cy="1646780"/>
          </a:xfrm>
          <a:prstGeom prst="roundRect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600" b="1" dirty="0">
                <a:solidFill>
                  <a:schemeClr val="tx1"/>
                </a:solidFill>
                <a:latin typeface="UTM Avo" panose="02040603050506020204" pitchFamily="18"/>
              </a:rPr>
              <a:t>Long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8E1B4B-A598-A74C-45EA-651B4AC0E505}"/>
              </a:ext>
            </a:extLst>
          </p:cNvPr>
          <p:cNvSpPr/>
          <p:nvPr/>
        </p:nvSpPr>
        <p:spPr>
          <a:xfrm>
            <a:off x="9453894" y="5143500"/>
            <a:ext cx="3429000" cy="1646780"/>
          </a:xfrm>
          <a:prstGeom prst="roundRect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600" b="1" dirty="0">
                <a:solidFill>
                  <a:schemeClr val="tx1"/>
                </a:solidFill>
                <a:latin typeface="UTM Avo" panose="02040603050506020204" pitchFamily="18"/>
              </a:rPr>
              <a:t>Khánh</a:t>
            </a:r>
          </a:p>
        </p:txBody>
      </p:sp>
    </p:spTree>
    <p:extLst>
      <p:ext uri="{BB962C8B-B14F-4D97-AF65-F5344CB8AC3E}">
        <p14:creationId xmlns:p14="http://schemas.microsoft.com/office/powerpoint/2010/main" val="7084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175562" y="2433294"/>
            <a:ext cx="5377578" cy="6076360"/>
          </a:xfrm>
          <a:custGeom>
            <a:avLst/>
            <a:gdLst/>
            <a:ahLst/>
            <a:cxnLst/>
            <a:rect l="l" t="t" r="r" b="b"/>
            <a:pathLst>
              <a:path w="5377578" h="6076360">
                <a:moveTo>
                  <a:pt x="5377579" y="0"/>
                </a:moveTo>
                <a:lnTo>
                  <a:pt x="0" y="0"/>
                </a:lnTo>
                <a:lnTo>
                  <a:pt x="0" y="6076360"/>
                </a:lnTo>
                <a:lnTo>
                  <a:pt x="5377579" y="6076360"/>
                </a:lnTo>
                <a:lnTo>
                  <a:pt x="537757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86532" y="0"/>
            <a:ext cx="2983453" cy="2538647"/>
          </a:xfrm>
          <a:custGeom>
            <a:avLst/>
            <a:gdLst/>
            <a:ahLst/>
            <a:cxnLst/>
            <a:rect l="l" t="t" r="r" b="b"/>
            <a:pathLst>
              <a:path w="2983453" h="2538647">
                <a:moveTo>
                  <a:pt x="0" y="0"/>
                </a:moveTo>
                <a:lnTo>
                  <a:pt x="2983452" y="0"/>
                </a:lnTo>
                <a:lnTo>
                  <a:pt x="2983452" y="2538647"/>
                </a:lnTo>
                <a:lnTo>
                  <a:pt x="0" y="253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217721">
            <a:off x="15960064" y="6753484"/>
            <a:ext cx="2180678" cy="3548441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354950">
            <a:off x="15734124" y="5445507"/>
            <a:ext cx="451879" cy="416550"/>
          </a:xfrm>
          <a:custGeom>
            <a:avLst/>
            <a:gdLst/>
            <a:ahLst/>
            <a:cxnLst/>
            <a:rect l="l" t="t" r="r" b="b"/>
            <a:pathLst>
              <a:path w="451879" h="416550">
                <a:moveTo>
                  <a:pt x="0" y="0"/>
                </a:moveTo>
                <a:lnTo>
                  <a:pt x="451879" y="0"/>
                </a:lnTo>
                <a:lnTo>
                  <a:pt x="451879" y="416550"/>
                </a:lnTo>
                <a:lnTo>
                  <a:pt x="0" y="416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1321621">
            <a:off x="13888604" y="669667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6"/>
                </a:lnTo>
                <a:lnTo>
                  <a:pt x="0" y="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321621">
            <a:off x="13446130" y="8332929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5"/>
                </a:lnTo>
                <a:lnTo>
                  <a:pt x="0" y="718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321621">
            <a:off x="834324" y="7250917"/>
            <a:ext cx="741741" cy="683750"/>
          </a:xfrm>
          <a:custGeom>
            <a:avLst/>
            <a:gdLst/>
            <a:ahLst/>
            <a:cxnLst/>
            <a:rect l="l" t="t" r="r" b="b"/>
            <a:pathLst>
              <a:path w="741741" h="683750">
                <a:moveTo>
                  <a:pt x="0" y="0"/>
                </a:moveTo>
                <a:lnTo>
                  <a:pt x="741740" y="0"/>
                </a:lnTo>
                <a:lnTo>
                  <a:pt x="741740" y="683750"/>
                </a:lnTo>
                <a:lnTo>
                  <a:pt x="0" y="683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742712" flipH="1">
            <a:off x="13547027" y="823848"/>
            <a:ext cx="2979828" cy="4047304"/>
          </a:xfrm>
          <a:custGeom>
            <a:avLst/>
            <a:gdLst/>
            <a:ahLst/>
            <a:cxnLst/>
            <a:rect l="l" t="t" r="r" b="b"/>
            <a:pathLst>
              <a:path w="2979828" h="4047304">
                <a:moveTo>
                  <a:pt x="2979828" y="0"/>
                </a:moveTo>
                <a:lnTo>
                  <a:pt x="0" y="0"/>
                </a:lnTo>
                <a:lnTo>
                  <a:pt x="0" y="4047305"/>
                </a:lnTo>
                <a:lnTo>
                  <a:pt x="2979828" y="4047305"/>
                </a:lnTo>
                <a:lnTo>
                  <a:pt x="297982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54950">
            <a:off x="4641511" y="1728263"/>
            <a:ext cx="653723" cy="602614"/>
          </a:xfrm>
          <a:custGeom>
            <a:avLst/>
            <a:gdLst/>
            <a:ahLst/>
            <a:cxnLst/>
            <a:rect l="l" t="t" r="r" b="b"/>
            <a:pathLst>
              <a:path w="653723" h="602614">
                <a:moveTo>
                  <a:pt x="0" y="0"/>
                </a:moveTo>
                <a:lnTo>
                  <a:pt x="653723" y="0"/>
                </a:lnTo>
                <a:lnTo>
                  <a:pt x="653723" y="602614"/>
                </a:lnTo>
                <a:lnTo>
                  <a:pt x="0" y="602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874722-AC65-E3F7-403D-36743E2C99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0" y="1657317"/>
            <a:ext cx="8839200" cy="33195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C9C146-8457-01D9-2342-4AF8378AFE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0436" y="5413236"/>
            <a:ext cx="8839200" cy="435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4"/>
          <a:srcRect t="1086" b="10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175562" y="2433294"/>
            <a:ext cx="5377578" cy="6076360"/>
          </a:xfrm>
          <a:custGeom>
            <a:avLst/>
            <a:gdLst/>
            <a:ahLst/>
            <a:cxnLst/>
            <a:rect l="l" t="t" r="r" b="b"/>
            <a:pathLst>
              <a:path w="5377578" h="6076360">
                <a:moveTo>
                  <a:pt x="5377579" y="0"/>
                </a:moveTo>
                <a:lnTo>
                  <a:pt x="0" y="0"/>
                </a:lnTo>
                <a:lnTo>
                  <a:pt x="0" y="6076360"/>
                </a:lnTo>
                <a:lnTo>
                  <a:pt x="5377579" y="6076360"/>
                </a:lnTo>
                <a:lnTo>
                  <a:pt x="537757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286532" y="0"/>
            <a:ext cx="2983453" cy="2538647"/>
          </a:xfrm>
          <a:custGeom>
            <a:avLst/>
            <a:gdLst/>
            <a:ahLst/>
            <a:cxnLst/>
            <a:rect l="l" t="t" r="r" b="b"/>
            <a:pathLst>
              <a:path w="2983453" h="2538647">
                <a:moveTo>
                  <a:pt x="0" y="0"/>
                </a:moveTo>
                <a:lnTo>
                  <a:pt x="2983452" y="0"/>
                </a:lnTo>
                <a:lnTo>
                  <a:pt x="2983452" y="2538647"/>
                </a:lnTo>
                <a:lnTo>
                  <a:pt x="0" y="253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217721">
            <a:off x="15960064" y="6753484"/>
            <a:ext cx="2180678" cy="3548441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354950">
            <a:off x="15734124" y="5445507"/>
            <a:ext cx="451879" cy="416550"/>
          </a:xfrm>
          <a:custGeom>
            <a:avLst/>
            <a:gdLst/>
            <a:ahLst/>
            <a:cxnLst/>
            <a:rect l="l" t="t" r="r" b="b"/>
            <a:pathLst>
              <a:path w="451879" h="416550">
                <a:moveTo>
                  <a:pt x="0" y="0"/>
                </a:moveTo>
                <a:lnTo>
                  <a:pt x="451879" y="0"/>
                </a:lnTo>
                <a:lnTo>
                  <a:pt x="451879" y="416550"/>
                </a:lnTo>
                <a:lnTo>
                  <a:pt x="0" y="416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1321621">
            <a:off x="13888604" y="669667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6"/>
                </a:lnTo>
                <a:lnTo>
                  <a:pt x="0" y="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1321621">
            <a:off x="13446130" y="8332929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5"/>
                </a:lnTo>
                <a:lnTo>
                  <a:pt x="0" y="7180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321621">
            <a:off x="834324" y="7250917"/>
            <a:ext cx="741741" cy="683750"/>
          </a:xfrm>
          <a:custGeom>
            <a:avLst/>
            <a:gdLst/>
            <a:ahLst/>
            <a:cxnLst/>
            <a:rect l="l" t="t" r="r" b="b"/>
            <a:pathLst>
              <a:path w="741741" h="683750">
                <a:moveTo>
                  <a:pt x="0" y="0"/>
                </a:moveTo>
                <a:lnTo>
                  <a:pt x="741740" y="0"/>
                </a:lnTo>
                <a:lnTo>
                  <a:pt x="741740" y="683750"/>
                </a:lnTo>
                <a:lnTo>
                  <a:pt x="0" y="6837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742712" flipH="1">
            <a:off x="13739078" y="1109054"/>
            <a:ext cx="2979828" cy="4047304"/>
          </a:xfrm>
          <a:custGeom>
            <a:avLst/>
            <a:gdLst/>
            <a:ahLst/>
            <a:cxnLst/>
            <a:rect l="l" t="t" r="r" b="b"/>
            <a:pathLst>
              <a:path w="2979828" h="4047304">
                <a:moveTo>
                  <a:pt x="2979828" y="0"/>
                </a:moveTo>
                <a:lnTo>
                  <a:pt x="0" y="0"/>
                </a:lnTo>
                <a:lnTo>
                  <a:pt x="0" y="4047305"/>
                </a:lnTo>
                <a:lnTo>
                  <a:pt x="2979828" y="4047305"/>
                </a:lnTo>
                <a:lnTo>
                  <a:pt x="297982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54950">
            <a:off x="4641511" y="1728263"/>
            <a:ext cx="653723" cy="602614"/>
          </a:xfrm>
          <a:custGeom>
            <a:avLst/>
            <a:gdLst/>
            <a:ahLst/>
            <a:cxnLst/>
            <a:rect l="l" t="t" r="r" b="b"/>
            <a:pathLst>
              <a:path w="653723" h="602614">
                <a:moveTo>
                  <a:pt x="0" y="0"/>
                </a:moveTo>
                <a:lnTo>
                  <a:pt x="653723" y="0"/>
                </a:lnTo>
                <a:lnTo>
                  <a:pt x="653723" y="602614"/>
                </a:lnTo>
                <a:lnTo>
                  <a:pt x="0" y="6026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ED0B2B-0717-2C8F-2622-4A2E07C087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9659" y="1409700"/>
            <a:ext cx="9127533" cy="2995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66CFBF-41A8-84FA-E637-AF699C38B4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9032" y="4897183"/>
            <a:ext cx="8776170" cy="483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57794" y="1225719"/>
            <a:ext cx="1166406" cy="1175884"/>
          </a:xfrm>
          <a:custGeom>
            <a:avLst/>
            <a:gdLst/>
            <a:ahLst/>
            <a:cxnLst/>
            <a:rect l="l" t="t" r="r" b="b"/>
            <a:pathLst>
              <a:path w="958865" h="1091875">
                <a:moveTo>
                  <a:pt x="0" y="0"/>
                </a:moveTo>
                <a:lnTo>
                  <a:pt x="958865" y="0"/>
                </a:lnTo>
                <a:lnTo>
                  <a:pt x="958865" y="1091875"/>
                </a:lnTo>
                <a:lnTo>
                  <a:pt x="0" y="1091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3048A27-454C-2369-1B9E-224747DBEB57}"/>
              </a:ext>
            </a:extLst>
          </p:cNvPr>
          <p:cNvSpPr/>
          <p:nvPr/>
        </p:nvSpPr>
        <p:spPr>
          <a:xfrm>
            <a:off x="11583686" y="3528548"/>
            <a:ext cx="4947643" cy="3791872"/>
          </a:xfrm>
          <a:custGeom>
            <a:avLst/>
            <a:gdLst/>
            <a:ahLst/>
            <a:cxnLst/>
            <a:rect l="l" t="t" r="r" b="b"/>
            <a:pathLst>
              <a:path w="7493644" h="5770106">
                <a:moveTo>
                  <a:pt x="0" y="0"/>
                </a:moveTo>
                <a:lnTo>
                  <a:pt x="7493644" y="0"/>
                </a:lnTo>
                <a:lnTo>
                  <a:pt x="7493644" y="5770106"/>
                </a:lnTo>
                <a:lnTo>
                  <a:pt x="0" y="57701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5DF3E6-B5EB-6048-5736-D042000F7E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74658" y="1571071"/>
            <a:ext cx="4965700" cy="1638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016DAF-D137-9342-7A97-7B78B3E543A5}"/>
              </a:ext>
            </a:extLst>
          </p:cNvPr>
          <p:cNvSpPr txBox="1"/>
          <p:nvPr/>
        </p:nvSpPr>
        <p:spPr>
          <a:xfrm>
            <a:off x="1957794" y="2991729"/>
            <a:ext cx="9829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Chúng ta cùng điền số còn thiếu để giúp nhà thám hiểm vượt chướng ngại vật nhé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3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30500" h="10287000">
                <a:moveTo>
                  <a:pt x="0" y="0"/>
                </a:moveTo>
                <a:lnTo>
                  <a:pt x="15430500" y="0"/>
                </a:lnTo>
                <a:lnTo>
                  <a:pt x="154305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6AE8D3-0CD8-D469-37F2-7BBA54BDD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09796C-C919-6150-38B0-21A4A6231E37}"/>
              </a:ext>
            </a:extLst>
          </p:cNvPr>
          <p:cNvSpPr txBox="1"/>
          <p:nvPr/>
        </p:nvSpPr>
        <p:spPr>
          <a:xfrm>
            <a:off x="5105400" y="240030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VN" sz="3000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104C4-5A04-9E91-9F99-060F707AEB35}"/>
              </a:ext>
            </a:extLst>
          </p:cNvPr>
          <p:cNvSpPr txBox="1"/>
          <p:nvPr/>
        </p:nvSpPr>
        <p:spPr>
          <a:xfrm>
            <a:off x="5943600" y="240030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VN" sz="3000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93226-38BA-4EF0-AB5B-80C83C7C8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72"/>
            <a:ext cx="18288000" cy="1020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A5876-4EB3-22B3-DBAE-7EAE8CD6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14BA6A6-E57A-5FCF-4F28-DF2396D1CD38}"/>
              </a:ext>
            </a:extLst>
          </p:cNvPr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B3702A-4EE9-0EAA-5733-DAD77BDEF1D3}"/>
                </a:ext>
              </a:extLst>
            </p:cNvPr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C0C7ABB-AAA3-7E24-0DFA-3BDA1F417E07}"/>
                </a:ext>
              </a:extLst>
            </p:cNvPr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88BB2D1-CB94-94E0-DC64-0BA4F5C9C41E}"/>
              </a:ext>
            </a:extLst>
          </p:cNvPr>
          <p:cNvSpPr/>
          <p:nvPr/>
        </p:nvSpPr>
        <p:spPr>
          <a:xfrm rot="-696861">
            <a:off x="-1198730" y="-100218"/>
            <a:ext cx="2653440" cy="2257836"/>
          </a:xfrm>
          <a:custGeom>
            <a:avLst/>
            <a:gdLst/>
            <a:ahLst/>
            <a:cxnLst/>
            <a:rect l="l" t="t" r="r" b="b"/>
            <a:pathLst>
              <a:path w="2653440" h="2257836">
                <a:moveTo>
                  <a:pt x="0" y="0"/>
                </a:moveTo>
                <a:lnTo>
                  <a:pt x="2653439" y="0"/>
                </a:lnTo>
                <a:lnTo>
                  <a:pt x="2653439" y="2257836"/>
                </a:lnTo>
                <a:lnTo>
                  <a:pt x="0" y="2257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D040F68-ED49-3222-FC1D-7FF35DAB535C}"/>
              </a:ext>
            </a:extLst>
          </p:cNvPr>
          <p:cNvSpPr/>
          <p:nvPr/>
        </p:nvSpPr>
        <p:spPr>
          <a:xfrm rot="-1934280">
            <a:off x="15954568" y="7070813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6"/>
                </a:lnTo>
                <a:lnTo>
                  <a:pt x="0" y="323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1234C57-3CA9-7CC1-DA41-2F3EC88459AB}"/>
              </a:ext>
            </a:extLst>
          </p:cNvPr>
          <p:cNvSpPr/>
          <p:nvPr/>
        </p:nvSpPr>
        <p:spPr>
          <a:xfrm>
            <a:off x="1187799" y="475844"/>
            <a:ext cx="15912403" cy="8393792"/>
          </a:xfrm>
          <a:custGeom>
            <a:avLst/>
            <a:gdLst/>
            <a:ahLst/>
            <a:cxnLst/>
            <a:rect l="l" t="t" r="r" b="b"/>
            <a:pathLst>
              <a:path w="15912403" h="8393792">
                <a:moveTo>
                  <a:pt x="0" y="0"/>
                </a:moveTo>
                <a:lnTo>
                  <a:pt x="15912402" y="0"/>
                </a:lnTo>
                <a:lnTo>
                  <a:pt x="15912402" y="8393793"/>
                </a:lnTo>
                <a:lnTo>
                  <a:pt x="0" y="83937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3B538C9-28F6-4143-752F-C09E7A4BF5BA}"/>
              </a:ext>
            </a:extLst>
          </p:cNvPr>
          <p:cNvSpPr/>
          <p:nvPr/>
        </p:nvSpPr>
        <p:spPr>
          <a:xfrm>
            <a:off x="1957794" y="1225719"/>
            <a:ext cx="1166406" cy="1175884"/>
          </a:xfrm>
          <a:custGeom>
            <a:avLst/>
            <a:gdLst/>
            <a:ahLst/>
            <a:cxnLst/>
            <a:rect l="l" t="t" r="r" b="b"/>
            <a:pathLst>
              <a:path w="958865" h="1091875">
                <a:moveTo>
                  <a:pt x="0" y="0"/>
                </a:moveTo>
                <a:lnTo>
                  <a:pt x="958865" y="0"/>
                </a:lnTo>
                <a:lnTo>
                  <a:pt x="958865" y="1091875"/>
                </a:lnTo>
                <a:lnTo>
                  <a:pt x="0" y="1091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9B490-33F3-8EA3-BEB7-55018E9E3E85}"/>
              </a:ext>
            </a:extLst>
          </p:cNvPr>
          <p:cNvSpPr txBox="1"/>
          <p:nvPr/>
        </p:nvSpPr>
        <p:spPr>
          <a:xfrm>
            <a:off x="5486400" y="1560996"/>
            <a:ext cx="81054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-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lớn nhất là số nào?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443B97-02D3-4E86-7FC7-C42996673748}"/>
              </a:ext>
            </a:extLst>
          </p:cNvPr>
          <p:cNvSpPr/>
          <p:nvPr/>
        </p:nvSpPr>
        <p:spPr>
          <a:xfrm>
            <a:off x="2161414" y="3221650"/>
            <a:ext cx="3324986" cy="5204455"/>
          </a:xfrm>
          <a:custGeom>
            <a:avLst/>
            <a:gdLst/>
            <a:ahLst/>
            <a:cxnLst/>
            <a:rect l="l" t="t" r="r" b="b"/>
            <a:pathLst>
              <a:path w="5153787" h="8229600">
                <a:moveTo>
                  <a:pt x="0" y="0"/>
                </a:moveTo>
                <a:lnTo>
                  <a:pt x="5153788" y="0"/>
                </a:lnTo>
                <a:lnTo>
                  <a:pt x="5153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813373-4868-3AF6-44F5-7319DFF3F89D}"/>
              </a:ext>
            </a:extLst>
          </p:cNvPr>
          <p:cNvSpPr txBox="1"/>
          <p:nvPr/>
        </p:nvSpPr>
        <p:spPr>
          <a:xfrm>
            <a:off x="5486400" y="2750490"/>
            <a:ext cx="81054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-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bé nhất là số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E7BF75-526E-4944-ED4E-292B44CAD27E}"/>
              </a:ext>
            </a:extLst>
          </p:cNvPr>
          <p:cNvSpPr txBox="1"/>
          <p:nvPr/>
        </p:nvSpPr>
        <p:spPr>
          <a:xfrm>
            <a:off x="5486400" y="3939984"/>
            <a:ext cx="1127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-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tròn chục bé nhất là số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8EA6C7-D5A0-571E-98FE-4986440140C7}"/>
              </a:ext>
            </a:extLst>
          </p:cNvPr>
          <p:cNvSpPr txBox="1"/>
          <p:nvPr/>
        </p:nvSpPr>
        <p:spPr>
          <a:xfrm>
            <a:off x="5486399" y="5129478"/>
            <a:ext cx="116138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-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tròn chục lớn nhất là số nào?</a:t>
            </a:r>
          </a:p>
        </p:txBody>
      </p:sp>
    </p:spTree>
    <p:extLst>
      <p:ext uri="{BB962C8B-B14F-4D97-AF65-F5344CB8AC3E}">
        <p14:creationId xmlns:p14="http://schemas.microsoft.com/office/powerpoint/2010/main" val="70860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1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46D75-9C0C-3086-1F38-E96C690FD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F3F2C28-9D5B-4551-9B40-563196FC2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47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DD02A-2925-6FF8-CD4C-6BBB4016463A}"/>
              </a:ext>
            </a:extLst>
          </p:cNvPr>
          <p:cNvSpPr txBox="1"/>
          <p:nvPr/>
        </p:nvSpPr>
        <p:spPr>
          <a:xfrm>
            <a:off x="5105400" y="240030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VN" sz="3000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FE80A-698F-0E7C-44F9-A52D2A2F7912}"/>
              </a:ext>
            </a:extLst>
          </p:cNvPr>
          <p:cNvSpPr txBox="1"/>
          <p:nvPr/>
        </p:nvSpPr>
        <p:spPr>
          <a:xfrm>
            <a:off x="5943600" y="2400300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VN" sz="3000" b="1" dirty="0">
              <a:solidFill>
                <a:srgbClr val="FF0000"/>
              </a:solidFill>
              <a:latin typeface="UTM Avo" panose="02040603050506020204" pitchFamily="1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3047EB-4D06-99E3-3EAD-9FBC6FEB5DFB}"/>
              </a:ext>
            </a:extLst>
          </p:cNvPr>
          <p:cNvSpPr/>
          <p:nvPr/>
        </p:nvSpPr>
        <p:spPr>
          <a:xfrm>
            <a:off x="11201400" y="8686800"/>
            <a:ext cx="1524000" cy="148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B758FF-C7F6-1C44-43D4-C70275D763C0}"/>
              </a:ext>
            </a:extLst>
          </p:cNvPr>
          <p:cNvSpPr/>
          <p:nvPr/>
        </p:nvSpPr>
        <p:spPr>
          <a:xfrm>
            <a:off x="3390900" y="1657350"/>
            <a:ext cx="1524000" cy="148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B5B7F5C-DC80-16AE-3801-91380F270B50}"/>
              </a:ext>
            </a:extLst>
          </p:cNvPr>
          <p:cNvSpPr/>
          <p:nvPr/>
        </p:nvSpPr>
        <p:spPr>
          <a:xfrm>
            <a:off x="14897100" y="1934349"/>
            <a:ext cx="1524000" cy="14859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A32959-1B2F-ABD6-FAF7-1814A037461B}"/>
              </a:ext>
            </a:extLst>
          </p:cNvPr>
          <p:cNvSpPr/>
          <p:nvPr/>
        </p:nvSpPr>
        <p:spPr>
          <a:xfrm>
            <a:off x="11201400" y="8572500"/>
            <a:ext cx="1524000" cy="14859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2F4AD-5820-4105-B4FE-C1701148E35D}"/>
              </a:ext>
            </a:extLst>
          </p:cNvPr>
          <p:cNvSpPr txBox="1"/>
          <p:nvPr/>
        </p:nvSpPr>
        <p:spPr>
          <a:xfrm>
            <a:off x="4724400" y="566976"/>
            <a:ext cx="8105476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lớn nhất là số nào?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2D82E1-9FF0-4B77-8597-64ED87B56B50}"/>
              </a:ext>
            </a:extLst>
          </p:cNvPr>
          <p:cNvSpPr txBox="1"/>
          <p:nvPr/>
        </p:nvSpPr>
        <p:spPr>
          <a:xfrm>
            <a:off x="4727812" y="574691"/>
            <a:ext cx="8105476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bé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 nhất là số nào?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1B0CC3-FB17-4CF7-99D7-D0E86DC241FE}"/>
              </a:ext>
            </a:extLst>
          </p:cNvPr>
          <p:cNvSpPr txBox="1"/>
          <p:nvPr/>
        </p:nvSpPr>
        <p:spPr>
          <a:xfrm>
            <a:off x="3200400" y="582406"/>
            <a:ext cx="10896600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tròn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chục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bé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 nhất là số nào?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1D229B-A8F7-4BC0-936B-493CF484EB35}"/>
              </a:ext>
            </a:extLst>
          </p:cNvPr>
          <p:cNvSpPr txBox="1"/>
          <p:nvPr/>
        </p:nvSpPr>
        <p:spPr>
          <a:xfrm>
            <a:off x="3328838" y="543440"/>
            <a:ext cx="10896600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Số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tròn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chục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</a:rPr>
              <a:t>lớn</a:t>
            </a:r>
            <a:r>
              <a:rPr lang="en-VN" sz="5000" b="1" dirty="0">
                <a:solidFill>
                  <a:schemeClr val="bg1"/>
                </a:solidFill>
                <a:latin typeface="UTM Avo" panose="02040603050506020204" pitchFamily="18"/>
              </a:rPr>
              <a:t> nhất là số nào?</a:t>
            </a:r>
          </a:p>
        </p:txBody>
      </p:sp>
    </p:spTree>
    <p:extLst>
      <p:ext uri="{BB962C8B-B14F-4D97-AF65-F5344CB8AC3E}">
        <p14:creationId xmlns:p14="http://schemas.microsoft.com/office/powerpoint/2010/main" val="424861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5870" y="9255535"/>
            <a:ext cx="20779740" cy="7810057"/>
            <a:chOff x="0" y="0"/>
            <a:chExt cx="5472853" cy="20569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72853" cy="2056970"/>
            </a:xfrm>
            <a:custGeom>
              <a:avLst/>
              <a:gdLst/>
              <a:ahLst/>
              <a:cxnLst/>
              <a:rect l="l" t="t" r="r" b="b"/>
              <a:pathLst>
                <a:path w="5472853" h="2056970">
                  <a:moveTo>
                    <a:pt x="0" y="0"/>
                  </a:moveTo>
                  <a:lnTo>
                    <a:pt x="5472853" y="0"/>
                  </a:lnTo>
                  <a:lnTo>
                    <a:pt x="5472853" y="2056970"/>
                  </a:lnTo>
                  <a:lnTo>
                    <a:pt x="0" y="2056970"/>
                  </a:lnTo>
                  <a:close/>
                </a:path>
              </a:pathLst>
            </a:custGeom>
            <a:solidFill>
              <a:srgbClr val="FFC8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72853" cy="2095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696861">
            <a:off x="-1012413" y="5075419"/>
            <a:ext cx="3095572" cy="2634051"/>
          </a:xfrm>
          <a:custGeom>
            <a:avLst/>
            <a:gdLst/>
            <a:ahLst/>
            <a:cxnLst/>
            <a:rect l="l" t="t" r="r" b="b"/>
            <a:pathLst>
              <a:path w="3095572" h="2634051">
                <a:moveTo>
                  <a:pt x="0" y="0"/>
                </a:moveTo>
                <a:lnTo>
                  <a:pt x="3095572" y="0"/>
                </a:lnTo>
                <a:lnTo>
                  <a:pt x="3095572" y="2634051"/>
                </a:lnTo>
                <a:lnTo>
                  <a:pt x="0" y="2634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934280">
            <a:off x="16055897" y="81384"/>
            <a:ext cx="1985477" cy="3230806"/>
          </a:xfrm>
          <a:custGeom>
            <a:avLst/>
            <a:gdLst/>
            <a:ahLst/>
            <a:cxnLst/>
            <a:rect l="l" t="t" r="r" b="b"/>
            <a:pathLst>
              <a:path w="1985477" h="3230806">
                <a:moveTo>
                  <a:pt x="0" y="0"/>
                </a:moveTo>
                <a:lnTo>
                  <a:pt x="1985477" y="0"/>
                </a:lnTo>
                <a:lnTo>
                  <a:pt x="1985477" y="3230805"/>
                </a:lnTo>
                <a:lnTo>
                  <a:pt x="0" y="323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1354950">
            <a:off x="1429639" y="1818825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6"/>
                </a:lnTo>
                <a:lnTo>
                  <a:pt x="0" y="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1430507">
            <a:off x="16961656" y="4516406"/>
            <a:ext cx="595289" cy="548748"/>
          </a:xfrm>
          <a:custGeom>
            <a:avLst/>
            <a:gdLst/>
            <a:ahLst/>
            <a:cxnLst/>
            <a:rect l="l" t="t" r="r" b="b"/>
            <a:pathLst>
              <a:path w="595289" h="548748">
                <a:moveTo>
                  <a:pt x="0" y="0"/>
                </a:moveTo>
                <a:lnTo>
                  <a:pt x="595288" y="0"/>
                </a:lnTo>
                <a:lnTo>
                  <a:pt x="595288" y="548748"/>
                </a:lnTo>
                <a:lnTo>
                  <a:pt x="0" y="54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2789944" y="1361980"/>
            <a:ext cx="12708112" cy="6885486"/>
          </a:xfrm>
          <a:custGeom>
            <a:avLst/>
            <a:gdLst/>
            <a:ahLst/>
            <a:cxnLst/>
            <a:rect l="l" t="t" r="r" b="b"/>
            <a:pathLst>
              <a:path w="12708112" h="6885486">
                <a:moveTo>
                  <a:pt x="0" y="0"/>
                </a:moveTo>
                <a:lnTo>
                  <a:pt x="12708112" y="0"/>
                </a:lnTo>
                <a:lnTo>
                  <a:pt x="12708112" y="6885486"/>
                </a:lnTo>
                <a:lnTo>
                  <a:pt x="0" y="6885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33800" y="2421177"/>
            <a:ext cx="10044416" cy="12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48"/>
              </a:lnSpc>
            </a:pPr>
            <a:r>
              <a:rPr lang="en-US" sz="15000" dirty="0" err="1">
                <a:ln w="57150">
                  <a:solidFill>
                    <a:srgbClr val="EF7681"/>
                  </a:solidFill>
                </a:ln>
                <a:solidFill>
                  <a:srgbClr val="FFFFFF"/>
                </a:solidFill>
                <a:latin typeface="#9SLIDE07 KONI BLACK" pitchFamily="2" charset="77"/>
                <a:ea typeface="Londrina Solid"/>
                <a:cs typeface="Londrina Solid"/>
                <a:sym typeface="Londrina Solid"/>
              </a:rPr>
              <a:t>Dặn</a:t>
            </a:r>
            <a:r>
              <a:rPr lang="en-US" sz="15000" dirty="0">
                <a:ln w="57150">
                  <a:solidFill>
                    <a:srgbClr val="EF7681"/>
                  </a:solidFill>
                </a:ln>
                <a:solidFill>
                  <a:srgbClr val="FFFFFF"/>
                </a:solidFill>
                <a:latin typeface="#9SLIDE07 KONI BLACK" pitchFamily="2" charset="77"/>
                <a:ea typeface="Londrina Solid"/>
                <a:cs typeface="Londrina Solid"/>
                <a:sym typeface="Londrina Solid"/>
              </a:rPr>
              <a:t> </a:t>
            </a:r>
            <a:r>
              <a:rPr lang="en-US" sz="15000" dirty="0" err="1">
                <a:ln w="57150">
                  <a:solidFill>
                    <a:srgbClr val="EF7681"/>
                  </a:solidFill>
                </a:ln>
                <a:solidFill>
                  <a:srgbClr val="FFFFFF"/>
                </a:solidFill>
                <a:latin typeface="#9SLIDE07 KONI BLACK" pitchFamily="2" charset="77"/>
                <a:ea typeface="Londrina Solid"/>
                <a:cs typeface="Londrina Solid"/>
                <a:sym typeface="Londrina Solid"/>
              </a:rPr>
              <a:t>dò</a:t>
            </a:r>
            <a:endParaRPr lang="en-US" sz="15000" dirty="0">
              <a:ln w="57150">
                <a:solidFill>
                  <a:srgbClr val="EF7681"/>
                </a:solidFill>
              </a:ln>
              <a:solidFill>
                <a:srgbClr val="FFFFFF"/>
              </a:solidFill>
              <a:latin typeface="#9SLIDE07 KONI BLACK" pitchFamily="2" charset="77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767163" y="3892735"/>
            <a:ext cx="5975743" cy="7243325"/>
          </a:xfrm>
          <a:custGeom>
            <a:avLst/>
            <a:gdLst/>
            <a:ahLst/>
            <a:cxnLst/>
            <a:rect l="l" t="t" r="r" b="b"/>
            <a:pathLst>
              <a:path w="5975743" h="7243325">
                <a:moveTo>
                  <a:pt x="0" y="0"/>
                </a:moveTo>
                <a:lnTo>
                  <a:pt x="5975744" y="0"/>
                </a:lnTo>
                <a:lnTo>
                  <a:pt x="5975744" y="7243325"/>
                </a:lnTo>
                <a:lnTo>
                  <a:pt x="0" y="7243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3509" y="6940653"/>
            <a:ext cx="1985175" cy="2776469"/>
          </a:xfrm>
          <a:custGeom>
            <a:avLst/>
            <a:gdLst/>
            <a:ahLst/>
            <a:cxnLst/>
            <a:rect l="l" t="t" r="r" b="b"/>
            <a:pathLst>
              <a:path w="1985175" h="2776469">
                <a:moveTo>
                  <a:pt x="0" y="0"/>
                </a:moveTo>
                <a:lnTo>
                  <a:pt x="1985175" y="0"/>
                </a:lnTo>
                <a:lnTo>
                  <a:pt x="1985175" y="2776469"/>
                </a:lnTo>
                <a:lnTo>
                  <a:pt x="0" y="27764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99315" y="883986"/>
            <a:ext cx="2832274" cy="3074381"/>
          </a:xfrm>
          <a:custGeom>
            <a:avLst/>
            <a:gdLst/>
            <a:ahLst/>
            <a:cxnLst/>
            <a:rect l="l" t="t" r="r" b="b"/>
            <a:pathLst>
              <a:path w="2832274" h="3074381">
                <a:moveTo>
                  <a:pt x="0" y="0"/>
                </a:moveTo>
                <a:lnTo>
                  <a:pt x="2832274" y="0"/>
                </a:lnTo>
                <a:lnTo>
                  <a:pt x="2832274" y="3074381"/>
                </a:lnTo>
                <a:lnTo>
                  <a:pt x="0" y="3074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93304" y="3862887"/>
            <a:ext cx="948003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-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Chuẩn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bị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bài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mới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Dài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hơn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–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Ngắn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hơn</a:t>
            </a:r>
            <a:endParaRPr lang="en-US" sz="5000" b="1" dirty="0">
              <a:solidFill>
                <a:schemeClr val="bg1"/>
              </a:solidFill>
              <a:latin typeface="UTM Avo" panose="02040603050506020204" pitchFamily="18"/>
              <a:ea typeface="Jua"/>
              <a:cs typeface="Jua"/>
              <a:sym typeface="Jua"/>
            </a:endParaRPr>
          </a:p>
          <a:p>
            <a:pPr algn="just"/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-Chia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sẻ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kiến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thức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được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học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với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gia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đình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và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thân</a:t>
            </a:r>
            <a:r>
              <a:rPr lang="en-US" sz="5000" b="1" dirty="0">
                <a:solidFill>
                  <a:schemeClr val="bg1"/>
                </a:solidFill>
                <a:latin typeface="UTM Avo" panose="02040603050506020204" pitchFamily="18"/>
                <a:ea typeface="Jua"/>
                <a:cs typeface="Jua"/>
                <a:sym typeface="Ju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5E985-AE6D-1A6F-B110-F77BB32B5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2EF95B6B-E013-54EC-EBCB-9BBF1754A253}"/>
              </a:ext>
            </a:extLst>
          </p:cNvPr>
          <p:cNvSpPr/>
          <p:nvPr/>
        </p:nvSpPr>
        <p:spPr>
          <a:xfrm>
            <a:off x="-1491727" y="0"/>
            <a:ext cx="2983453" cy="2538647"/>
          </a:xfrm>
          <a:custGeom>
            <a:avLst/>
            <a:gdLst/>
            <a:ahLst/>
            <a:cxnLst/>
            <a:rect l="l" t="t" r="r" b="b"/>
            <a:pathLst>
              <a:path w="2983453" h="2538647">
                <a:moveTo>
                  <a:pt x="0" y="0"/>
                </a:moveTo>
                <a:lnTo>
                  <a:pt x="2983452" y="0"/>
                </a:lnTo>
                <a:lnTo>
                  <a:pt x="2983452" y="2538647"/>
                </a:lnTo>
                <a:lnTo>
                  <a:pt x="0" y="25386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07135B8-63D3-A398-070D-35FFA2F49410}"/>
              </a:ext>
            </a:extLst>
          </p:cNvPr>
          <p:cNvSpPr/>
          <p:nvPr/>
        </p:nvSpPr>
        <p:spPr>
          <a:xfrm rot="-1217721">
            <a:off x="15960064" y="6753484"/>
            <a:ext cx="2180678" cy="3548441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AC74A2-5A20-8CE7-2F9B-3D5119E95355}"/>
              </a:ext>
            </a:extLst>
          </p:cNvPr>
          <p:cNvSpPr/>
          <p:nvPr/>
        </p:nvSpPr>
        <p:spPr>
          <a:xfrm rot="-1354950">
            <a:off x="15734124" y="5445507"/>
            <a:ext cx="451879" cy="416550"/>
          </a:xfrm>
          <a:custGeom>
            <a:avLst/>
            <a:gdLst/>
            <a:ahLst/>
            <a:cxnLst/>
            <a:rect l="l" t="t" r="r" b="b"/>
            <a:pathLst>
              <a:path w="451879" h="416550">
                <a:moveTo>
                  <a:pt x="0" y="0"/>
                </a:moveTo>
                <a:lnTo>
                  <a:pt x="451879" y="0"/>
                </a:lnTo>
                <a:lnTo>
                  <a:pt x="451879" y="416550"/>
                </a:lnTo>
                <a:lnTo>
                  <a:pt x="0" y="4165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4137B828-298E-E671-7987-5A16057DFE28}"/>
              </a:ext>
            </a:extLst>
          </p:cNvPr>
          <p:cNvSpPr/>
          <p:nvPr/>
        </p:nvSpPr>
        <p:spPr>
          <a:xfrm rot="1321621">
            <a:off x="13888604" y="669667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6"/>
                </a:lnTo>
                <a:lnTo>
                  <a:pt x="0" y="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B09BFD3-9FBA-0315-53AC-40F7293A8E8F}"/>
              </a:ext>
            </a:extLst>
          </p:cNvPr>
          <p:cNvSpPr/>
          <p:nvPr/>
        </p:nvSpPr>
        <p:spPr>
          <a:xfrm rot="1321621">
            <a:off x="13431268" y="8678883"/>
            <a:ext cx="778966" cy="718065"/>
          </a:xfrm>
          <a:custGeom>
            <a:avLst/>
            <a:gdLst/>
            <a:ahLst/>
            <a:cxnLst/>
            <a:rect l="l" t="t" r="r" b="b"/>
            <a:pathLst>
              <a:path w="778966" h="718065">
                <a:moveTo>
                  <a:pt x="0" y="0"/>
                </a:moveTo>
                <a:lnTo>
                  <a:pt x="778966" y="0"/>
                </a:lnTo>
                <a:lnTo>
                  <a:pt x="778966" y="718065"/>
                </a:lnTo>
                <a:lnTo>
                  <a:pt x="0" y="7180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9249D52-B382-F8D7-A253-23368AFA1350}"/>
              </a:ext>
            </a:extLst>
          </p:cNvPr>
          <p:cNvSpPr/>
          <p:nvPr/>
        </p:nvSpPr>
        <p:spPr>
          <a:xfrm rot="1321621">
            <a:off x="834324" y="7250917"/>
            <a:ext cx="741741" cy="683750"/>
          </a:xfrm>
          <a:custGeom>
            <a:avLst/>
            <a:gdLst/>
            <a:ahLst/>
            <a:cxnLst/>
            <a:rect l="l" t="t" r="r" b="b"/>
            <a:pathLst>
              <a:path w="741741" h="683750">
                <a:moveTo>
                  <a:pt x="0" y="0"/>
                </a:moveTo>
                <a:lnTo>
                  <a:pt x="741740" y="0"/>
                </a:lnTo>
                <a:lnTo>
                  <a:pt x="741740" y="683750"/>
                </a:lnTo>
                <a:lnTo>
                  <a:pt x="0" y="683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1BDACC4A-942D-11D8-7BE2-8D24946A37DD}"/>
              </a:ext>
            </a:extLst>
          </p:cNvPr>
          <p:cNvSpPr/>
          <p:nvPr/>
        </p:nvSpPr>
        <p:spPr>
          <a:xfrm>
            <a:off x="2813550" y="1507597"/>
            <a:ext cx="12660900" cy="7241935"/>
          </a:xfrm>
          <a:custGeom>
            <a:avLst/>
            <a:gdLst/>
            <a:ahLst/>
            <a:cxnLst/>
            <a:rect l="l" t="t" r="r" b="b"/>
            <a:pathLst>
              <a:path w="4509007" h="2336485">
                <a:moveTo>
                  <a:pt x="0" y="0"/>
                </a:moveTo>
                <a:lnTo>
                  <a:pt x="4509006" y="0"/>
                </a:lnTo>
                <a:lnTo>
                  <a:pt x="4509006" y="2336485"/>
                </a:lnTo>
                <a:lnTo>
                  <a:pt x="0" y="2336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AFEC46FA-49E0-4B19-96A6-D243602DD33D}"/>
              </a:ext>
            </a:extLst>
          </p:cNvPr>
          <p:cNvSpPr/>
          <p:nvPr/>
        </p:nvSpPr>
        <p:spPr>
          <a:xfrm rot="-1354950">
            <a:off x="13728774" y="2137679"/>
            <a:ext cx="653723" cy="602614"/>
          </a:xfrm>
          <a:custGeom>
            <a:avLst/>
            <a:gdLst/>
            <a:ahLst/>
            <a:cxnLst/>
            <a:rect l="l" t="t" r="r" b="b"/>
            <a:pathLst>
              <a:path w="653723" h="602614">
                <a:moveTo>
                  <a:pt x="0" y="0"/>
                </a:moveTo>
                <a:lnTo>
                  <a:pt x="653723" y="0"/>
                </a:lnTo>
                <a:lnTo>
                  <a:pt x="653723" y="602614"/>
                </a:lnTo>
                <a:lnTo>
                  <a:pt x="0" y="602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E157093F-95EB-100B-2CF4-99554C84F49D}"/>
              </a:ext>
            </a:extLst>
          </p:cNvPr>
          <p:cNvSpPr/>
          <p:nvPr/>
        </p:nvSpPr>
        <p:spPr>
          <a:xfrm rot="-1230113">
            <a:off x="15261365" y="1920951"/>
            <a:ext cx="3489986" cy="6246060"/>
          </a:xfrm>
          <a:custGeom>
            <a:avLst/>
            <a:gdLst/>
            <a:ahLst/>
            <a:cxnLst/>
            <a:rect l="l" t="t" r="r" b="b"/>
            <a:pathLst>
              <a:path w="3489986" h="6246060">
                <a:moveTo>
                  <a:pt x="0" y="0"/>
                </a:moveTo>
                <a:lnTo>
                  <a:pt x="3489986" y="0"/>
                </a:lnTo>
                <a:lnTo>
                  <a:pt x="3489986" y="6246060"/>
                </a:lnTo>
                <a:lnTo>
                  <a:pt x="0" y="6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VN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37204FEC-D216-D3AE-0ADF-B3764894EAD3}"/>
              </a:ext>
            </a:extLst>
          </p:cNvPr>
          <p:cNvSpPr/>
          <p:nvPr/>
        </p:nvSpPr>
        <p:spPr>
          <a:xfrm flipH="1">
            <a:off x="366374" y="112042"/>
            <a:ext cx="5377578" cy="6076360"/>
          </a:xfrm>
          <a:custGeom>
            <a:avLst/>
            <a:gdLst/>
            <a:ahLst/>
            <a:cxnLst/>
            <a:rect l="l" t="t" r="r" b="b"/>
            <a:pathLst>
              <a:path w="5377578" h="6076360">
                <a:moveTo>
                  <a:pt x="5377579" y="0"/>
                </a:moveTo>
                <a:lnTo>
                  <a:pt x="0" y="0"/>
                </a:lnTo>
                <a:lnTo>
                  <a:pt x="0" y="6076360"/>
                </a:lnTo>
                <a:lnTo>
                  <a:pt x="5377579" y="6076360"/>
                </a:lnTo>
                <a:lnTo>
                  <a:pt x="53775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194460-4EF2-7DD6-EBE5-5321A5B595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22684" y="928573"/>
            <a:ext cx="10842631" cy="3506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8AE95-2040-4096-B727-B332F0F5330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25257" y="4901783"/>
            <a:ext cx="11369687" cy="43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40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8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995542">
            <a:off x="2590094" y="7953721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7" y="0"/>
                </a:lnTo>
                <a:lnTo>
                  <a:pt x="5439597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42878">
            <a:off x="-1204390" y="7763667"/>
            <a:ext cx="6376399" cy="6136801"/>
          </a:xfrm>
          <a:custGeom>
            <a:avLst/>
            <a:gdLst/>
            <a:ahLst/>
            <a:cxnLst/>
            <a:rect l="l" t="t" r="r" b="b"/>
            <a:pathLst>
              <a:path w="6376399" h="6136801">
                <a:moveTo>
                  <a:pt x="0" y="0"/>
                </a:moveTo>
                <a:lnTo>
                  <a:pt x="6376399" y="0"/>
                </a:lnTo>
                <a:lnTo>
                  <a:pt x="6376399" y="6136801"/>
                </a:lnTo>
                <a:lnTo>
                  <a:pt x="0" y="6136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131813">
            <a:off x="15114523" y="-1685587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7" y="0"/>
                </a:lnTo>
                <a:lnTo>
                  <a:pt x="5439597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72825" y="352149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01870" y="8311605"/>
            <a:ext cx="2515374" cy="946695"/>
          </a:xfrm>
          <a:custGeom>
            <a:avLst/>
            <a:gdLst/>
            <a:ahLst/>
            <a:cxnLst/>
            <a:rect l="l" t="t" r="r" b="b"/>
            <a:pathLst>
              <a:path w="2515374" h="946695">
                <a:moveTo>
                  <a:pt x="0" y="0"/>
                </a:moveTo>
                <a:lnTo>
                  <a:pt x="2515375" y="0"/>
                </a:lnTo>
                <a:lnTo>
                  <a:pt x="2515375" y="946695"/>
                </a:lnTo>
                <a:lnTo>
                  <a:pt x="0" y="9466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250964"/>
            <a:ext cx="1718318" cy="1718318"/>
          </a:xfrm>
          <a:custGeom>
            <a:avLst/>
            <a:gdLst/>
            <a:ahLst/>
            <a:cxnLst/>
            <a:rect l="l" t="t" r="r" b="b"/>
            <a:pathLst>
              <a:path w="1718318" h="1718318">
                <a:moveTo>
                  <a:pt x="0" y="0"/>
                </a:moveTo>
                <a:lnTo>
                  <a:pt x="1718318" y="0"/>
                </a:lnTo>
                <a:lnTo>
                  <a:pt x="1718318" y="1718318"/>
                </a:lnTo>
                <a:lnTo>
                  <a:pt x="0" y="17183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01597" flipH="1">
            <a:off x="12407990" y="3973339"/>
            <a:ext cx="6664058" cy="9623226"/>
          </a:xfrm>
          <a:custGeom>
            <a:avLst/>
            <a:gdLst/>
            <a:ahLst/>
            <a:cxnLst/>
            <a:rect l="l" t="t" r="r" b="b"/>
            <a:pathLst>
              <a:path w="6664058" h="9623226">
                <a:moveTo>
                  <a:pt x="6664058" y="0"/>
                </a:moveTo>
                <a:lnTo>
                  <a:pt x="0" y="0"/>
                </a:lnTo>
                <a:lnTo>
                  <a:pt x="0" y="9623226"/>
                </a:lnTo>
                <a:lnTo>
                  <a:pt x="6664058" y="9623226"/>
                </a:lnTo>
                <a:lnTo>
                  <a:pt x="666405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04930">
            <a:off x="169683" y="5386076"/>
            <a:ext cx="5190375" cy="5851057"/>
          </a:xfrm>
          <a:custGeom>
            <a:avLst/>
            <a:gdLst/>
            <a:ahLst/>
            <a:cxnLst/>
            <a:rect l="l" t="t" r="r" b="b"/>
            <a:pathLst>
              <a:path w="5190375" h="5851057">
                <a:moveTo>
                  <a:pt x="0" y="0"/>
                </a:moveTo>
                <a:lnTo>
                  <a:pt x="5190375" y="0"/>
                </a:lnTo>
                <a:lnTo>
                  <a:pt x="5190375" y="5851057"/>
                </a:lnTo>
                <a:lnTo>
                  <a:pt x="0" y="5851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5705">
            <a:off x="899165" y="680319"/>
            <a:ext cx="3988885" cy="3392215"/>
          </a:xfrm>
          <a:custGeom>
            <a:avLst/>
            <a:gdLst/>
            <a:ahLst/>
            <a:cxnLst/>
            <a:rect l="l" t="t" r="r" b="b"/>
            <a:pathLst>
              <a:path w="3988885" h="3392215">
                <a:moveTo>
                  <a:pt x="0" y="0"/>
                </a:moveTo>
                <a:lnTo>
                  <a:pt x="3988885" y="0"/>
                </a:lnTo>
                <a:lnTo>
                  <a:pt x="3988885" y="3392215"/>
                </a:lnTo>
                <a:lnTo>
                  <a:pt x="0" y="33922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98544" y="1085246"/>
            <a:ext cx="1011559" cy="1011559"/>
          </a:xfrm>
          <a:custGeom>
            <a:avLst/>
            <a:gdLst/>
            <a:ahLst/>
            <a:cxnLst/>
            <a:rect l="l" t="t" r="r" b="b"/>
            <a:pathLst>
              <a:path w="1011559" h="1011559">
                <a:moveTo>
                  <a:pt x="0" y="0"/>
                </a:moveTo>
                <a:lnTo>
                  <a:pt x="1011559" y="0"/>
                </a:lnTo>
                <a:lnTo>
                  <a:pt x="1011559" y="1011559"/>
                </a:lnTo>
                <a:lnTo>
                  <a:pt x="0" y="10115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805664" y="2439593"/>
            <a:ext cx="3461576" cy="411480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5" y="0"/>
                </a:lnTo>
                <a:lnTo>
                  <a:pt x="34615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40066">
            <a:off x="10511896" y="1980860"/>
            <a:ext cx="3358706" cy="4114800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5" y="0"/>
                </a:lnTo>
                <a:lnTo>
                  <a:pt x="33587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81628">
            <a:off x="7577871" y="3272969"/>
            <a:ext cx="3325749" cy="2256393"/>
          </a:xfrm>
          <a:custGeom>
            <a:avLst/>
            <a:gdLst/>
            <a:ahLst/>
            <a:cxnLst/>
            <a:rect l="l" t="t" r="r" b="b"/>
            <a:pathLst>
              <a:path w="3325749" h="2256393">
                <a:moveTo>
                  <a:pt x="0" y="0"/>
                </a:moveTo>
                <a:lnTo>
                  <a:pt x="3325749" y="0"/>
                </a:lnTo>
                <a:lnTo>
                  <a:pt x="3325749" y="2256393"/>
                </a:lnTo>
                <a:lnTo>
                  <a:pt x="0" y="22563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19EE1A-2462-26F9-F1A1-91BA5BD00B1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52488" y="3431321"/>
            <a:ext cx="3479800" cy="196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4600">
            <a:off x="13982466" y="2056012"/>
            <a:ext cx="3817987" cy="3363010"/>
          </a:xfrm>
          <a:custGeom>
            <a:avLst/>
            <a:gdLst/>
            <a:ahLst/>
            <a:cxnLst/>
            <a:rect l="l" t="t" r="r" b="b"/>
            <a:pathLst>
              <a:path w="3817987" h="3363010">
                <a:moveTo>
                  <a:pt x="0" y="0"/>
                </a:moveTo>
                <a:lnTo>
                  <a:pt x="3817987" y="0"/>
                </a:lnTo>
                <a:lnTo>
                  <a:pt x="3817987" y="3363010"/>
                </a:lnTo>
                <a:lnTo>
                  <a:pt x="0" y="3363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33051" y="1143575"/>
            <a:ext cx="4975073" cy="4114800"/>
          </a:xfrm>
          <a:custGeom>
            <a:avLst/>
            <a:gdLst/>
            <a:ahLst/>
            <a:cxnLst/>
            <a:rect l="l" t="t" r="r" b="b"/>
            <a:pathLst>
              <a:path w="4975073" h="4114800">
                <a:moveTo>
                  <a:pt x="0" y="0"/>
                </a:moveTo>
                <a:lnTo>
                  <a:pt x="4975073" y="0"/>
                </a:lnTo>
                <a:lnTo>
                  <a:pt x="49750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95542">
            <a:off x="83403" y="7326023"/>
            <a:ext cx="7061788" cy="6729034"/>
          </a:xfrm>
          <a:custGeom>
            <a:avLst/>
            <a:gdLst/>
            <a:ahLst/>
            <a:cxnLst/>
            <a:rect l="l" t="t" r="r" b="b"/>
            <a:pathLst>
              <a:path w="7061788" h="6729034">
                <a:moveTo>
                  <a:pt x="0" y="0"/>
                </a:moveTo>
                <a:lnTo>
                  <a:pt x="7061788" y="0"/>
                </a:lnTo>
                <a:lnTo>
                  <a:pt x="7061788" y="6729034"/>
                </a:lnTo>
                <a:lnTo>
                  <a:pt x="0" y="67290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442878">
            <a:off x="3079247" y="8093869"/>
            <a:ext cx="6376399" cy="6136801"/>
          </a:xfrm>
          <a:custGeom>
            <a:avLst/>
            <a:gdLst/>
            <a:ahLst/>
            <a:cxnLst/>
            <a:rect l="l" t="t" r="r" b="b"/>
            <a:pathLst>
              <a:path w="6376399" h="6136801">
                <a:moveTo>
                  <a:pt x="0" y="0"/>
                </a:moveTo>
                <a:lnTo>
                  <a:pt x="6376399" y="0"/>
                </a:lnTo>
                <a:lnTo>
                  <a:pt x="6376399" y="6136801"/>
                </a:lnTo>
                <a:lnTo>
                  <a:pt x="0" y="61368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1671" flipH="1">
            <a:off x="502413" y="4507258"/>
            <a:ext cx="7132027" cy="6664839"/>
          </a:xfrm>
          <a:custGeom>
            <a:avLst/>
            <a:gdLst/>
            <a:ahLst/>
            <a:cxnLst/>
            <a:rect l="l" t="t" r="r" b="b"/>
            <a:pathLst>
              <a:path w="7353925" h="6763950">
                <a:moveTo>
                  <a:pt x="7353924" y="0"/>
                </a:moveTo>
                <a:lnTo>
                  <a:pt x="0" y="0"/>
                </a:lnTo>
                <a:lnTo>
                  <a:pt x="0" y="6763950"/>
                </a:lnTo>
                <a:lnTo>
                  <a:pt x="7353924" y="6763950"/>
                </a:lnTo>
                <a:lnTo>
                  <a:pt x="73539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36854" y="5583635"/>
            <a:ext cx="9803060" cy="353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Học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sinh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chọn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dấu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thích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hợp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vào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ô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trống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.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Đúng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được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cộng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1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sao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; Sai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nhường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sự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trả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lời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cho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000" b="1" dirty="0" err="1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khác</a:t>
            </a:r>
            <a:r>
              <a:rPr lang="en-US" sz="5000" b="1" dirty="0">
                <a:solidFill>
                  <a:srgbClr val="ED6D45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rot="3131813">
            <a:off x="14995266" y="-2591640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136854" y="429290"/>
            <a:ext cx="2515374" cy="946695"/>
          </a:xfrm>
          <a:custGeom>
            <a:avLst/>
            <a:gdLst/>
            <a:ahLst/>
            <a:cxnLst/>
            <a:rect l="l" t="t" r="r" b="b"/>
            <a:pathLst>
              <a:path w="2515374" h="946695">
                <a:moveTo>
                  <a:pt x="0" y="0"/>
                </a:moveTo>
                <a:lnTo>
                  <a:pt x="2515374" y="0"/>
                </a:lnTo>
                <a:lnTo>
                  <a:pt x="2515374" y="946695"/>
                </a:lnTo>
                <a:lnTo>
                  <a:pt x="0" y="946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63806" y="8637989"/>
            <a:ext cx="2302516" cy="2302516"/>
          </a:xfrm>
          <a:custGeom>
            <a:avLst/>
            <a:gdLst/>
            <a:ahLst/>
            <a:cxnLst/>
            <a:rect l="l" t="t" r="r" b="b"/>
            <a:pathLst>
              <a:path w="2302516" h="2302516">
                <a:moveTo>
                  <a:pt x="0" y="0"/>
                </a:moveTo>
                <a:lnTo>
                  <a:pt x="2302516" y="0"/>
                </a:lnTo>
                <a:lnTo>
                  <a:pt x="2302516" y="2302516"/>
                </a:lnTo>
                <a:lnTo>
                  <a:pt x="0" y="2302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01650" y="-1203521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09" y="0"/>
                </a:lnTo>
                <a:lnTo>
                  <a:pt x="2689809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C0FCB-72D7-6BA7-1AA5-6D522104BE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439012" y="429290"/>
            <a:ext cx="9897578" cy="515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124174"/>
            <a:ext cx="5181600" cy="6162826"/>
          </a:xfrm>
          <a:custGeom>
            <a:avLst/>
            <a:gdLst/>
            <a:ahLst/>
            <a:cxnLst/>
            <a:rect l="l" t="t" r="r" b="b"/>
            <a:pathLst>
              <a:path w="4918814" h="5992464">
                <a:moveTo>
                  <a:pt x="0" y="0"/>
                </a:moveTo>
                <a:lnTo>
                  <a:pt x="4918814" y="0"/>
                </a:lnTo>
                <a:lnTo>
                  <a:pt x="4918814" y="5992464"/>
                </a:lnTo>
                <a:lnTo>
                  <a:pt x="0" y="599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04055">
            <a:off x="-1355224" y="-272377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560272">
            <a:off x="15113019" y="-1562940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7" y="0"/>
                </a:lnTo>
                <a:lnTo>
                  <a:pt x="5439597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828955">
            <a:off x="2093467" y="-3621420"/>
            <a:ext cx="6376399" cy="6136801"/>
          </a:xfrm>
          <a:custGeom>
            <a:avLst/>
            <a:gdLst/>
            <a:ahLst/>
            <a:cxnLst/>
            <a:rect l="l" t="t" r="r" b="b"/>
            <a:pathLst>
              <a:path w="6376399" h="6136801">
                <a:moveTo>
                  <a:pt x="0" y="0"/>
                </a:moveTo>
                <a:lnTo>
                  <a:pt x="6376399" y="0"/>
                </a:lnTo>
                <a:lnTo>
                  <a:pt x="6376399" y="6136801"/>
                </a:lnTo>
                <a:lnTo>
                  <a:pt x="0" y="6136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41151">
            <a:off x="14150339" y="141886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10346">
            <a:off x="9860006" y="1007686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7"/>
                </a:lnTo>
                <a:lnTo>
                  <a:pt x="0" y="819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112254" y="7301466"/>
            <a:ext cx="2302516" cy="2302516"/>
          </a:xfrm>
          <a:custGeom>
            <a:avLst/>
            <a:gdLst/>
            <a:ahLst/>
            <a:cxnLst/>
            <a:rect l="l" t="t" r="r" b="b"/>
            <a:pathLst>
              <a:path w="2302516" h="2302516">
                <a:moveTo>
                  <a:pt x="0" y="0"/>
                </a:moveTo>
                <a:lnTo>
                  <a:pt x="2302516" y="0"/>
                </a:lnTo>
                <a:lnTo>
                  <a:pt x="2302516" y="2302516"/>
                </a:lnTo>
                <a:lnTo>
                  <a:pt x="0" y="23025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84580" y="8452724"/>
            <a:ext cx="1288821" cy="1288821"/>
          </a:xfrm>
          <a:custGeom>
            <a:avLst/>
            <a:gdLst/>
            <a:ahLst/>
            <a:cxnLst/>
            <a:rect l="l" t="t" r="r" b="b"/>
            <a:pathLst>
              <a:path w="1288821" h="1288821">
                <a:moveTo>
                  <a:pt x="0" y="0"/>
                </a:moveTo>
                <a:lnTo>
                  <a:pt x="1288821" y="0"/>
                </a:lnTo>
                <a:lnTo>
                  <a:pt x="1288821" y="1288821"/>
                </a:lnTo>
                <a:lnTo>
                  <a:pt x="0" y="1288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75395">
            <a:off x="13067198" y="4797802"/>
            <a:ext cx="5916684" cy="5586336"/>
          </a:xfrm>
          <a:custGeom>
            <a:avLst/>
            <a:gdLst/>
            <a:ahLst/>
            <a:cxnLst/>
            <a:rect l="l" t="t" r="r" b="b"/>
            <a:pathLst>
              <a:path w="5916684" h="5586336">
                <a:moveTo>
                  <a:pt x="0" y="0"/>
                </a:moveTo>
                <a:lnTo>
                  <a:pt x="5916685" y="0"/>
                </a:lnTo>
                <a:lnTo>
                  <a:pt x="5916685" y="5586336"/>
                </a:lnTo>
                <a:lnTo>
                  <a:pt x="0" y="55863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A38077-404A-82FA-623D-753F13DE90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3938" y="1853051"/>
            <a:ext cx="14540123" cy="454224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560272">
            <a:off x="16001759" y="-220511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041151">
            <a:off x="16743708" y="789092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10346">
            <a:off x="6075253" y="1111192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6"/>
                </a:lnTo>
                <a:lnTo>
                  <a:pt x="0" y="81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27085" y="383171"/>
            <a:ext cx="2326500" cy="2159468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40066">
            <a:off x="8761212" y="379951"/>
            <a:ext cx="2165093" cy="2032807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7B011C-A303-3DC1-DDE6-C2A31052186F}"/>
              </a:ext>
            </a:extLst>
          </p:cNvPr>
          <p:cNvSpPr/>
          <p:nvPr/>
        </p:nvSpPr>
        <p:spPr>
          <a:xfrm>
            <a:off x="485282" y="2705100"/>
            <a:ext cx="17345517" cy="7265590"/>
          </a:xfrm>
          <a:custGeom>
            <a:avLst/>
            <a:gdLst>
              <a:gd name="connsiteX0" fmla="*/ 0 w 17345517"/>
              <a:gd name="connsiteY0" fmla="*/ 1210956 h 7265590"/>
              <a:gd name="connsiteX1" fmla="*/ 1210956 w 17345517"/>
              <a:gd name="connsiteY1" fmla="*/ 0 h 7265590"/>
              <a:gd name="connsiteX2" fmla="*/ 1807900 w 17345517"/>
              <a:gd name="connsiteY2" fmla="*/ 0 h 7265590"/>
              <a:gd name="connsiteX3" fmla="*/ 2703317 w 17345517"/>
              <a:gd name="connsiteY3" fmla="*/ 0 h 7265590"/>
              <a:gd name="connsiteX4" fmla="*/ 2852553 w 17345517"/>
              <a:gd name="connsiteY4" fmla="*/ 0 h 7265590"/>
              <a:gd name="connsiteX5" fmla="*/ 3747969 w 17345517"/>
              <a:gd name="connsiteY5" fmla="*/ 0 h 7265590"/>
              <a:gd name="connsiteX6" fmla="*/ 4643385 w 17345517"/>
              <a:gd name="connsiteY6" fmla="*/ 0 h 7265590"/>
              <a:gd name="connsiteX7" fmla="*/ 4792621 w 17345517"/>
              <a:gd name="connsiteY7" fmla="*/ 0 h 7265590"/>
              <a:gd name="connsiteX8" fmla="*/ 5389565 w 17345517"/>
              <a:gd name="connsiteY8" fmla="*/ 0 h 7265590"/>
              <a:gd name="connsiteX9" fmla="*/ 5837274 w 17345517"/>
              <a:gd name="connsiteY9" fmla="*/ 0 h 7265590"/>
              <a:gd name="connsiteX10" fmla="*/ 6284982 w 17345517"/>
              <a:gd name="connsiteY10" fmla="*/ 0 h 7265590"/>
              <a:gd name="connsiteX11" fmla="*/ 6732690 w 17345517"/>
              <a:gd name="connsiteY11" fmla="*/ 0 h 7265590"/>
              <a:gd name="connsiteX12" fmla="*/ 6881926 w 17345517"/>
              <a:gd name="connsiteY12" fmla="*/ 0 h 7265590"/>
              <a:gd name="connsiteX13" fmla="*/ 7777342 w 17345517"/>
              <a:gd name="connsiteY13" fmla="*/ 0 h 7265590"/>
              <a:gd name="connsiteX14" fmla="*/ 8672759 w 17345517"/>
              <a:gd name="connsiteY14" fmla="*/ 0 h 7265590"/>
              <a:gd name="connsiteX15" fmla="*/ 8821995 w 17345517"/>
              <a:gd name="connsiteY15" fmla="*/ 0 h 7265590"/>
              <a:gd name="connsiteX16" fmla="*/ 9120467 w 17345517"/>
              <a:gd name="connsiteY16" fmla="*/ 0 h 7265590"/>
              <a:gd name="connsiteX17" fmla="*/ 9717411 w 17345517"/>
              <a:gd name="connsiteY17" fmla="*/ 0 h 7265590"/>
              <a:gd name="connsiteX18" fmla="*/ 10463591 w 17345517"/>
              <a:gd name="connsiteY18" fmla="*/ 0 h 7265590"/>
              <a:gd name="connsiteX19" fmla="*/ 10911299 w 17345517"/>
              <a:gd name="connsiteY19" fmla="*/ 0 h 7265590"/>
              <a:gd name="connsiteX20" fmla="*/ 11209771 w 17345517"/>
              <a:gd name="connsiteY20" fmla="*/ 0 h 7265590"/>
              <a:gd name="connsiteX21" fmla="*/ 11508243 w 17345517"/>
              <a:gd name="connsiteY21" fmla="*/ 0 h 7265590"/>
              <a:gd name="connsiteX22" fmla="*/ 12254424 w 17345517"/>
              <a:gd name="connsiteY22" fmla="*/ 0 h 7265590"/>
              <a:gd name="connsiteX23" fmla="*/ 12403660 w 17345517"/>
              <a:gd name="connsiteY23" fmla="*/ 0 h 7265590"/>
              <a:gd name="connsiteX24" fmla="*/ 12851368 w 17345517"/>
              <a:gd name="connsiteY24" fmla="*/ 0 h 7265590"/>
              <a:gd name="connsiteX25" fmla="*/ 13448312 w 17345517"/>
              <a:gd name="connsiteY25" fmla="*/ 0 h 7265590"/>
              <a:gd name="connsiteX26" fmla="*/ 13746784 w 17345517"/>
              <a:gd name="connsiteY26" fmla="*/ 0 h 7265590"/>
              <a:gd name="connsiteX27" fmla="*/ 14642201 w 17345517"/>
              <a:gd name="connsiteY27" fmla="*/ 0 h 7265590"/>
              <a:gd name="connsiteX28" fmla="*/ 14791437 w 17345517"/>
              <a:gd name="connsiteY28" fmla="*/ 0 h 7265590"/>
              <a:gd name="connsiteX29" fmla="*/ 14940673 w 17345517"/>
              <a:gd name="connsiteY29" fmla="*/ 0 h 7265590"/>
              <a:gd name="connsiteX30" fmla="*/ 15388381 w 17345517"/>
              <a:gd name="connsiteY30" fmla="*/ 0 h 7265590"/>
              <a:gd name="connsiteX31" fmla="*/ 16134561 w 17345517"/>
              <a:gd name="connsiteY31" fmla="*/ 0 h 7265590"/>
              <a:gd name="connsiteX32" fmla="*/ 17345517 w 17345517"/>
              <a:gd name="connsiteY32" fmla="*/ 1210956 h 7265590"/>
              <a:gd name="connsiteX33" fmla="*/ 17345517 w 17345517"/>
              <a:gd name="connsiteY33" fmla="*/ 1700706 h 7265590"/>
              <a:gd name="connsiteX34" fmla="*/ 17345517 w 17345517"/>
              <a:gd name="connsiteY34" fmla="*/ 2238892 h 7265590"/>
              <a:gd name="connsiteX35" fmla="*/ 17345517 w 17345517"/>
              <a:gd name="connsiteY35" fmla="*/ 2631768 h 7265590"/>
              <a:gd name="connsiteX36" fmla="*/ 17345517 w 17345517"/>
              <a:gd name="connsiteY36" fmla="*/ 3266828 h 7265590"/>
              <a:gd name="connsiteX37" fmla="*/ 17345517 w 17345517"/>
              <a:gd name="connsiteY37" fmla="*/ 3805015 h 7265590"/>
              <a:gd name="connsiteX38" fmla="*/ 17345517 w 17345517"/>
              <a:gd name="connsiteY38" fmla="*/ 4343201 h 7265590"/>
              <a:gd name="connsiteX39" fmla="*/ 17345517 w 17345517"/>
              <a:gd name="connsiteY39" fmla="*/ 4784514 h 7265590"/>
              <a:gd name="connsiteX40" fmla="*/ 17345517 w 17345517"/>
              <a:gd name="connsiteY40" fmla="*/ 5419574 h 7265590"/>
              <a:gd name="connsiteX41" fmla="*/ 17345517 w 17345517"/>
              <a:gd name="connsiteY41" fmla="*/ 6054634 h 7265590"/>
              <a:gd name="connsiteX42" fmla="*/ 16134561 w 17345517"/>
              <a:gd name="connsiteY42" fmla="*/ 7265590 h 7265590"/>
              <a:gd name="connsiteX43" fmla="*/ 15537617 w 17345517"/>
              <a:gd name="connsiteY43" fmla="*/ 7265590 h 7265590"/>
              <a:gd name="connsiteX44" fmla="*/ 14642201 w 17345517"/>
              <a:gd name="connsiteY44" fmla="*/ 7265590 h 7265590"/>
              <a:gd name="connsiteX45" fmla="*/ 13896020 w 17345517"/>
              <a:gd name="connsiteY45" fmla="*/ 7265590 h 7265590"/>
              <a:gd name="connsiteX46" fmla="*/ 13448312 w 17345517"/>
              <a:gd name="connsiteY46" fmla="*/ 7265590 h 7265590"/>
              <a:gd name="connsiteX47" fmla="*/ 12851368 w 17345517"/>
              <a:gd name="connsiteY47" fmla="*/ 7265590 h 7265590"/>
              <a:gd name="connsiteX48" fmla="*/ 12552896 w 17345517"/>
              <a:gd name="connsiteY48" fmla="*/ 7265590 h 7265590"/>
              <a:gd name="connsiteX49" fmla="*/ 12105188 w 17345517"/>
              <a:gd name="connsiteY49" fmla="*/ 7265590 h 7265590"/>
              <a:gd name="connsiteX50" fmla="*/ 11209771 w 17345517"/>
              <a:gd name="connsiteY50" fmla="*/ 7265590 h 7265590"/>
              <a:gd name="connsiteX51" fmla="*/ 10463591 w 17345517"/>
              <a:gd name="connsiteY51" fmla="*/ 7265590 h 7265590"/>
              <a:gd name="connsiteX52" fmla="*/ 10314355 w 17345517"/>
              <a:gd name="connsiteY52" fmla="*/ 7265590 h 7265590"/>
              <a:gd name="connsiteX53" fmla="*/ 10165119 w 17345517"/>
              <a:gd name="connsiteY53" fmla="*/ 7265590 h 7265590"/>
              <a:gd name="connsiteX54" fmla="*/ 9269703 w 17345517"/>
              <a:gd name="connsiteY54" fmla="*/ 7265590 h 7265590"/>
              <a:gd name="connsiteX55" fmla="*/ 9120467 w 17345517"/>
              <a:gd name="connsiteY55" fmla="*/ 7265590 h 7265590"/>
              <a:gd name="connsiteX56" fmla="*/ 8971231 w 17345517"/>
              <a:gd name="connsiteY56" fmla="*/ 7265590 h 7265590"/>
              <a:gd name="connsiteX57" fmla="*/ 8225050 w 17345517"/>
              <a:gd name="connsiteY57" fmla="*/ 7265590 h 7265590"/>
              <a:gd name="connsiteX58" fmla="*/ 7329634 w 17345517"/>
              <a:gd name="connsiteY58" fmla="*/ 7265590 h 7265590"/>
              <a:gd name="connsiteX59" fmla="*/ 6434218 w 17345517"/>
              <a:gd name="connsiteY59" fmla="*/ 7265590 h 7265590"/>
              <a:gd name="connsiteX60" fmla="*/ 5986510 w 17345517"/>
              <a:gd name="connsiteY60" fmla="*/ 7265590 h 7265590"/>
              <a:gd name="connsiteX61" fmla="*/ 5091093 w 17345517"/>
              <a:gd name="connsiteY61" fmla="*/ 7265590 h 7265590"/>
              <a:gd name="connsiteX62" fmla="*/ 4344913 w 17345517"/>
              <a:gd name="connsiteY62" fmla="*/ 7265590 h 7265590"/>
              <a:gd name="connsiteX63" fmla="*/ 4195677 w 17345517"/>
              <a:gd name="connsiteY63" fmla="*/ 7265590 h 7265590"/>
              <a:gd name="connsiteX64" fmla="*/ 3747969 w 17345517"/>
              <a:gd name="connsiteY64" fmla="*/ 7265590 h 7265590"/>
              <a:gd name="connsiteX65" fmla="*/ 2852553 w 17345517"/>
              <a:gd name="connsiteY65" fmla="*/ 7265590 h 7265590"/>
              <a:gd name="connsiteX66" fmla="*/ 1957136 w 17345517"/>
              <a:gd name="connsiteY66" fmla="*/ 7265590 h 7265590"/>
              <a:gd name="connsiteX67" fmla="*/ 1210956 w 17345517"/>
              <a:gd name="connsiteY67" fmla="*/ 7265590 h 7265590"/>
              <a:gd name="connsiteX68" fmla="*/ 0 w 17345517"/>
              <a:gd name="connsiteY68" fmla="*/ 6054634 h 7265590"/>
              <a:gd name="connsiteX69" fmla="*/ 0 w 17345517"/>
              <a:gd name="connsiteY69" fmla="*/ 5419574 h 7265590"/>
              <a:gd name="connsiteX70" fmla="*/ 0 w 17345517"/>
              <a:gd name="connsiteY70" fmla="*/ 4978261 h 7265590"/>
              <a:gd name="connsiteX71" fmla="*/ 0 w 17345517"/>
              <a:gd name="connsiteY71" fmla="*/ 4488511 h 7265590"/>
              <a:gd name="connsiteX72" fmla="*/ 0 w 17345517"/>
              <a:gd name="connsiteY72" fmla="*/ 3950325 h 7265590"/>
              <a:gd name="connsiteX73" fmla="*/ 0 w 17345517"/>
              <a:gd name="connsiteY73" fmla="*/ 3460575 h 7265590"/>
              <a:gd name="connsiteX74" fmla="*/ 0 w 17345517"/>
              <a:gd name="connsiteY74" fmla="*/ 3019262 h 7265590"/>
              <a:gd name="connsiteX75" fmla="*/ 0 w 17345517"/>
              <a:gd name="connsiteY75" fmla="*/ 2577950 h 7265590"/>
              <a:gd name="connsiteX76" fmla="*/ 0 w 17345517"/>
              <a:gd name="connsiteY76" fmla="*/ 2039763 h 7265590"/>
              <a:gd name="connsiteX77" fmla="*/ 0 w 17345517"/>
              <a:gd name="connsiteY77" fmla="*/ 1210956 h 726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345517" h="7265590" fill="none" extrusionOk="0">
                <a:moveTo>
                  <a:pt x="0" y="1210956"/>
                </a:moveTo>
                <a:cubicBezTo>
                  <a:pt x="75033" y="514868"/>
                  <a:pt x="565641" y="51810"/>
                  <a:pt x="1210956" y="0"/>
                </a:cubicBezTo>
                <a:cubicBezTo>
                  <a:pt x="1378569" y="-53109"/>
                  <a:pt x="1532210" y="36549"/>
                  <a:pt x="1807900" y="0"/>
                </a:cubicBezTo>
                <a:cubicBezTo>
                  <a:pt x="2083590" y="-36549"/>
                  <a:pt x="2444180" y="95266"/>
                  <a:pt x="2703317" y="0"/>
                </a:cubicBezTo>
                <a:cubicBezTo>
                  <a:pt x="2962454" y="-95266"/>
                  <a:pt x="2792747" y="10786"/>
                  <a:pt x="2852553" y="0"/>
                </a:cubicBezTo>
                <a:cubicBezTo>
                  <a:pt x="2912359" y="-10786"/>
                  <a:pt x="3547101" y="67052"/>
                  <a:pt x="3747969" y="0"/>
                </a:cubicBezTo>
                <a:cubicBezTo>
                  <a:pt x="3948837" y="-67052"/>
                  <a:pt x="4205715" y="19136"/>
                  <a:pt x="4643385" y="0"/>
                </a:cubicBezTo>
                <a:cubicBezTo>
                  <a:pt x="5081055" y="-19136"/>
                  <a:pt x="4744094" y="14577"/>
                  <a:pt x="4792621" y="0"/>
                </a:cubicBezTo>
                <a:cubicBezTo>
                  <a:pt x="4841148" y="-14577"/>
                  <a:pt x="5239452" y="4879"/>
                  <a:pt x="5389565" y="0"/>
                </a:cubicBezTo>
                <a:cubicBezTo>
                  <a:pt x="5539678" y="-4879"/>
                  <a:pt x="5716041" y="50937"/>
                  <a:pt x="5837274" y="0"/>
                </a:cubicBezTo>
                <a:cubicBezTo>
                  <a:pt x="5958507" y="-50937"/>
                  <a:pt x="6099809" y="437"/>
                  <a:pt x="6284982" y="0"/>
                </a:cubicBezTo>
                <a:cubicBezTo>
                  <a:pt x="6470155" y="-437"/>
                  <a:pt x="6547180" y="47451"/>
                  <a:pt x="6732690" y="0"/>
                </a:cubicBezTo>
                <a:cubicBezTo>
                  <a:pt x="6918200" y="-47451"/>
                  <a:pt x="6848561" y="4604"/>
                  <a:pt x="6881926" y="0"/>
                </a:cubicBezTo>
                <a:cubicBezTo>
                  <a:pt x="6915291" y="-4604"/>
                  <a:pt x="7492509" y="13614"/>
                  <a:pt x="7777342" y="0"/>
                </a:cubicBezTo>
                <a:cubicBezTo>
                  <a:pt x="8062175" y="-13614"/>
                  <a:pt x="8277878" y="31164"/>
                  <a:pt x="8672759" y="0"/>
                </a:cubicBezTo>
                <a:cubicBezTo>
                  <a:pt x="9067640" y="-31164"/>
                  <a:pt x="8754752" y="13978"/>
                  <a:pt x="8821995" y="0"/>
                </a:cubicBezTo>
                <a:cubicBezTo>
                  <a:pt x="8889238" y="-13978"/>
                  <a:pt x="8975905" y="16744"/>
                  <a:pt x="9120467" y="0"/>
                </a:cubicBezTo>
                <a:cubicBezTo>
                  <a:pt x="9265029" y="-16744"/>
                  <a:pt x="9582218" y="34385"/>
                  <a:pt x="9717411" y="0"/>
                </a:cubicBezTo>
                <a:cubicBezTo>
                  <a:pt x="9852604" y="-34385"/>
                  <a:pt x="10115022" y="44610"/>
                  <a:pt x="10463591" y="0"/>
                </a:cubicBezTo>
                <a:cubicBezTo>
                  <a:pt x="10812160" y="-44610"/>
                  <a:pt x="10697228" y="45879"/>
                  <a:pt x="10911299" y="0"/>
                </a:cubicBezTo>
                <a:cubicBezTo>
                  <a:pt x="11125370" y="-45879"/>
                  <a:pt x="11127746" y="22536"/>
                  <a:pt x="11209771" y="0"/>
                </a:cubicBezTo>
                <a:cubicBezTo>
                  <a:pt x="11291796" y="-22536"/>
                  <a:pt x="11417088" y="4509"/>
                  <a:pt x="11508243" y="0"/>
                </a:cubicBezTo>
                <a:cubicBezTo>
                  <a:pt x="11599398" y="-4509"/>
                  <a:pt x="11916909" y="37934"/>
                  <a:pt x="12254424" y="0"/>
                </a:cubicBezTo>
                <a:cubicBezTo>
                  <a:pt x="12591939" y="-37934"/>
                  <a:pt x="12331506" y="12133"/>
                  <a:pt x="12403660" y="0"/>
                </a:cubicBezTo>
                <a:cubicBezTo>
                  <a:pt x="12475814" y="-12133"/>
                  <a:pt x="12673465" y="4840"/>
                  <a:pt x="12851368" y="0"/>
                </a:cubicBezTo>
                <a:cubicBezTo>
                  <a:pt x="13029271" y="-4840"/>
                  <a:pt x="13318706" y="61735"/>
                  <a:pt x="13448312" y="0"/>
                </a:cubicBezTo>
                <a:cubicBezTo>
                  <a:pt x="13577918" y="-61735"/>
                  <a:pt x="13685883" y="8145"/>
                  <a:pt x="13746784" y="0"/>
                </a:cubicBezTo>
                <a:cubicBezTo>
                  <a:pt x="13807685" y="-8145"/>
                  <a:pt x="14337484" y="54008"/>
                  <a:pt x="14642201" y="0"/>
                </a:cubicBezTo>
                <a:cubicBezTo>
                  <a:pt x="14946918" y="-54008"/>
                  <a:pt x="14751702" y="9251"/>
                  <a:pt x="14791437" y="0"/>
                </a:cubicBezTo>
                <a:cubicBezTo>
                  <a:pt x="14831172" y="-9251"/>
                  <a:pt x="14910700" y="13591"/>
                  <a:pt x="14940673" y="0"/>
                </a:cubicBezTo>
                <a:cubicBezTo>
                  <a:pt x="14970646" y="-13591"/>
                  <a:pt x="15219520" y="7816"/>
                  <a:pt x="15388381" y="0"/>
                </a:cubicBezTo>
                <a:cubicBezTo>
                  <a:pt x="15557242" y="-7816"/>
                  <a:pt x="15771069" y="51848"/>
                  <a:pt x="16134561" y="0"/>
                </a:cubicBezTo>
                <a:cubicBezTo>
                  <a:pt x="16831791" y="101982"/>
                  <a:pt x="17482155" y="411011"/>
                  <a:pt x="17345517" y="1210956"/>
                </a:cubicBezTo>
                <a:cubicBezTo>
                  <a:pt x="17392240" y="1359243"/>
                  <a:pt x="17312895" y="1554285"/>
                  <a:pt x="17345517" y="1700706"/>
                </a:cubicBezTo>
                <a:cubicBezTo>
                  <a:pt x="17378139" y="1847127"/>
                  <a:pt x="17301291" y="2068375"/>
                  <a:pt x="17345517" y="2238892"/>
                </a:cubicBezTo>
                <a:cubicBezTo>
                  <a:pt x="17389743" y="2409409"/>
                  <a:pt x="17310022" y="2542584"/>
                  <a:pt x="17345517" y="2631768"/>
                </a:cubicBezTo>
                <a:cubicBezTo>
                  <a:pt x="17381012" y="2720952"/>
                  <a:pt x="17323341" y="2952902"/>
                  <a:pt x="17345517" y="3266828"/>
                </a:cubicBezTo>
                <a:cubicBezTo>
                  <a:pt x="17367693" y="3580754"/>
                  <a:pt x="17339983" y="3619510"/>
                  <a:pt x="17345517" y="3805015"/>
                </a:cubicBezTo>
                <a:cubicBezTo>
                  <a:pt x="17351051" y="3990520"/>
                  <a:pt x="17295643" y="4102559"/>
                  <a:pt x="17345517" y="4343201"/>
                </a:cubicBezTo>
                <a:cubicBezTo>
                  <a:pt x="17395391" y="4583843"/>
                  <a:pt x="17326981" y="4576699"/>
                  <a:pt x="17345517" y="4784514"/>
                </a:cubicBezTo>
                <a:cubicBezTo>
                  <a:pt x="17364053" y="4992329"/>
                  <a:pt x="17318460" y="5177401"/>
                  <a:pt x="17345517" y="5419574"/>
                </a:cubicBezTo>
                <a:cubicBezTo>
                  <a:pt x="17372574" y="5661747"/>
                  <a:pt x="17315378" y="5785441"/>
                  <a:pt x="17345517" y="6054634"/>
                </a:cubicBezTo>
                <a:cubicBezTo>
                  <a:pt x="17359013" y="6754935"/>
                  <a:pt x="16976223" y="7291859"/>
                  <a:pt x="16134561" y="7265590"/>
                </a:cubicBezTo>
                <a:cubicBezTo>
                  <a:pt x="15838546" y="7279617"/>
                  <a:pt x="15805143" y="7230179"/>
                  <a:pt x="15537617" y="7265590"/>
                </a:cubicBezTo>
                <a:cubicBezTo>
                  <a:pt x="15270091" y="7301001"/>
                  <a:pt x="14919614" y="7158769"/>
                  <a:pt x="14642201" y="7265590"/>
                </a:cubicBezTo>
                <a:cubicBezTo>
                  <a:pt x="14364788" y="7372411"/>
                  <a:pt x="14116036" y="7204896"/>
                  <a:pt x="13896020" y="7265590"/>
                </a:cubicBezTo>
                <a:cubicBezTo>
                  <a:pt x="13676004" y="7326284"/>
                  <a:pt x="13652263" y="7227797"/>
                  <a:pt x="13448312" y="7265590"/>
                </a:cubicBezTo>
                <a:cubicBezTo>
                  <a:pt x="13244361" y="7303383"/>
                  <a:pt x="13045970" y="7246042"/>
                  <a:pt x="12851368" y="7265590"/>
                </a:cubicBezTo>
                <a:cubicBezTo>
                  <a:pt x="12656766" y="7285138"/>
                  <a:pt x="12640918" y="7259755"/>
                  <a:pt x="12552896" y="7265590"/>
                </a:cubicBezTo>
                <a:cubicBezTo>
                  <a:pt x="12464874" y="7271425"/>
                  <a:pt x="12195236" y="7245303"/>
                  <a:pt x="12105188" y="7265590"/>
                </a:cubicBezTo>
                <a:cubicBezTo>
                  <a:pt x="12015140" y="7285877"/>
                  <a:pt x="11580019" y="7221465"/>
                  <a:pt x="11209771" y="7265590"/>
                </a:cubicBezTo>
                <a:cubicBezTo>
                  <a:pt x="10839523" y="7309715"/>
                  <a:pt x="10686858" y="7209235"/>
                  <a:pt x="10463591" y="7265590"/>
                </a:cubicBezTo>
                <a:cubicBezTo>
                  <a:pt x="10240324" y="7321945"/>
                  <a:pt x="10369925" y="7263056"/>
                  <a:pt x="10314355" y="7265590"/>
                </a:cubicBezTo>
                <a:cubicBezTo>
                  <a:pt x="10258785" y="7268124"/>
                  <a:pt x="10207571" y="7255962"/>
                  <a:pt x="10165119" y="7265590"/>
                </a:cubicBezTo>
                <a:cubicBezTo>
                  <a:pt x="10122667" y="7275218"/>
                  <a:pt x="9507376" y="7200360"/>
                  <a:pt x="9269703" y="7265590"/>
                </a:cubicBezTo>
                <a:cubicBezTo>
                  <a:pt x="9032030" y="7330820"/>
                  <a:pt x="9158321" y="7261546"/>
                  <a:pt x="9120467" y="7265590"/>
                </a:cubicBezTo>
                <a:cubicBezTo>
                  <a:pt x="9082613" y="7269634"/>
                  <a:pt x="9018385" y="7251567"/>
                  <a:pt x="8971231" y="7265590"/>
                </a:cubicBezTo>
                <a:cubicBezTo>
                  <a:pt x="8924077" y="7279613"/>
                  <a:pt x="8413509" y="7192802"/>
                  <a:pt x="8225050" y="7265590"/>
                </a:cubicBezTo>
                <a:cubicBezTo>
                  <a:pt x="8036591" y="7338378"/>
                  <a:pt x="7560994" y="7210216"/>
                  <a:pt x="7329634" y="7265590"/>
                </a:cubicBezTo>
                <a:cubicBezTo>
                  <a:pt x="7098274" y="7320964"/>
                  <a:pt x="6678247" y="7182804"/>
                  <a:pt x="6434218" y="7265590"/>
                </a:cubicBezTo>
                <a:cubicBezTo>
                  <a:pt x="6190189" y="7348376"/>
                  <a:pt x="6105871" y="7261900"/>
                  <a:pt x="5986510" y="7265590"/>
                </a:cubicBezTo>
                <a:cubicBezTo>
                  <a:pt x="5867149" y="7269280"/>
                  <a:pt x="5282755" y="7225940"/>
                  <a:pt x="5091093" y="7265590"/>
                </a:cubicBezTo>
                <a:cubicBezTo>
                  <a:pt x="4899431" y="7305240"/>
                  <a:pt x="4674213" y="7258157"/>
                  <a:pt x="4344913" y="7265590"/>
                </a:cubicBezTo>
                <a:cubicBezTo>
                  <a:pt x="4015613" y="7273023"/>
                  <a:pt x="4240744" y="7264592"/>
                  <a:pt x="4195677" y="7265590"/>
                </a:cubicBezTo>
                <a:cubicBezTo>
                  <a:pt x="4150610" y="7266588"/>
                  <a:pt x="3879444" y="7246351"/>
                  <a:pt x="3747969" y="7265590"/>
                </a:cubicBezTo>
                <a:cubicBezTo>
                  <a:pt x="3616494" y="7284829"/>
                  <a:pt x="3270713" y="7163581"/>
                  <a:pt x="2852553" y="7265590"/>
                </a:cubicBezTo>
                <a:cubicBezTo>
                  <a:pt x="2434393" y="7367599"/>
                  <a:pt x="2194425" y="7258337"/>
                  <a:pt x="1957136" y="7265590"/>
                </a:cubicBezTo>
                <a:cubicBezTo>
                  <a:pt x="1719847" y="7272843"/>
                  <a:pt x="1388727" y="7220794"/>
                  <a:pt x="1210956" y="7265590"/>
                </a:cubicBezTo>
                <a:cubicBezTo>
                  <a:pt x="406567" y="7323222"/>
                  <a:pt x="160347" y="6628133"/>
                  <a:pt x="0" y="6054634"/>
                </a:cubicBezTo>
                <a:cubicBezTo>
                  <a:pt x="-49935" y="5896264"/>
                  <a:pt x="27715" y="5571517"/>
                  <a:pt x="0" y="5419574"/>
                </a:cubicBezTo>
                <a:cubicBezTo>
                  <a:pt x="-27715" y="5267631"/>
                  <a:pt x="23981" y="5076955"/>
                  <a:pt x="0" y="4978261"/>
                </a:cubicBezTo>
                <a:cubicBezTo>
                  <a:pt x="-23981" y="4879567"/>
                  <a:pt x="38421" y="4719220"/>
                  <a:pt x="0" y="4488511"/>
                </a:cubicBezTo>
                <a:cubicBezTo>
                  <a:pt x="-38421" y="4257802"/>
                  <a:pt x="23232" y="4062192"/>
                  <a:pt x="0" y="3950325"/>
                </a:cubicBezTo>
                <a:cubicBezTo>
                  <a:pt x="-23232" y="3838458"/>
                  <a:pt x="26506" y="3582744"/>
                  <a:pt x="0" y="3460575"/>
                </a:cubicBezTo>
                <a:cubicBezTo>
                  <a:pt x="-26506" y="3338406"/>
                  <a:pt x="34693" y="3118249"/>
                  <a:pt x="0" y="3019262"/>
                </a:cubicBezTo>
                <a:cubicBezTo>
                  <a:pt x="-34693" y="2920275"/>
                  <a:pt x="9292" y="2721234"/>
                  <a:pt x="0" y="2577950"/>
                </a:cubicBezTo>
                <a:cubicBezTo>
                  <a:pt x="-9292" y="2434666"/>
                  <a:pt x="8822" y="2223520"/>
                  <a:pt x="0" y="2039763"/>
                </a:cubicBezTo>
                <a:cubicBezTo>
                  <a:pt x="-8822" y="1856006"/>
                  <a:pt x="3688" y="1504773"/>
                  <a:pt x="0" y="1210956"/>
                </a:cubicBezTo>
                <a:close/>
              </a:path>
              <a:path w="17345517" h="7265590" stroke="0" extrusionOk="0">
                <a:moveTo>
                  <a:pt x="0" y="1210956"/>
                </a:moveTo>
                <a:cubicBezTo>
                  <a:pt x="-163782" y="441139"/>
                  <a:pt x="425715" y="43705"/>
                  <a:pt x="1210956" y="0"/>
                </a:cubicBezTo>
                <a:cubicBezTo>
                  <a:pt x="1621732" y="-69574"/>
                  <a:pt x="1729809" y="84225"/>
                  <a:pt x="2106372" y="0"/>
                </a:cubicBezTo>
                <a:cubicBezTo>
                  <a:pt x="2482935" y="-84225"/>
                  <a:pt x="2385149" y="22859"/>
                  <a:pt x="2554080" y="0"/>
                </a:cubicBezTo>
                <a:cubicBezTo>
                  <a:pt x="2723011" y="-22859"/>
                  <a:pt x="2737524" y="14920"/>
                  <a:pt x="2852553" y="0"/>
                </a:cubicBezTo>
                <a:cubicBezTo>
                  <a:pt x="2967582" y="-14920"/>
                  <a:pt x="3447146" y="4492"/>
                  <a:pt x="3598733" y="0"/>
                </a:cubicBezTo>
                <a:cubicBezTo>
                  <a:pt x="3750320" y="-4492"/>
                  <a:pt x="3882912" y="48009"/>
                  <a:pt x="4046441" y="0"/>
                </a:cubicBezTo>
                <a:cubicBezTo>
                  <a:pt x="4209970" y="-48009"/>
                  <a:pt x="4541934" y="24378"/>
                  <a:pt x="4941857" y="0"/>
                </a:cubicBezTo>
                <a:cubicBezTo>
                  <a:pt x="5341780" y="-24378"/>
                  <a:pt x="5119602" y="5398"/>
                  <a:pt x="5240329" y="0"/>
                </a:cubicBezTo>
                <a:cubicBezTo>
                  <a:pt x="5361056" y="-5398"/>
                  <a:pt x="5935880" y="55096"/>
                  <a:pt x="6135746" y="0"/>
                </a:cubicBezTo>
                <a:cubicBezTo>
                  <a:pt x="6335612" y="-55096"/>
                  <a:pt x="6216990" y="13696"/>
                  <a:pt x="6284982" y="0"/>
                </a:cubicBezTo>
                <a:cubicBezTo>
                  <a:pt x="6352974" y="-13696"/>
                  <a:pt x="6727360" y="18674"/>
                  <a:pt x="6881926" y="0"/>
                </a:cubicBezTo>
                <a:cubicBezTo>
                  <a:pt x="7036492" y="-18674"/>
                  <a:pt x="7283375" y="20172"/>
                  <a:pt x="7478870" y="0"/>
                </a:cubicBezTo>
                <a:cubicBezTo>
                  <a:pt x="7674365" y="-20172"/>
                  <a:pt x="7783820" y="42598"/>
                  <a:pt x="7926578" y="0"/>
                </a:cubicBezTo>
                <a:cubicBezTo>
                  <a:pt x="8069336" y="-42598"/>
                  <a:pt x="8628198" y="71760"/>
                  <a:pt x="8821995" y="0"/>
                </a:cubicBezTo>
                <a:cubicBezTo>
                  <a:pt x="9015792" y="-71760"/>
                  <a:pt x="9372616" y="91803"/>
                  <a:pt x="9717411" y="0"/>
                </a:cubicBezTo>
                <a:cubicBezTo>
                  <a:pt x="10062206" y="-91803"/>
                  <a:pt x="9901385" y="2419"/>
                  <a:pt x="10015883" y="0"/>
                </a:cubicBezTo>
                <a:cubicBezTo>
                  <a:pt x="10130381" y="-2419"/>
                  <a:pt x="10420585" y="66836"/>
                  <a:pt x="10612827" y="0"/>
                </a:cubicBezTo>
                <a:cubicBezTo>
                  <a:pt x="10805069" y="-66836"/>
                  <a:pt x="11172008" y="26085"/>
                  <a:pt x="11508243" y="0"/>
                </a:cubicBezTo>
                <a:cubicBezTo>
                  <a:pt x="11844478" y="-26085"/>
                  <a:pt x="11842798" y="22554"/>
                  <a:pt x="12105188" y="0"/>
                </a:cubicBezTo>
                <a:cubicBezTo>
                  <a:pt x="12367579" y="-22554"/>
                  <a:pt x="12219952" y="15589"/>
                  <a:pt x="12254424" y="0"/>
                </a:cubicBezTo>
                <a:cubicBezTo>
                  <a:pt x="12288896" y="-15589"/>
                  <a:pt x="12454627" y="28147"/>
                  <a:pt x="12552896" y="0"/>
                </a:cubicBezTo>
                <a:cubicBezTo>
                  <a:pt x="12651165" y="-28147"/>
                  <a:pt x="13065509" y="35975"/>
                  <a:pt x="13448312" y="0"/>
                </a:cubicBezTo>
                <a:cubicBezTo>
                  <a:pt x="13831115" y="-35975"/>
                  <a:pt x="13829933" y="36476"/>
                  <a:pt x="14045256" y="0"/>
                </a:cubicBezTo>
                <a:cubicBezTo>
                  <a:pt x="14260579" y="-36476"/>
                  <a:pt x="14222567" y="28202"/>
                  <a:pt x="14343728" y="0"/>
                </a:cubicBezTo>
                <a:cubicBezTo>
                  <a:pt x="14464889" y="-28202"/>
                  <a:pt x="14695989" y="39622"/>
                  <a:pt x="14940673" y="0"/>
                </a:cubicBezTo>
                <a:cubicBezTo>
                  <a:pt x="15185358" y="-39622"/>
                  <a:pt x="15030201" y="14212"/>
                  <a:pt x="15089909" y="0"/>
                </a:cubicBezTo>
                <a:cubicBezTo>
                  <a:pt x="15149617" y="-14212"/>
                  <a:pt x="15182603" y="12470"/>
                  <a:pt x="15239145" y="0"/>
                </a:cubicBezTo>
                <a:cubicBezTo>
                  <a:pt x="15295687" y="-12470"/>
                  <a:pt x="15811868" y="89034"/>
                  <a:pt x="16134561" y="0"/>
                </a:cubicBezTo>
                <a:cubicBezTo>
                  <a:pt x="16950149" y="51376"/>
                  <a:pt x="17388528" y="687041"/>
                  <a:pt x="17345517" y="1210956"/>
                </a:cubicBezTo>
                <a:cubicBezTo>
                  <a:pt x="17367919" y="1394357"/>
                  <a:pt x="17333379" y="1524975"/>
                  <a:pt x="17345517" y="1603832"/>
                </a:cubicBezTo>
                <a:cubicBezTo>
                  <a:pt x="17357655" y="1682689"/>
                  <a:pt x="17297202" y="1919080"/>
                  <a:pt x="17345517" y="2190455"/>
                </a:cubicBezTo>
                <a:cubicBezTo>
                  <a:pt x="17393832" y="2461830"/>
                  <a:pt x="17306255" y="2457082"/>
                  <a:pt x="17345517" y="2583331"/>
                </a:cubicBezTo>
                <a:cubicBezTo>
                  <a:pt x="17384779" y="2709580"/>
                  <a:pt x="17281537" y="2951554"/>
                  <a:pt x="17345517" y="3169955"/>
                </a:cubicBezTo>
                <a:cubicBezTo>
                  <a:pt x="17409497" y="3388356"/>
                  <a:pt x="17297822" y="3518921"/>
                  <a:pt x="17345517" y="3611268"/>
                </a:cubicBezTo>
                <a:cubicBezTo>
                  <a:pt x="17393212" y="3703615"/>
                  <a:pt x="17315988" y="3920646"/>
                  <a:pt x="17345517" y="4004144"/>
                </a:cubicBezTo>
                <a:cubicBezTo>
                  <a:pt x="17375046" y="4087642"/>
                  <a:pt x="17343839" y="4344208"/>
                  <a:pt x="17345517" y="4445457"/>
                </a:cubicBezTo>
                <a:cubicBezTo>
                  <a:pt x="17347195" y="4546706"/>
                  <a:pt x="17338326" y="4849538"/>
                  <a:pt x="17345517" y="5032080"/>
                </a:cubicBezTo>
                <a:cubicBezTo>
                  <a:pt x="17352708" y="5214622"/>
                  <a:pt x="17330298" y="5317818"/>
                  <a:pt x="17345517" y="5473393"/>
                </a:cubicBezTo>
                <a:cubicBezTo>
                  <a:pt x="17360736" y="5628968"/>
                  <a:pt x="17301661" y="5764175"/>
                  <a:pt x="17345517" y="6054634"/>
                </a:cubicBezTo>
                <a:cubicBezTo>
                  <a:pt x="17486559" y="6751394"/>
                  <a:pt x="16720479" y="7319100"/>
                  <a:pt x="16134561" y="7265590"/>
                </a:cubicBezTo>
                <a:cubicBezTo>
                  <a:pt x="15880862" y="7321653"/>
                  <a:pt x="15750656" y="7202295"/>
                  <a:pt x="15388381" y="7265590"/>
                </a:cubicBezTo>
                <a:cubicBezTo>
                  <a:pt x="15026106" y="7328885"/>
                  <a:pt x="15182203" y="7235129"/>
                  <a:pt x="15089909" y="7265590"/>
                </a:cubicBezTo>
                <a:cubicBezTo>
                  <a:pt x="14997615" y="7296051"/>
                  <a:pt x="14613836" y="7213697"/>
                  <a:pt x="14194492" y="7265590"/>
                </a:cubicBezTo>
                <a:cubicBezTo>
                  <a:pt x="13775148" y="7317483"/>
                  <a:pt x="13799454" y="7249321"/>
                  <a:pt x="13597548" y="7265590"/>
                </a:cubicBezTo>
                <a:cubicBezTo>
                  <a:pt x="13395642" y="7281859"/>
                  <a:pt x="13084111" y="7242585"/>
                  <a:pt x="12702132" y="7265590"/>
                </a:cubicBezTo>
                <a:cubicBezTo>
                  <a:pt x="12320153" y="7288595"/>
                  <a:pt x="12277617" y="7227644"/>
                  <a:pt x="11955952" y="7265590"/>
                </a:cubicBezTo>
                <a:cubicBezTo>
                  <a:pt x="11634287" y="7303536"/>
                  <a:pt x="11628402" y="7258596"/>
                  <a:pt x="11508243" y="7265590"/>
                </a:cubicBezTo>
                <a:cubicBezTo>
                  <a:pt x="11388084" y="7272584"/>
                  <a:pt x="11070125" y="7185880"/>
                  <a:pt x="10762063" y="7265590"/>
                </a:cubicBezTo>
                <a:cubicBezTo>
                  <a:pt x="10454001" y="7345300"/>
                  <a:pt x="10557501" y="7242384"/>
                  <a:pt x="10463591" y="7265590"/>
                </a:cubicBezTo>
                <a:cubicBezTo>
                  <a:pt x="10369681" y="7288796"/>
                  <a:pt x="10106120" y="7224576"/>
                  <a:pt x="9866647" y="7265590"/>
                </a:cubicBezTo>
                <a:cubicBezTo>
                  <a:pt x="9627174" y="7306604"/>
                  <a:pt x="9747868" y="7254900"/>
                  <a:pt x="9717411" y="7265590"/>
                </a:cubicBezTo>
                <a:cubicBezTo>
                  <a:pt x="9686954" y="7276280"/>
                  <a:pt x="9030923" y="7161407"/>
                  <a:pt x="8821995" y="7265590"/>
                </a:cubicBezTo>
                <a:cubicBezTo>
                  <a:pt x="8613067" y="7369773"/>
                  <a:pt x="8463729" y="7202071"/>
                  <a:pt x="8225050" y="7265590"/>
                </a:cubicBezTo>
                <a:cubicBezTo>
                  <a:pt x="7986371" y="7329109"/>
                  <a:pt x="7545854" y="7264518"/>
                  <a:pt x="7329634" y="7265590"/>
                </a:cubicBezTo>
                <a:cubicBezTo>
                  <a:pt x="7113414" y="7266662"/>
                  <a:pt x="6980533" y="7259315"/>
                  <a:pt x="6881926" y="7265590"/>
                </a:cubicBezTo>
                <a:cubicBezTo>
                  <a:pt x="6783319" y="7271865"/>
                  <a:pt x="6722066" y="7233840"/>
                  <a:pt x="6583454" y="7265590"/>
                </a:cubicBezTo>
                <a:cubicBezTo>
                  <a:pt x="6444842" y="7297340"/>
                  <a:pt x="6261730" y="7230608"/>
                  <a:pt x="5986510" y="7265590"/>
                </a:cubicBezTo>
                <a:cubicBezTo>
                  <a:pt x="5711290" y="7300572"/>
                  <a:pt x="5568132" y="7180274"/>
                  <a:pt x="5240329" y="7265590"/>
                </a:cubicBezTo>
                <a:cubicBezTo>
                  <a:pt x="4912526" y="7350906"/>
                  <a:pt x="4605571" y="7189930"/>
                  <a:pt x="4344913" y="7265590"/>
                </a:cubicBezTo>
                <a:cubicBezTo>
                  <a:pt x="4084255" y="7341250"/>
                  <a:pt x="3832126" y="7238629"/>
                  <a:pt x="3598733" y="7265590"/>
                </a:cubicBezTo>
                <a:cubicBezTo>
                  <a:pt x="3365340" y="7292551"/>
                  <a:pt x="3063884" y="7255528"/>
                  <a:pt x="2703316" y="7265590"/>
                </a:cubicBezTo>
                <a:cubicBezTo>
                  <a:pt x="2342748" y="7275652"/>
                  <a:pt x="2177428" y="7214505"/>
                  <a:pt x="1957136" y="7265590"/>
                </a:cubicBezTo>
                <a:cubicBezTo>
                  <a:pt x="1736844" y="7316675"/>
                  <a:pt x="1428662" y="7244904"/>
                  <a:pt x="1210956" y="7265590"/>
                </a:cubicBezTo>
                <a:cubicBezTo>
                  <a:pt x="557292" y="7073952"/>
                  <a:pt x="-10980" y="6739374"/>
                  <a:pt x="0" y="6054634"/>
                </a:cubicBezTo>
                <a:cubicBezTo>
                  <a:pt x="-37451" y="5750411"/>
                  <a:pt x="20176" y="5613076"/>
                  <a:pt x="0" y="5419574"/>
                </a:cubicBezTo>
                <a:cubicBezTo>
                  <a:pt x="-20176" y="5226072"/>
                  <a:pt x="29039" y="5110522"/>
                  <a:pt x="0" y="5026698"/>
                </a:cubicBezTo>
                <a:cubicBezTo>
                  <a:pt x="-29039" y="4942874"/>
                  <a:pt x="26744" y="4773896"/>
                  <a:pt x="0" y="4585385"/>
                </a:cubicBezTo>
                <a:cubicBezTo>
                  <a:pt x="-26744" y="4396874"/>
                  <a:pt x="28273" y="4339720"/>
                  <a:pt x="0" y="4144072"/>
                </a:cubicBezTo>
                <a:cubicBezTo>
                  <a:pt x="-28273" y="3948424"/>
                  <a:pt x="29417" y="3762476"/>
                  <a:pt x="0" y="3605886"/>
                </a:cubicBezTo>
                <a:cubicBezTo>
                  <a:pt x="-29417" y="3449296"/>
                  <a:pt x="63992" y="3252028"/>
                  <a:pt x="0" y="3067699"/>
                </a:cubicBezTo>
                <a:cubicBezTo>
                  <a:pt x="-63992" y="2883370"/>
                  <a:pt x="51318" y="2680270"/>
                  <a:pt x="0" y="2577950"/>
                </a:cubicBezTo>
                <a:cubicBezTo>
                  <a:pt x="-51318" y="2475630"/>
                  <a:pt x="31509" y="2225527"/>
                  <a:pt x="0" y="1942890"/>
                </a:cubicBezTo>
                <a:cubicBezTo>
                  <a:pt x="-31509" y="1660253"/>
                  <a:pt x="80238" y="1558273"/>
                  <a:pt x="0" y="12109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D61A34-0F4D-BFA3-4105-CFDFCBD524BC}"/>
              </a:ext>
            </a:extLst>
          </p:cNvPr>
          <p:cNvSpPr/>
          <p:nvPr/>
        </p:nvSpPr>
        <p:spPr>
          <a:xfrm>
            <a:off x="2509135" y="3842654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35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34024CA-2049-8FEC-A2B9-6606DF5EB5B3}"/>
              </a:ext>
            </a:extLst>
          </p:cNvPr>
          <p:cNvSpPr/>
          <p:nvPr/>
        </p:nvSpPr>
        <p:spPr>
          <a:xfrm>
            <a:off x="12201845" y="3848100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78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BAB05-A084-22E1-5B6F-EEFCF491CAE8}"/>
              </a:ext>
            </a:extLst>
          </p:cNvPr>
          <p:cNvSpPr/>
          <p:nvPr/>
        </p:nvSpPr>
        <p:spPr>
          <a:xfrm>
            <a:off x="7404574" y="3842655"/>
            <a:ext cx="3864231" cy="3830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6A8465-2C4B-B6AF-D4E3-A00046D2509A}"/>
              </a:ext>
            </a:extLst>
          </p:cNvPr>
          <p:cNvSpPr txBox="1"/>
          <p:nvPr/>
        </p:nvSpPr>
        <p:spPr>
          <a:xfrm>
            <a:off x="696770" y="8390231"/>
            <a:ext cx="1692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latin typeface="UTM Avo" panose="02040603050506020204" pitchFamily="18"/>
              </a:rPr>
              <a:t>So sánh hai số trên, điền dấu thích hợp vào ô trống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8C583E9-000E-AA5F-9B9A-690CCC9564A5}"/>
              </a:ext>
            </a:extLst>
          </p:cNvPr>
          <p:cNvSpPr/>
          <p:nvPr/>
        </p:nvSpPr>
        <p:spPr>
          <a:xfrm rot="-440066">
            <a:off x="7858332" y="3834707"/>
            <a:ext cx="3089635" cy="3632732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D8580-AF68-9116-F93E-E0C568FB3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5848122D-37C0-AD19-087C-632A20FFEDF8}"/>
              </a:ext>
            </a:extLst>
          </p:cNvPr>
          <p:cNvSpPr/>
          <p:nvPr/>
        </p:nvSpPr>
        <p:spPr>
          <a:xfrm rot="4560272">
            <a:off x="16001759" y="-220511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E299478-C82D-F2F9-09A6-7552015AF7D1}"/>
              </a:ext>
            </a:extLst>
          </p:cNvPr>
          <p:cNvSpPr/>
          <p:nvPr/>
        </p:nvSpPr>
        <p:spPr>
          <a:xfrm rot="-5041151">
            <a:off x="16743708" y="789092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3DBAF0F-4F77-2302-D263-38D8233F3DAD}"/>
              </a:ext>
            </a:extLst>
          </p:cNvPr>
          <p:cNvSpPr/>
          <p:nvPr/>
        </p:nvSpPr>
        <p:spPr>
          <a:xfrm rot="-1210346">
            <a:off x="6075253" y="1111192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6"/>
                </a:lnTo>
                <a:lnTo>
                  <a:pt x="0" y="81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7FE5E4-20F1-7267-2F2B-1FB666024A33}"/>
              </a:ext>
            </a:extLst>
          </p:cNvPr>
          <p:cNvSpPr/>
          <p:nvPr/>
        </p:nvSpPr>
        <p:spPr>
          <a:xfrm>
            <a:off x="3327085" y="383171"/>
            <a:ext cx="2326500" cy="2159468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3F0F769-48BF-FFA6-DF25-41F9DDB120FA}"/>
              </a:ext>
            </a:extLst>
          </p:cNvPr>
          <p:cNvSpPr/>
          <p:nvPr/>
        </p:nvSpPr>
        <p:spPr>
          <a:xfrm rot="-440066">
            <a:off x="8761212" y="379951"/>
            <a:ext cx="2165093" cy="2032807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A57095-0A4A-FDAD-0ED6-F6CB5118406E}"/>
              </a:ext>
            </a:extLst>
          </p:cNvPr>
          <p:cNvSpPr/>
          <p:nvPr/>
        </p:nvSpPr>
        <p:spPr>
          <a:xfrm>
            <a:off x="485282" y="2705100"/>
            <a:ext cx="17345517" cy="7265590"/>
          </a:xfrm>
          <a:custGeom>
            <a:avLst/>
            <a:gdLst>
              <a:gd name="connsiteX0" fmla="*/ 0 w 17345517"/>
              <a:gd name="connsiteY0" fmla="*/ 1210956 h 7265590"/>
              <a:gd name="connsiteX1" fmla="*/ 1210956 w 17345517"/>
              <a:gd name="connsiteY1" fmla="*/ 0 h 7265590"/>
              <a:gd name="connsiteX2" fmla="*/ 1807900 w 17345517"/>
              <a:gd name="connsiteY2" fmla="*/ 0 h 7265590"/>
              <a:gd name="connsiteX3" fmla="*/ 2703317 w 17345517"/>
              <a:gd name="connsiteY3" fmla="*/ 0 h 7265590"/>
              <a:gd name="connsiteX4" fmla="*/ 2852553 w 17345517"/>
              <a:gd name="connsiteY4" fmla="*/ 0 h 7265590"/>
              <a:gd name="connsiteX5" fmla="*/ 3747969 w 17345517"/>
              <a:gd name="connsiteY5" fmla="*/ 0 h 7265590"/>
              <a:gd name="connsiteX6" fmla="*/ 4643385 w 17345517"/>
              <a:gd name="connsiteY6" fmla="*/ 0 h 7265590"/>
              <a:gd name="connsiteX7" fmla="*/ 4792621 w 17345517"/>
              <a:gd name="connsiteY7" fmla="*/ 0 h 7265590"/>
              <a:gd name="connsiteX8" fmla="*/ 5389565 w 17345517"/>
              <a:gd name="connsiteY8" fmla="*/ 0 h 7265590"/>
              <a:gd name="connsiteX9" fmla="*/ 5837274 w 17345517"/>
              <a:gd name="connsiteY9" fmla="*/ 0 h 7265590"/>
              <a:gd name="connsiteX10" fmla="*/ 6284982 w 17345517"/>
              <a:gd name="connsiteY10" fmla="*/ 0 h 7265590"/>
              <a:gd name="connsiteX11" fmla="*/ 6732690 w 17345517"/>
              <a:gd name="connsiteY11" fmla="*/ 0 h 7265590"/>
              <a:gd name="connsiteX12" fmla="*/ 6881926 w 17345517"/>
              <a:gd name="connsiteY12" fmla="*/ 0 h 7265590"/>
              <a:gd name="connsiteX13" fmla="*/ 7777342 w 17345517"/>
              <a:gd name="connsiteY13" fmla="*/ 0 h 7265590"/>
              <a:gd name="connsiteX14" fmla="*/ 8672759 w 17345517"/>
              <a:gd name="connsiteY14" fmla="*/ 0 h 7265590"/>
              <a:gd name="connsiteX15" fmla="*/ 8821995 w 17345517"/>
              <a:gd name="connsiteY15" fmla="*/ 0 h 7265590"/>
              <a:gd name="connsiteX16" fmla="*/ 9120467 w 17345517"/>
              <a:gd name="connsiteY16" fmla="*/ 0 h 7265590"/>
              <a:gd name="connsiteX17" fmla="*/ 9717411 w 17345517"/>
              <a:gd name="connsiteY17" fmla="*/ 0 h 7265590"/>
              <a:gd name="connsiteX18" fmla="*/ 10463591 w 17345517"/>
              <a:gd name="connsiteY18" fmla="*/ 0 h 7265590"/>
              <a:gd name="connsiteX19" fmla="*/ 10911299 w 17345517"/>
              <a:gd name="connsiteY19" fmla="*/ 0 h 7265590"/>
              <a:gd name="connsiteX20" fmla="*/ 11209771 w 17345517"/>
              <a:gd name="connsiteY20" fmla="*/ 0 h 7265590"/>
              <a:gd name="connsiteX21" fmla="*/ 11508243 w 17345517"/>
              <a:gd name="connsiteY21" fmla="*/ 0 h 7265590"/>
              <a:gd name="connsiteX22" fmla="*/ 12254424 w 17345517"/>
              <a:gd name="connsiteY22" fmla="*/ 0 h 7265590"/>
              <a:gd name="connsiteX23" fmla="*/ 12403660 w 17345517"/>
              <a:gd name="connsiteY23" fmla="*/ 0 h 7265590"/>
              <a:gd name="connsiteX24" fmla="*/ 12851368 w 17345517"/>
              <a:gd name="connsiteY24" fmla="*/ 0 h 7265590"/>
              <a:gd name="connsiteX25" fmla="*/ 13448312 w 17345517"/>
              <a:gd name="connsiteY25" fmla="*/ 0 h 7265590"/>
              <a:gd name="connsiteX26" fmla="*/ 13746784 w 17345517"/>
              <a:gd name="connsiteY26" fmla="*/ 0 h 7265590"/>
              <a:gd name="connsiteX27" fmla="*/ 14642201 w 17345517"/>
              <a:gd name="connsiteY27" fmla="*/ 0 h 7265590"/>
              <a:gd name="connsiteX28" fmla="*/ 14791437 w 17345517"/>
              <a:gd name="connsiteY28" fmla="*/ 0 h 7265590"/>
              <a:gd name="connsiteX29" fmla="*/ 14940673 w 17345517"/>
              <a:gd name="connsiteY29" fmla="*/ 0 h 7265590"/>
              <a:gd name="connsiteX30" fmla="*/ 15388381 w 17345517"/>
              <a:gd name="connsiteY30" fmla="*/ 0 h 7265590"/>
              <a:gd name="connsiteX31" fmla="*/ 16134561 w 17345517"/>
              <a:gd name="connsiteY31" fmla="*/ 0 h 7265590"/>
              <a:gd name="connsiteX32" fmla="*/ 17345517 w 17345517"/>
              <a:gd name="connsiteY32" fmla="*/ 1210956 h 7265590"/>
              <a:gd name="connsiteX33" fmla="*/ 17345517 w 17345517"/>
              <a:gd name="connsiteY33" fmla="*/ 1700706 h 7265590"/>
              <a:gd name="connsiteX34" fmla="*/ 17345517 w 17345517"/>
              <a:gd name="connsiteY34" fmla="*/ 2238892 h 7265590"/>
              <a:gd name="connsiteX35" fmla="*/ 17345517 w 17345517"/>
              <a:gd name="connsiteY35" fmla="*/ 2631768 h 7265590"/>
              <a:gd name="connsiteX36" fmla="*/ 17345517 w 17345517"/>
              <a:gd name="connsiteY36" fmla="*/ 3266828 h 7265590"/>
              <a:gd name="connsiteX37" fmla="*/ 17345517 w 17345517"/>
              <a:gd name="connsiteY37" fmla="*/ 3805015 h 7265590"/>
              <a:gd name="connsiteX38" fmla="*/ 17345517 w 17345517"/>
              <a:gd name="connsiteY38" fmla="*/ 4343201 h 7265590"/>
              <a:gd name="connsiteX39" fmla="*/ 17345517 w 17345517"/>
              <a:gd name="connsiteY39" fmla="*/ 4784514 h 7265590"/>
              <a:gd name="connsiteX40" fmla="*/ 17345517 w 17345517"/>
              <a:gd name="connsiteY40" fmla="*/ 5419574 h 7265590"/>
              <a:gd name="connsiteX41" fmla="*/ 17345517 w 17345517"/>
              <a:gd name="connsiteY41" fmla="*/ 6054634 h 7265590"/>
              <a:gd name="connsiteX42" fmla="*/ 16134561 w 17345517"/>
              <a:gd name="connsiteY42" fmla="*/ 7265590 h 7265590"/>
              <a:gd name="connsiteX43" fmla="*/ 15537617 w 17345517"/>
              <a:gd name="connsiteY43" fmla="*/ 7265590 h 7265590"/>
              <a:gd name="connsiteX44" fmla="*/ 14642201 w 17345517"/>
              <a:gd name="connsiteY44" fmla="*/ 7265590 h 7265590"/>
              <a:gd name="connsiteX45" fmla="*/ 13896020 w 17345517"/>
              <a:gd name="connsiteY45" fmla="*/ 7265590 h 7265590"/>
              <a:gd name="connsiteX46" fmla="*/ 13448312 w 17345517"/>
              <a:gd name="connsiteY46" fmla="*/ 7265590 h 7265590"/>
              <a:gd name="connsiteX47" fmla="*/ 12851368 w 17345517"/>
              <a:gd name="connsiteY47" fmla="*/ 7265590 h 7265590"/>
              <a:gd name="connsiteX48" fmla="*/ 12552896 w 17345517"/>
              <a:gd name="connsiteY48" fmla="*/ 7265590 h 7265590"/>
              <a:gd name="connsiteX49" fmla="*/ 12105188 w 17345517"/>
              <a:gd name="connsiteY49" fmla="*/ 7265590 h 7265590"/>
              <a:gd name="connsiteX50" fmla="*/ 11209771 w 17345517"/>
              <a:gd name="connsiteY50" fmla="*/ 7265590 h 7265590"/>
              <a:gd name="connsiteX51" fmla="*/ 10463591 w 17345517"/>
              <a:gd name="connsiteY51" fmla="*/ 7265590 h 7265590"/>
              <a:gd name="connsiteX52" fmla="*/ 10314355 w 17345517"/>
              <a:gd name="connsiteY52" fmla="*/ 7265590 h 7265590"/>
              <a:gd name="connsiteX53" fmla="*/ 10165119 w 17345517"/>
              <a:gd name="connsiteY53" fmla="*/ 7265590 h 7265590"/>
              <a:gd name="connsiteX54" fmla="*/ 9269703 w 17345517"/>
              <a:gd name="connsiteY54" fmla="*/ 7265590 h 7265590"/>
              <a:gd name="connsiteX55" fmla="*/ 9120467 w 17345517"/>
              <a:gd name="connsiteY55" fmla="*/ 7265590 h 7265590"/>
              <a:gd name="connsiteX56" fmla="*/ 8971231 w 17345517"/>
              <a:gd name="connsiteY56" fmla="*/ 7265590 h 7265590"/>
              <a:gd name="connsiteX57" fmla="*/ 8225050 w 17345517"/>
              <a:gd name="connsiteY57" fmla="*/ 7265590 h 7265590"/>
              <a:gd name="connsiteX58" fmla="*/ 7329634 w 17345517"/>
              <a:gd name="connsiteY58" fmla="*/ 7265590 h 7265590"/>
              <a:gd name="connsiteX59" fmla="*/ 6434218 w 17345517"/>
              <a:gd name="connsiteY59" fmla="*/ 7265590 h 7265590"/>
              <a:gd name="connsiteX60" fmla="*/ 5986510 w 17345517"/>
              <a:gd name="connsiteY60" fmla="*/ 7265590 h 7265590"/>
              <a:gd name="connsiteX61" fmla="*/ 5091093 w 17345517"/>
              <a:gd name="connsiteY61" fmla="*/ 7265590 h 7265590"/>
              <a:gd name="connsiteX62" fmla="*/ 4344913 w 17345517"/>
              <a:gd name="connsiteY62" fmla="*/ 7265590 h 7265590"/>
              <a:gd name="connsiteX63" fmla="*/ 4195677 w 17345517"/>
              <a:gd name="connsiteY63" fmla="*/ 7265590 h 7265590"/>
              <a:gd name="connsiteX64" fmla="*/ 3747969 w 17345517"/>
              <a:gd name="connsiteY64" fmla="*/ 7265590 h 7265590"/>
              <a:gd name="connsiteX65" fmla="*/ 2852553 w 17345517"/>
              <a:gd name="connsiteY65" fmla="*/ 7265590 h 7265590"/>
              <a:gd name="connsiteX66" fmla="*/ 1957136 w 17345517"/>
              <a:gd name="connsiteY66" fmla="*/ 7265590 h 7265590"/>
              <a:gd name="connsiteX67" fmla="*/ 1210956 w 17345517"/>
              <a:gd name="connsiteY67" fmla="*/ 7265590 h 7265590"/>
              <a:gd name="connsiteX68" fmla="*/ 0 w 17345517"/>
              <a:gd name="connsiteY68" fmla="*/ 6054634 h 7265590"/>
              <a:gd name="connsiteX69" fmla="*/ 0 w 17345517"/>
              <a:gd name="connsiteY69" fmla="*/ 5419574 h 7265590"/>
              <a:gd name="connsiteX70" fmla="*/ 0 w 17345517"/>
              <a:gd name="connsiteY70" fmla="*/ 4978261 h 7265590"/>
              <a:gd name="connsiteX71" fmla="*/ 0 w 17345517"/>
              <a:gd name="connsiteY71" fmla="*/ 4488511 h 7265590"/>
              <a:gd name="connsiteX72" fmla="*/ 0 w 17345517"/>
              <a:gd name="connsiteY72" fmla="*/ 3950325 h 7265590"/>
              <a:gd name="connsiteX73" fmla="*/ 0 w 17345517"/>
              <a:gd name="connsiteY73" fmla="*/ 3460575 h 7265590"/>
              <a:gd name="connsiteX74" fmla="*/ 0 w 17345517"/>
              <a:gd name="connsiteY74" fmla="*/ 3019262 h 7265590"/>
              <a:gd name="connsiteX75" fmla="*/ 0 w 17345517"/>
              <a:gd name="connsiteY75" fmla="*/ 2577950 h 7265590"/>
              <a:gd name="connsiteX76" fmla="*/ 0 w 17345517"/>
              <a:gd name="connsiteY76" fmla="*/ 2039763 h 7265590"/>
              <a:gd name="connsiteX77" fmla="*/ 0 w 17345517"/>
              <a:gd name="connsiteY77" fmla="*/ 1210956 h 726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345517" h="7265590" fill="none" extrusionOk="0">
                <a:moveTo>
                  <a:pt x="0" y="1210956"/>
                </a:moveTo>
                <a:cubicBezTo>
                  <a:pt x="75033" y="514868"/>
                  <a:pt x="565641" y="51810"/>
                  <a:pt x="1210956" y="0"/>
                </a:cubicBezTo>
                <a:cubicBezTo>
                  <a:pt x="1378569" y="-53109"/>
                  <a:pt x="1532210" y="36549"/>
                  <a:pt x="1807900" y="0"/>
                </a:cubicBezTo>
                <a:cubicBezTo>
                  <a:pt x="2083590" y="-36549"/>
                  <a:pt x="2444180" y="95266"/>
                  <a:pt x="2703317" y="0"/>
                </a:cubicBezTo>
                <a:cubicBezTo>
                  <a:pt x="2962454" y="-95266"/>
                  <a:pt x="2792747" y="10786"/>
                  <a:pt x="2852553" y="0"/>
                </a:cubicBezTo>
                <a:cubicBezTo>
                  <a:pt x="2912359" y="-10786"/>
                  <a:pt x="3547101" y="67052"/>
                  <a:pt x="3747969" y="0"/>
                </a:cubicBezTo>
                <a:cubicBezTo>
                  <a:pt x="3948837" y="-67052"/>
                  <a:pt x="4205715" y="19136"/>
                  <a:pt x="4643385" y="0"/>
                </a:cubicBezTo>
                <a:cubicBezTo>
                  <a:pt x="5081055" y="-19136"/>
                  <a:pt x="4744094" y="14577"/>
                  <a:pt x="4792621" y="0"/>
                </a:cubicBezTo>
                <a:cubicBezTo>
                  <a:pt x="4841148" y="-14577"/>
                  <a:pt x="5239452" y="4879"/>
                  <a:pt x="5389565" y="0"/>
                </a:cubicBezTo>
                <a:cubicBezTo>
                  <a:pt x="5539678" y="-4879"/>
                  <a:pt x="5716041" y="50937"/>
                  <a:pt x="5837274" y="0"/>
                </a:cubicBezTo>
                <a:cubicBezTo>
                  <a:pt x="5958507" y="-50937"/>
                  <a:pt x="6099809" y="437"/>
                  <a:pt x="6284982" y="0"/>
                </a:cubicBezTo>
                <a:cubicBezTo>
                  <a:pt x="6470155" y="-437"/>
                  <a:pt x="6547180" y="47451"/>
                  <a:pt x="6732690" y="0"/>
                </a:cubicBezTo>
                <a:cubicBezTo>
                  <a:pt x="6918200" y="-47451"/>
                  <a:pt x="6848561" y="4604"/>
                  <a:pt x="6881926" y="0"/>
                </a:cubicBezTo>
                <a:cubicBezTo>
                  <a:pt x="6915291" y="-4604"/>
                  <a:pt x="7492509" y="13614"/>
                  <a:pt x="7777342" y="0"/>
                </a:cubicBezTo>
                <a:cubicBezTo>
                  <a:pt x="8062175" y="-13614"/>
                  <a:pt x="8277878" y="31164"/>
                  <a:pt x="8672759" y="0"/>
                </a:cubicBezTo>
                <a:cubicBezTo>
                  <a:pt x="9067640" y="-31164"/>
                  <a:pt x="8754752" y="13978"/>
                  <a:pt x="8821995" y="0"/>
                </a:cubicBezTo>
                <a:cubicBezTo>
                  <a:pt x="8889238" y="-13978"/>
                  <a:pt x="8975905" y="16744"/>
                  <a:pt x="9120467" y="0"/>
                </a:cubicBezTo>
                <a:cubicBezTo>
                  <a:pt x="9265029" y="-16744"/>
                  <a:pt x="9582218" y="34385"/>
                  <a:pt x="9717411" y="0"/>
                </a:cubicBezTo>
                <a:cubicBezTo>
                  <a:pt x="9852604" y="-34385"/>
                  <a:pt x="10115022" y="44610"/>
                  <a:pt x="10463591" y="0"/>
                </a:cubicBezTo>
                <a:cubicBezTo>
                  <a:pt x="10812160" y="-44610"/>
                  <a:pt x="10697228" y="45879"/>
                  <a:pt x="10911299" y="0"/>
                </a:cubicBezTo>
                <a:cubicBezTo>
                  <a:pt x="11125370" y="-45879"/>
                  <a:pt x="11127746" y="22536"/>
                  <a:pt x="11209771" y="0"/>
                </a:cubicBezTo>
                <a:cubicBezTo>
                  <a:pt x="11291796" y="-22536"/>
                  <a:pt x="11417088" y="4509"/>
                  <a:pt x="11508243" y="0"/>
                </a:cubicBezTo>
                <a:cubicBezTo>
                  <a:pt x="11599398" y="-4509"/>
                  <a:pt x="11916909" y="37934"/>
                  <a:pt x="12254424" y="0"/>
                </a:cubicBezTo>
                <a:cubicBezTo>
                  <a:pt x="12591939" y="-37934"/>
                  <a:pt x="12331506" y="12133"/>
                  <a:pt x="12403660" y="0"/>
                </a:cubicBezTo>
                <a:cubicBezTo>
                  <a:pt x="12475814" y="-12133"/>
                  <a:pt x="12673465" y="4840"/>
                  <a:pt x="12851368" y="0"/>
                </a:cubicBezTo>
                <a:cubicBezTo>
                  <a:pt x="13029271" y="-4840"/>
                  <a:pt x="13318706" y="61735"/>
                  <a:pt x="13448312" y="0"/>
                </a:cubicBezTo>
                <a:cubicBezTo>
                  <a:pt x="13577918" y="-61735"/>
                  <a:pt x="13685883" y="8145"/>
                  <a:pt x="13746784" y="0"/>
                </a:cubicBezTo>
                <a:cubicBezTo>
                  <a:pt x="13807685" y="-8145"/>
                  <a:pt x="14337484" y="54008"/>
                  <a:pt x="14642201" y="0"/>
                </a:cubicBezTo>
                <a:cubicBezTo>
                  <a:pt x="14946918" y="-54008"/>
                  <a:pt x="14751702" y="9251"/>
                  <a:pt x="14791437" y="0"/>
                </a:cubicBezTo>
                <a:cubicBezTo>
                  <a:pt x="14831172" y="-9251"/>
                  <a:pt x="14910700" y="13591"/>
                  <a:pt x="14940673" y="0"/>
                </a:cubicBezTo>
                <a:cubicBezTo>
                  <a:pt x="14970646" y="-13591"/>
                  <a:pt x="15219520" y="7816"/>
                  <a:pt x="15388381" y="0"/>
                </a:cubicBezTo>
                <a:cubicBezTo>
                  <a:pt x="15557242" y="-7816"/>
                  <a:pt x="15771069" y="51848"/>
                  <a:pt x="16134561" y="0"/>
                </a:cubicBezTo>
                <a:cubicBezTo>
                  <a:pt x="16831791" y="101982"/>
                  <a:pt x="17482155" y="411011"/>
                  <a:pt x="17345517" y="1210956"/>
                </a:cubicBezTo>
                <a:cubicBezTo>
                  <a:pt x="17392240" y="1359243"/>
                  <a:pt x="17312895" y="1554285"/>
                  <a:pt x="17345517" y="1700706"/>
                </a:cubicBezTo>
                <a:cubicBezTo>
                  <a:pt x="17378139" y="1847127"/>
                  <a:pt x="17301291" y="2068375"/>
                  <a:pt x="17345517" y="2238892"/>
                </a:cubicBezTo>
                <a:cubicBezTo>
                  <a:pt x="17389743" y="2409409"/>
                  <a:pt x="17310022" y="2542584"/>
                  <a:pt x="17345517" y="2631768"/>
                </a:cubicBezTo>
                <a:cubicBezTo>
                  <a:pt x="17381012" y="2720952"/>
                  <a:pt x="17323341" y="2952902"/>
                  <a:pt x="17345517" y="3266828"/>
                </a:cubicBezTo>
                <a:cubicBezTo>
                  <a:pt x="17367693" y="3580754"/>
                  <a:pt x="17339983" y="3619510"/>
                  <a:pt x="17345517" y="3805015"/>
                </a:cubicBezTo>
                <a:cubicBezTo>
                  <a:pt x="17351051" y="3990520"/>
                  <a:pt x="17295643" y="4102559"/>
                  <a:pt x="17345517" y="4343201"/>
                </a:cubicBezTo>
                <a:cubicBezTo>
                  <a:pt x="17395391" y="4583843"/>
                  <a:pt x="17326981" y="4576699"/>
                  <a:pt x="17345517" y="4784514"/>
                </a:cubicBezTo>
                <a:cubicBezTo>
                  <a:pt x="17364053" y="4992329"/>
                  <a:pt x="17318460" y="5177401"/>
                  <a:pt x="17345517" y="5419574"/>
                </a:cubicBezTo>
                <a:cubicBezTo>
                  <a:pt x="17372574" y="5661747"/>
                  <a:pt x="17315378" y="5785441"/>
                  <a:pt x="17345517" y="6054634"/>
                </a:cubicBezTo>
                <a:cubicBezTo>
                  <a:pt x="17359013" y="6754935"/>
                  <a:pt x="16976223" y="7291859"/>
                  <a:pt x="16134561" y="7265590"/>
                </a:cubicBezTo>
                <a:cubicBezTo>
                  <a:pt x="15838546" y="7279617"/>
                  <a:pt x="15805143" y="7230179"/>
                  <a:pt x="15537617" y="7265590"/>
                </a:cubicBezTo>
                <a:cubicBezTo>
                  <a:pt x="15270091" y="7301001"/>
                  <a:pt x="14919614" y="7158769"/>
                  <a:pt x="14642201" y="7265590"/>
                </a:cubicBezTo>
                <a:cubicBezTo>
                  <a:pt x="14364788" y="7372411"/>
                  <a:pt x="14116036" y="7204896"/>
                  <a:pt x="13896020" y="7265590"/>
                </a:cubicBezTo>
                <a:cubicBezTo>
                  <a:pt x="13676004" y="7326284"/>
                  <a:pt x="13652263" y="7227797"/>
                  <a:pt x="13448312" y="7265590"/>
                </a:cubicBezTo>
                <a:cubicBezTo>
                  <a:pt x="13244361" y="7303383"/>
                  <a:pt x="13045970" y="7246042"/>
                  <a:pt x="12851368" y="7265590"/>
                </a:cubicBezTo>
                <a:cubicBezTo>
                  <a:pt x="12656766" y="7285138"/>
                  <a:pt x="12640918" y="7259755"/>
                  <a:pt x="12552896" y="7265590"/>
                </a:cubicBezTo>
                <a:cubicBezTo>
                  <a:pt x="12464874" y="7271425"/>
                  <a:pt x="12195236" y="7245303"/>
                  <a:pt x="12105188" y="7265590"/>
                </a:cubicBezTo>
                <a:cubicBezTo>
                  <a:pt x="12015140" y="7285877"/>
                  <a:pt x="11580019" y="7221465"/>
                  <a:pt x="11209771" y="7265590"/>
                </a:cubicBezTo>
                <a:cubicBezTo>
                  <a:pt x="10839523" y="7309715"/>
                  <a:pt x="10686858" y="7209235"/>
                  <a:pt x="10463591" y="7265590"/>
                </a:cubicBezTo>
                <a:cubicBezTo>
                  <a:pt x="10240324" y="7321945"/>
                  <a:pt x="10369925" y="7263056"/>
                  <a:pt x="10314355" y="7265590"/>
                </a:cubicBezTo>
                <a:cubicBezTo>
                  <a:pt x="10258785" y="7268124"/>
                  <a:pt x="10207571" y="7255962"/>
                  <a:pt x="10165119" y="7265590"/>
                </a:cubicBezTo>
                <a:cubicBezTo>
                  <a:pt x="10122667" y="7275218"/>
                  <a:pt x="9507376" y="7200360"/>
                  <a:pt x="9269703" y="7265590"/>
                </a:cubicBezTo>
                <a:cubicBezTo>
                  <a:pt x="9032030" y="7330820"/>
                  <a:pt x="9158321" y="7261546"/>
                  <a:pt x="9120467" y="7265590"/>
                </a:cubicBezTo>
                <a:cubicBezTo>
                  <a:pt x="9082613" y="7269634"/>
                  <a:pt x="9018385" y="7251567"/>
                  <a:pt x="8971231" y="7265590"/>
                </a:cubicBezTo>
                <a:cubicBezTo>
                  <a:pt x="8924077" y="7279613"/>
                  <a:pt x="8413509" y="7192802"/>
                  <a:pt x="8225050" y="7265590"/>
                </a:cubicBezTo>
                <a:cubicBezTo>
                  <a:pt x="8036591" y="7338378"/>
                  <a:pt x="7560994" y="7210216"/>
                  <a:pt x="7329634" y="7265590"/>
                </a:cubicBezTo>
                <a:cubicBezTo>
                  <a:pt x="7098274" y="7320964"/>
                  <a:pt x="6678247" y="7182804"/>
                  <a:pt x="6434218" y="7265590"/>
                </a:cubicBezTo>
                <a:cubicBezTo>
                  <a:pt x="6190189" y="7348376"/>
                  <a:pt x="6105871" y="7261900"/>
                  <a:pt x="5986510" y="7265590"/>
                </a:cubicBezTo>
                <a:cubicBezTo>
                  <a:pt x="5867149" y="7269280"/>
                  <a:pt x="5282755" y="7225940"/>
                  <a:pt x="5091093" y="7265590"/>
                </a:cubicBezTo>
                <a:cubicBezTo>
                  <a:pt x="4899431" y="7305240"/>
                  <a:pt x="4674213" y="7258157"/>
                  <a:pt x="4344913" y="7265590"/>
                </a:cubicBezTo>
                <a:cubicBezTo>
                  <a:pt x="4015613" y="7273023"/>
                  <a:pt x="4240744" y="7264592"/>
                  <a:pt x="4195677" y="7265590"/>
                </a:cubicBezTo>
                <a:cubicBezTo>
                  <a:pt x="4150610" y="7266588"/>
                  <a:pt x="3879444" y="7246351"/>
                  <a:pt x="3747969" y="7265590"/>
                </a:cubicBezTo>
                <a:cubicBezTo>
                  <a:pt x="3616494" y="7284829"/>
                  <a:pt x="3270713" y="7163581"/>
                  <a:pt x="2852553" y="7265590"/>
                </a:cubicBezTo>
                <a:cubicBezTo>
                  <a:pt x="2434393" y="7367599"/>
                  <a:pt x="2194425" y="7258337"/>
                  <a:pt x="1957136" y="7265590"/>
                </a:cubicBezTo>
                <a:cubicBezTo>
                  <a:pt x="1719847" y="7272843"/>
                  <a:pt x="1388727" y="7220794"/>
                  <a:pt x="1210956" y="7265590"/>
                </a:cubicBezTo>
                <a:cubicBezTo>
                  <a:pt x="406567" y="7323222"/>
                  <a:pt x="160347" y="6628133"/>
                  <a:pt x="0" y="6054634"/>
                </a:cubicBezTo>
                <a:cubicBezTo>
                  <a:pt x="-49935" y="5896264"/>
                  <a:pt x="27715" y="5571517"/>
                  <a:pt x="0" y="5419574"/>
                </a:cubicBezTo>
                <a:cubicBezTo>
                  <a:pt x="-27715" y="5267631"/>
                  <a:pt x="23981" y="5076955"/>
                  <a:pt x="0" y="4978261"/>
                </a:cubicBezTo>
                <a:cubicBezTo>
                  <a:pt x="-23981" y="4879567"/>
                  <a:pt x="38421" y="4719220"/>
                  <a:pt x="0" y="4488511"/>
                </a:cubicBezTo>
                <a:cubicBezTo>
                  <a:pt x="-38421" y="4257802"/>
                  <a:pt x="23232" y="4062192"/>
                  <a:pt x="0" y="3950325"/>
                </a:cubicBezTo>
                <a:cubicBezTo>
                  <a:pt x="-23232" y="3838458"/>
                  <a:pt x="26506" y="3582744"/>
                  <a:pt x="0" y="3460575"/>
                </a:cubicBezTo>
                <a:cubicBezTo>
                  <a:pt x="-26506" y="3338406"/>
                  <a:pt x="34693" y="3118249"/>
                  <a:pt x="0" y="3019262"/>
                </a:cubicBezTo>
                <a:cubicBezTo>
                  <a:pt x="-34693" y="2920275"/>
                  <a:pt x="9292" y="2721234"/>
                  <a:pt x="0" y="2577950"/>
                </a:cubicBezTo>
                <a:cubicBezTo>
                  <a:pt x="-9292" y="2434666"/>
                  <a:pt x="8822" y="2223520"/>
                  <a:pt x="0" y="2039763"/>
                </a:cubicBezTo>
                <a:cubicBezTo>
                  <a:pt x="-8822" y="1856006"/>
                  <a:pt x="3688" y="1504773"/>
                  <a:pt x="0" y="1210956"/>
                </a:cubicBezTo>
                <a:close/>
              </a:path>
              <a:path w="17345517" h="7265590" stroke="0" extrusionOk="0">
                <a:moveTo>
                  <a:pt x="0" y="1210956"/>
                </a:moveTo>
                <a:cubicBezTo>
                  <a:pt x="-163782" y="441139"/>
                  <a:pt x="425715" y="43705"/>
                  <a:pt x="1210956" y="0"/>
                </a:cubicBezTo>
                <a:cubicBezTo>
                  <a:pt x="1621732" y="-69574"/>
                  <a:pt x="1729809" y="84225"/>
                  <a:pt x="2106372" y="0"/>
                </a:cubicBezTo>
                <a:cubicBezTo>
                  <a:pt x="2482935" y="-84225"/>
                  <a:pt x="2385149" y="22859"/>
                  <a:pt x="2554080" y="0"/>
                </a:cubicBezTo>
                <a:cubicBezTo>
                  <a:pt x="2723011" y="-22859"/>
                  <a:pt x="2737524" y="14920"/>
                  <a:pt x="2852553" y="0"/>
                </a:cubicBezTo>
                <a:cubicBezTo>
                  <a:pt x="2967582" y="-14920"/>
                  <a:pt x="3447146" y="4492"/>
                  <a:pt x="3598733" y="0"/>
                </a:cubicBezTo>
                <a:cubicBezTo>
                  <a:pt x="3750320" y="-4492"/>
                  <a:pt x="3882912" y="48009"/>
                  <a:pt x="4046441" y="0"/>
                </a:cubicBezTo>
                <a:cubicBezTo>
                  <a:pt x="4209970" y="-48009"/>
                  <a:pt x="4541934" y="24378"/>
                  <a:pt x="4941857" y="0"/>
                </a:cubicBezTo>
                <a:cubicBezTo>
                  <a:pt x="5341780" y="-24378"/>
                  <a:pt x="5119602" y="5398"/>
                  <a:pt x="5240329" y="0"/>
                </a:cubicBezTo>
                <a:cubicBezTo>
                  <a:pt x="5361056" y="-5398"/>
                  <a:pt x="5935880" y="55096"/>
                  <a:pt x="6135746" y="0"/>
                </a:cubicBezTo>
                <a:cubicBezTo>
                  <a:pt x="6335612" y="-55096"/>
                  <a:pt x="6216990" y="13696"/>
                  <a:pt x="6284982" y="0"/>
                </a:cubicBezTo>
                <a:cubicBezTo>
                  <a:pt x="6352974" y="-13696"/>
                  <a:pt x="6727360" y="18674"/>
                  <a:pt x="6881926" y="0"/>
                </a:cubicBezTo>
                <a:cubicBezTo>
                  <a:pt x="7036492" y="-18674"/>
                  <a:pt x="7283375" y="20172"/>
                  <a:pt x="7478870" y="0"/>
                </a:cubicBezTo>
                <a:cubicBezTo>
                  <a:pt x="7674365" y="-20172"/>
                  <a:pt x="7783820" y="42598"/>
                  <a:pt x="7926578" y="0"/>
                </a:cubicBezTo>
                <a:cubicBezTo>
                  <a:pt x="8069336" y="-42598"/>
                  <a:pt x="8628198" y="71760"/>
                  <a:pt x="8821995" y="0"/>
                </a:cubicBezTo>
                <a:cubicBezTo>
                  <a:pt x="9015792" y="-71760"/>
                  <a:pt x="9372616" y="91803"/>
                  <a:pt x="9717411" y="0"/>
                </a:cubicBezTo>
                <a:cubicBezTo>
                  <a:pt x="10062206" y="-91803"/>
                  <a:pt x="9901385" y="2419"/>
                  <a:pt x="10015883" y="0"/>
                </a:cubicBezTo>
                <a:cubicBezTo>
                  <a:pt x="10130381" y="-2419"/>
                  <a:pt x="10420585" y="66836"/>
                  <a:pt x="10612827" y="0"/>
                </a:cubicBezTo>
                <a:cubicBezTo>
                  <a:pt x="10805069" y="-66836"/>
                  <a:pt x="11172008" y="26085"/>
                  <a:pt x="11508243" y="0"/>
                </a:cubicBezTo>
                <a:cubicBezTo>
                  <a:pt x="11844478" y="-26085"/>
                  <a:pt x="11842798" y="22554"/>
                  <a:pt x="12105188" y="0"/>
                </a:cubicBezTo>
                <a:cubicBezTo>
                  <a:pt x="12367579" y="-22554"/>
                  <a:pt x="12219952" y="15589"/>
                  <a:pt x="12254424" y="0"/>
                </a:cubicBezTo>
                <a:cubicBezTo>
                  <a:pt x="12288896" y="-15589"/>
                  <a:pt x="12454627" y="28147"/>
                  <a:pt x="12552896" y="0"/>
                </a:cubicBezTo>
                <a:cubicBezTo>
                  <a:pt x="12651165" y="-28147"/>
                  <a:pt x="13065509" y="35975"/>
                  <a:pt x="13448312" y="0"/>
                </a:cubicBezTo>
                <a:cubicBezTo>
                  <a:pt x="13831115" y="-35975"/>
                  <a:pt x="13829933" y="36476"/>
                  <a:pt x="14045256" y="0"/>
                </a:cubicBezTo>
                <a:cubicBezTo>
                  <a:pt x="14260579" y="-36476"/>
                  <a:pt x="14222567" y="28202"/>
                  <a:pt x="14343728" y="0"/>
                </a:cubicBezTo>
                <a:cubicBezTo>
                  <a:pt x="14464889" y="-28202"/>
                  <a:pt x="14695989" y="39622"/>
                  <a:pt x="14940673" y="0"/>
                </a:cubicBezTo>
                <a:cubicBezTo>
                  <a:pt x="15185358" y="-39622"/>
                  <a:pt x="15030201" y="14212"/>
                  <a:pt x="15089909" y="0"/>
                </a:cubicBezTo>
                <a:cubicBezTo>
                  <a:pt x="15149617" y="-14212"/>
                  <a:pt x="15182603" y="12470"/>
                  <a:pt x="15239145" y="0"/>
                </a:cubicBezTo>
                <a:cubicBezTo>
                  <a:pt x="15295687" y="-12470"/>
                  <a:pt x="15811868" y="89034"/>
                  <a:pt x="16134561" y="0"/>
                </a:cubicBezTo>
                <a:cubicBezTo>
                  <a:pt x="16950149" y="51376"/>
                  <a:pt x="17388528" y="687041"/>
                  <a:pt x="17345517" y="1210956"/>
                </a:cubicBezTo>
                <a:cubicBezTo>
                  <a:pt x="17367919" y="1394357"/>
                  <a:pt x="17333379" y="1524975"/>
                  <a:pt x="17345517" y="1603832"/>
                </a:cubicBezTo>
                <a:cubicBezTo>
                  <a:pt x="17357655" y="1682689"/>
                  <a:pt x="17297202" y="1919080"/>
                  <a:pt x="17345517" y="2190455"/>
                </a:cubicBezTo>
                <a:cubicBezTo>
                  <a:pt x="17393832" y="2461830"/>
                  <a:pt x="17306255" y="2457082"/>
                  <a:pt x="17345517" y="2583331"/>
                </a:cubicBezTo>
                <a:cubicBezTo>
                  <a:pt x="17384779" y="2709580"/>
                  <a:pt x="17281537" y="2951554"/>
                  <a:pt x="17345517" y="3169955"/>
                </a:cubicBezTo>
                <a:cubicBezTo>
                  <a:pt x="17409497" y="3388356"/>
                  <a:pt x="17297822" y="3518921"/>
                  <a:pt x="17345517" y="3611268"/>
                </a:cubicBezTo>
                <a:cubicBezTo>
                  <a:pt x="17393212" y="3703615"/>
                  <a:pt x="17315988" y="3920646"/>
                  <a:pt x="17345517" y="4004144"/>
                </a:cubicBezTo>
                <a:cubicBezTo>
                  <a:pt x="17375046" y="4087642"/>
                  <a:pt x="17343839" y="4344208"/>
                  <a:pt x="17345517" y="4445457"/>
                </a:cubicBezTo>
                <a:cubicBezTo>
                  <a:pt x="17347195" y="4546706"/>
                  <a:pt x="17338326" y="4849538"/>
                  <a:pt x="17345517" y="5032080"/>
                </a:cubicBezTo>
                <a:cubicBezTo>
                  <a:pt x="17352708" y="5214622"/>
                  <a:pt x="17330298" y="5317818"/>
                  <a:pt x="17345517" y="5473393"/>
                </a:cubicBezTo>
                <a:cubicBezTo>
                  <a:pt x="17360736" y="5628968"/>
                  <a:pt x="17301661" y="5764175"/>
                  <a:pt x="17345517" y="6054634"/>
                </a:cubicBezTo>
                <a:cubicBezTo>
                  <a:pt x="17486559" y="6751394"/>
                  <a:pt x="16720479" y="7319100"/>
                  <a:pt x="16134561" y="7265590"/>
                </a:cubicBezTo>
                <a:cubicBezTo>
                  <a:pt x="15880862" y="7321653"/>
                  <a:pt x="15750656" y="7202295"/>
                  <a:pt x="15388381" y="7265590"/>
                </a:cubicBezTo>
                <a:cubicBezTo>
                  <a:pt x="15026106" y="7328885"/>
                  <a:pt x="15182203" y="7235129"/>
                  <a:pt x="15089909" y="7265590"/>
                </a:cubicBezTo>
                <a:cubicBezTo>
                  <a:pt x="14997615" y="7296051"/>
                  <a:pt x="14613836" y="7213697"/>
                  <a:pt x="14194492" y="7265590"/>
                </a:cubicBezTo>
                <a:cubicBezTo>
                  <a:pt x="13775148" y="7317483"/>
                  <a:pt x="13799454" y="7249321"/>
                  <a:pt x="13597548" y="7265590"/>
                </a:cubicBezTo>
                <a:cubicBezTo>
                  <a:pt x="13395642" y="7281859"/>
                  <a:pt x="13084111" y="7242585"/>
                  <a:pt x="12702132" y="7265590"/>
                </a:cubicBezTo>
                <a:cubicBezTo>
                  <a:pt x="12320153" y="7288595"/>
                  <a:pt x="12277617" y="7227644"/>
                  <a:pt x="11955952" y="7265590"/>
                </a:cubicBezTo>
                <a:cubicBezTo>
                  <a:pt x="11634287" y="7303536"/>
                  <a:pt x="11628402" y="7258596"/>
                  <a:pt x="11508243" y="7265590"/>
                </a:cubicBezTo>
                <a:cubicBezTo>
                  <a:pt x="11388084" y="7272584"/>
                  <a:pt x="11070125" y="7185880"/>
                  <a:pt x="10762063" y="7265590"/>
                </a:cubicBezTo>
                <a:cubicBezTo>
                  <a:pt x="10454001" y="7345300"/>
                  <a:pt x="10557501" y="7242384"/>
                  <a:pt x="10463591" y="7265590"/>
                </a:cubicBezTo>
                <a:cubicBezTo>
                  <a:pt x="10369681" y="7288796"/>
                  <a:pt x="10106120" y="7224576"/>
                  <a:pt x="9866647" y="7265590"/>
                </a:cubicBezTo>
                <a:cubicBezTo>
                  <a:pt x="9627174" y="7306604"/>
                  <a:pt x="9747868" y="7254900"/>
                  <a:pt x="9717411" y="7265590"/>
                </a:cubicBezTo>
                <a:cubicBezTo>
                  <a:pt x="9686954" y="7276280"/>
                  <a:pt x="9030923" y="7161407"/>
                  <a:pt x="8821995" y="7265590"/>
                </a:cubicBezTo>
                <a:cubicBezTo>
                  <a:pt x="8613067" y="7369773"/>
                  <a:pt x="8463729" y="7202071"/>
                  <a:pt x="8225050" y="7265590"/>
                </a:cubicBezTo>
                <a:cubicBezTo>
                  <a:pt x="7986371" y="7329109"/>
                  <a:pt x="7545854" y="7264518"/>
                  <a:pt x="7329634" y="7265590"/>
                </a:cubicBezTo>
                <a:cubicBezTo>
                  <a:pt x="7113414" y="7266662"/>
                  <a:pt x="6980533" y="7259315"/>
                  <a:pt x="6881926" y="7265590"/>
                </a:cubicBezTo>
                <a:cubicBezTo>
                  <a:pt x="6783319" y="7271865"/>
                  <a:pt x="6722066" y="7233840"/>
                  <a:pt x="6583454" y="7265590"/>
                </a:cubicBezTo>
                <a:cubicBezTo>
                  <a:pt x="6444842" y="7297340"/>
                  <a:pt x="6261730" y="7230608"/>
                  <a:pt x="5986510" y="7265590"/>
                </a:cubicBezTo>
                <a:cubicBezTo>
                  <a:pt x="5711290" y="7300572"/>
                  <a:pt x="5568132" y="7180274"/>
                  <a:pt x="5240329" y="7265590"/>
                </a:cubicBezTo>
                <a:cubicBezTo>
                  <a:pt x="4912526" y="7350906"/>
                  <a:pt x="4605571" y="7189930"/>
                  <a:pt x="4344913" y="7265590"/>
                </a:cubicBezTo>
                <a:cubicBezTo>
                  <a:pt x="4084255" y="7341250"/>
                  <a:pt x="3832126" y="7238629"/>
                  <a:pt x="3598733" y="7265590"/>
                </a:cubicBezTo>
                <a:cubicBezTo>
                  <a:pt x="3365340" y="7292551"/>
                  <a:pt x="3063884" y="7255528"/>
                  <a:pt x="2703316" y="7265590"/>
                </a:cubicBezTo>
                <a:cubicBezTo>
                  <a:pt x="2342748" y="7275652"/>
                  <a:pt x="2177428" y="7214505"/>
                  <a:pt x="1957136" y="7265590"/>
                </a:cubicBezTo>
                <a:cubicBezTo>
                  <a:pt x="1736844" y="7316675"/>
                  <a:pt x="1428662" y="7244904"/>
                  <a:pt x="1210956" y="7265590"/>
                </a:cubicBezTo>
                <a:cubicBezTo>
                  <a:pt x="557292" y="7073952"/>
                  <a:pt x="-10980" y="6739374"/>
                  <a:pt x="0" y="6054634"/>
                </a:cubicBezTo>
                <a:cubicBezTo>
                  <a:pt x="-37451" y="5750411"/>
                  <a:pt x="20176" y="5613076"/>
                  <a:pt x="0" y="5419574"/>
                </a:cubicBezTo>
                <a:cubicBezTo>
                  <a:pt x="-20176" y="5226072"/>
                  <a:pt x="29039" y="5110522"/>
                  <a:pt x="0" y="5026698"/>
                </a:cubicBezTo>
                <a:cubicBezTo>
                  <a:pt x="-29039" y="4942874"/>
                  <a:pt x="26744" y="4773896"/>
                  <a:pt x="0" y="4585385"/>
                </a:cubicBezTo>
                <a:cubicBezTo>
                  <a:pt x="-26744" y="4396874"/>
                  <a:pt x="28273" y="4339720"/>
                  <a:pt x="0" y="4144072"/>
                </a:cubicBezTo>
                <a:cubicBezTo>
                  <a:pt x="-28273" y="3948424"/>
                  <a:pt x="29417" y="3762476"/>
                  <a:pt x="0" y="3605886"/>
                </a:cubicBezTo>
                <a:cubicBezTo>
                  <a:pt x="-29417" y="3449296"/>
                  <a:pt x="63992" y="3252028"/>
                  <a:pt x="0" y="3067699"/>
                </a:cubicBezTo>
                <a:cubicBezTo>
                  <a:pt x="-63992" y="2883370"/>
                  <a:pt x="51318" y="2680270"/>
                  <a:pt x="0" y="2577950"/>
                </a:cubicBezTo>
                <a:cubicBezTo>
                  <a:pt x="-51318" y="2475630"/>
                  <a:pt x="31509" y="2225527"/>
                  <a:pt x="0" y="1942890"/>
                </a:cubicBezTo>
                <a:cubicBezTo>
                  <a:pt x="-31509" y="1660253"/>
                  <a:pt x="80238" y="1558273"/>
                  <a:pt x="0" y="12109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340CC6-7627-2D45-B456-AE3BC44C3342}"/>
              </a:ext>
            </a:extLst>
          </p:cNvPr>
          <p:cNvSpPr/>
          <p:nvPr/>
        </p:nvSpPr>
        <p:spPr>
          <a:xfrm>
            <a:off x="2509135" y="3842654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46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CADB6F-CB14-74AA-2077-34A6542CBEB9}"/>
              </a:ext>
            </a:extLst>
          </p:cNvPr>
          <p:cNvSpPr/>
          <p:nvPr/>
        </p:nvSpPr>
        <p:spPr>
          <a:xfrm>
            <a:off x="12201845" y="3848100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48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9B9A34-6A4F-4DEC-98D2-C7D16A4989B5}"/>
              </a:ext>
            </a:extLst>
          </p:cNvPr>
          <p:cNvSpPr/>
          <p:nvPr/>
        </p:nvSpPr>
        <p:spPr>
          <a:xfrm>
            <a:off x="7404574" y="3842655"/>
            <a:ext cx="3864231" cy="3830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9ECDE9-CF36-5A6E-A151-EF5CCA7D8F04}"/>
              </a:ext>
            </a:extLst>
          </p:cNvPr>
          <p:cNvSpPr txBox="1"/>
          <p:nvPr/>
        </p:nvSpPr>
        <p:spPr>
          <a:xfrm>
            <a:off x="696770" y="8390231"/>
            <a:ext cx="1692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latin typeface="UTM Avo" panose="02040603050506020204" pitchFamily="18"/>
              </a:rPr>
              <a:t>So sánh hai số trên, điền dấu thích hợp vào ô trống</a:t>
            </a: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0FD3E969-0F24-53AA-B759-AFBEF7A988F3}"/>
              </a:ext>
            </a:extLst>
          </p:cNvPr>
          <p:cNvSpPr/>
          <p:nvPr/>
        </p:nvSpPr>
        <p:spPr>
          <a:xfrm>
            <a:off x="7620000" y="3729194"/>
            <a:ext cx="3427203" cy="380972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0625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A3EC9-E9B6-4A72-1C64-DC311E1FA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92F5FE6-8CAD-C086-9F8B-5235677CD9C0}"/>
              </a:ext>
            </a:extLst>
          </p:cNvPr>
          <p:cNvSpPr/>
          <p:nvPr/>
        </p:nvSpPr>
        <p:spPr>
          <a:xfrm rot="4560272">
            <a:off x="16001759" y="-2205119"/>
            <a:ext cx="5439596" cy="5183280"/>
          </a:xfrm>
          <a:custGeom>
            <a:avLst/>
            <a:gdLst/>
            <a:ahLst/>
            <a:cxnLst/>
            <a:rect l="l" t="t" r="r" b="b"/>
            <a:pathLst>
              <a:path w="5439596" h="5183280">
                <a:moveTo>
                  <a:pt x="0" y="0"/>
                </a:moveTo>
                <a:lnTo>
                  <a:pt x="5439596" y="0"/>
                </a:lnTo>
                <a:lnTo>
                  <a:pt x="5439596" y="5183280"/>
                </a:lnTo>
                <a:lnTo>
                  <a:pt x="0" y="5183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15AE4B5-3A3A-DBC1-6233-D1D93AA5364C}"/>
              </a:ext>
            </a:extLst>
          </p:cNvPr>
          <p:cNvSpPr/>
          <p:nvPr/>
        </p:nvSpPr>
        <p:spPr>
          <a:xfrm rot="-5041151">
            <a:off x="16743708" y="789092"/>
            <a:ext cx="2689809" cy="3265622"/>
          </a:xfrm>
          <a:custGeom>
            <a:avLst/>
            <a:gdLst/>
            <a:ahLst/>
            <a:cxnLst/>
            <a:rect l="l" t="t" r="r" b="b"/>
            <a:pathLst>
              <a:path w="2689809" h="3265622">
                <a:moveTo>
                  <a:pt x="0" y="0"/>
                </a:moveTo>
                <a:lnTo>
                  <a:pt x="2689810" y="0"/>
                </a:lnTo>
                <a:lnTo>
                  <a:pt x="2689810" y="3265622"/>
                </a:lnTo>
                <a:lnTo>
                  <a:pt x="0" y="326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2588FE-6014-06F0-2D59-3E7F1B9365EB}"/>
              </a:ext>
            </a:extLst>
          </p:cNvPr>
          <p:cNvSpPr/>
          <p:nvPr/>
        </p:nvSpPr>
        <p:spPr>
          <a:xfrm rot="-1210346">
            <a:off x="6075253" y="1111192"/>
            <a:ext cx="2177459" cy="819516"/>
          </a:xfrm>
          <a:custGeom>
            <a:avLst/>
            <a:gdLst/>
            <a:ahLst/>
            <a:cxnLst/>
            <a:rect l="l" t="t" r="r" b="b"/>
            <a:pathLst>
              <a:path w="2177459" h="819516">
                <a:moveTo>
                  <a:pt x="0" y="0"/>
                </a:moveTo>
                <a:lnTo>
                  <a:pt x="2177459" y="0"/>
                </a:lnTo>
                <a:lnTo>
                  <a:pt x="2177459" y="819516"/>
                </a:lnTo>
                <a:lnTo>
                  <a:pt x="0" y="819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CC9C997-B811-6D16-B627-42A593035C29}"/>
              </a:ext>
            </a:extLst>
          </p:cNvPr>
          <p:cNvSpPr/>
          <p:nvPr/>
        </p:nvSpPr>
        <p:spPr>
          <a:xfrm>
            <a:off x="3327085" y="383171"/>
            <a:ext cx="2326500" cy="2159468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0EE2C2E-B7E9-5987-2B6A-A0056B1B4EC9}"/>
              </a:ext>
            </a:extLst>
          </p:cNvPr>
          <p:cNvSpPr/>
          <p:nvPr/>
        </p:nvSpPr>
        <p:spPr>
          <a:xfrm rot="-440066">
            <a:off x="8761212" y="379951"/>
            <a:ext cx="2165093" cy="2032807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A9FC651-C25A-2D63-791C-C3D88A5564EF}"/>
              </a:ext>
            </a:extLst>
          </p:cNvPr>
          <p:cNvSpPr/>
          <p:nvPr/>
        </p:nvSpPr>
        <p:spPr>
          <a:xfrm>
            <a:off x="485282" y="2705100"/>
            <a:ext cx="17345517" cy="7265590"/>
          </a:xfrm>
          <a:custGeom>
            <a:avLst/>
            <a:gdLst>
              <a:gd name="connsiteX0" fmla="*/ 0 w 17345517"/>
              <a:gd name="connsiteY0" fmla="*/ 1210956 h 7265590"/>
              <a:gd name="connsiteX1" fmla="*/ 1210956 w 17345517"/>
              <a:gd name="connsiteY1" fmla="*/ 0 h 7265590"/>
              <a:gd name="connsiteX2" fmla="*/ 1807900 w 17345517"/>
              <a:gd name="connsiteY2" fmla="*/ 0 h 7265590"/>
              <a:gd name="connsiteX3" fmla="*/ 2703317 w 17345517"/>
              <a:gd name="connsiteY3" fmla="*/ 0 h 7265590"/>
              <a:gd name="connsiteX4" fmla="*/ 2852553 w 17345517"/>
              <a:gd name="connsiteY4" fmla="*/ 0 h 7265590"/>
              <a:gd name="connsiteX5" fmla="*/ 3747969 w 17345517"/>
              <a:gd name="connsiteY5" fmla="*/ 0 h 7265590"/>
              <a:gd name="connsiteX6" fmla="*/ 4643385 w 17345517"/>
              <a:gd name="connsiteY6" fmla="*/ 0 h 7265590"/>
              <a:gd name="connsiteX7" fmla="*/ 4792621 w 17345517"/>
              <a:gd name="connsiteY7" fmla="*/ 0 h 7265590"/>
              <a:gd name="connsiteX8" fmla="*/ 5389565 w 17345517"/>
              <a:gd name="connsiteY8" fmla="*/ 0 h 7265590"/>
              <a:gd name="connsiteX9" fmla="*/ 5837274 w 17345517"/>
              <a:gd name="connsiteY9" fmla="*/ 0 h 7265590"/>
              <a:gd name="connsiteX10" fmla="*/ 6284982 w 17345517"/>
              <a:gd name="connsiteY10" fmla="*/ 0 h 7265590"/>
              <a:gd name="connsiteX11" fmla="*/ 6732690 w 17345517"/>
              <a:gd name="connsiteY11" fmla="*/ 0 h 7265590"/>
              <a:gd name="connsiteX12" fmla="*/ 6881926 w 17345517"/>
              <a:gd name="connsiteY12" fmla="*/ 0 h 7265590"/>
              <a:gd name="connsiteX13" fmla="*/ 7777342 w 17345517"/>
              <a:gd name="connsiteY13" fmla="*/ 0 h 7265590"/>
              <a:gd name="connsiteX14" fmla="*/ 8672759 w 17345517"/>
              <a:gd name="connsiteY14" fmla="*/ 0 h 7265590"/>
              <a:gd name="connsiteX15" fmla="*/ 8821995 w 17345517"/>
              <a:gd name="connsiteY15" fmla="*/ 0 h 7265590"/>
              <a:gd name="connsiteX16" fmla="*/ 9120467 w 17345517"/>
              <a:gd name="connsiteY16" fmla="*/ 0 h 7265590"/>
              <a:gd name="connsiteX17" fmla="*/ 9717411 w 17345517"/>
              <a:gd name="connsiteY17" fmla="*/ 0 h 7265590"/>
              <a:gd name="connsiteX18" fmla="*/ 10463591 w 17345517"/>
              <a:gd name="connsiteY18" fmla="*/ 0 h 7265590"/>
              <a:gd name="connsiteX19" fmla="*/ 10911299 w 17345517"/>
              <a:gd name="connsiteY19" fmla="*/ 0 h 7265590"/>
              <a:gd name="connsiteX20" fmla="*/ 11209771 w 17345517"/>
              <a:gd name="connsiteY20" fmla="*/ 0 h 7265590"/>
              <a:gd name="connsiteX21" fmla="*/ 11508243 w 17345517"/>
              <a:gd name="connsiteY21" fmla="*/ 0 h 7265590"/>
              <a:gd name="connsiteX22" fmla="*/ 12254424 w 17345517"/>
              <a:gd name="connsiteY22" fmla="*/ 0 h 7265590"/>
              <a:gd name="connsiteX23" fmla="*/ 12403660 w 17345517"/>
              <a:gd name="connsiteY23" fmla="*/ 0 h 7265590"/>
              <a:gd name="connsiteX24" fmla="*/ 12851368 w 17345517"/>
              <a:gd name="connsiteY24" fmla="*/ 0 h 7265590"/>
              <a:gd name="connsiteX25" fmla="*/ 13448312 w 17345517"/>
              <a:gd name="connsiteY25" fmla="*/ 0 h 7265590"/>
              <a:gd name="connsiteX26" fmla="*/ 13746784 w 17345517"/>
              <a:gd name="connsiteY26" fmla="*/ 0 h 7265590"/>
              <a:gd name="connsiteX27" fmla="*/ 14642201 w 17345517"/>
              <a:gd name="connsiteY27" fmla="*/ 0 h 7265590"/>
              <a:gd name="connsiteX28" fmla="*/ 14791437 w 17345517"/>
              <a:gd name="connsiteY28" fmla="*/ 0 h 7265590"/>
              <a:gd name="connsiteX29" fmla="*/ 14940673 w 17345517"/>
              <a:gd name="connsiteY29" fmla="*/ 0 h 7265590"/>
              <a:gd name="connsiteX30" fmla="*/ 15388381 w 17345517"/>
              <a:gd name="connsiteY30" fmla="*/ 0 h 7265590"/>
              <a:gd name="connsiteX31" fmla="*/ 16134561 w 17345517"/>
              <a:gd name="connsiteY31" fmla="*/ 0 h 7265590"/>
              <a:gd name="connsiteX32" fmla="*/ 17345517 w 17345517"/>
              <a:gd name="connsiteY32" fmla="*/ 1210956 h 7265590"/>
              <a:gd name="connsiteX33" fmla="*/ 17345517 w 17345517"/>
              <a:gd name="connsiteY33" fmla="*/ 1700706 h 7265590"/>
              <a:gd name="connsiteX34" fmla="*/ 17345517 w 17345517"/>
              <a:gd name="connsiteY34" fmla="*/ 2238892 h 7265590"/>
              <a:gd name="connsiteX35" fmla="*/ 17345517 w 17345517"/>
              <a:gd name="connsiteY35" fmla="*/ 2631768 h 7265590"/>
              <a:gd name="connsiteX36" fmla="*/ 17345517 w 17345517"/>
              <a:gd name="connsiteY36" fmla="*/ 3266828 h 7265590"/>
              <a:gd name="connsiteX37" fmla="*/ 17345517 w 17345517"/>
              <a:gd name="connsiteY37" fmla="*/ 3805015 h 7265590"/>
              <a:gd name="connsiteX38" fmla="*/ 17345517 w 17345517"/>
              <a:gd name="connsiteY38" fmla="*/ 4343201 h 7265590"/>
              <a:gd name="connsiteX39" fmla="*/ 17345517 w 17345517"/>
              <a:gd name="connsiteY39" fmla="*/ 4784514 h 7265590"/>
              <a:gd name="connsiteX40" fmla="*/ 17345517 w 17345517"/>
              <a:gd name="connsiteY40" fmla="*/ 5419574 h 7265590"/>
              <a:gd name="connsiteX41" fmla="*/ 17345517 w 17345517"/>
              <a:gd name="connsiteY41" fmla="*/ 6054634 h 7265590"/>
              <a:gd name="connsiteX42" fmla="*/ 16134561 w 17345517"/>
              <a:gd name="connsiteY42" fmla="*/ 7265590 h 7265590"/>
              <a:gd name="connsiteX43" fmla="*/ 15537617 w 17345517"/>
              <a:gd name="connsiteY43" fmla="*/ 7265590 h 7265590"/>
              <a:gd name="connsiteX44" fmla="*/ 14642201 w 17345517"/>
              <a:gd name="connsiteY44" fmla="*/ 7265590 h 7265590"/>
              <a:gd name="connsiteX45" fmla="*/ 13896020 w 17345517"/>
              <a:gd name="connsiteY45" fmla="*/ 7265590 h 7265590"/>
              <a:gd name="connsiteX46" fmla="*/ 13448312 w 17345517"/>
              <a:gd name="connsiteY46" fmla="*/ 7265590 h 7265590"/>
              <a:gd name="connsiteX47" fmla="*/ 12851368 w 17345517"/>
              <a:gd name="connsiteY47" fmla="*/ 7265590 h 7265590"/>
              <a:gd name="connsiteX48" fmla="*/ 12552896 w 17345517"/>
              <a:gd name="connsiteY48" fmla="*/ 7265590 h 7265590"/>
              <a:gd name="connsiteX49" fmla="*/ 12105188 w 17345517"/>
              <a:gd name="connsiteY49" fmla="*/ 7265590 h 7265590"/>
              <a:gd name="connsiteX50" fmla="*/ 11209771 w 17345517"/>
              <a:gd name="connsiteY50" fmla="*/ 7265590 h 7265590"/>
              <a:gd name="connsiteX51" fmla="*/ 10463591 w 17345517"/>
              <a:gd name="connsiteY51" fmla="*/ 7265590 h 7265590"/>
              <a:gd name="connsiteX52" fmla="*/ 10314355 w 17345517"/>
              <a:gd name="connsiteY52" fmla="*/ 7265590 h 7265590"/>
              <a:gd name="connsiteX53" fmla="*/ 10165119 w 17345517"/>
              <a:gd name="connsiteY53" fmla="*/ 7265590 h 7265590"/>
              <a:gd name="connsiteX54" fmla="*/ 9269703 w 17345517"/>
              <a:gd name="connsiteY54" fmla="*/ 7265590 h 7265590"/>
              <a:gd name="connsiteX55" fmla="*/ 9120467 w 17345517"/>
              <a:gd name="connsiteY55" fmla="*/ 7265590 h 7265590"/>
              <a:gd name="connsiteX56" fmla="*/ 8971231 w 17345517"/>
              <a:gd name="connsiteY56" fmla="*/ 7265590 h 7265590"/>
              <a:gd name="connsiteX57" fmla="*/ 8225050 w 17345517"/>
              <a:gd name="connsiteY57" fmla="*/ 7265590 h 7265590"/>
              <a:gd name="connsiteX58" fmla="*/ 7329634 w 17345517"/>
              <a:gd name="connsiteY58" fmla="*/ 7265590 h 7265590"/>
              <a:gd name="connsiteX59" fmla="*/ 6434218 w 17345517"/>
              <a:gd name="connsiteY59" fmla="*/ 7265590 h 7265590"/>
              <a:gd name="connsiteX60" fmla="*/ 5986510 w 17345517"/>
              <a:gd name="connsiteY60" fmla="*/ 7265590 h 7265590"/>
              <a:gd name="connsiteX61" fmla="*/ 5091093 w 17345517"/>
              <a:gd name="connsiteY61" fmla="*/ 7265590 h 7265590"/>
              <a:gd name="connsiteX62" fmla="*/ 4344913 w 17345517"/>
              <a:gd name="connsiteY62" fmla="*/ 7265590 h 7265590"/>
              <a:gd name="connsiteX63" fmla="*/ 4195677 w 17345517"/>
              <a:gd name="connsiteY63" fmla="*/ 7265590 h 7265590"/>
              <a:gd name="connsiteX64" fmla="*/ 3747969 w 17345517"/>
              <a:gd name="connsiteY64" fmla="*/ 7265590 h 7265590"/>
              <a:gd name="connsiteX65" fmla="*/ 2852553 w 17345517"/>
              <a:gd name="connsiteY65" fmla="*/ 7265590 h 7265590"/>
              <a:gd name="connsiteX66" fmla="*/ 1957136 w 17345517"/>
              <a:gd name="connsiteY66" fmla="*/ 7265590 h 7265590"/>
              <a:gd name="connsiteX67" fmla="*/ 1210956 w 17345517"/>
              <a:gd name="connsiteY67" fmla="*/ 7265590 h 7265590"/>
              <a:gd name="connsiteX68" fmla="*/ 0 w 17345517"/>
              <a:gd name="connsiteY68" fmla="*/ 6054634 h 7265590"/>
              <a:gd name="connsiteX69" fmla="*/ 0 w 17345517"/>
              <a:gd name="connsiteY69" fmla="*/ 5419574 h 7265590"/>
              <a:gd name="connsiteX70" fmla="*/ 0 w 17345517"/>
              <a:gd name="connsiteY70" fmla="*/ 4978261 h 7265590"/>
              <a:gd name="connsiteX71" fmla="*/ 0 w 17345517"/>
              <a:gd name="connsiteY71" fmla="*/ 4488511 h 7265590"/>
              <a:gd name="connsiteX72" fmla="*/ 0 w 17345517"/>
              <a:gd name="connsiteY72" fmla="*/ 3950325 h 7265590"/>
              <a:gd name="connsiteX73" fmla="*/ 0 w 17345517"/>
              <a:gd name="connsiteY73" fmla="*/ 3460575 h 7265590"/>
              <a:gd name="connsiteX74" fmla="*/ 0 w 17345517"/>
              <a:gd name="connsiteY74" fmla="*/ 3019262 h 7265590"/>
              <a:gd name="connsiteX75" fmla="*/ 0 w 17345517"/>
              <a:gd name="connsiteY75" fmla="*/ 2577950 h 7265590"/>
              <a:gd name="connsiteX76" fmla="*/ 0 w 17345517"/>
              <a:gd name="connsiteY76" fmla="*/ 2039763 h 7265590"/>
              <a:gd name="connsiteX77" fmla="*/ 0 w 17345517"/>
              <a:gd name="connsiteY77" fmla="*/ 1210956 h 7265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7345517" h="7265590" fill="none" extrusionOk="0">
                <a:moveTo>
                  <a:pt x="0" y="1210956"/>
                </a:moveTo>
                <a:cubicBezTo>
                  <a:pt x="75033" y="514868"/>
                  <a:pt x="565641" y="51810"/>
                  <a:pt x="1210956" y="0"/>
                </a:cubicBezTo>
                <a:cubicBezTo>
                  <a:pt x="1378569" y="-53109"/>
                  <a:pt x="1532210" y="36549"/>
                  <a:pt x="1807900" y="0"/>
                </a:cubicBezTo>
                <a:cubicBezTo>
                  <a:pt x="2083590" y="-36549"/>
                  <a:pt x="2444180" y="95266"/>
                  <a:pt x="2703317" y="0"/>
                </a:cubicBezTo>
                <a:cubicBezTo>
                  <a:pt x="2962454" y="-95266"/>
                  <a:pt x="2792747" y="10786"/>
                  <a:pt x="2852553" y="0"/>
                </a:cubicBezTo>
                <a:cubicBezTo>
                  <a:pt x="2912359" y="-10786"/>
                  <a:pt x="3547101" y="67052"/>
                  <a:pt x="3747969" y="0"/>
                </a:cubicBezTo>
                <a:cubicBezTo>
                  <a:pt x="3948837" y="-67052"/>
                  <a:pt x="4205715" y="19136"/>
                  <a:pt x="4643385" y="0"/>
                </a:cubicBezTo>
                <a:cubicBezTo>
                  <a:pt x="5081055" y="-19136"/>
                  <a:pt x="4744094" y="14577"/>
                  <a:pt x="4792621" y="0"/>
                </a:cubicBezTo>
                <a:cubicBezTo>
                  <a:pt x="4841148" y="-14577"/>
                  <a:pt x="5239452" y="4879"/>
                  <a:pt x="5389565" y="0"/>
                </a:cubicBezTo>
                <a:cubicBezTo>
                  <a:pt x="5539678" y="-4879"/>
                  <a:pt x="5716041" y="50937"/>
                  <a:pt x="5837274" y="0"/>
                </a:cubicBezTo>
                <a:cubicBezTo>
                  <a:pt x="5958507" y="-50937"/>
                  <a:pt x="6099809" y="437"/>
                  <a:pt x="6284982" y="0"/>
                </a:cubicBezTo>
                <a:cubicBezTo>
                  <a:pt x="6470155" y="-437"/>
                  <a:pt x="6547180" y="47451"/>
                  <a:pt x="6732690" y="0"/>
                </a:cubicBezTo>
                <a:cubicBezTo>
                  <a:pt x="6918200" y="-47451"/>
                  <a:pt x="6848561" y="4604"/>
                  <a:pt x="6881926" y="0"/>
                </a:cubicBezTo>
                <a:cubicBezTo>
                  <a:pt x="6915291" y="-4604"/>
                  <a:pt x="7492509" y="13614"/>
                  <a:pt x="7777342" y="0"/>
                </a:cubicBezTo>
                <a:cubicBezTo>
                  <a:pt x="8062175" y="-13614"/>
                  <a:pt x="8277878" y="31164"/>
                  <a:pt x="8672759" y="0"/>
                </a:cubicBezTo>
                <a:cubicBezTo>
                  <a:pt x="9067640" y="-31164"/>
                  <a:pt x="8754752" y="13978"/>
                  <a:pt x="8821995" y="0"/>
                </a:cubicBezTo>
                <a:cubicBezTo>
                  <a:pt x="8889238" y="-13978"/>
                  <a:pt x="8975905" y="16744"/>
                  <a:pt x="9120467" y="0"/>
                </a:cubicBezTo>
                <a:cubicBezTo>
                  <a:pt x="9265029" y="-16744"/>
                  <a:pt x="9582218" y="34385"/>
                  <a:pt x="9717411" y="0"/>
                </a:cubicBezTo>
                <a:cubicBezTo>
                  <a:pt x="9852604" y="-34385"/>
                  <a:pt x="10115022" y="44610"/>
                  <a:pt x="10463591" y="0"/>
                </a:cubicBezTo>
                <a:cubicBezTo>
                  <a:pt x="10812160" y="-44610"/>
                  <a:pt x="10697228" y="45879"/>
                  <a:pt x="10911299" y="0"/>
                </a:cubicBezTo>
                <a:cubicBezTo>
                  <a:pt x="11125370" y="-45879"/>
                  <a:pt x="11127746" y="22536"/>
                  <a:pt x="11209771" y="0"/>
                </a:cubicBezTo>
                <a:cubicBezTo>
                  <a:pt x="11291796" y="-22536"/>
                  <a:pt x="11417088" y="4509"/>
                  <a:pt x="11508243" y="0"/>
                </a:cubicBezTo>
                <a:cubicBezTo>
                  <a:pt x="11599398" y="-4509"/>
                  <a:pt x="11916909" y="37934"/>
                  <a:pt x="12254424" y="0"/>
                </a:cubicBezTo>
                <a:cubicBezTo>
                  <a:pt x="12591939" y="-37934"/>
                  <a:pt x="12331506" y="12133"/>
                  <a:pt x="12403660" y="0"/>
                </a:cubicBezTo>
                <a:cubicBezTo>
                  <a:pt x="12475814" y="-12133"/>
                  <a:pt x="12673465" y="4840"/>
                  <a:pt x="12851368" y="0"/>
                </a:cubicBezTo>
                <a:cubicBezTo>
                  <a:pt x="13029271" y="-4840"/>
                  <a:pt x="13318706" y="61735"/>
                  <a:pt x="13448312" y="0"/>
                </a:cubicBezTo>
                <a:cubicBezTo>
                  <a:pt x="13577918" y="-61735"/>
                  <a:pt x="13685883" y="8145"/>
                  <a:pt x="13746784" y="0"/>
                </a:cubicBezTo>
                <a:cubicBezTo>
                  <a:pt x="13807685" y="-8145"/>
                  <a:pt x="14337484" y="54008"/>
                  <a:pt x="14642201" y="0"/>
                </a:cubicBezTo>
                <a:cubicBezTo>
                  <a:pt x="14946918" y="-54008"/>
                  <a:pt x="14751702" y="9251"/>
                  <a:pt x="14791437" y="0"/>
                </a:cubicBezTo>
                <a:cubicBezTo>
                  <a:pt x="14831172" y="-9251"/>
                  <a:pt x="14910700" y="13591"/>
                  <a:pt x="14940673" y="0"/>
                </a:cubicBezTo>
                <a:cubicBezTo>
                  <a:pt x="14970646" y="-13591"/>
                  <a:pt x="15219520" y="7816"/>
                  <a:pt x="15388381" y="0"/>
                </a:cubicBezTo>
                <a:cubicBezTo>
                  <a:pt x="15557242" y="-7816"/>
                  <a:pt x="15771069" y="51848"/>
                  <a:pt x="16134561" y="0"/>
                </a:cubicBezTo>
                <a:cubicBezTo>
                  <a:pt x="16831791" y="101982"/>
                  <a:pt x="17482155" y="411011"/>
                  <a:pt x="17345517" y="1210956"/>
                </a:cubicBezTo>
                <a:cubicBezTo>
                  <a:pt x="17392240" y="1359243"/>
                  <a:pt x="17312895" y="1554285"/>
                  <a:pt x="17345517" y="1700706"/>
                </a:cubicBezTo>
                <a:cubicBezTo>
                  <a:pt x="17378139" y="1847127"/>
                  <a:pt x="17301291" y="2068375"/>
                  <a:pt x="17345517" y="2238892"/>
                </a:cubicBezTo>
                <a:cubicBezTo>
                  <a:pt x="17389743" y="2409409"/>
                  <a:pt x="17310022" y="2542584"/>
                  <a:pt x="17345517" y="2631768"/>
                </a:cubicBezTo>
                <a:cubicBezTo>
                  <a:pt x="17381012" y="2720952"/>
                  <a:pt x="17323341" y="2952902"/>
                  <a:pt x="17345517" y="3266828"/>
                </a:cubicBezTo>
                <a:cubicBezTo>
                  <a:pt x="17367693" y="3580754"/>
                  <a:pt x="17339983" y="3619510"/>
                  <a:pt x="17345517" y="3805015"/>
                </a:cubicBezTo>
                <a:cubicBezTo>
                  <a:pt x="17351051" y="3990520"/>
                  <a:pt x="17295643" y="4102559"/>
                  <a:pt x="17345517" y="4343201"/>
                </a:cubicBezTo>
                <a:cubicBezTo>
                  <a:pt x="17395391" y="4583843"/>
                  <a:pt x="17326981" y="4576699"/>
                  <a:pt x="17345517" y="4784514"/>
                </a:cubicBezTo>
                <a:cubicBezTo>
                  <a:pt x="17364053" y="4992329"/>
                  <a:pt x="17318460" y="5177401"/>
                  <a:pt x="17345517" y="5419574"/>
                </a:cubicBezTo>
                <a:cubicBezTo>
                  <a:pt x="17372574" y="5661747"/>
                  <a:pt x="17315378" y="5785441"/>
                  <a:pt x="17345517" y="6054634"/>
                </a:cubicBezTo>
                <a:cubicBezTo>
                  <a:pt x="17359013" y="6754935"/>
                  <a:pt x="16976223" y="7291859"/>
                  <a:pt x="16134561" y="7265590"/>
                </a:cubicBezTo>
                <a:cubicBezTo>
                  <a:pt x="15838546" y="7279617"/>
                  <a:pt x="15805143" y="7230179"/>
                  <a:pt x="15537617" y="7265590"/>
                </a:cubicBezTo>
                <a:cubicBezTo>
                  <a:pt x="15270091" y="7301001"/>
                  <a:pt x="14919614" y="7158769"/>
                  <a:pt x="14642201" y="7265590"/>
                </a:cubicBezTo>
                <a:cubicBezTo>
                  <a:pt x="14364788" y="7372411"/>
                  <a:pt x="14116036" y="7204896"/>
                  <a:pt x="13896020" y="7265590"/>
                </a:cubicBezTo>
                <a:cubicBezTo>
                  <a:pt x="13676004" y="7326284"/>
                  <a:pt x="13652263" y="7227797"/>
                  <a:pt x="13448312" y="7265590"/>
                </a:cubicBezTo>
                <a:cubicBezTo>
                  <a:pt x="13244361" y="7303383"/>
                  <a:pt x="13045970" y="7246042"/>
                  <a:pt x="12851368" y="7265590"/>
                </a:cubicBezTo>
                <a:cubicBezTo>
                  <a:pt x="12656766" y="7285138"/>
                  <a:pt x="12640918" y="7259755"/>
                  <a:pt x="12552896" y="7265590"/>
                </a:cubicBezTo>
                <a:cubicBezTo>
                  <a:pt x="12464874" y="7271425"/>
                  <a:pt x="12195236" y="7245303"/>
                  <a:pt x="12105188" y="7265590"/>
                </a:cubicBezTo>
                <a:cubicBezTo>
                  <a:pt x="12015140" y="7285877"/>
                  <a:pt x="11580019" y="7221465"/>
                  <a:pt x="11209771" y="7265590"/>
                </a:cubicBezTo>
                <a:cubicBezTo>
                  <a:pt x="10839523" y="7309715"/>
                  <a:pt x="10686858" y="7209235"/>
                  <a:pt x="10463591" y="7265590"/>
                </a:cubicBezTo>
                <a:cubicBezTo>
                  <a:pt x="10240324" y="7321945"/>
                  <a:pt x="10369925" y="7263056"/>
                  <a:pt x="10314355" y="7265590"/>
                </a:cubicBezTo>
                <a:cubicBezTo>
                  <a:pt x="10258785" y="7268124"/>
                  <a:pt x="10207571" y="7255962"/>
                  <a:pt x="10165119" y="7265590"/>
                </a:cubicBezTo>
                <a:cubicBezTo>
                  <a:pt x="10122667" y="7275218"/>
                  <a:pt x="9507376" y="7200360"/>
                  <a:pt x="9269703" y="7265590"/>
                </a:cubicBezTo>
                <a:cubicBezTo>
                  <a:pt x="9032030" y="7330820"/>
                  <a:pt x="9158321" y="7261546"/>
                  <a:pt x="9120467" y="7265590"/>
                </a:cubicBezTo>
                <a:cubicBezTo>
                  <a:pt x="9082613" y="7269634"/>
                  <a:pt x="9018385" y="7251567"/>
                  <a:pt x="8971231" y="7265590"/>
                </a:cubicBezTo>
                <a:cubicBezTo>
                  <a:pt x="8924077" y="7279613"/>
                  <a:pt x="8413509" y="7192802"/>
                  <a:pt x="8225050" y="7265590"/>
                </a:cubicBezTo>
                <a:cubicBezTo>
                  <a:pt x="8036591" y="7338378"/>
                  <a:pt x="7560994" y="7210216"/>
                  <a:pt x="7329634" y="7265590"/>
                </a:cubicBezTo>
                <a:cubicBezTo>
                  <a:pt x="7098274" y="7320964"/>
                  <a:pt x="6678247" y="7182804"/>
                  <a:pt x="6434218" y="7265590"/>
                </a:cubicBezTo>
                <a:cubicBezTo>
                  <a:pt x="6190189" y="7348376"/>
                  <a:pt x="6105871" y="7261900"/>
                  <a:pt x="5986510" y="7265590"/>
                </a:cubicBezTo>
                <a:cubicBezTo>
                  <a:pt x="5867149" y="7269280"/>
                  <a:pt x="5282755" y="7225940"/>
                  <a:pt x="5091093" y="7265590"/>
                </a:cubicBezTo>
                <a:cubicBezTo>
                  <a:pt x="4899431" y="7305240"/>
                  <a:pt x="4674213" y="7258157"/>
                  <a:pt x="4344913" y="7265590"/>
                </a:cubicBezTo>
                <a:cubicBezTo>
                  <a:pt x="4015613" y="7273023"/>
                  <a:pt x="4240744" y="7264592"/>
                  <a:pt x="4195677" y="7265590"/>
                </a:cubicBezTo>
                <a:cubicBezTo>
                  <a:pt x="4150610" y="7266588"/>
                  <a:pt x="3879444" y="7246351"/>
                  <a:pt x="3747969" y="7265590"/>
                </a:cubicBezTo>
                <a:cubicBezTo>
                  <a:pt x="3616494" y="7284829"/>
                  <a:pt x="3270713" y="7163581"/>
                  <a:pt x="2852553" y="7265590"/>
                </a:cubicBezTo>
                <a:cubicBezTo>
                  <a:pt x="2434393" y="7367599"/>
                  <a:pt x="2194425" y="7258337"/>
                  <a:pt x="1957136" y="7265590"/>
                </a:cubicBezTo>
                <a:cubicBezTo>
                  <a:pt x="1719847" y="7272843"/>
                  <a:pt x="1388727" y="7220794"/>
                  <a:pt x="1210956" y="7265590"/>
                </a:cubicBezTo>
                <a:cubicBezTo>
                  <a:pt x="406567" y="7323222"/>
                  <a:pt x="160347" y="6628133"/>
                  <a:pt x="0" y="6054634"/>
                </a:cubicBezTo>
                <a:cubicBezTo>
                  <a:pt x="-49935" y="5896264"/>
                  <a:pt x="27715" y="5571517"/>
                  <a:pt x="0" y="5419574"/>
                </a:cubicBezTo>
                <a:cubicBezTo>
                  <a:pt x="-27715" y="5267631"/>
                  <a:pt x="23981" y="5076955"/>
                  <a:pt x="0" y="4978261"/>
                </a:cubicBezTo>
                <a:cubicBezTo>
                  <a:pt x="-23981" y="4879567"/>
                  <a:pt x="38421" y="4719220"/>
                  <a:pt x="0" y="4488511"/>
                </a:cubicBezTo>
                <a:cubicBezTo>
                  <a:pt x="-38421" y="4257802"/>
                  <a:pt x="23232" y="4062192"/>
                  <a:pt x="0" y="3950325"/>
                </a:cubicBezTo>
                <a:cubicBezTo>
                  <a:pt x="-23232" y="3838458"/>
                  <a:pt x="26506" y="3582744"/>
                  <a:pt x="0" y="3460575"/>
                </a:cubicBezTo>
                <a:cubicBezTo>
                  <a:pt x="-26506" y="3338406"/>
                  <a:pt x="34693" y="3118249"/>
                  <a:pt x="0" y="3019262"/>
                </a:cubicBezTo>
                <a:cubicBezTo>
                  <a:pt x="-34693" y="2920275"/>
                  <a:pt x="9292" y="2721234"/>
                  <a:pt x="0" y="2577950"/>
                </a:cubicBezTo>
                <a:cubicBezTo>
                  <a:pt x="-9292" y="2434666"/>
                  <a:pt x="8822" y="2223520"/>
                  <a:pt x="0" y="2039763"/>
                </a:cubicBezTo>
                <a:cubicBezTo>
                  <a:pt x="-8822" y="1856006"/>
                  <a:pt x="3688" y="1504773"/>
                  <a:pt x="0" y="1210956"/>
                </a:cubicBezTo>
                <a:close/>
              </a:path>
              <a:path w="17345517" h="7265590" stroke="0" extrusionOk="0">
                <a:moveTo>
                  <a:pt x="0" y="1210956"/>
                </a:moveTo>
                <a:cubicBezTo>
                  <a:pt x="-163782" y="441139"/>
                  <a:pt x="425715" y="43705"/>
                  <a:pt x="1210956" y="0"/>
                </a:cubicBezTo>
                <a:cubicBezTo>
                  <a:pt x="1621732" y="-69574"/>
                  <a:pt x="1729809" y="84225"/>
                  <a:pt x="2106372" y="0"/>
                </a:cubicBezTo>
                <a:cubicBezTo>
                  <a:pt x="2482935" y="-84225"/>
                  <a:pt x="2385149" y="22859"/>
                  <a:pt x="2554080" y="0"/>
                </a:cubicBezTo>
                <a:cubicBezTo>
                  <a:pt x="2723011" y="-22859"/>
                  <a:pt x="2737524" y="14920"/>
                  <a:pt x="2852553" y="0"/>
                </a:cubicBezTo>
                <a:cubicBezTo>
                  <a:pt x="2967582" y="-14920"/>
                  <a:pt x="3447146" y="4492"/>
                  <a:pt x="3598733" y="0"/>
                </a:cubicBezTo>
                <a:cubicBezTo>
                  <a:pt x="3750320" y="-4492"/>
                  <a:pt x="3882912" y="48009"/>
                  <a:pt x="4046441" y="0"/>
                </a:cubicBezTo>
                <a:cubicBezTo>
                  <a:pt x="4209970" y="-48009"/>
                  <a:pt x="4541934" y="24378"/>
                  <a:pt x="4941857" y="0"/>
                </a:cubicBezTo>
                <a:cubicBezTo>
                  <a:pt x="5341780" y="-24378"/>
                  <a:pt x="5119602" y="5398"/>
                  <a:pt x="5240329" y="0"/>
                </a:cubicBezTo>
                <a:cubicBezTo>
                  <a:pt x="5361056" y="-5398"/>
                  <a:pt x="5935880" y="55096"/>
                  <a:pt x="6135746" y="0"/>
                </a:cubicBezTo>
                <a:cubicBezTo>
                  <a:pt x="6335612" y="-55096"/>
                  <a:pt x="6216990" y="13696"/>
                  <a:pt x="6284982" y="0"/>
                </a:cubicBezTo>
                <a:cubicBezTo>
                  <a:pt x="6352974" y="-13696"/>
                  <a:pt x="6727360" y="18674"/>
                  <a:pt x="6881926" y="0"/>
                </a:cubicBezTo>
                <a:cubicBezTo>
                  <a:pt x="7036492" y="-18674"/>
                  <a:pt x="7283375" y="20172"/>
                  <a:pt x="7478870" y="0"/>
                </a:cubicBezTo>
                <a:cubicBezTo>
                  <a:pt x="7674365" y="-20172"/>
                  <a:pt x="7783820" y="42598"/>
                  <a:pt x="7926578" y="0"/>
                </a:cubicBezTo>
                <a:cubicBezTo>
                  <a:pt x="8069336" y="-42598"/>
                  <a:pt x="8628198" y="71760"/>
                  <a:pt x="8821995" y="0"/>
                </a:cubicBezTo>
                <a:cubicBezTo>
                  <a:pt x="9015792" y="-71760"/>
                  <a:pt x="9372616" y="91803"/>
                  <a:pt x="9717411" y="0"/>
                </a:cubicBezTo>
                <a:cubicBezTo>
                  <a:pt x="10062206" y="-91803"/>
                  <a:pt x="9901385" y="2419"/>
                  <a:pt x="10015883" y="0"/>
                </a:cubicBezTo>
                <a:cubicBezTo>
                  <a:pt x="10130381" y="-2419"/>
                  <a:pt x="10420585" y="66836"/>
                  <a:pt x="10612827" y="0"/>
                </a:cubicBezTo>
                <a:cubicBezTo>
                  <a:pt x="10805069" y="-66836"/>
                  <a:pt x="11172008" y="26085"/>
                  <a:pt x="11508243" y="0"/>
                </a:cubicBezTo>
                <a:cubicBezTo>
                  <a:pt x="11844478" y="-26085"/>
                  <a:pt x="11842798" y="22554"/>
                  <a:pt x="12105188" y="0"/>
                </a:cubicBezTo>
                <a:cubicBezTo>
                  <a:pt x="12367579" y="-22554"/>
                  <a:pt x="12219952" y="15589"/>
                  <a:pt x="12254424" y="0"/>
                </a:cubicBezTo>
                <a:cubicBezTo>
                  <a:pt x="12288896" y="-15589"/>
                  <a:pt x="12454627" y="28147"/>
                  <a:pt x="12552896" y="0"/>
                </a:cubicBezTo>
                <a:cubicBezTo>
                  <a:pt x="12651165" y="-28147"/>
                  <a:pt x="13065509" y="35975"/>
                  <a:pt x="13448312" y="0"/>
                </a:cubicBezTo>
                <a:cubicBezTo>
                  <a:pt x="13831115" y="-35975"/>
                  <a:pt x="13829933" y="36476"/>
                  <a:pt x="14045256" y="0"/>
                </a:cubicBezTo>
                <a:cubicBezTo>
                  <a:pt x="14260579" y="-36476"/>
                  <a:pt x="14222567" y="28202"/>
                  <a:pt x="14343728" y="0"/>
                </a:cubicBezTo>
                <a:cubicBezTo>
                  <a:pt x="14464889" y="-28202"/>
                  <a:pt x="14695989" y="39622"/>
                  <a:pt x="14940673" y="0"/>
                </a:cubicBezTo>
                <a:cubicBezTo>
                  <a:pt x="15185358" y="-39622"/>
                  <a:pt x="15030201" y="14212"/>
                  <a:pt x="15089909" y="0"/>
                </a:cubicBezTo>
                <a:cubicBezTo>
                  <a:pt x="15149617" y="-14212"/>
                  <a:pt x="15182603" y="12470"/>
                  <a:pt x="15239145" y="0"/>
                </a:cubicBezTo>
                <a:cubicBezTo>
                  <a:pt x="15295687" y="-12470"/>
                  <a:pt x="15811868" y="89034"/>
                  <a:pt x="16134561" y="0"/>
                </a:cubicBezTo>
                <a:cubicBezTo>
                  <a:pt x="16950149" y="51376"/>
                  <a:pt x="17388528" y="687041"/>
                  <a:pt x="17345517" y="1210956"/>
                </a:cubicBezTo>
                <a:cubicBezTo>
                  <a:pt x="17367919" y="1394357"/>
                  <a:pt x="17333379" y="1524975"/>
                  <a:pt x="17345517" y="1603832"/>
                </a:cubicBezTo>
                <a:cubicBezTo>
                  <a:pt x="17357655" y="1682689"/>
                  <a:pt x="17297202" y="1919080"/>
                  <a:pt x="17345517" y="2190455"/>
                </a:cubicBezTo>
                <a:cubicBezTo>
                  <a:pt x="17393832" y="2461830"/>
                  <a:pt x="17306255" y="2457082"/>
                  <a:pt x="17345517" y="2583331"/>
                </a:cubicBezTo>
                <a:cubicBezTo>
                  <a:pt x="17384779" y="2709580"/>
                  <a:pt x="17281537" y="2951554"/>
                  <a:pt x="17345517" y="3169955"/>
                </a:cubicBezTo>
                <a:cubicBezTo>
                  <a:pt x="17409497" y="3388356"/>
                  <a:pt x="17297822" y="3518921"/>
                  <a:pt x="17345517" y="3611268"/>
                </a:cubicBezTo>
                <a:cubicBezTo>
                  <a:pt x="17393212" y="3703615"/>
                  <a:pt x="17315988" y="3920646"/>
                  <a:pt x="17345517" y="4004144"/>
                </a:cubicBezTo>
                <a:cubicBezTo>
                  <a:pt x="17375046" y="4087642"/>
                  <a:pt x="17343839" y="4344208"/>
                  <a:pt x="17345517" y="4445457"/>
                </a:cubicBezTo>
                <a:cubicBezTo>
                  <a:pt x="17347195" y="4546706"/>
                  <a:pt x="17338326" y="4849538"/>
                  <a:pt x="17345517" y="5032080"/>
                </a:cubicBezTo>
                <a:cubicBezTo>
                  <a:pt x="17352708" y="5214622"/>
                  <a:pt x="17330298" y="5317818"/>
                  <a:pt x="17345517" y="5473393"/>
                </a:cubicBezTo>
                <a:cubicBezTo>
                  <a:pt x="17360736" y="5628968"/>
                  <a:pt x="17301661" y="5764175"/>
                  <a:pt x="17345517" y="6054634"/>
                </a:cubicBezTo>
                <a:cubicBezTo>
                  <a:pt x="17486559" y="6751394"/>
                  <a:pt x="16720479" y="7319100"/>
                  <a:pt x="16134561" y="7265590"/>
                </a:cubicBezTo>
                <a:cubicBezTo>
                  <a:pt x="15880862" y="7321653"/>
                  <a:pt x="15750656" y="7202295"/>
                  <a:pt x="15388381" y="7265590"/>
                </a:cubicBezTo>
                <a:cubicBezTo>
                  <a:pt x="15026106" y="7328885"/>
                  <a:pt x="15182203" y="7235129"/>
                  <a:pt x="15089909" y="7265590"/>
                </a:cubicBezTo>
                <a:cubicBezTo>
                  <a:pt x="14997615" y="7296051"/>
                  <a:pt x="14613836" y="7213697"/>
                  <a:pt x="14194492" y="7265590"/>
                </a:cubicBezTo>
                <a:cubicBezTo>
                  <a:pt x="13775148" y="7317483"/>
                  <a:pt x="13799454" y="7249321"/>
                  <a:pt x="13597548" y="7265590"/>
                </a:cubicBezTo>
                <a:cubicBezTo>
                  <a:pt x="13395642" y="7281859"/>
                  <a:pt x="13084111" y="7242585"/>
                  <a:pt x="12702132" y="7265590"/>
                </a:cubicBezTo>
                <a:cubicBezTo>
                  <a:pt x="12320153" y="7288595"/>
                  <a:pt x="12277617" y="7227644"/>
                  <a:pt x="11955952" y="7265590"/>
                </a:cubicBezTo>
                <a:cubicBezTo>
                  <a:pt x="11634287" y="7303536"/>
                  <a:pt x="11628402" y="7258596"/>
                  <a:pt x="11508243" y="7265590"/>
                </a:cubicBezTo>
                <a:cubicBezTo>
                  <a:pt x="11388084" y="7272584"/>
                  <a:pt x="11070125" y="7185880"/>
                  <a:pt x="10762063" y="7265590"/>
                </a:cubicBezTo>
                <a:cubicBezTo>
                  <a:pt x="10454001" y="7345300"/>
                  <a:pt x="10557501" y="7242384"/>
                  <a:pt x="10463591" y="7265590"/>
                </a:cubicBezTo>
                <a:cubicBezTo>
                  <a:pt x="10369681" y="7288796"/>
                  <a:pt x="10106120" y="7224576"/>
                  <a:pt x="9866647" y="7265590"/>
                </a:cubicBezTo>
                <a:cubicBezTo>
                  <a:pt x="9627174" y="7306604"/>
                  <a:pt x="9747868" y="7254900"/>
                  <a:pt x="9717411" y="7265590"/>
                </a:cubicBezTo>
                <a:cubicBezTo>
                  <a:pt x="9686954" y="7276280"/>
                  <a:pt x="9030923" y="7161407"/>
                  <a:pt x="8821995" y="7265590"/>
                </a:cubicBezTo>
                <a:cubicBezTo>
                  <a:pt x="8613067" y="7369773"/>
                  <a:pt x="8463729" y="7202071"/>
                  <a:pt x="8225050" y="7265590"/>
                </a:cubicBezTo>
                <a:cubicBezTo>
                  <a:pt x="7986371" y="7329109"/>
                  <a:pt x="7545854" y="7264518"/>
                  <a:pt x="7329634" y="7265590"/>
                </a:cubicBezTo>
                <a:cubicBezTo>
                  <a:pt x="7113414" y="7266662"/>
                  <a:pt x="6980533" y="7259315"/>
                  <a:pt x="6881926" y="7265590"/>
                </a:cubicBezTo>
                <a:cubicBezTo>
                  <a:pt x="6783319" y="7271865"/>
                  <a:pt x="6722066" y="7233840"/>
                  <a:pt x="6583454" y="7265590"/>
                </a:cubicBezTo>
                <a:cubicBezTo>
                  <a:pt x="6444842" y="7297340"/>
                  <a:pt x="6261730" y="7230608"/>
                  <a:pt x="5986510" y="7265590"/>
                </a:cubicBezTo>
                <a:cubicBezTo>
                  <a:pt x="5711290" y="7300572"/>
                  <a:pt x="5568132" y="7180274"/>
                  <a:pt x="5240329" y="7265590"/>
                </a:cubicBezTo>
                <a:cubicBezTo>
                  <a:pt x="4912526" y="7350906"/>
                  <a:pt x="4605571" y="7189930"/>
                  <a:pt x="4344913" y="7265590"/>
                </a:cubicBezTo>
                <a:cubicBezTo>
                  <a:pt x="4084255" y="7341250"/>
                  <a:pt x="3832126" y="7238629"/>
                  <a:pt x="3598733" y="7265590"/>
                </a:cubicBezTo>
                <a:cubicBezTo>
                  <a:pt x="3365340" y="7292551"/>
                  <a:pt x="3063884" y="7255528"/>
                  <a:pt x="2703316" y="7265590"/>
                </a:cubicBezTo>
                <a:cubicBezTo>
                  <a:pt x="2342748" y="7275652"/>
                  <a:pt x="2177428" y="7214505"/>
                  <a:pt x="1957136" y="7265590"/>
                </a:cubicBezTo>
                <a:cubicBezTo>
                  <a:pt x="1736844" y="7316675"/>
                  <a:pt x="1428662" y="7244904"/>
                  <a:pt x="1210956" y="7265590"/>
                </a:cubicBezTo>
                <a:cubicBezTo>
                  <a:pt x="557292" y="7073952"/>
                  <a:pt x="-10980" y="6739374"/>
                  <a:pt x="0" y="6054634"/>
                </a:cubicBezTo>
                <a:cubicBezTo>
                  <a:pt x="-37451" y="5750411"/>
                  <a:pt x="20176" y="5613076"/>
                  <a:pt x="0" y="5419574"/>
                </a:cubicBezTo>
                <a:cubicBezTo>
                  <a:pt x="-20176" y="5226072"/>
                  <a:pt x="29039" y="5110522"/>
                  <a:pt x="0" y="5026698"/>
                </a:cubicBezTo>
                <a:cubicBezTo>
                  <a:pt x="-29039" y="4942874"/>
                  <a:pt x="26744" y="4773896"/>
                  <a:pt x="0" y="4585385"/>
                </a:cubicBezTo>
                <a:cubicBezTo>
                  <a:pt x="-26744" y="4396874"/>
                  <a:pt x="28273" y="4339720"/>
                  <a:pt x="0" y="4144072"/>
                </a:cubicBezTo>
                <a:cubicBezTo>
                  <a:pt x="-28273" y="3948424"/>
                  <a:pt x="29417" y="3762476"/>
                  <a:pt x="0" y="3605886"/>
                </a:cubicBezTo>
                <a:cubicBezTo>
                  <a:pt x="-29417" y="3449296"/>
                  <a:pt x="63992" y="3252028"/>
                  <a:pt x="0" y="3067699"/>
                </a:cubicBezTo>
                <a:cubicBezTo>
                  <a:pt x="-63992" y="2883370"/>
                  <a:pt x="51318" y="2680270"/>
                  <a:pt x="0" y="2577950"/>
                </a:cubicBezTo>
                <a:cubicBezTo>
                  <a:pt x="-51318" y="2475630"/>
                  <a:pt x="31509" y="2225527"/>
                  <a:pt x="0" y="1942890"/>
                </a:cubicBezTo>
                <a:cubicBezTo>
                  <a:pt x="-31509" y="1660253"/>
                  <a:pt x="80238" y="1558273"/>
                  <a:pt x="0" y="12109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DB4026-F414-6834-4FFF-88A77D65843A}"/>
              </a:ext>
            </a:extLst>
          </p:cNvPr>
          <p:cNvSpPr/>
          <p:nvPr/>
        </p:nvSpPr>
        <p:spPr>
          <a:xfrm>
            <a:off x="2509135" y="3842654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74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73A014-D3BF-3D84-94D7-2E719C11F80D}"/>
              </a:ext>
            </a:extLst>
          </p:cNvPr>
          <p:cNvSpPr/>
          <p:nvPr/>
        </p:nvSpPr>
        <p:spPr>
          <a:xfrm>
            <a:off x="12201845" y="3848100"/>
            <a:ext cx="3962400" cy="3830018"/>
          </a:xfrm>
          <a:prstGeom prst="ellipse">
            <a:avLst/>
          </a:prstGeom>
          <a:solidFill>
            <a:srgbClr val="EF768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0" b="1" dirty="0">
                <a:ln>
                  <a:solidFill>
                    <a:schemeClr val="tx1"/>
                  </a:solidFill>
                </a:ln>
                <a:latin typeface="UTM Avo" panose="02040603050506020204" pitchFamily="18"/>
              </a:rPr>
              <a:t>57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F5D426-766C-F495-652B-B24DCC48713C}"/>
              </a:ext>
            </a:extLst>
          </p:cNvPr>
          <p:cNvSpPr/>
          <p:nvPr/>
        </p:nvSpPr>
        <p:spPr>
          <a:xfrm>
            <a:off x="7404574" y="3842655"/>
            <a:ext cx="3864231" cy="3830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D3BFC3-9835-AF3B-0A46-7D4FC1305332}"/>
              </a:ext>
            </a:extLst>
          </p:cNvPr>
          <p:cNvSpPr txBox="1"/>
          <p:nvPr/>
        </p:nvSpPr>
        <p:spPr>
          <a:xfrm>
            <a:off x="696770" y="8390231"/>
            <a:ext cx="169225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b="1" dirty="0">
                <a:latin typeface="UTM Avo" panose="02040603050506020204" pitchFamily="18"/>
              </a:rPr>
              <a:t>So sánh hai số trên, điền dấu thích hợp vào ô trống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8B84317F-4BE7-6FDD-C7AE-4EE8C5BE4E4F}"/>
              </a:ext>
            </a:extLst>
          </p:cNvPr>
          <p:cNvSpPr/>
          <p:nvPr/>
        </p:nvSpPr>
        <p:spPr>
          <a:xfrm rot="-440066">
            <a:off x="7858332" y="3834707"/>
            <a:ext cx="3089635" cy="3632732"/>
          </a:xfrm>
          <a:custGeom>
            <a:avLst/>
            <a:gdLst/>
            <a:ahLst/>
            <a:cxnLst/>
            <a:rect l="l" t="t" r="r" b="b"/>
            <a:pathLst>
              <a:path w="3358706" h="4114800">
                <a:moveTo>
                  <a:pt x="0" y="0"/>
                </a:moveTo>
                <a:lnTo>
                  <a:pt x="3358706" y="0"/>
                </a:lnTo>
                <a:lnTo>
                  <a:pt x="33587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58337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394</Words>
  <Application>Microsoft Office PowerPoint</Application>
  <PresentationFormat>Custom</PresentationFormat>
  <Paragraphs>84</Paragraphs>
  <Slides>37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#9SLIDE07 KONI BLACK</vt:lpstr>
      <vt:lpstr>Times New Roman</vt:lpstr>
      <vt:lpstr>Calibri</vt:lpstr>
      <vt:lpstr>Aptos Display</vt:lpstr>
      <vt:lpstr>SVN-Newton</vt:lpstr>
      <vt:lpstr>Arial</vt:lpstr>
      <vt:lpstr>UTM Avo Bold</vt:lpstr>
      <vt:lpstr>UTM Avo</vt:lpstr>
      <vt:lpstr>Aptos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cp:lastModifiedBy>Hà Thị Khánh Huyền</cp:lastModifiedBy>
  <cp:revision>7</cp:revision>
  <dcterms:created xsi:type="dcterms:W3CDTF">2006-08-16T00:00:00Z</dcterms:created>
  <dcterms:modified xsi:type="dcterms:W3CDTF">2025-12-29T08:47:51Z</dcterms:modified>
  <dc:identifier>DAG8q7NQbSA</dc:identifier>
</cp:coreProperties>
</file>