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81" r:id="rId6"/>
    <p:sldId id="282" r:id="rId7"/>
    <p:sldId id="283" r:id="rId8"/>
    <p:sldId id="284" r:id="rId9"/>
    <p:sldId id="260" r:id="rId10"/>
    <p:sldId id="261" r:id="rId11"/>
    <p:sldId id="268" r:id="rId12"/>
    <p:sldId id="277" r:id="rId13"/>
    <p:sldId id="270" r:id="rId14"/>
    <p:sldId id="278" r:id="rId15"/>
    <p:sldId id="262" r:id="rId16"/>
    <p:sldId id="271" r:id="rId17"/>
    <p:sldId id="272" r:id="rId18"/>
    <p:sldId id="274" r:id="rId19"/>
    <p:sldId id="273" r:id="rId20"/>
    <p:sldId id="275" r:id="rId21"/>
    <p:sldId id="279" r:id="rId22"/>
    <p:sldId id="264" r:id="rId23"/>
    <p:sldId id="276" r:id="rId24"/>
    <p:sldId id="263" r:id="rId25"/>
    <p:sldId id="280" r:id="rId26"/>
    <p:sldId id="269" r:id="rId27"/>
    <p:sldId id="267" r:id="rId28"/>
    <p:sldId id="26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E0DF"/>
    <a:srgbClr val="E51685"/>
    <a:srgbClr val="DD5A58"/>
    <a:srgbClr val="F15C2E"/>
    <a:srgbClr val="E9F8FD"/>
    <a:srgbClr val="53ABE6"/>
    <a:srgbClr val="239D58"/>
    <a:srgbClr val="D36BC5"/>
    <a:srgbClr val="FFFFFF"/>
    <a:srgbClr val="3B7D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56" autoAdjust="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90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5D054-FAE3-F07A-3D6C-19F90F7694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BB0177-2F29-AF54-B10E-0455FE59DC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ED2BAD-9B26-BBCE-4053-D37878F7A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54F9B-7DA9-4724-B057-4AAF7A314293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A7EB7-7A2A-63B9-BFB3-C9E73FB75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684AA-6EA0-4D58-A660-0C12E19B5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0B69C-5EE4-46EE-978E-30BCA45F185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B26AB4E-DBEF-0467-E0C6-D813DDC00C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486" r="10082" b="305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1869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B5A22-5B64-E2B1-1FDE-B0ACFA3D3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13D169-EA2D-CC32-5180-97682F9B7F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F5CF26-81A4-D161-F19C-B780F0B13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54F9B-7DA9-4724-B057-4AAF7A314293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D8D680-8DA5-0182-9BE0-3ABC94CD9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3CE4A-DC7D-859A-6CEE-7E02C6ACC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0B69C-5EE4-46EE-978E-30BCA45F1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2430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78DB87-1105-B88E-C98E-61F0A52A59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82407B-9806-275B-C9D3-F4939D0784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AA98C4-4BB7-6EF2-7B3C-090DF6967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54F9B-7DA9-4724-B057-4AAF7A314293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B01CF6-1C2F-E06B-56F7-9A264188C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429F8-02C5-282D-C49A-58394F0E2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0B69C-5EE4-46EE-978E-30BCA45F1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4915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D698A-D48E-DC01-E760-58E0F0296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0EB89-6219-71BF-C6E9-C464A67BD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135007-EAA8-8D52-61A4-84FA4E87E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54F9B-7DA9-4724-B057-4AAF7A314293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63A66-3E09-47E9-0D2A-9D8F1DFBA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A94FAC-896C-7129-D9E7-DD0611355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0B69C-5EE4-46EE-978E-30BCA45F185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C5CDD60-8D0F-AC16-DA6B-7E413A356E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486" r="10082" b="305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381BD0A-038C-B20C-99EE-08378DEEA7A8}"/>
              </a:ext>
            </a:extLst>
          </p:cNvPr>
          <p:cNvSpPr/>
          <p:nvPr userDrawn="1"/>
        </p:nvSpPr>
        <p:spPr>
          <a:xfrm>
            <a:off x="365125" y="433387"/>
            <a:ext cx="11461750" cy="5991225"/>
          </a:xfrm>
          <a:custGeom>
            <a:avLst/>
            <a:gdLst>
              <a:gd name="connsiteX0" fmla="*/ 0 w 11461750"/>
              <a:gd name="connsiteY0" fmla="*/ 0 h 5991225"/>
              <a:gd name="connsiteX1" fmla="*/ 0 w 11461750"/>
              <a:gd name="connsiteY1" fmla="*/ 0 h 5991225"/>
              <a:gd name="connsiteX2" fmla="*/ 11461750 w 11461750"/>
              <a:gd name="connsiteY2" fmla="*/ 0 h 5991225"/>
              <a:gd name="connsiteX3" fmla="*/ 11461750 w 11461750"/>
              <a:gd name="connsiteY3" fmla="*/ 0 h 5991225"/>
              <a:gd name="connsiteX4" fmla="*/ 11461750 w 11461750"/>
              <a:gd name="connsiteY4" fmla="*/ 5991225 h 5991225"/>
              <a:gd name="connsiteX5" fmla="*/ 11461750 w 11461750"/>
              <a:gd name="connsiteY5" fmla="*/ 5991225 h 5991225"/>
              <a:gd name="connsiteX6" fmla="*/ 0 w 11461750"/>
              <a:gd name="connsiteY6" fmla="*/ 5991225 h 5991225"/>
              <a:gd name="connsiteX7" fmla="*/ 0 w 11461750"/>
              <a:gd name="connsiteY7" fmla="*/ 5991225 h 5991225"/>
              <a:gd name="connsiteX8" fmla="*/ 0 w 11461750"/>
              <a:gd name="connsiteY8" fmla="*/ 0 h 599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61750" h="5991225" fill="none" extrusionOk="0">
                <a:moveTo>
                  <a:pt x="0" y="0"/>
                </a:moveTo>
                <a:lnTo>
                  <a:pt x="0" y="0"/>
                </a:lnTo>
                <a:cubicBezTo>
                  <a:pt x="3733869" y="73078"/>
                  <a:pt x="7889781" y="-16316"/>
                  <a:pt x="11461750" y="0"/>
                </a:cubicBezTo>
                <a:lnTo>
                  <a:pt x="11461750" y="0"/>
                </a:lnTo>
                <a:cubicBezTo>
                  <a:pt x="11492348" y="2353837"/>
                  <a:pt x="11525153" y="4092964"/>
                  <a:pt x="11461750" y="5991225"/>
                </a:cubicBezTo>
                <a:lnTo>
                  <a:pt x="11461750" y="5991225"/>
                </a:lnTo>
                <a:cubicBezTo>
                  <a:pt x="8446642" y="5914074"/>
                  <a:pt x="3244584" y="5822473"/>
                  <a:pt x="0" y="5991225"/>
                </a:cubicBezTo>
                <a:lnTo>
                  <a:pt x="0" y="5991225"/>
                </a:lnTo>
                <a:cubicBezTo>
                  <a:pt x="34687" y="4337151"/>
                  <a:pt x="-17827" y="1332977"/>
                  <a:pt x="0" y="0"/>
                </a:cubicBezTo>
                <a:close/>
              </a:path>
              <a:path w="11461750" h="5991225" stroke="0" extrusionOk="0">
                <a:moveTo>
                  <a:pt x="0" y="0"/>
                </a:moveTo>
                <a:lnTo>
                  <a:pt x="0" y="0"/>
                </a:lnTo>
                <a:cubicBezTo>
                  <a:pt x="2030009" y="31225"/>
                  <a:pt x="7883167" y="135455"/>
                  <a:pt x="11461750" y="0"/>
                </a:cubicBezTo>
                <a:lnTo>
                  <a:pt x="11461750" y="0"/>
                </a:lnTo>
                <a:cubicBezTo>
                  <a:pt x="11432868" y="2383601"/>
                  <a:pt x="11577680" y="3861606"/>
                  <a:pt x="11461750" y="5991225"/>
                </a:cubicBezTo>
                <a:lnTo>
                  <a:pt x="11461750" y="5991225"/>
                </a:lnTo>
                <a:cubicBezTo>
                  <a:pt x="9179873" y="5985234"/>
                  <a:pt x="2683532" y="6103917"/>
                  <a:pt x="0" y="5991225"/>
                </a:cubicBezTo>
                <a:lnTo>
                  <a:pt x="0" y="5991225"/>
                </a:lnTo>
                <a:cubicBezTo>
                  <a:pt x="26019" y="4426375"/>
                  <a:pt x="118393" y="1277221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5C835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607194217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0433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3083A-D510-4A55-4175-C3CBF7362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87F10-1907-2817-DDA4-812C7C091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7D5A1C-F464-74E1-15C3-035D45EB0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54F9B-7DA9-4724-B057-4AAF7A314293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137ACB-FAE1-C99C-3AAB-79D943AEE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18DF20-D149-7F4C-8978-BD2FA6427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0B69C-5EE4-46EE-978E-30BCA45F1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8801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4F411-3BF0-979B-F577-C0B624ED1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40615-D7E2-F7F3-42A8-0B28299238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28A824-8533-9B21-DB1D-7034B70E6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B0F075-CB98-26DD-AB11-AF919BCE9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54F9B-7DA9-4724-B057-4AAF7A314293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25D70B-376F-13AA-5B7C-C79769031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B48C4C-0B02-A540-00A6-1856CBA86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0B69C-5EE4-46EE-978E-30BCA45F1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9473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B1638-AA44-659A-6200-9FA381BEB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69956D-8474-183F-491A-9991CE3635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27BE53-430F-4876-6407-02C829185A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CFFA53-4A78-133E-1BB1-44E1468D3E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5EE313-CDD7-234B-CC82-52D3D8F73F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6E18E4-17CC-D3AE-00CD-92132A2E8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54F9B-7DA9-4724-B057-4AAF7A314293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90232-1B8B-FD67-D53A-CECBD40FA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7761A0-C22A-20B6-B9BD-71900B6F3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0B69C-5EE4-46EE-978E-30BCA45F1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272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B5F19-B5E3-5470-B569-1F5F5A323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58B95A-1B01-4B19-5929-E3332E19C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54F9B-7DA9-4724-B057-4AAF7A314293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5F0742-95C8-22E2-E129-2C7050607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D24409-73DD-F3F8-19F6-719D2BD4B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0B69C-5EE4-46EE-978E-30BCA45F1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0590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C3CD7E-E742-3290-7636-EE8E1D39C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54F9B-7DA9-4724-B057-4AAF7A314293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9FAC9F-9190-6B23-FE2D-5174678F7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31D1AE-A9E0-676F-28EA-53DC54610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0B69C-5EE4-46EE-978E-30BCA45F1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2145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6E085-E970-9A2A-60CB-3B3FCB7EF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B889F-7818-42B8-AFCC-801B10C27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D87EDE-15B2-3CA2-9EF4-DDF6480B13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28C160-F035-744B-546F-2E74F97F2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54F9B-7DA9-4724-B057-4AAF7A314293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540946-9E3D-34D7-9939-B2433C956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BB0AE1-8F44-9820-C28A-872275848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0B69C-5EE4-46EE-978E-30BCA45F1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9989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A9559-CAE1-F17C-26D4-093510FC2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D8D229-0872-824A-13E9-9BE140F8DE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092FF3-01C7-3CE1-C27C-398FE953BF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FA2901-D4E8-2E8A-8EB4-F7EB8EBCB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54F9B-7DA9-4724-B057-4AAF7A314293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8DD4D0-22BD-200D-17DC-AF12ECA1E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093554-8F8E-51CC-C1C1-18809DB98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0B69C-5EE4-46EE-978E-30BCA45F1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0917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C0B59A-379C-2402-340A-FE80DCD3D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F9FA8A-F1F4-B4AB-80FF-CAD74A164D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E7419-8205-C046-A6F5-4CBF06F79E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954F9B-7DA9-4724-B057-4AAF7A314293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C21ADC-19EB-8F9F-715A-5200FDC895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E9FA31-D239-5C7F-96DB-F2A694C61A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00B69C-5EE4-46EE-978E-30BCA45F1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16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6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58755232-3454-85E5-4B02-6DC1AD558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03400" y="3600244"/>
            <a:ext cx="8863012" cy="3257756"/>
          </a:xfrm>
          <a:prstGeom prst="rect">
            <a:avLst/>
          </a:prstGeom>
        </p:spPr>
      </p:pic>
      <p:pic>
        <p:nvPicPr>
          <p:cNvPr id="8" name="Picture 7" descr="A colorful kite with hearts and swirls&#10;&#10;AI-generated content may be incorrect.">
            <a:extLst>
              <a:ext uri="{FF2B5EF4-FFF2-40B4-BE49-F238E27FC236}">
                <a16:creationId xmlns:a16="http://schemas.microsoft.com/office/drawing/2014/main" id="{59C7CEB3-9C4B-522F-1D17-5470E6BA6F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526" y="101092"/>
            <a:ext cx="1102193" cy="1397242"/>
          </a:xfrm>
          <a:prstGeom prst="rect">
            <a:avLst/>
          </a:prstGeom>
        </p:spPr>
      </p:pic>
      <p:pic>
        <p:nvPicPr>
          <p:cNvPr id="9" name="Picture 8" descr="A logo with bamboo stems and a cartoon face&#10;&#10;AI-generated content may be incorrect.">
            <a:extLst>
              <a:ext uri="{FF2B5EF4-FFF2-40B4-BE49-F238E27FC236}">
                <a16:creationId xmlns:a16="http://schemas.microsoft.com/office/drawing/2014/main" id="{C73A2989-6260-0AB2-DCCD-B5899E5190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84" y="4930034"/>
            <a:ext cx="1355140" cy="13972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CE4F86-B5B0-4F12-AD47-3F23001F03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64818" y="923267"/>
            <a:ext cx="8212024" cy="20667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47E685-04D1-404E-B6FE-2A2BBD71B0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0772" y="2379736"/>
            <a:ext cx="10918882" cy="13290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386DC8-91D0-4FE3-A35B-16E1B5F76D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01544" y="283938"/>
            <a:ext cx="2066723" cy="9022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D46D49-2D48-4D56-AB34-DA8EF571A19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90271" y="3257756"/>
            <a:ext cx="3316511" cy="7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209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012A48-EADD-368B-15C8-E0E8C98EC7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hildren playing with numbers&#10;&#10;AI-generated content may be incorrect.">
            <a:extLst>
              <a:ext uri="{FF2B5EF4-FFF2-40B4-BE49-F238E27FC236}">
                <a16:creationId xmlns:a16="http://schemas.microsoft.com/office/drawing/2014/main" id="{27472833-EA18-096A-78C9-05AF9E030E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703" y="1179813"/>
            <a:ext cx="7790040" cy="5062493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2D6A0CB-0575-0C43-498E-0D153ACBF92F}"/>
              </a:ext>
            </a:extLst>
          </p:cNvPr>
          <p:cNvSpPr/>
          <p:nvPr/>
        </p:nvSpPr>
        <p:spPr>
          <a:xfrm>
            <a:off x="2540524" y="615694"/>
            <a:ext cx="7110952" cy="1008668"/>
          </a:xfrm>
          <a:custGeom>
            <a:avLst/>
            <a:gdLst>
              <a:gd name="connsiteX0" fmla="*/ 0 w 7110952"/>
              <a:gd name="connsiteY0" fmla="*/ 0 h 1008668"/>
              <a:gd name="connsiteX1" fmla="*/ 0 w 7110952"/>
              <a:gd name="connsiteY1" fmla="*/ 0 h 1008668"/>
              <a:gd name="connsiteX2" fmla="*/ 7110952 w 7110952"/>
              <a:gd name="connsiteY2" fmla="*/ 0 h 1008668"/>
              <a:gd name="connsiteX3" fmla="*/ 7110952 w 7110952"/>
              <a:gd name="connsiteY3" fmla="*/ 0 h 1008668"/>
              <a:gd name="connsiteX4" fmla="*/ 7110952 w 7110952"/>
              <a:gd name="connsiteY4" fmla="*/ 1008668 h 1008668"/>
              <a:gd name="connsiteX5" fmla="*/ 7110952 w 7110952"/>
              <a:gd name="connsiteY5" fmla="*/ 1008668 h 1008668"/>
              <a:gd name="connsiteX6" fmla="*/ 0 w 7110952"/>
              <a:gd name="connsiteY6" fmla="*/ 1008668 h 1008668"/>
              <a:gd name="connsiteX7" fmla="*/ 0 w 7110952"/>
              <a:gd name="connsiteY7" fmla="*/ 1008668 h 1008668"/>
              <a:gd name="connsiteX8" fmla="*/ 0 w 7110952"/>
              <a:gd name="connsiteY8" fmla="*/ 0 h 1008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10952" h="1008668" fill="none" extrusionOk="0">
                <a:moveTo>
                  <a:pt x="0" y="0"/>
                </a:moveTo>
                <a:lnTo>
                  <a:pt x="0" y="0"/>
                </a:lnTo>
                <a:cubicBezTo>
                  <a:pt x="1553558" y="5753"/>
                  <a:pt x="3981696" y="-51483"/>
                  <a:pt x="7110952" y="0"/>
                </a:cubicBezTo>
                <a:lnTo>
                  <a:pt x="7110952" y="0"/>
                </a:lnTo>
                <a:cubicBezTo>
                  <a:pt x="7058420" y="257331"/>
                  <a:pt x="7026675" y="827791"/>
                  <a:pt x="7110952" y="1008668"/>
                </a:cubicBezTo>
                <a:lnTo>
                  <a:pt x="7110952" y="1008668"/>
                </a:lnTo>
                <a:cubicBezTo>
                  <a:pt x="4019174" y="989710"/>
                  <a:pt x="1437279" y="948027"/>
                  <a:pt x="0" y="1008668"/>
                </a:cubicBezTo>
                <a:lnTo>
                  <a:pt x="0" y="1008668"/>
                </a:lnTo>
                <a:cubicBezTo>
                  <a:pt x="-16238" y="506230"/>
                  <a:pt x="-1669" y="502380"/>
                  <a:pt x="0" y="0"/>
                </a:cubicBezTo>
                <a:close/>
              </a:path>
              <a:path w="7110952" h="1008668" stroke="0" extrusionOk="0">
                <a:moveTo>
                  <a:pt x="0" y="0"/>
                </a:moveTo>
                <a:lnTo>
                  <a:pt x="0" y="0"/>
                </a:lnTo>
                <a:cubicBezTo>
                  <a:pt x="2457784" y="-133594"/>
                  <a:pt x="4447863" y="63808"/>
                  <a:pt x="7110952" y="0"/>
                </a:cubicBezTo>
                <a:lnTo>
                  <a:pt x="7110952" y="0"/>
                </a:lnTo>
                <a:cubicBezTo>
                  <a:pt x="7030963" y="327380"/>
                  <a:pt x="7119686" y="607022"/>
                  <a:pt x="7110952" y="1008668"/>
                </a:cubicBezTo>
                <a:lnTo>
                  <a:pt x="7110952" y="1008668"/>
                </a:lnTo>
                <a:cubicBezTo>
                  <a:pt x="4680010" y="949774"/>
                  <a:pt x="2398534" y="1022901"/>
                  <a:pt x="0" y="1008668"/>
                </a:cubicBezTo>
                <a:lnTo>
                  <a:pt x="0" y="1008668"/>
                </a:lnTo>
                <a:cubicBezTo>
                  <a:pt x="-70129" y="760671"/>
                  <a:pt x="37041" y="206178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F15C2E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Quan </a:t>
            </a:r>
            <a:r>
              <a:rPr lang="en-US" sz="3200" b="1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sát</a:t>
            </a:r>
            <a:r>
              <a:rPr lang="en-US" sz="3200" b="1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hình</a:t>
            </a:r>
            <a:r>
              <a:rPr lang="en-US" sz="3200" b="1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ảnh</a:t>
            </a:r>
            <a:r>
              <a:rPr lang="en-US" sz="3200" b="1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cho</a:t>
            </a:r>
            <a:r>
              <a:rPr lang="en-US" sz="3200" b="1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biết</a:t>
            </a:r>
            <a:r>
              <a:rPr lang="en-US" sz="3200" b="1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vị</a:t>
            </a:r>
            <a:r>
              <a:rPr lang="en-US" sz="3200" b="1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trí</a:t>
            </a:r>
            <a:r>
              <a:rPr lang="en-US" sz="3200" b="1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5 </a:t>
            </a:r>
            <a:r>
              <a:rPr lang="en-US" sz="3200" b="1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7</a:t>
            </a:r>
            <a:endParaRPr lang="vi-VN" sz="3200" b="1" dirty="0">
              <a:solidFill>
                <a:schemeClr val="tx1"/>
              </a:solidFill>
              <a:latin typeface="UTM Avo" panose="0204060305050602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4412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78FD2D-5BC0-A61B-59CB-342FA885E9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hildren playing with numbers&#10;&#10;AI-generated content may be incorrect.">
            <a:extLst>
              <a:ext uri="{FF2B5EF4-FFF2-40B4-BE49-F238E27FC236}">
                <a16:creationId xmlns:a16="http://schemas.microsoft.com/office/drawing/2014/main" id="{B2258C78-142F-1F45-F24B-D39B05C4B5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29" y="1038410"/>
            <a:ext cx="6873468" cy="4466843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3D4AF77-9431-6434-CF31-53BBB139A7D0}"/>
              </a:ext>
            </a:extLst>
          </p:cNvPr>
          <p:cNvSpPr/>
          <p:nvPr/>
        </p:nvSpPr>
        <p:spPr>
          <a:xfrm>
            <a:off x="7503735" y="2237104"/>
            <a:ext cx="4259344" cy="758023"/>
          </a:xfrm>
          <a:custGeom>
            <a:avLst/>
            <a:gdLst>
              <a:gd name="connsiteX0" fmla="*/ 0 w 4259344"/>
              <a:gd name="connsiteY0" fmla="*/ 0 h 758023"/>
              <a:gd name="connsiteX1" fmla="*/ 0 w 4259344"/>
              <a:gd name="connsiteY1" fmla="*/ 0 h 758023"/>
              <a:gd name="connsiteX2" fmla="*/ 4259344 w 4259344"/>
              <a:gd name="connsiteY2" fmla="*/ 0 h 758023"/>
              <a:gd name="connsiteX3" fmla="*/ 4259344 w 4259344"/>
              <a:gd name="connsiteY3" fmla="*/ 0 h 758023"/>
              <a:gd name="connsiteX4" fmla="*/ 4259344 w 4259344"/>
              <a:gd name="connsiteY4" fmla="*/ 758023 h 758023"/>
              <a:gd name="connsiteX5" fmla="*/ 4259344 w 4259344"/>
              <a:gd name="connsiteY5" fmla="*/ 758023 h 758023"/>
              <a:gd name="connsiteX6" fmla="*/ 0 w 4259344"/>
              <a:gd name="connsiteY6" fmla="*/ 758023 h 758023"/>
              <a:gd name="connsiteX7" fmla="*/ 0 w 4259344"/>
              <a:gd name="connsiteY7" fmla="*/ 758023 h 758023"/>
              <a:gd name="connsiteX8" fmla="*/ 0 w 4259344"/>
              <a:gd name="connsiteY8" fmla="*/ 0 h 758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59344" h="758023" fill="none" extrusionOk="0">
                <a:moveTo>
                  <a:pt x="0" y="0"/>
                </a:moveTo>
                <a:lnTo>
                  <a:pt x="0" y="0"/>
                </a:lnTo>
                <a:cubicBezTo>
                  <a:pt x="965445" y="5753"/>
                  <a:pt x="3005561" y="-51483"/>
                  <a:pt x="4259344" y="0"/>
                </a:cubicBezTo>
                <a:lnTo>
                  <a:pt x="4259344" y="0"/>
                </a:lnTo>
                <a:cubicBezTo>
                  <a:pt x="4228676" y="298198"/>
                  <a:pt x="4265825" y="563605"/>
                  <a:pt x="4259344" y="758023"/>
                </a:cubicBezTo>
                <a:lnTo>
                  <a:pt x="4259344" y="758023"/>
                </a:lnTo>
                <a:cubicBezTo>
                  <a:pt x="3587296" y="739065"/>
                  <a:pt x="1001016" y="697382"/>
                  <a:pt x="0" y="758023"/>
                </a:cubicBezTo>
                <a:lnTo>
                  <a:pt x="0" y="758023"/>
                </a:lnTo>
                <a:cubicBezTo>
                  <a:pt x="-27584" y="676435"/>
                  <a:pt x="-52074" y="236364"/>
                  <a:pt x="0" y="0"/>
                </a:cubicBezTo>
                <a:close/>
              </a:path>
              <a:path w="4259344" h="758023" stroke="0" extrusionOk="0">
                <a:moveTo>
                  <a:pt x="0" y="0"/>
                </a:moveTo>
                <a:lnTo>
                  <a:pt x="0" y="0"/>
                </a:lnTo>
                <a:cubicBezTo>
                  <a:pt x="1754600" y="-133594"/>
                  <a:pt x="2969731" y="63808"/>
                  <a:pt x="4259344" y="0"/>
                </a:cubicBezTo>
                <a:lnTo>
                  <a:pt x="4259344" y="0"/>
                </a:lnTo>
                <a:cubicBezTo>
                  <a:pt x="4264038" y="331924"/>
                  <a:pt x="4270279" y="499809"/>
                  <a:pt x="4259344" y="758023"/>
                </a:cubicBezTo>
                <a:lnTo>
                  <a:pt x="4259344" y="758023"/>
                </a:lnTo>
                <a:cubicBezTo>
                  <a:pt x="2643916" y="699129"/>
                  <a:pt x="1186227" y="772256"/>
                  <a:pt x="0" y="758023"/>
                </a:cubicBezTo>
                <a:lnTo>
                  <a:pt x="0" y="758023"/>
                </a:lnTo>
                <a:cubicBezTo>
                  <a:pt x="-11956" y="517354"/>
                  <a:pt x="-24660" y="154148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F15C2E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5 </a:t>
            </a:r>
            <a:r>
              <a:rPr lang="en-US" sz="4000" b="1" dirty="0" err="1">
                <a:solidFill>
                  <a:srgbClr val="F15C2E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đứng</a:t>
            </a:r>
            <a:r>
              <a:rPr lang="en-US" sz="4000" b="1" dirty="0">
                <a:solidFill>
                  <a:srgbClr val="F15C2E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15C2E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trước</a:t>
            </a:r>
            <a:r>
              <a:rPr lang="en-US" sz="4000" b="1" dirty="0">
                <a:solidFill>
                  <a:srgbClr val="F15C2E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7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4E678A8-D48E-A513-0BD7-AAB55A091E6F}"/>
              </a:ext>
            </a:extLst>
          </p:cNvPr>
          <p:cNvSpPr/>
          <p:nvPr/>
        </p:nvSpPr>
        <p:spPr>
          <a:xfrm>
            <a:off x="8366286" y="4039194"/>
            <a:ext cx="2534241" cy="1107840"/>
          </a:xfrm>
          <a:custGeom>
            <a:avLst/>
            <a:gdLst>
              <a:gd name="connsiteX0" fmla="*/ 0 w 2534241"/>
              <a:gd name="connsiteY0" fmla="*/ 0 h 1107840"/>
              <a:gd name="connsiteX1" fmla="*/ 0 w 2534241"/>
              <a:gd name="connsiteY1" fmla="*/ 0 h 1107840"/>
              <a:gd name="connsiteX2" fmla="*/ 2534241 w 2534241"/>
              <a:gd name="connsiteY2" fmla="*/ 0 h 1107840"/>
              <a:gd name="connsiteX3" fmla="*/ 2534241 w 2534241"/>
              <a:gd name="connsiteY3" fmla="*/ 0 h 1107840"/>
              <a:gd name="connsiteX4" fmla="*/ 2534241 w 2534241"/>
              <a:gd name="connsiteY4" fmla="*/ 1107840 h 1107840"/>
              <a:gd name="connsiteX5" fmla="*/ 2534241 w 2534241"/>
              <a:gd name="connsiteY5" fmla="*/ 1107840 h 1107840"/>
              <a:gd name="connsiteX6" fmla="*/ 0 w 2534241"/>
              <a:gd name="connsiteY6" fmla="*/ 1107840 h 1107840"/>
              <a:gd name="connsiteX7" fmla="*/ 0 w 2534241"/>
              <a:gd name="connsiteY7" fmla="*/ 1107840 h 1107840"/>
              <a:gd name="connsiteX8" fmla="*/ 0 w 2534241"/>
              <a:gd name="connsiteY8" fmla="*/ 0 h 1107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34241" h="1107840" fill="none" extrusionOk="0">
                <a:moveTo>
                  <a:pt x="0" y="0"/>
                </a:moveTo>
                <a:lnTo>
                  <a:pt x="0" y="0"/>
                </a:lnTo>
                <a:cubicBezTo>
                  <a:pt x="413789" y="5753"/>
                  <a:pt x="1955466" y="-51483"/>
                  <a:pt x="2534241" y="0"/>
                </a:cubicBezTo>
                <a:lnTo>
                  <a:pt x="2534241" y="0"/>
                </a:lnTo>
                <a:cubicBezTo>
                  <a:pt x="2547464" y="533116"/>
                  <a:pt x="2543671" y="741067"/>
                  <a:pt x="2534241" y="1107840"/>
                </a:cubicBezTo>
                <a:lnTo>
                  <a:pt x="2534241" y="1107840"/>
                </a:lnTo>
                <a:cubicBezTo>
                  <a:pt x="1954081" y="1088882"/>
                  <a:pt x="573877" y="1047199"/>
                  <a:pt x="0" y="1107840"/>
                </a:cubicBezTo>
                <a:lnTo>
                  <a:pt x="0" y="1107840"/>
                </a:lnTo>
                <a:cubicBezTo>
                  <a:pt x="44706" y="686358"/>
                  <a:pt x="83724" y="425537"/>
                  <a:pt x="0" y="0"/>
                </a:cubicBezTo>
                <a:close/>
              </a:path>
              <a:path w="2534241" h="1107840" stroke="0" extrusionOk="0">
                <a:moveTo>
                  <a:pt x="0" y="0"/>
                </a:moveTo>
                <a:lnTo>
                  <a:pt x="0" y="0"/>
                </a:lnTo>
                <a:cubicBezTo>
                  <a:pt x="1073790" y="-133594"/>
                  <a:pt x="1497372" y="63808"/>
                  <a:pt x="2534241" y="0"/>
                </a:cubicBezTo>
                <a:lnTo>
                  <a:pt x="2534241" y="0"/>
                </a:lnTo>
                <a:cubicBezTo>
                  <a:pt x="2543129" y="391539"/>
                  <a:pt x="2549491" y="823839"/>
                  <a:pt x="2534241" y="1107840"/>
                </a:cubicBezTo>
                <a:lnTo>
                  <a:pt x="2534241" y="1107840"/>
                </a:lnTo>
                <a:cubicBezTo>
                  <a:pt x="2229150" y="1048946"/>
                  <a:pt x="775907" y="1122073"/>
                  <a:pt x="0" y="1107840"/>
                </a:cubicBezTo>
                <a:lnTo>
                  <a:pt x="0" y="1107840"/>
                </a:lnTo>
                <a:cubicBezTo>
                  <a:pt x="8779" y="638270"/>
                  <a:pt x="22184" y="152528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F15C2E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5 </a:t>
            </a:r>
            <a:r>
              <a:rPr lang="en-US" sz="6000" b="1">
                <a:solidFill>
                  <a:srgbClr val="F15C2E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&lt;</a:t>
            </a:r>
            <a:r>
              <a:rPr lang="en-US" sz="4400" b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7</a:t>
            </a:r>
            <a:endParaRPr lang="vi-VN" sz="4400" b="1">
              <a:solidFill>
                <a:schemeClr val="tx1"/>
              </a:solidFill>
              <a:latin typeface="UTM Avo" panose="0204060305050602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7CC8FD3-05CB-4254-86D5-8116487A6ABA}"/>
              </a:ext>
            </a:extLst>
          </p:cNvPr>
          <p:cNvSpPr/>
          <p:nvPr/>
        </p:nvSpPr>
        <p:spPr>
          <a:xfrm>
            <a:off x="7503735" y="3094607"/>
            <a:ext cx="4259344" cy="758023"/>
          </a:xfrm>
          <a:custGeom>
            <a:avLst/>
            <a:gdLst>
              <a:gd name="connsiteX0" fmla="*/ 0 w 4259344"/>
              <a:gd name="connsiteY0" fmla="*/ 0 h 758023"/>
              <a:gd name="connsiteX1" fmla="*/ 0 w 4259344"/>
              <a:gd name="connsiteY1" fmla="*/ 0 h 758023"/>
              <a:gd name="connsiteX2" fmla="*/ 4259344 w 4259344"/>
              <a:gd name="connsiteY2" fmla="*/ 0 h 758023"/>
              <a:gd name="connsiteX3" fmla="*/ 4259344 w 4259344"/>
              <a:gd name="connsiteY3" fmla="*/ 0 h 758023"/>
              <a:gd name="connsiteX4" fmla="*/ 4259344 w 4259344"/>
              <a:gd name="connsiteY4" fmla="*/ 758023 h 758023"/>
              <a:gd name="connsiteX5" fmla="*/ 4259344 w 4259344"/>
              <a:gd name="connsiteY5" fmla="*/ 758023 h 758023"/>
              <a:gd name="connsiteX6" fmla="*/ 0 w 4259344"/>
              <a:gd name="connsiteY6" fmla="*/ 758023 h 758023"/>
              <a:gd name="connsiteX7" fmla="*/ 0 w 4259344"/>
              <a:gd name="connsiteY7" fmla="*/ 758023 h 758023"/>
              <a:gd name="connsiteX8" fmla="*/ 0 w 4259344"/>
              <a:gd name="connsiteY8" fmla="*/ 0 h 758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59344" h="758023" fill="none" extrusionOk="0">
                <a:moveTo>
                  <a:pt x="0" y="0"/>
                </a:moveTo>
                <a:lnTo>
                  <a:pt x="0" y="0"/>
                </a:lnTo>
                <a:cubicBezTo>
                  <a:pt x="965445" y="5753"/>
                  <a:pt x="3005561" y="-51483"/>
                  <a:pt x="4259344" y="0"/>
                </a:cubicBezTo>
                <a:lnTo>
                  <a:pt x="4259344" y="0"/>
                </a:lnTo>
                <a:cubicBezTo>
                  <a:pt x="4228676" y="298198"/>
                  <a:pt x="4265825" y="563605"/>
                  <a:pt x="4259344" y="758023"/>
                </a:cubicBezTo>
                <a:lnTo>
                  <a:pt x="4259344" y="758023"/>
                </a:lnTo>
                <a:cubicBezTo>
                  <a:pt x="3587296" y="739065"/>
                  <a:pt x="1001016" y="697382"/>
                  <a:pt x="0" y="758023"/>
                </a:cubicBezTo>
                <a:lnTo>
                  <a:pt x="0" y="758023"/>
                </a:lnTo>
                <a:cubicBezTo>
                  <a:pt x="-27584" y="676435"/>
                  <a:pt x="-52074" y="236364"/>
                  <a:pt x="0" y="0"/>
                </a:cubicBezTo>
                <a:close/>
              </a:path>
              <a:path w="4259344" h="758023" stroke="0" extrusionOk="0">
                <a:moveTo>
                  <a:pt x="0" y="0"/>
                </a:moveTo>
                <a:lnTo>
                  <a:pt x="0" y="0"/>
                </a:lnTo>
                <a:cubicBezTo>
                  <a:pt x="1754600" y="-133594"/>
                  <a:pt x="2969731" y="63808"/>
                  <a:pt x="4259344" y="0"/>
                </a:cubicBezTo>
                <a:lnTo>
                  <a:pt x="4259344" y="0"/>
                </a:lnTo>
                <a:cubicBezTo>
                  <a:pt x="4264038" y="331924"/>
                  <a:pt x="4270279" y="499809"/>
                  <a:pt x="4259344" y="758023"/>
                </a:cubicBezTo>
                <a:lnTo>
                  <a:pt x="4259344" y="758023"/>
                </a:lnTo>
                <a:cubicBezTo>
                  <a:pt x="2643916" y="699129"/>
                  <a:pt x="1186227" y="772256"/>
                  <a:pt x="0" y="758023"/>
                </a:cubicBezTo>
                <a:lnTo>
                  <a:pt x="0" y="758023"/>
                </a:lnTo>
                <a:cubicBezTo>
                  <a:pt x="-11956" y="517354"/>
                  <a:pt x="-24660" y="154148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F15C2E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5 </a:t>
            </a:r>
            <a:r>
              <a:rPr lang="en-US" sz="4000" b="1" dirty="0" err="1">
                <a:solidFill>
                  <a:srgbClr val="F15C2E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bé</a:t>
            </a:r>
            <a:r>
              <a:rPr lang="en-US" sz="4000" b="1" dirty="0">
                <a:solidFill>
                  <a:srgbClr val="F15C2E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15C2E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hơn</a:t>
            </a:r>
            <a:r>
              <a:rPr lang="en-US" sz="4000" b="1" dirty="0">
                <a:solidFill>
                  <a:srgbClr val="F15C2E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9464647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airy-dust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airy-dust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airy-dust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401143-7D9B-D68B-738C-27E52A1B7D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hildren playing with numbers&#10;&#10;AI-generated content may be incorrect.">
            <a:extLst>
              <a:ext uri="{FF2B5EF4-FFF2-40B4-BE49-F238E27FC236}">
                <a16:creationId xmlns:a16="http://schemas.microsoft.com/office/drawing/2014/main" id="{33A8032A-00DA-1882-C8BF-C46EBA685F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21" y="1019557"/>
            <a:ext cx="6873468" cy="4466843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A742059-05C8-1F11-B738-78F53034229C}"/>
              </a:ext>
            </a:extLst>
          </p:cNvPr>
          <p:cNvSpPr/>
          <p:nvPr/>
        </p:nvSpPr>
        <p:spPr>
          <a:xfrm>
            <a:off x="7503734" y="1974507"/>
            <a:ext cx="4259344" cy="844299"/>
          </a:xfrm>
          <a:custGeom>
            <a:avLst/>
            <a:gdLst>
              <a:gd name="connsiteX0" fmla="*/ 0 w 4259344"/>
              <a:gd name="connsiteY0" fmla="*/ 0 h 844299"/>
              <a:gd name="connsiteX1" fmla="*/ 0 w 4259344"/>
              <a:gd name="connsiteY1" fmla="*/ 0 h 844299"/>
              <a:gd name="connsiteX2" fmla="*/ 4259344 w 4259344"/>
              <a:gd name="connsiteY2" fmla="*/ 0 h 844299"/>
              <a:gd name="connsiteX3" fmla="*/ 4259344 w 4259344"/>
              <a:gd name="connsiteY3" fmla="*/ 0 h 844299"/>
              <a:gd name="connsiteX4" fmla="*/ 4259344 w 4259344"/>
              <a:gd name="connsiteY4" fmla="*/ 844299 h 844299"/>
              <a:gd name="connsiteX5" fmla="*/ 4259344 w 4259344"/>
              <a:gd name="connsiteY5" fmla="*/ 844299 h 844299"/>
              <a:gd name="connsiteX6" fmla="*/ 0 w 4259344"/>
              <a:gd name="connsiteY6" fmla="*/ 844299 h 844299"/>
              <a:gd name="connsiteX7" fmla="*/ 0 w 4259344"/>
              <a:gd name="connsiteY7" fmla="*/ 844299 h 844299"/>
              <a:gd name="connsiteX8" fmla="*/ 0 w 4259344"/>
              <a:gd name="connsiteY8" fmla="*/ 0 h 844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59344" h="844299" fill="none" extrusionOk="0">
                <a:moveTo>
                  <a:pt x="0" y="0"/>
                </a:moveTo>
                <a:lnTo>
                  <a:pt x="0" y="0"/>
                </a:lnTo>
                <a:cubicBezTo>
                  <a:pt x="965445" y="5753"/>
                  <a:pt x="3005561" y="-51483"/>
                  <a:pt x="4259344" y="0"/>
                </a:cubicBezTo>
                <a:lnTo>
                  <a:pt x="4259344" y="0"/>
                </a:lnTo>
                <a:cubicBezTo>
                  <a:pt x="4206136" y="167781"/>
                  <a:pt x="4272399" y="505946"/>
                  <a:pt x="4259344" y="844299"/>
                </a:cubicBezTo>
                <a:lnTo>
                  <a:pt x="4259344" y="844299"/>
                </a:lnTo>
                <a:cubicBezTo>
                  <a:pt x="3587296" y="825341"/>
                  <a:pt x="1001016" y="783658"/>
                  <a:pt x="0" y="844299"/>
                </a:cubicBezTo>
                <a:lnTo>
                  <a:pt x="0" y="844299"/>
                </a:lnTo>
                <a:cubicBezTo>
                  <a:pt x="-35034" y="630645"/>
                  <a:pt x="49410" y="288331"/>
                  <a:pt x="0" y="0"/>
                </a:cubicBezTo>
                <a:close/>
              </a:path>
              <a:path w="4259344" h="844299" stroke="0" extrusionOk="0">
                <a:moveTo>
                  <a:pt x="0" y="0"/>
                </a:moveTo>
                <a:lnTo>
                  <a:pt x="0" y="0"/>
                </a:lnTo>
                <a:cubicBezTo>
                  <a:pt x="1754600" y="-133594"/>
                  <a:pt x="2969731" y="63808"/>
                  <a:pt x="4259344" y="0"/>
                </a:cubicBezTo>
                <a:lnTo>
                  <a:pt x="4259344" y="0"/>
                </a:lnTo>
                <a:cubicBezTo>
                  <a:pt x="4305897" y="355482"/>
                  <a:pt x="4254185" y="625383"/>
                  <a:pt x="4259344" y="844299"/>
                </a:cubicBezTo>
                <a:lnTo>
                  <a:pt x="4259344" y="844299"/>
                </a:lnTo>
                <a:cubicBezTo>
                  <a:pt x="2643916" y="785405"/>
                  <a:pt x="1186227" y="858532"/>
                  <a:pt x="0" y="844299"/>
                </a:cubicBezTo>
                <a:lnTo>
                  <a:pt x="0" y="844299"/>
                </a:lnTo>
                <a:cubicBezTo>
                  <a:pt x="74150" y="559601"/>
                  <a:pt x="67787" y="14408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3B7D23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7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đứng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sau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7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565ABA8-5BF3-E5D9-AA0B-F379BEE0278D}"/>
              </a:ext>
            </a:extLst>
          </p:cNvPr>
          <p:cNvSpPr/>
          <p:nvPr/>
        </p:nvSpPr>
        <p:spPr>
          <a:xfrm>
            <a:off x="8366286" y="4039194"/>
            <a:ext cx="2534241" cy="1107840"/>
          </a:xfrm>
          <a:custGeom>
            <a:avLst/>
            <a:gdLst>
              <a:gd name="connsiteX0" fmla="*/ 0 w 2534241"/>
              <a:gd name="connsiteY0" fmla="*/ 0 h 1107840"/>
              <a:gd name="connsiteX1" fmla="*/ 0 w 2534241"/>
              <a:gd name="connsiteY1" fmla="*/ 0 h 1107840"/>
              <a:gd name="connsiteX2" fmla="*/ 2534241 w 2534241"/>
              <a:gd name="connsiteY2" fmla="*/ 0 h 1107840"/>
              <a:gd name="connsiteX3" fmla="*/ 2534241 w 2534241"/>
              <a:gd name="connsiteY3" fmla="*/ 0 h 1107840"/>
              <a:gd name="connsiteX4" fmla="*/ 2534241 w 2534241"/>
              <a:gd name="connsiteY4" fmla="*/ 1107840 h 1107840"/>
              <a:gd name="connsiteX5" fmla="*/ 2534241 w 2534241"/>
              <a:gd name="connsiteY5" fmla="*/ 1107840 h 1107840"/>
              <a:gd name="connsiteX6" fmla="*/ 0 w 2534241"/>
              <a:gd name="connsiteY6" fmla="*/ 1107840 h 1107840"/>
              <a:gd name="connsiteX7" fmla="*/ 0 w 2534241"/>
              <a:gd name="connsiteY7" fmla="*/ 1107840 h 1107840"/>
              <a:gd name="connsiteX8" fmla="*/ 0 w 2534241"/>
              <a:gd name="connsiteY8" fmla="*/ 0 h 1107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34241" h="1107840" fill="none" extrusionOk="0">
                <a:moveTo>
                  <a:pt x="0" y="0"/>
                </a:moveTo>
                <a:lnTo>
                  <a:pt x="0" y="0"/>
                </a:lnTo>
                <a:cubicBezTo>
                  <a:pt x="413789" y="5753"/>
                  <a:pt x="1955466" y="-51483"/>
                  <a:pt x="2534241" y="0"/>
                </a:cubicBezTo>
                <a:lnTo>
                  <a:pt x="2534241" y="0"/>
                </a:lnTo>
                <a:cubicBezTo>
                  <a:pt x="2547464" y="533116"/>
                  <a:pt x="2543671" y="741067"/>
                  <a:pt x="2534241" y="1107840"/>
                </a:cubicBezTo>
                <a:lnTo>
                  <a:pt x="2534241" y="1107840"/>
                </a:lnTo>
                <a:cubicBezTo>
                  <a:pt x="1954081" y="1088882"/>
                  <a:pt x="573877" y="1047199"/>
                  <a:pt x="0" y="1107840"/>
                </a:cubicBezTo>
                <a:lnTo>
                  <a:pt x="0" y="1107840"/>
                </a:lnTo>
                <a:cubicBezTo>
                  <a:pt x="44706" y="686358"/>
                  <a:pt x="83724" y="425537"/>
                  <a:pt x="0" y="0"/>
                </a:cubicBezTo>
                <a:close/>
              </a:path>
              <a:path w="2534241" h="1107840" stroke="0" extrusionOk="0">
                <a:moveTo>
                  <a:pt x="0" y="0"/>
                </a:moveTo>
                <a:lnTo>
                  <a:pt x="0" y="0"/>
                </a:lnTo>
                <a:cubicBezTo>
                  <a:pt x="1073790" y="-133594"/>
                  <a:pt x="1497372" y="63808"/>
                  <a:pt x="2534241" y="0"/>
                </a:cubicBezTo>
                <a:lnTo>
                  <a:pt x="2534241" y="0"/>
                </a:lnTo>
                <a:cubicBezTo>
                  <a:pt x="2543129" y="391539"/>
                  <a:pt x="2549491" y="823839"/>
                  <a:pt x="2534241" y="1107840"/>
                </a:cubicBezTo>
                <a:lnTo>
                  <a:pt x="2534241" y="1107840"/>
                </a:lnTo>
                <a:cubicBezTo>
                  <a:pt x="2229150" y="1048946"/>
                  <a:pt x="775907" y="1122073"/>
                  <a:pt x="0" y="1107840"/>
                </a:cubicBezTo>
                <a:lnTo>
                  <a:pt x="0" y="1107840"/>
                </a:lnTo>
                <a:cubicBezTo>
                  <a:pt x="8779" y="638270"/>
                  <a:pt x="22184" y="152528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3B7D23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7  </a:t>
            </a:r>
            <a:r>
              <a:rPr lang="en-US" sz="6000" b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&gt;</a:t>
            </a:r>
            <a:r>
              <a:rPr lang="en-US" sz="6000" b="1">
                <a:solidFill>
                  <a:srgbClr val="F15C2E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4400" b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5</a:t>
            </a:r>
            <a:endParaRPr lang="vi-VN" sz="4400" b="1">
              <a:solidFill>
                <a:schemeClr val="tx1"/>
              </a:solidFill>
              <a:latin typeface="UTM Avo" panose="0204060305050602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C1AE2AC-3B0F-47BD-9BFC-41AECD446667}"/>
              </a:ext>
            </a:extLst>
          </p:cNvPr>
          <p:cNvSpPr/>
          <p:nvPr/>
        </p:nvSpPr>
        <p:spPr>
          <a:xfrm>
            <a:off x="7503734" y="2997668"/>
            <a:ext cx="4259344" cy="732133"/>
          </a:xfrm>
          <a:custGeom>
            <a:avLst/>
            <a:gdLst>
              <a:gd name="connsiteX0" fmla="*/ 0 w 4259344"/>
              <a:gd name="connsiteY0" fmla="*/ 0 h 732133"/>
              <a:gd name="connsiteX1" fmla="*/ 0 w 4259344"/>
              <a:gd name="connsiteY1" fmla="*/ 0 h 732133"/>
              <a:gd name="connsiteX2" fmla="*/ 4259344 w 4259344"/>
              <a:gd name="connsiteY2" fmla="*/ 0 h 732133"/>
              <a:gd name="connsiteX3" fmla="*/ 4259344 w 4259344"/>
              <a:gd name="connsiteY3" fmla="*/ 0 h 732133"/>
              <a:gd name="connsiteX4" fmla="*/ 4259344 w 4259344"/>
              <a:gd name="connsiteY4" fmla="*/ 732133 h 732133"/>
              <a:gd name="connsiteX5" fmla="*/ 4259344 w 4259344"/>
              <a:gd name="connsiteY5" fmla="*/ 732133 h 732133"/>
              <a:gd name="connsiteX6" fmla="*/ 0 w 4259344"/>
              <a:gd name="connsiteY6" fmla="*/ 732133 h 732133"/>
              <a:gd name="connsiteX7" fmla="*/ 0 w 4259344"/>
              <a:gd name="connsiteY7" fmla="*/ 732133 h 732133"/>
              <a:gd name="connsiteX8" fmla="*/ 0 w 4259344"/>
              <a:gd name="connsiteY8" fmla="*/ 0 h 73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59344" h="732133" fill="none" extrusionOk="0">
                <a:moveTo>
                  <a:pt x="0" y="0"/>
                </a:moveTo>
                <a:lnTo>
                  <a:pt x="0" y="0"/>
                </a:lnTo>
                <a:cubicBezTo>
                  <a:pt x="965445" y="5753"/>
                  <a:pt x="3005561" y="-51483"/>
                  <a:pt x="4259344" y="0"/>
                </a:cubicBezTo>
                <a:lnTo>
                  <a:pt x="4259344" y="0"/>
                </a:lnTo>
                <a:cubicBezTo>
                  <a:pt x="4232310" y="130403"/>
                  <a:pt x="4294122" y="568994"/>
                  <a:pt x="4259344" y="732133"/>
                </a:cubicBezTo>
                <a:lnTo>
                  <a:pt x="4259344" y="732133"/>
                </a:lnTo>
                <a:cubicBezTo>
                  <a:pt x="3587296" y="713175"/>
                  <a:pt x="1001016" y="671492"/>
                  <a:pt x="0" y="732133"/>
                </a:cubicBezTo>
                <a:lnTo>
                  <a:pt x="0" y="732133"/>
                </a:lnTo>
                <a:cubicBezTo>
                  <a:pt x="-53310" y="532937"/>
                  <a:pt x="-6000" y="365033"/>
                  <a:pt x="0" y="0"/>
                </a:cubicBezTo>
                <a:close/>
              </a:path>
              <a:path w="4259344" h="732133" stroke="0" extrusionOk="0">
                <a:moveTo>
                  <a:pt x="0" y="0"/>
                </a:moveTo>
                <a:lnTo>
                  <a:pt x="0" y="0"/>
                </a:lnTo>
                <a:cubicBezTo>
                  <a:pt x="1754600" y="-133594"/>
                  <a:pt x="2969731" y="63808"/>
                  <a:pt x="4259344" y="0"/>
                </a:cubicBezTo>
                <a:lnTo>
                  <a:pt x="4259344" y="0"/>
                </a:lnTo>
                <a:cubicBezTo>
                  <a:pt x="4244469" y="76716"/>
                  <a:pt x="4218701" y="542339"/>
                  <a:pt x="4259344" y="732133"/>
                </a:cubicBezTo>
                <a:lnTo>
                  <a:pt x="4259344" y="732133"/>
                </a:lnTo>
                <a:cubicBezTo>
                  <a:pt x="2643916" y="673239"/>
                  <a:pt x="1186227" y="746366"/>
                  <a:pt x="0" y="732133"/>
                </a:cubicBezTo>
                <a:lnTo>
                  <a:pt x="0" y="732133"/>
                </a:lnTo>
                <a:cubicBezTo>
                  <a:pt x="64464" y="390193"/>
                  <a:pt x="62393" y="279238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3B7D23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7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lớn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hơn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5 </a:t>
            </a:r>
            <a:endParaRPr lang="vi-VN" sz="4000" b="1" dirty="0">
              <a:solidFill>
                <a:schemeClr val="tx1"/>
              </a:solidFill>
              <a:latin typeface="UTM Avo" panose="0204060305050602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392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airy-dust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airy-dust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airy-dust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336350-4DEC-75F3-CA28-57175B7E3A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math game&#10;&#10;AI-generated content may be incorrect.">
            <a:extLst>
              <a:ext uri="{FF2B5EF4-FFF2-40B4-BE49-F238E27FC236}">
                <a16:creationId xmlns:a16="http://schemas.microsoft.com/office/drawing/2014/main" id="{12BAF62B-2B40-83ED-4D11-B74AF74287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8" t="17930" r="6417" b="66757"/>
          <a:stretch>
            <a:fillRect/>
          </a:stretch>
        </p:blipFill>
        <p:spPr>
          <a:xfrm>
            <a:off x="874186" y="1539520"/>
            <a:ext cx="10443625" cy="179453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158298D-AA2C-3E95-994E-E3DD933B5B3C}"/>
              </a:ext>
            </a:extLst>
          </p:cNvPr>
          <p:cNvSpPr/>
          <p:nvPr/>
        </p:nvSpPr>
        <p:spPr>
          <a:xfrm>
            <a:off x="653063" y="838985"/>
            <a:ext cx="10885873" cy="700535"/>
          </a:xfrm>
          <a:custGeom>
            <a:avLst/>
            <a:gdLst>
              <a:gd name="connsiteX0" fmla="*/ 0 w 10885873"/>
              <a:gd name="connsiteY0" fmla="*/ 0 h 700535"/>
              <a:gd name="connsiteX1" fmla="*/ 0 w 10885873"/>
              <a:gd name="connsiteY1" fmla="*/ 0 h 700535"/>
              <a:gd name="connsiteX2" fmla="*/ 10885873 w 10885873"/>
              <a:gd name="connsiteY2" fmla="*/ 0 h 700535"/>
              <a:gd name="connsiteX3" fmla="*/ 10885873 w 10885873"/>
              <a:gd name="connsiteY3" fmla="*/ 0 h 700535"/>
              <a:gd name="connsiteX4" fmla="*/ 10885873 w 10885873"/>
              <a:gd name="connsiteY4" fmla="*/ 700535 h 700535"/>
              <a:gd name="connsiteX5" fmla="*/ 10885873 w 10885873"/>
              <a:gd name="connsiteY5" fmla="*/ 700535 h 700535"/>
              <a:gd name="connsiteX6" fmla="*/ 0 w 10885873"/>
              <a:gd name="connsiteY6" fmla="*/ 700535 h 700535"/>
              <a:gd name="connsiteX7" fmla="*/ 0 w 10885873"/>
              <a:gd name="connsiteY7" fmla="*/ 700535 h 700535"/>
              <a:gd name="connsiteX8" fmla="*/ 0 w 10885873"/>
              <a:gd name="connsiteY8" fmla="*/ 0 h 700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85873" h="700535" fill="none" extrusionOk="0">
                <a:moveTo>
                  <a:pt x="0" y="0"/>
                </a:moveTo>
                <a:lnTo>
                  <a:pt x="0" y="0"/>
                </a:lnTo>
                <a:cubicBezTo>
                  <a:pt x="1615442" y="5753"/>
                  <a:pt x="5837563" y="-51483"/>
                  <a:pt x="10885873" y="0"/>
                </a:cubicBezTo>
                <a:lnTo>
                  <a:pt x="10885873" y="0"/>
                </a:lnTo>
                <a:cubicBezTo>
                  <a:pt x="10920484" y="183136"/>
                  <a:pt x="10944571" y="453682"/>
                  <a:pt x="10885873" y="700535"/>
                </a:cubicBezTo>
                <a:lnTo>
                  <a:pt x="10885873" y="700535"/>
                </a:lnTo>
                <a:cubicBezTo>
                  <a:pt x="9098218" y="681577"/>
                  <a:pt x="3699627" y="639894"/>
                  <a:pt x="0" y="700535"/>
                </a:cubicBezTo>
                <a:lnTo>
                  <a:pt x="0" y="700535"/>
                </a:lnTo>
                <a:cubicBezTo>
                  <a:pt x="26851" y="469011"/>
                  <a:pt x="58340" y="197974"/>
                  <a:pt x="0" y="0"/>
                </a:cubicBezTo>
                <a:close/>
              </a:path>
              <a:path w="10885873" h="700535" stroke="0" extrusionOk="0">
                <a:moveTo>
                  <a:pt x="0" y="0"/>
                </a:moveTo>
                <a:lnTo>
                  <a:pt x="0" y="0"/>
                </a:lnTo>
                <a:cubicBezTo>
                  <a:pt x="4276195" y="-133594"/>
                  <a:pt x="6204063" y="63808"/>
                  <a:pt x="10885873" y="0"/>
                </a:cubicBezTo>
                <a:lnTo>
                  <a:pt x="10885873" y="0"/>
                </a:lnTo>
                <a:cubicBezTo>
                  <a:pt x="10933696" y="214464"/>
                  <a:pt x="10848454" y="394922"/>
                  <a:pt x="10885873" y="700535"/>
                </a:cubicBezTo>
                <a:lnTo>
                  <a:pt x="10885873" y="700535"/>
                </a:lnTo>
                <a:cubicBezTo>
                  <a:pt x="7473909" y="641641"/>
                  <a:pt x="3894498" y="714768"/>
                  <a:pt x="0" y="700535"/>
                </a:cubicBezTo>
                <a:lnTo>
                  <a:pt x="0" y="700535"/>
                </a:lnTo>
                <a:cubicBezTo>
                  <a:pt x="-57777" y="412957"/>
                  <a:pt x="-3284" y="97706"/>
                  <a:pt x="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15C2E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Quan sát dãy số và nhận xét vị trí của số 14 và 17</a:t>
            </a:r>
            <a:endParaRPr lang="vi-VN" sz="3200" b="1">
              <a:solidFill>
                <a:schemeClr val="tx1"/>
              </a:solidFill>
              <a:latin typeface="UTM Avo" panose="0204060305050602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 descr="A screenshot of a math game&#10;&#10;AI-generated content may be incorrect.">
            <a:extLst>
              <a:ext uri="{FF2B5EF4-FFF2-40B4-BE49-F238E27FC236}">
                <a16:creationId xmlns:a16="http://schemas.microsoft.com/office/drawing/2014/main" id="{6147DABE-F070-0C7D-AB44-96AC176F75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9" t="8339" r="61749" b="60078"/>
          <a:stretch>
            <a:fillRect/>
          </a:stretch>
        </p:blipFill>
        <p:spPr>
          <a:xfrm>
            <a:off x="453665" y="3334059"/>
            <a:ext cx="4892609" cy="2876255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9E6CD15-58C4-800F-D692-40FC1FC85C3D}"/>
              </a:ext>
            </a:extLst>
          </p:cNvPr>
          <p:cNvSpPr/>
          <p:nvPr/>
        </p:nvSpPr>
        <p:spPr>
          <a:xfrm>
            <a:off x="6207548" y="3775243"/>
            <a:ext cx="4011108" cy="1428353"/>
          </a:xfrm>
          <a:custGeom>
            <a:avLst/>
            <a:gdLst>
              <a:gd name="connsiteX0" fmla="*/ 0 w 4011108"/>
              <a:gd name="connsiteY0" fmla="*/ 0 h 1428353"/>
              <a:gd name="connsiteX1" fmla="*/ 0 w 4011108"/>
              <a:gd name="connsiteY1" fmla="*/ 0 h 1428353"/>
              <a:gd name="connsiteX2" fmla="*/ 4011108 w 4011108"/>
              <a:gd name="connsiteY2" fmla="*/ 0 h 1428353"/>
              <a:gd name="connsiteX3" fmla="*/ 4011108 w 4011108"/>
              <a:gd name="connsiteY3" fmla="*/ 0 h 1428353"/>
              <a:gd name="connsiteX4" fmla="*/ 4011108 w 4011108"/>
              <a:gd name="connsiteY4" fmla="*/ 1428353 h 1428353"/>
              <a:gd name="connsiteX5" fmla="*/ 4011108 w 4011108"/>
              <a:gd name="connsiteY5" fmla="*/ 1428353 h 1428353"/>
              <a:gd name="connsiteX6" fmla="*/ 0 w 4011108"/>
              <a:gd name="connsiteY6" fmla="*/ 1428353 h 1428353"/>
              <a:gd name="connsiteX7" fmla="*/ 0 w 4011108"/>
              <a:gd name="connsiteY7" fmla="*/ 1428353 h 1428353"/>
              <a:gd name="connsiteX8" fmla="*/ 0 w 4011108"/>
              <a:gd name="connsiteY8" fmla="*/ 0 h 1428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11108" h="1428353" fill="none" extrusionOk="0">
                <a:moveTo>
                  <a:pt x="0" y="0"/>
                </a:moveTo>
                <a:lnTo>
                  <a:pt x="0" y="0"/>
                </a:lnTo>
                <a:cubicBezTo>
                  <a:pt x="449041" y="5753"/>
                  <a:pt x="3150633" y="-51483"/>
                  <a:pt x="4011108" y="0"/>
                </a:cubicBezTo>
                <a:lnTo>
                  <a:pt x="4011108" y="0"/>
                </a:lnTo>
                <a:cubicBezTo>
                  <a:pt x="4089977" y="336398"/>
                  <a:pt x="3917826" y="898289"/>
                  <a:pt x="4011108" y="1428353"/>
                </a:cubicBezTo>
                <a:lnTo>
                  <a:pt x="4011108" y="1428353"/>
                </a:lnTo>
                <a:cubicBezTo>
                  <a:pt x="2180420" y="1409395"/>
                  <a:pt x="1946141" y="1367712"/>
                  <a:pt x="0" y="1428353"/>
                </a:cubicBezTo>
                <a:lnTo>
                  <a:pt x="0" y="1428353"/>
                </a:lnTo>
                <a:cubicBezTo>
                  <a:pt x="28011" y="1167290"/>
                  <a:pt x="-118830" y="225554"/>
                  <a:pt x="0" y="0"/>
                </a:cubicBezTo>
                <a:close/>
              </a:path>
              <a:path w="4011108" h="1428353" stroke="0" extrusionOk="0">
                <a:moveTo>
                  <a:pt x="0" y="0"/>
                </a:moveTo>
                <a:lnTo>
                  <a:pt x="0" y="0"/>
                </a:lnTo>
                <a:cubicBezTo>
                  <a:pt x="782975" y="-133594"/>
                  <a:pt x="2331945" y="63808"/>
                  <a:pt x="4011108" y="0"/>
                </a:cubicBezTo>
                <a:lnTo>
                  <a:pt x="4011108" y="0"/>
                </a:lnTo>
                <a:cubicBezTo>
                  <a:pt x="3908727" y="451334"/>
                  <a:pt x="3955513" y="721086"/>
                  <a:pt x="4011108" y="1428353"/>
                </a:cubicBezTo>
                <a:lnTo>
                  <a:pt x="4011108" y="1428353"/>
                </a:lnTo>
                <a:cubicBezTo>
                  <a:pt x="2284195" y="1369459"/>
                  <a:pt x="1849858" y="1442586"/>
                  <a:pt x="0" y="1428353"/>
                </a:cubicBezTo>
                <a:lnTo>
                  <a:pt x="0" y="1428353"/>
                </a:lnTo>
                <a:cubicBezTo>
                  <a:pt x="12996" y="986108"/>
                  <a:pt x="-79834" y="608964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F15C2E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14 </a:t>
            </a:r>
            <a:r>
              <a:rPr lang="en-US" sz="8000" b="1">
                <a:solidFill>
                  <a:srgbClr val="F15C2E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&lt;</a:t>
            </a:r>
            <a:r>
              <a:rPr lang="en-US" sz="6000" b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17</a:t>
            </a:r>
            <a:endParaRPr lang="vi-VN" sz="6000" b="1">
              <a:solidFill>
                <a:schemeClr val="tx1"/>
              </a:solidFill>
              <a:latin typeface="UTM Avo" panose="0204060305050602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0250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airy-dust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50C743-ECAF-6F92-A1D3-66A9AF82FF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math game&#10;&#10;AI-generated content may be incorrect.">
            <a:extLst>
              <a:ext uri="{FF2B5EF4-FFF2-40B4-BE49-F238E27FC236}">
                <a16:creationId xmlns:a16="http://schemas.microsoft.com/office/drawing/2014/main" id="{6B172C70-32E7-86B9-E531-78D710FB76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2" t="63532" r="5234" b="23682"/>
          <a:stretch>
            <a:fillRect/>
          </a:stretch>
        </p:blipFill>
        <p:spPr>
          <a:xfrm>
            <a:off x="453665" y="1842440"/>
            <a:ext cx="11317814" cy="121959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84C4CFD-0EF8-D6F9-69C5-8360B9D34C56}"/>
              </a:ext>
            </a:extLst>
          </p:cNvPr>
          <p:cNvSpPr/>
          <p:nvPr/>
        </p:nvSpPr>
        <p:spPr>
          <a:xfrm>
            <a:off x="653063" y="838985"/>
            <a:ext cx="10885873" cy="700535"/>
          </a:xfrm>
          <a:custGeom>
            <a:avLst/>
            <a:gdLst>
              <a:gd name="connsiteX0" fmla="*/ 0 w 10885873"/>
              <a:gd name="connsiteY0" fmla="*/ 0 h 700535"/>
              <a:gd name="connsiteX1" fmla="*/ 0 w 10885873"/>
              <a:gd name="connsiteY1" fmla="*/ 0 h 700535"/>
              <a:gd name="connsiteX2" fmla="*/ 10885873 w 10885873"/>
              <a:gd name="connsiteY2" fmla="*/ 0 h 700535"/>
              <a:gd name="connsiteX3" fmla="*/ 10885873 w 10885873"/>
              <a:gd name="connsiteY3" fmla="*/ 0 h 700535"/>
              <a:gd name="connsiteX4" fmla="*/ 10885873 w 10885873"/>
              <a:gd name="connsiteY4" fmla="*/ 700535 h 700535"/>
              <a:gd name="connsiteX5" fmla="*/ 10885873 w 10885873"/>
              <a:gd name="connsiteY5" fmla="*/ 700535 h 700535"/>
              <a:gd name="connsiteX6" fmla="*/ 0 w 10885873"/>
              <a:gd name="connsiteY6" fmla="*/ 700535 h 700535"/>
              <a:gd name="connsiteX7" fmla="*/ 0 w 10885873"/>
              <a:gd name="connsiteY7" fmla="*/ 700535 h 700535"/>
              <a:gd name="connsiteX8" fmla="*/ 0 w 10885873"/>
              <a:gd name="connsiteY8" fmla="*/ 0 h 700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85873" h="700535" fill="none" extrusionOk="0">
                <a:moveTo>
                  <a:pt x="0" y="0"/>
                </a:moveTo>
                <a:lnTo>
                  <a:pt x="0" y="0"/>
                </a:lnTo>
                <a:cubicBezTo>
                  <a:pt x="1615442" y="5753"/>
                  <a:pt x="5837563" y="-51483"/>
                  <a:pt x="10885873" y="0"/>
                </a:cubicBezTo>
                <a:lnTo>
                  <a:pt x="10885873" y="0"/>
                </a:lnTo>
                <a:cubicBezTo>
                  <a:pt x="10920484" y="183136"/>
                  <a:pt x="10944571" y="453682"/>
                  <a:pt x="10885873" y="700535"/>
                </a:cubicBezTo>
                <a:lnTo>
                  <a:pt x="10885873" y="700535"/>
                </a:lnTo>
                <a:cubicBezTo>
                  <a:pt x="9098218" y="681577"/>
                  <a:pt x="3699627" y="639894"/>
                  <a:pt x="0" y="700535"/>
                </a:cubicBezTo>
                <a:lnTo>
                  <a:pt x="0" y="700535"/>
                </a:lnTo>
                <a:cubicBezTo>
                  <a:pt x="26851" y="469011"/>
                  <a:pt x="58340" y="197974"/>
                  <a:pt x="0" y="0"/>
                </a:cubicBezTo>
                <a:close/>
              </a:path>
              <a:path w="10885873" h="700535" stroke="0" extrusionOk="0">
                <a:moveTo>
                  <a:pt x="0" y="0"/>
                </a:moveTo>
                <a:lnTo>
                  <a:pt x="0" y="0"/>
                </a:lnTo>
                <a:cubicBezTo>
                  <a:pt x="4276195" y="-133594"/>
                  <a:pt x="6204063" y="63808"/>
                  <a:pt x="10885873" y="0"/>
                </a:cubicBezTo>
                <a:lnTo>
                  <a:pt x="10885873" y="0"/>
                </a:lnTo>
                <a:cubicBezTo>
                  <a:pt x="10933696" y="214464"/>
                  <a:pt x="10848454" y="394922"/>
                  <a:pt x="10885873" y="700535"/>
                </a:cubicBezTo>
                <a:lnTo>
                  <a:pt x="10885873" y="700535"/>
                </a:lnTo>
                <a:cubicBezTo>
                  <a:pt x="7473909" y="641641"/>
                  <a:pt x="3894498" y="714768"/>
                  <a:pt x="0" y="700535"/>
                </a:cubicBezTo>
                <a:lnTo>
                  <a:pt x="0" y="700535"/>
                </a:lnTo>
                <a:cubicBezTo>
                  <a:pt x="-57777" y="412957"/>
                  <a:pt x="-3284" y="97706"/>
                  <a:pt x="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15C2E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Quan sát dãy số và nhận xét vị trí của số 36 và 43</a:t>
            </a:r>
            <a:endParaRPr lang="vi-VN" sz="3200" b="1">
              <a:solidFill>
                <a:schemeClr val="tx1"/>
              </a:solidFill>
              <a:latin typeface="UTM Avo" panose="0204060305050602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1CAAF35-DF63-2244-9806-386A56D32D2F}"/>
              </a:ext>
            </a:extLst>
          </p:cNvPr>
          <p:cNvSpPr/>
          <p:nvPr/>
        </p:nvSpPr>
        <p:spPr>
          <a:xfrm>
            <a:off x="5258858" y="3795962"/>
            <a:ext cx="4011108" cy="1428353"/>
          </a:xfrm>
          <a:custGeom>
            <a:avLst/>
            <a:gdLst>
              <a:gd name="connsiteX0" fmla="*/ 0 w 4011108"/>
              <a:gd name="connsiteY0" fmla="*/ 0 h 1428353"/>
              <a:gd name="connsiteX1" fmla="*/ 0 w 4011108"/>
              <a:gd name="connsiteY1" fmla="*/ 0 h 1428353"/>
              <a:gd name="connsiteX2" fmla="*/ 4011108 w 4011108"/>
              <a:gd name="connsiteY2" fmla="*/ 0 h 1428353"/>
              <a:gd name="connsiteX3" fmla="*/ 4011108 w 4011108"/>
              <a:gd name="connsiteY3" fmla="*/ 0 h 1428353"/>
              <a:gd name="connsiteX4" fmla="*/ 4011108 w 4011108"/>
              <a:gd name="connsiteY4" fmla="*/ 1428353 h 1428353"/>
              <a:gd name="connsiteX5" fmla="*/ 4011108 w 4011108"/>
              <a:gd name="connsiteY5" fmla="*/ 1428353 h 1428353"/>
              <a:gd name="connsiteX6" fmla="*/ 0 w 4011108"/>
              <a:gd name="connsiteY6" fmla="*/ 1428353 h 1428353"/>
              <a:gd name="connsiteX7" fmla="*/ 0 w 4011108"/>
              <a:gd name="connsiteY7" fmla="*/ 1428353 h 1428353"/>
              <a:gd name="connsiteX8" fmla="*/ 0 w 4011108"/>
              <a:gd name="connsiteY8" fmla="*/ 0 h 1428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11108" h="1428353" fill="none" extrusionOk="0">
                <a:moveTo>
                  <a:pt x="0" y="0"/>
                </a:moveTo>
                <a:lnTo>
                  <a:pt x="0" y="0"/>
                </a:lnTo>
                <a:cubicBezTo>
                  <a:pt x="449041" y="5753"/>
                  <a:pt x="3150633" y="-51483"/>
                  <a:pt x="4011108" y="0"/>
                </a:cubicBezTo>
                <a:lnTo>
                  <a:pt x="4011108" y="0"/>
                </a:lnTo>
                <a:cubicBezTo>
                  <a:pt x="4089977" y="336398"/>
                  <a:pt x="3917826" y="898289"/>
                  <a:pt x="4011108" y="1428353"/>
                </a:cubicBezTo>
                <a:lnTo>
                  <a:pt x="4011108" y="1428353"/>
                </a:lnTo>
                <a:cubicBezTo>
                  <a:pt x="2180420" y="1409395"/>
                  <a:pt x="1946141" y="1367712"/>
                  <a:pt x="0" y="1428353"/>
                </a:cubicBezTo>
                <a:lnTo>
                  <a:pt x="0" y="1428353"/>
                </a:lnTo>
                <a:cubicBezTo>
                  <a:pt x="28011" y="1167290"/>
                  <a:pt x="-118830" y="225554"/>
                  <a:pt x="0" y="0"/>
                </a:cubicBezTo>
                <a:close/>
              </a:path>
              <a:path w="4011108" h="1428353" stroke="0" extrusionOk="0">
                <a:moveTo>
                  <a:pt x="0" y="0"/>
                </a:moveTo>
                <a:lnTo>
                  <a:pt x="0" y="0"/>
                </a:lnTo>
                <a:cubicBezTo>
                  <a:pt x="782975" y="-133594"/>
                  <a:pt x="2331945" y="63808"/>
                  <a:pt x="4011108" y="0"/>
                </a:cubicBezTo>
                <a:lnTo>
                  <a:pt x="4011108" y="0"/>
                </a:lnTo>
                <a:cubicBezTo>
                  <a:pt x="3908727" y="451334"/>
                  <a:pt x="3955513" y="721086"/>
                  <a:pt x="4011108" y="1428353"/>
                </a:cubicBezTo>
                <a:lnTo>
                  <a:pt x="4011108" y="1428353"/>
                </a:lnTo>
                <a:cubicBezTo>
                  <a:pt x="2284195" y="1369459"/>
                  <a:pt x="1849858" y="1442586"/>
                  <a:pt x="0" y="1428353"/>
                </a:cubicBezTo>
                <a:lnTo>
                  <a:pt x="0" y="1428353"/>
                </a:lnTo>
                <a:cubicBezTo>
                  <a:pt x="12996" y="986108"/>
                  <a:pt x="-79834" y="608964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F15C2E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42 </a:t>
            </a:r>
            <a:r>
              <a:rPr lang="en-US" sz="8000" b="1" dirty="0">
                <a:solidFill>
                  <a:srgbClr val="F15C2E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&gt;</a:t>
            </a:r>
            <a:r>
              <a:rPr lang="en-US" sz="6000" b="1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36</a:t>
            </a:r>
            <a:endParaRPr lang="vi-VN" sz="6000" b="1" dirty="0">
              <a:solidFill>
                <a:schemeClr val="tx1"/>
              </a:solidFill>
              <a:latin typeface="UTM Avo" panose="0204060305050602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65CF89-2FDA-FB7B-C176-58FD1DA91B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2038" y="3255893"/>
            <a:ext cx="2664183" cy="306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7371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airy-dust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airy-dust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1847D3-1985-1574-F354-08DDE6E7A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B0F2263C-18A6-408E-0021-8B4B728A3F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93478" y="923324"/>
            <a:ext cx="3070225" cy="5642576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D110742-92A5-9001-EC37-527B596779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39736"/>
            <a:ext cx="3487214" cy="39261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39B07D9-1960-4BD0-AFAD-179444E8D0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496" y="1352871"/>
            <a:ext cx="7011008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6406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2276E0-02A3-C5E9-B8F4-495527B0EA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Đồ họa 273">
            <a:extLst>
              <a:ext uri="{FF2B5EF4-FFF2-40B4-BE49-F238E27FC236}">
                <a16:creationId xmlns:a16="http://schemas.microsoft.com/office/drawing/2014/main" id="{4E61C086-C283-3A0B-4B0D-0451D87156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8493" y="605445"/>
            <a:ext cx="840267" cy="943319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E92CA51-F995-DFDC-DB3A-D94C3FFA8065}"/>
              </a:ext>
            </a:extLst>
          </p:cNvPr>
          <p:cNvSpPr/>
          <p:nvPr/>
        </p:nvSpPr>
        <p:spPr>
          <a:xfrm>
            <a:off x="1360170" y="605445"/>
            <a:ext cx="3154679" cy="1134792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spc="-150">
                <a:ln>
                  <a:solidFill>
                    <a:schemeClr val="tx1">
                      <a:alpha val="97000"/>
                    </a:schemeClr>
                  </a:solidFill>
                </a:ln>
                <a:solidFill>
                  <a:srgbClr val="239D58"/>
                </a:solidFill>
                <a:latin typeface="UTM Avo" panose="02040603050506020204" pitchFamily="18" charset="0"/>
              </a:rPr>
              <a:t>a) Số?</a:t>
            </a:r>
            <a:endParaRPr lang="en-US" sz="5400" b="1" spc="-150" dirty="0">
              <a:ln>
                <a:solidFill>
                  <a:schemeClr val="tx1">
                    <a:alpha val="97000"/>
                  </a:schemeClr>
                </a:solidFill>
              </a:ln>
              <a:solidFill>
                <a:srgbClr val="239D58"/>
              </a:solidFill>
              <a:latin typeface="UTM Avo" panose="02040603050506020204" pitchFamily="18" charset="0"/>
            </a:endParaRPr>
          </a:p>
        </p:txBody>
      </p:sp>
      <p:pic>
        <p:nvPicPr>
          <p:cNvPr id="5" name="Picture 4" descr="A question mark in a square&#10;&#10;AI-generated content may be incorrect.">
            <a:extLst>
              <a:ext uri="{FF2B5EF4-FFF2-40B4-BE49-F238E27FC236}">
                <a16:creationId xmlns:a16="http://schemas.microsoft.com/office/drawing/2014/main" id="{B4CB2D94-CC7D-21AA-BCF1-5E0526DE19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0" t="31315" r="3750" b="33052"/>
          <a:stretch>
            <a:fillRect/>
          </a:stretch>
        </p:blipFill>
        <p:spPr>
          <a:xfrm>
            <a:off x="565233" y="4348848"/>
            <a:ext cx="11061532" cy="1438492"/>
          </a:xfrm>
          <a:prstGeom prst="rect">
            <a:avLst/>
          </a:prstGeom>
        </p:spPr>
      </p:pic>
      <p:pic>
        <p:nvPicPr>
          <p:cNvPr id="7" name="Picture 6" descr="A row of blue squares with black numbers&#10;&#10;AI-generated content may be incorrect.">
            <a:extLst>
              <a:ext uri="{FF2B5EF4-FFF2-40B4-BE49-F238E27FC236}">
                <a16:creationId xmlns:a16="http://schemas.microsoft.com/office/drawing/2014/main" id="{A617A28E-4035-504B-2CD7-F589CE3138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0" t="47396" r="5642" b="23750"/>
          <a:stretch>
            <a:fillRect/>
          </a:stretch>
        </p:blipFill>
        <p:spPr>
          <a:xfrm>
            <a:off x="455294" y="1753174"/>
            <a:ext cx="11281411" cy="1180232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D47646F-E1F4-3B87-244C-5FC40E5AFA01}"/>
              </a:ext>
            </a:extLst>
          </p:cNvPr>
          <p:cNvSpPr/>
          <p:nvPr/>
        </p:nvSpPr>
        <p:spPr>
          <a:xfrm>
            <a:off x="421876" y="3187172"/>
            <a:ext cx="1333500" cy="1134792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spc="-150" dirty="0">
                <a:ln>
                  <a:solidFill>
                    <a:schemeClr val="tx1">
                      <a:alpha val="97000"/>
                    </a:schemeClr>
                  </a:solidFill>
                </a:ln>
                <a:solidFill>
                  <a:srgbClr val="239D58"/>
                </a:solidFill>
                <a:latin typeface="UTM Avo" panose="02040603050506020204" pitchFamily="18" charset="0"/>
              </a:rPr>
              <a:t>b)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681A8B3-DCD0-4ED5-9D08-E52211FC0E3A}"/>
              </a:ext>
            </a:extLst>
          </p:cNvPr>
          <p:cNvGrpSpPr/>
          <p:nvPr/>
        </p:nvGrpSpPr>
        <p:grpSpPr>
          <a:xfrm>
            <a:off x="1417319" y="3035322"/>
            <a:ext cx="1333500" cy="1438492"/>
            <a:chOff x="1819275" y="3035322"/>
            <a:chExt cx="1333500" cy="1438492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188EF973-1DC1-A425-C550-85ADEC14B646}"/>
                </a:ext>
              </a:extLst>
            </p:cNvPr>
            <p:cNvSpPr/>
            <p:nvPr/>
          </p:nvSpPr>
          <p:spPr>
            <a:xfrm>
              <a:off x="2040255" y="3035322"/>
              <a:ext cx="891540" cy="143849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239D5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786B1EB9-427E-DC4C-C82A-7768A34FA44C}"/>
                </a:ext>
              </a:extLst>
            </p:cNvPr>
            <p:cNvSpPr/>
            <p:nvPr/>
          </p:nvSpPr>
          <p:spPr>
            <a:xfrm>
              <a:off x="1819275" y="3200614"/>
              <a:ext cx="1333500" cy="1134792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60000"/>
                </a:lnSpc>
              </a:pPr>
              <a:r>
                <a:rPr lang="en-US" sz="6600" b="1" spc="-150">
                  <a:ln>
                    <a:solidFill>
                      <a:schemeClr val="tx1">
                        <a:alpha val="97000"/>
                      </a:schemeClr>
                    </a:solidFill>
                  </a:ln>
                  <a:solidFill>
                    <a:srgbClr val="239D58"/>
                  </a:solidFill>
                  <a:latin typeface="UTM Avo" panose="02040603050506020204" pitchFamily="18" charset="0"/>
                </a:rPr>
                <a:t>&gt;</a:t>
              </a:r>
            </a:p>
            <a:p>
              <a:pPr algn="ctr">
                <a:lnSpc>
                  <a:spcPct val="60000"/>
                </a:lnSpc>
              </a:pPr>
              <a:r>
                <a:rPr lang="en-US" sz="6600" b="1" spc="-150">
                  <a:ln>
                    <a:solidFill>
                      <a:schemeClr val="tx1">
                        <a:alpha val="97000"/>
                      </a:schemeClr>
                    </a:solidFill>
                  </a:ln>
                  <a:solidFill>
                    <a:srgbClr val="239D58"/>
                  </a:solidFill>
                  <a:latin typeface="UTM Avo" panose="02040603050506020204" pitchFamily="18" charset="0"/>
                </a:rPr>
                <a:t>&lt;</a:t>
              </a:r>
              <a:endParaRPr lang="en-US" sz="6600" b="1" spc="-150" dirty="0">
                <a:ln>
                  <a:solidFill>
                    <a:schemeClr val="tx1">
                      <a:alpha val="97000"/>
                    </a:schemeClr>
                  </a:solidFill>
                </a:ln>
                <a:solidFill>
                  <a:srgbClr val="239D58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4716AAA-1CE0-AA19-99E9-6C72F5B6991B}"/>
              </a:ext>
            </a:extLst>
          </p:cNvPr>
          <p:cNvSpPr/>
          <p:nvPr/>
        </p:nvSpPr>
        <p:spPr>
          <a:xfrm>
            <a:off x="2535674" y="3187172"/>
            <a:ext cx="561345" cy="1134792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spc="-150">
                <a:ln>
                  <a:solidFill>
                    <a:schemeClr val="tx1">
                      <a:alpha val="97000"/>
                    </a:schemeClr>
                  </a:solidFill>
                </a:ln>
                <a:solidFill>
                  <a:srgbClr val="239D58"/>
                </a:solidFill>
                <a:latin typeface="UTM Avo" panose="02040603050506020204" pitchFamily="18" charset="0"/>
              </a:rPr>
              <a:t>?</a:t>
            </a:r>
            <a:endParaRPr lang="en-US" sz="5400" b="1" spc="-150" dirty="0">
              <a:ln>
                <a:solidFill>
                  <a:schemeClr val="tx1">
                    <a:alpha val="97000"/>
                  </a:schemeClr>
                </a:solidFill>
              </a:ln>
              <a:solidFill>
                <a:srgbClr val="239D58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8441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56B016-86A2-3432-0E1C-CA97A30C02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Đồ họa 273">
            <a:extLst>
              <a:ext uri="{FF2B5EF4-FFF2-40B4-BE49-F238E27FC236}">
                <a16:creationId xmlns:a16="http://schemas.microsoft.com/office/drawing/2014/main" id="{85D88412-BF31-22DC-919D-FB97B3EC11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8493" y="605445"/>
            <a:ext cx="840267" cy="943319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77F839C-98A4-8E6B-E1BD-9D1D84B80066}"/>
              </a:ext>
            </a:extLst>
          </p:cNvPr>
          <p:cNvSpPr/>
          <p:nvPr/>
        </p:nvSpPr>
        <p:spPr>
          <a:xfrm>
            <a:off x="1360170" y="605445"/>
            <a:ext cx="3154679" cy="1134792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spc="-150">
                <a:ln>
                  <a:solidFill>
                    <a:schemeClr val="tx1">
                      <a:alpha val="97000"/>
                    </a:schemeClr>
                  </a:solidFill>
                </a:ln>
                <a:solidFill>
                  <a:srgbClr val="239D58"/>
                </a:solidFill>
                <a:latin typeface="UTM Avo" panose="02040603050506020204" pitchFamily="18" charset="0"/>
              </a:rPr>
              <a:t>a) Số?</a:t>
            </a:r>
            <a:endParaRPr lang="en-US" sz="5400" b="1" spc="-150" dirty="0">
              <a:ln>
                <a:solidFill>
                  <a:schemeClr val="tx1">
                    <a:alpha val="97000"/>
                  </a:schemeClr>
                </a:solidFill>
              </a:ln>
              <a:solidFill>
                <a:srgbClr val="239D58"/>
              </a:solidFill>
              <a:latin typeface="UTM Avo" panose="02040603050506020204" pitchFamily="18" charset="0"/>
            </a:endParaRPr>
          </a:p>
        </p:txBody>
      </p:sp>
      <p:pic>
        <p:nvPicPr>
          <p:cNvPr id="4" name="Picture 3" descr="A question mark in a square&#10;&#10;AI-generated content may be incorrect.">
            <a:extLst>
              <a:ext uri="{FF2B5EF4-FFF2-40B4-BE49-F238E27FC236}">
                <a16:creationId xmlns:a16="http://schemas.microsoft.com/office/drawing/2014/main" id="{B5A8F16F-DA29-1BDB-D6F0-EF7A466948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0" t="31315" r="3750" b="33052"/>
          <a:stretch>
            <a:fillRect/>
          </a:stretch>
        </p:blipFill>
        <p:spPr>
          <a:xfrm>
            <a:off x="565233" y="4348848"/>
            <a:ext cx="11061532" cy="1438492"/>
          </a:xfrm>
          <a:prstGeom prst="rect">
            <a:avLst/>
          </a:prstGeom>
        </p:spPr>
      </p:pic>
      <p:pic>
        <p:nvPicPr>
          <p:cNvPr id="5" name="Picture 4" descr="A row of blue squares with black numbers&#10;&#10;AI-generated content may be incorrect.">
            <a:extLst>
              <a:ext uri="{FF2B5EF4-FFF2-40B4-BE49-F238E27FC236}">
                <a16:creationId xmlns:a16="http://schemas.microsoft.com/office/drawing/2014/main" id="{845696D1-BEBA-8B33-8F61-4A49368F75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0" t="47396" r="5642" b="23750"/>
          <a:stretch>
            <a:fillRect/>
          </a:stretch>
        </p:blipFill>
        <p:spPr>
          <a:xfrm>
            <a:off x="455294" y="1753174"/>
            <a:ext cx="11281411" cy="1180232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BC8D254-83AC-F137-8698-76E95A4F9DE8}"/>
              </a:ext>
            </a:extLst>
          </p:cNvPr>
          <p:cNvSpPr/>
          <p:nvPr/>
        </p:nvSpPr>
        <p:spPr>
          <a:xfrm>
            <a:off x="421876" y="3187172"/>
            <a:ext cx="1333500" cy="1134792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spc="-150">
                <a:ln>
                  <a:solidFill>
                    <a:schemeClr val="tx1">
                      <a:alpha val="97000"/>
                    </a:schemeClr>
                  </a:solidFill>
                </a:ln>
                <a:solidFill>
                  <a:srgbClr val="239D58"/>
                </a:solidFill>
                <a:latin typeface="UTM Avo" panose="02040603050506020204" pitchFamily="18" charset="0"/>
              </a:rPr>
              <a:t>b)</a:t>
            </a:r>
            <a:endParaRPr lang="en-US" sz="5400" b="1" spc="-150" dirty="0">
              <a:ln>
                <a:solidFill>
                  <a:schemeClr val="tx1">
                    <a:alpha val="97000"/>
                  </a:schemeClr>
                </a:solidFill>
              </a:ln>
              <a:solidFill>
                <a:srgbClr val="239D58"/>
              </a:solidFill>
              <a:latin typeface="UTM Avo" panose="020406030505060202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990FD4F-632F-3CC2-F86D-B8A021FD62F7}"/>
              </a:ext>
            </a:extLst>
          </p:cNvPr>
          <p:cNvGrpSpPr/>
          <p:nvPr/>
        </p:nvGrpSpPr>
        <p:grpSpPr>
          <a:xfrm>
            <a:off x="1417319" y="3035322"/>
            <a:ext cx="1333500" cy="1438492"/>
            <a:chOff x="1819275" y="3035322"/>
            <a:chExt cx="1333500" cy="1438492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012C4153-FD8B-B763-AFFE-2ECCC45C4910}"/>
                </a:ext>
              </a:extLst>
            </p:cNvPr>
            <p:cNvSpPr/>
            <p:nvPr/>
          </p:nvSpPr>
          <p:spPr>
            <a:xfrm>
              <a:off x="2040255" y="3035322"/>
              <a:ext cx="891540" cy="143849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239D5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BB4D6330-AC75-4BD1-037C-F9CF6EE9EA6D}"/>
                </a:ext>
              </a:extLst>
            </p:cNvPr>
            <p:cNvSpPr/>
            <p:nvPr/>
          </p:nvSpPr>
          <p:spPr>
            <a:xfrm>
              <a:off x="1819275" y="3200614"/>
              <a:ext cx="1333500" cy="1134792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60000"/>
                </a:lnSpc>
              </a:pPr>
              <a:r>
                <a:rPr lang="en-US" sz="6600" b="1" spc="-150">
                  <a:ln>
                    <a:solidFill>
                      <a:schemeClr val="tx1">
                        <a:alpha val="97000"/>
                      </a:schemeClr>
                    </a:solidFill>
                  </a:ln>
                  <a:solidFill>
                    <a:srgbClr val="239D58"/>
                  </a:solidFill>
                  <a:latin typeface="UTM Avo" panose="02040603050506020204" pitchFamily="18" charset="0"/>
                </a:rPr>
                <a:t>&gt;</a:t>
              </a:r>
            </a:p>
            <a:p>
              <a:pPr algn="ctr">
                <a:lnSpc>
                  <a:spcPct val="60000"/>
                </a:lnSpc>
              </a:pPr>
              <a:r>
                <a:rPr lang="en-US" sz="6600" b="1" spc="-150">
                  <a:ln>
                    <a:solidFill>
                      <a:schemeClr val="tx1">
                        <a:alpha val="97000"/>
                      </a:schemeClr>
                    </a:solidFill>
                  </a:ln>
                  <a:solidFill>
                    <a:srgbClr val="239D58"/>
                  </a:solidFill>
                  <a:latin typeface="UTM Avo" panose="02040603050506020204" pitchFamily="18" charset="0"/>
                </a:rPr>
                <a:t>&lt;</a:t>
              </a:r>
              <a:endParaRPr lang="en-US" sz="6600" b="1" spc="-150" dirty="0">
                <a:ln>
                  <a:solidFill>
                    <a:schemeClr val="tx1">
                      <a:alpha val="97000"/>
                    </a:schemeClr>
                  </a:solidFill>
                </a:ln>
                <a:solidFill>
                  <a:srgbClr val="239D58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44D4320-E47A-4211-AF46-2323992BD09E}"/>
              </a:ext>
            </a:extLst>
          </p:cNvPr>
          <p:cNvSpPr txBox="1"/>
          <p:nvPr/>
        </p:nvSpPr>
        <p:spPr>
          <a:xfrm>
            <a:off x="2529839" y="1944647"/>
            <a:ext cx="34169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15C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3AE43D-00F1-975A-11BE-E742161BF69A}"/>
              </a:ext>
            </a:extLst>
          </p:cNvPr>
          <p:cNvSpPr txBox="1"/>
          <p:nvPr/>
        </p:nvSpPr>
        <p:spPr>
          <a:xfrm>
            <a:off x="3097019" y="1944647"/>
            <a:ext cx="65485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15C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64B2D3-164A-EE42-AF7F-8673B54BB6AC}"/>
              </a:ext>
            </a:extLst>
          </p:cNvPr>
          <p:cNvSpPr txBox="1"/>
          <p:nvPr/>
        </p:nvSpPr>
        <p:spPr>
          <a:xfrm>
            <a:off x="4572893" y="2004805"/>
            <a:ext cx="65485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15C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8301B6-E58A-D17C-0BE6-1813D237F05F}"/>
              </a:ext>
            </a:extLst>
          </p:cNvPr>
          <p:cNvSpPr txBox="1"/>
          <p:nvPr/>
        </p:nvSpPr>
        <p:spPr>
          <a:xfrm>
            <a:off x="6762012" y="2004805"/>
            <a:ext cx="65485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15C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73DF0D-E74B-54D6-944F-11FDD72CCDC4}"/>
              </a:ext>
            </a:extLst>
          </p:cNvPr>
          <p:cNvSpPr txBox="1"/>
          <p:nvPr/>
        </p:nvSpPr>
        <p:spPr>
          <a:xfrm>
            <a:off x="7542043" y="2004804"/>
            <a:ext cx="65485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15C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FED378-A535-5B75-19C8-E291CB00A5FB}"/>
              </a:ext>
            </a:extLst>
          </p:cNvPr>
          <p:cNvSpPr txBox="1"/>
          <p:nvPr/>
        </p:nvSpPr>
        <p:spPr>
          <a:xfrm>
            <a:off x="8984524" y="2004803"/>
            <a:ext cx="65485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15C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2C7A2A9-D8B0-F9DF-3E2F-7FE6130F153A}"/>
              </a:ext>
            </a:extLst>
          </p:cNvPr>
          <p:cNvGrpSpPr/>
          <p:nvPr/>
        </p:nvGrpSpPr>
        <p:grpSpPr>
          <a:xfrm>
            <a:off x="1287780" y="4602614"/>
            <a:ext cx="467596" cy="830997"/>
            <a:chOff x="1287780" y="4602614"/>
            <a:chExt cx="467596" cy="830997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F4CE43D-976A-4D43-983A-1C0C59D58326}"/>
                </a:ext>
              </a:extLst>
            </p:cNvPr>
            <p:cNvSpPr/>
            <p:nvPr/>
          </p:nvSpPr>
          <p:spPr>
            <a:xfrm>
              <a:off x="1417319" y="4854535"/>
              <a:ext cx="338057" cy="4710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3B3C5FE-42B5-B5C3-20ED-71431F043823}"/>
                </a:ext>
              </a:extLst>
            </p:cNvPr>
            <p:cNvSpPr txBox="1"/>
            <p:nvPr/>
          </p:nvSpPr>
          <p:spPr>
            <a:xfrm>
              <a:off x="1287780" y="4602614"/>
              <a:ext cx="2209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E51685"/>
                  </a:solidFill>
                  <a:latin typeface="UTM Avo" panose="02040603050506020204" pitchFamily="18" charset="0"/>
                </a:rPr>
                <a:t>&lt;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DE358D7-EEEC-1065-9233-A43E30F3007A}"/>
              </a:ext>
            </a:extLst>
          </p:cNvPr>
          <p:cNvGrpSpPr/>
          <p:nvPr/>
        </p:nvGrpSpPr>
        <p:grpSpPr>
          <a:xfrm>
            <a:off x="4175635" y="4602613"/>
            <a:ext cx="467596" cy="830997"/>
            <a:chOff x="1287780" y="4602614"/>
            <a:chExt cx="467596" cy="830997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3268AB9-5F4E-724B-4AC3-C7402D7F416F}"/>
                </a:ext>
              </a:extLst>
            </p:cNvPr>
            <p:cNvSpPr/>
            <p:nvPr/>
          </p:nvSpPr>
          <p:spPr>
            <a:xfrm>
              <a:off x="1417319" y="4854535"/>
              <a:ext cx="338057" cy="4710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B2BF513-37CE-6674-4CD1-4B39D8F5CC2D}"/>
                </a:ext>
              </a:extLst>
            </p:cNvPr>
            <p:cNvSpPr txBox="1"/>
            <p:nvPr/>
          </p:nvSpPr>
          <p:spPr>
            <a:xfrm>
              <a:off x="1287780" y="4602614"/>
              <a:ext cx="2209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E51685"/>
                  </a:solidFill>
                  <a:latin typeface="UTM Avo" panose="02040603050506020204" pitchFamily="18" charset="0"/>
                </a:rPr>
                <a:t>&gt;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09F0CB7-EF6B-54C1-7E5C-B7A893714EC3}"/>
              </a:ext>
            </a:extLst>
          </p:cNvPr>
          <p:cNvGrpSpPr/>
          <p:nvPr/>
        </p:nvGrpSpPr>
        <p:grpSpPr>
          <a:xfrm>
            <a:off x="10436624" y="4602613"/>
            <a:ext cx="467596" cy="830997"/>
            <a:chOff x="1287780" y="4602614"/>
            <a:chExt cx="467596" cy="830997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40AC47F-8254-526C-16E9-498B2BE9BD4F}"/>
                </a:ext>
              </a:extLst>
            </p:cNvPr>
            <p:cNvSpPr/>
            <p:nvPr/>
          </p:nvSpPr>
          <p:spPr>
            <a:xfrm>
              <a:off x="1417319" y="4854535"/>
              <a:ext cx="338057" cy="4710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32F52AB-9A97-9C99-B1FE-EAEE027BBB4F}"/>
                </a:ext>
              </a:extLst>
            </p:cNvPr>
            <p:cNvSpPr txBox="1"/>
            <p:nvPr/>
          </p:nvSpPr>
          <p:spPr>
            <a:xfrm>
              <a:off x="1287780" y="4602614"/>
              <a:ext cx="2209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E51685"/>
                  </a:solidFill>
                  <a:latin typeface="UTM Avo" panose="02040603050506020204" pitchFamily="18" charset="0"/>
                </a:rPr>
                <a:t>&gt;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D7CC1BB-11FE-76E6-DAB2-ECD8CFA9368C}"/>
              </a:ext>
            </a:extLst>
          </p:cNvPr>
          <p:cNvGrpSpPr/>
          <p:nvPr/>
        </p:nvGrpSpPr>
        <p:grpSpPr>
          <a:xfrm>
            <a:off x="7302153" y="4602612"/>
            <a:ext cx="467596" cy="830997"/>
            <a:chOff x="1287780" y="4602614"/>
            <a:chExt cx="467596" cy="830997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E6AE51D-335E-46DB-5683-3A07B4CD577D}"/>
                </a:ext>
              </a:extLst>
            </p:cNvPr>
            <p:cNvSpPr/>
            <p:nvPr/>
          </p:nvSpPr>
          <p:spPr>
            <a:xfrm>
              <a:off x="1417319" y="4854535"/>
              <a:ext cx="338057" cy="4710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4592218-BC51-AB65-E0A9-5662BCA6B715}"/>
                </a:ext>
              </a:extLst>
            </p:cNvPr>
            <p:cNvSpPr txBox="1"/>
            <p:nvPr/>
          </p:nvSpPr>
          <p:spPr>
            <a:xfrm>
              <a:off x="1287780" y="4602614"/>
              <a:ext cx="2209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E51685"/>
                  </a:solidFill>
                  <a:latin typeface="UTM Avo" panose="02040603050506020204" pitchFamily="18" charset="0"/>
                </a:rPr>
                <a:t>&lt;</a:t>
              </a:r>
            </a:p>
          </p:txBody>
        </p:sp>
      </p:grp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71FFBC0-278A-DF9C-96DB-231EC4AC9318}"/>
              </a:ext>
            </a:extLst>
          </p:cNvPr>
          <p:cNvSpPr/>
          <p:nvPr/>
        </p:nvSpPr>
        <p:spPr>
          <a:xfrm>
            <a:off x="2535674" y="3187172"/>
            <a:ext cx="561345" cy="1134792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spc="-150">
                <a:ln>
                  <a:solidFill>
                    <a:schemeClr val="tx1">
                      <a:alpha val="97000"/>
                    </a:schemeClr>
                  </a:solidFill>
                </a:ln>
                <a:solidFill>
                  <a:srgbClr val="239D58"/>
                </a:solidFill>
                <a:latin typeface="UTM Avo" panose="02040603050506020204" pitchFamily="18" charset="0"/>
              </a:rPr>
              <a:t>?</a:t>
            </a:r>
            <a:endParaRPr lang="en-US" sz="5400" b="1" spc="-150" dirty="0">
              <a:ln>
                <a:solidFill>
                  <a:schemeClr val="tx1">
                    <a:alpha val="97000"/>
                  </a:schemeClr>
                </a:solidFill>
              </a:ln>
              <a:solidFill>
                <a:srgbClr val="239D58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650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A3EE04-F328-B37F-5865-856B946830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row of blue squares with black text&#10;&#10;AI-generated content may be incorrect.">
            <a:extLst>
              <a:ext uri="{FF2B5EF4-FFF2-40B4-BE49-F238E27FC236}">
                <a16:creationId xmlns:a16="http://schemas.microsoft.com/office/drawing/2014/main" id="{DD94EF9E-A6D7-A520-1D15-5CAA7F15A7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6" t="30054" r="2266" b="27096"/>
          <a:stretch>
            <a:fillRect/>
          </a:stretch>
        </p:blipFill>
        <p:spPr>
          <a:xfrm>
            <a:off x="1536508" y="1390249"/>
            <a:ext cx="9426243" cy="1352916"/>
          </a:xfrm>
          <a:prstGeom prst="rect">
            <a:avLst/>
          </a:prstGeom>
        </p:spPr>
      </p:pic>
      <p:pic>
        <p:nvPicPr>
          <p:cNvPr id="2" name="Đồ họa 275">
            <a:extLst>
              <a:ext uri="{FF2B5EF4-FFF2-40B4-BE49-F238E27FC236}">
                <a16:creationId xmlns:a16="http://schemas.microsoft.com/office/drawing/2014/main" id="{0ED13211-B329-0FF3-F77E-9FF50E1A92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8636" y="513551"/>
            <a:ext cx="750613" cy="95239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A3F5B2A-CAC5-F2F1-1DFC-BF884C39009D}"/>
              </a:ext>
            </a:extLst>
          </p:cNvPr>
          <p:cNvSpPr/>
          <p:nvPr/>
        </p:nvSpPr>
        <p:spPr>
          <a:xfrm>
            <a:off x="853054" y="422351"/>
            <a:ext cx="3154679" cy="1134792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spc="-150">
                <a:ln>
                  <a:solidFill>
                    <a:schemeClr val="tx1">
                      <a:alpha val="97000"/>
                    </a:schemeClr>
                  </a:solidFill>
                </a:ln>
                <a:solidFill>
                  <a:srgbClr val="D36BC5"/>
                </a:solidFill>
                <a:latin typeface="UTM Avo" panose="02040603050506020204" pitchFamily="18" charset="0"/>
              </a:rPr>
              <a:t>a) Số?</a:t>
            </a:r>
            <a:endParaRPr lang="en-US" sz="5400" b="1" spc="-150" dirty="0">
              <a:ln>
                <a:solidFill>
                  <a:schemeClr val="tx1">
                    <a:alpha val="97000"/>
                  </a:schemeClr>
                </a:solidFill>
              </a:ln>
              <a:solidFill>
                <a:srgbClr val="D36BC5"/>
              </a:solidFill>
              <a:latin typeface="UTM Avo" panose="020406030505060202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CC5CDAF-3759-FA0E-8E67-3A93645A7684}"/>
              </a:ext>
            </a:extLst>
          </p:cNvPr>
          <p:cNvSpPr/>
          <p:nvPr/>
        </p:nvSpPr>
        <p:spPr>
          <a:xfrm>
            <a:off x="330134" y="3187172"/>
            <a:ext cx="1333500" cy="1134792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spc="-150">
                <a:ln>
                  <a:solidFill>
                    <a:schemeClr val="tx1">
                      <a:alpha val="97000"/>
                    </a:schemeClr>
                  </a:solidFill>
                </a:ln>
                <a:solidFill>
                  <a:srgbClr val="D36BC5"/>
                </a:solidFill>
                <a:latin typeface="UTM Avo" panose="02040603050506020204" pitchFamily="18" charset="0"/>
              </a:rPr>
              <a:t>b)</a:t>
            </a:r>
            <a:endParaRPr lang="en-US" sz="5400" b="1" spc="-150" dirty="0">
              <a:ln>
                <a:solidFill>
                  <a:schemeClr val="tx1">
                    <a:alpha val="97000"/>
                  </a:schemeClr>
                </a:solidFill>
              </a:ln>
              <a:solidFill>
                <a:srgbClr val="D36BC5"/>
              </a:solidFill>
              <a:latin typeface="UTM Avo" panose="020406030505060202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1EBFCDD-1029-3EBA-C654-6A807BEF03A5}"/>
              </a:ext>
            </a:extLst>
          </p:cNvPr>
          <p:cNvGrpSpPr/>
          <p:nvPr/>
        </p:nvGrpSpPr>
        <p:grpSpPr>
          <a:xfrm>
            <a:off x="1325577" y="2723822"/>
            <a:ext cx="1333500" cy="1858225"/>
            <a:chOff x="1819275" y="2723822"/>
            <a:chExt cx="1333500" cy="1858225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93CA9E55-EB9E-DF0F-3D42-B14C61399C99}"/>
                </a:ext>
              </a:extLst>
            </p:cNvPr>
            <p:cNvSpPr/>
            <p:nvPr/>
          </p:nvSpPr>
          <p:spPr>
            <a:xfrm>
              <a:off x="2030207" y="2723822"/>
              <a:ext cx="893885" cy="1858225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D36BC5"/>
                </a:solidFill>
              </a:endParaRP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30AF7805-3EBB-24DD-8C6B-25E1FA65E24D}"/>
                </a:ext>
              </a:extLst>
            </p:cNvPr>
            <p:cNvSpPr/>
            <p:nvPr/>
          </p:nvSpPr>
          <p:spPr>
            <a:xfrm>
              <a:off x="1819275" y="3200614"/>
              <a:ext cx="1333500" cy="1134792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60000"/>
                </a:lnSpc>
              </a:pPr>
              <a:r>
                <a:rPr lang="en-US" sz="6600" b="1" spc="-150">
                  <a:ln>
                    <a:solidFill>
                      <a:schemeClr val="tx1">
                        <a:alpha val="97000"/>
                      </a:schemeClr>
                    </a:solidFill>
                  </a:ln>
                  <a:solidFill>
                    <a:srgbClr val="D36BC5"/>
                  </a:solidFill>
                  <a:latin typeface="UTM Avo" panose="02040603050506020204" pitchFamily="18" charset="0"/>
                </a:rPr>
                <a:t>&gt;</a:t>
              </a:r>
            </a:p>
            <a:p>
              <a:pPr algn="ctr">
                <a:lnSpc>
                  <a:spcPct val="60000"/>
                </a:lnSpc>
              </a:pPr>
              <a:r>
                <a:rPr lang="en-US" sz="6600" b="1" spc="-150">
                  <a:ln>
                    <a:solidFill>
                      <a:schemeClr val="tx1">
                        <a:alpha val="97000"/>
                      </a:schemeClr>
                    </a:solidFill>
                  </a:ln>
                  <a:solidFill>
                    <a:srgbClr val="D36BC5"/>
                  </a:solidFill>
                  <a:latin typeface="UTM Avo" panose="02040603050506020204" pitchFamily="18" charset="0"/>
                </a:rPr>
                <a:t>&lt;</a:t>
              </a:r>
            </a:p>
            <a:p>
              <a:pPr algn="ctr">
                <a:lnSpc>
                  <a:spcPct val="60000"/>
                </a:lnSpc>
              </a:pPr>
              <a:r>
                <a:rPr lang="en-US" sz="6600" b="1" spc="-150">
                  <a:ln>
                    <a:solidFill>
                      <a:schemeClr val="tx1">
                        <a:alpha val="97000"/>
                      </a:schemeClr>
                    </a:solidFill>
                  </a:ln>
                  <a:solidFill>
                    <a:srgbClr val="D36BC5"/>
                  </a:solidFill>
                  <a:latin typeface="UTM Avo" panose="02040603050506020204" pitchFamily="18" charset="0"/>
                </a:rPr>
                <a:t>=</a:t>
              </a:r>
              <a:endParaRPr lang="en-US" sz="6600" b="1" spc="-150" dirty="0">
                <a:ln>
                  <a:solidFill>
                    <a:schemeClr val="tx1">
                      <a:alpha val="97000"/>
                    </a:schemeClr>
                  </a:solidFill>
                </a:ln>
                <a:solidFill>
                  <a:srgbClr val="D36BC5"/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9" name="Picture 8" descr="A question mark in a square&#10;&#10;AI-generated content may be incorrect.">
            <a:extLst>
              <a:ext uri="{FF2B5EF4-FFF2-40B4-BE49-F238E27FC236}">
                <a16:creationId xmlns:a16="http://schemas.microsoft.com/office/drawing/2014/main" id="{EB635C3B-8394-3CC0-3CA0-CF51BB7591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9" t="20396" r="4285" b="22015"/>
          <a:stretch>
            <a:fillRect/>
          </a:stretch>
        </p:blipFill>
        <p:spPr>
          <a:xfrm>
            <a:off x="511063" y="4792855"/>
            <a:ext cx="11440868" cy="1134792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AE7BF18-D3DB-53FB-7FA8-6049ED4C36F3}"/>
              </a:ext>
            </a:extLst>
          </p:cNvPr>
          <p:cNvSpPr/>
          <p:nvPr/>
        </p:nvSpPr>
        <p:spPr>
          <a:xfrm>
            <a:off x="2550690" y="3085538"/>
            <a:ext cx="561345" cy="1134792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spc="-150">
                <a:ln>
                  <a:solidFill>
                    <a:schemeClr val="tx1">
                      <a:alpha val="97000"/>
                    </a:schemeClr>
                  </a:solidFill>
                </a:ln>
                <a:solidFill>
                  <a:srgbClr val="D36BC5"/>
                </a:solidFill>
                <a:latin typeface="UTM Avo" panose="02040603050506020204" pitchFamily="18" charset="0"/>
              </a:rPr>
              <a:t>?</a:t>
            </a:r>
            <a:endParaRPr lang="en-US" sz="5400" b="1" spc="-150" dirty="0">
              <a:ln>
                <a:solidFill>
                  <a:schemeClr val="tx1">
                    <a:alpha val="97000"/>
                  </a:schemeClr>
                </a:solidFill>
              </a:ln>
              <a:solidFill>
                <a:srgbClr val="D36BC5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4833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A7F9CD-8EEB-4A8F-0124-A8DB08EC7A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18">
            <a:extLst>
              <a:ext uri="{FF2B5EF4-FFF2-40B4-BE49-F238E27FC236}">
                <a16:creationId xmlns:a16="http://schemas.microsoft.com/office/drawing/2014/main" id="{BC02EFDA-3A25-2083-64A8-4920F147D8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54305" y="55977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3" name="Picture 19" descr="FIB_BG__background-image">
            <a:extLst>
              <a:ext uri="{FF2B5EF4-FFF2-40B4-BE49-F238E27FC236}">
                <a16:creationId xmlns:a16="http://schemas.microsoft.com/office/drawing/2014/main" id="{A853D6FE-7A45-903E-D2DE-1463905901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90" t="28540" r="1945" b="30477"/>
          <a:stretch>
            <a:fillRect/>
          </a:stretch>
        </p:blipFill>
        <p:spPr bwMode="auto">
          <a:xfrm>
            <a:off x="853054" y="1414059"/>
            <a:ext cx="10109289" cy="155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AutoShape 37">
            <a:extLst>
              <a:ext uri="{FF2B5EF4-FFF2-40B4-BE49-F238E27FC236}">
                <a16:creationId xmlns:a16="http://schemas.microsoft.com/office/drawing/2014/main" id="{DFEF9D89-FF75-EA79-989D-4E1AD0B7139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04063" y="134733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62" name="Picture 38" descr="FIB_BG__background-image">
            <a:extLst>
              <a:ext uri="{FF2B5EF4-FFF2-40B4-BE49-F238E27FC236}">
                <a16:creationId xmlns:a16="http://schemas.microsoft.com/office/drawing/2014/main" id="{E79BE147-5FAA-4417-9CCD-4BF35520F4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3" t="48589" r="3188" b="14462"/>
          <a:stretch>
            <a:fillRect/>
          </a:stretch>
        </p:blipFill>
        <p:spPr bwMode="auto">
          <a:xfrm>
            <a:off x="435133" y="5011019"/>
            <a:ext cx="11321734" cy="120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" name="Đồ họa 275">
            <a:extLst>
              <a:ext uri="{FF2B5EF4-FFF2-40B4-BE49-F238E27FC236}">
                <a16:creationId xmlns:a16="http://schemas.microsoft.com/office/drawing/2014/main" id="{46807472-FA0D-9D6A-AB8C-9254F0C7A2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8636" y="513551"/>
            <a:ext cx="750613" cy="952391"/>
          </a:xfrm>
          <a:prstGeom prst="rect">
            <a:avLst/>
          </a:prstGeom>
        </p:spPr>
      </p:pic>
      <p:sp>
        <p:nvSpPr>
          <p:cNvPr id="1025" name="Rectangle: Rounded Corners 1024">
            <a:extLst>
              <a:ext uri="{FF2B5EF4-FFF2-40B4-BE49-F238E27FC236}">
                <a16:creationId xmlns:a16="http://schemas.microsoft.com/office/drawing/2014/main" id="{299515EF-E08D-843D-C5D4-64818FFF340D}"/>
              </a:ext>
            </a:extLst>
          </p:cNvPr>
          <p:cNvSpPr/>
          <p:nvPr/>
        </p:nvSpPr>
        <p:spPr>
          <a:xfrm>
            <a:off x="853054" y="422351"/>
            <a:ext cx="3154679" cy="1134792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spc="-150">
                <a:ln>
                  <a:solidFill>
                    <a:schemeClr val="tx1">
                      <a:alpha val="97000"/>
                    </a:schemeClr>
                  </a:solidFill>
                </a:ln>
                <a:solidFill>
                  <a:srgbClr val="D36BC5"/>
                </a:solidFill>
                <a:latin typeface="UTM Avo" panose="02040603050506020204" pitchFamily="18" charset="0"/>
              </a:rPr>
              <a:t>a) Số?</a:t>
            </a:r>
            <a:endParaRPr lang="en-US" sz="5400" b="1" spc="-150" dirty="0">
              <a:ln>
                <a:solidFill>
                  <a:schemeClr val="tx1">
                    <a:alpha val="97000"/>
                  </a:schemeClr>
                </a:solidFill>
              </a:ln>
              <a:solidFill>
                <a:srgbClr val="D36BC5"/>
              </a:solidFill>
              <a:latin typeface="UTM Avo" panose="02040603050506020204" pitchFamily="18" charset="0"/>
            </a:endParaRPr>
          </a:p>
        </p:txBody>
      </p:sp>
      <p:sp>
        <p:nvSpPr>
          <p:cNvPr id="1027" name="Rectangle: Rounded Corners 1026">
            <a:extLst>
              <a:ext uri="{FF2B5EF4-FFF2-40B4-BE49-F238E27FC236}">
                <a16:creationId xmlns:a16="http://schemas.microsoft.com/office/drawing/2014/main" id="{6872226C-B1AC-4F4F-A941-8B52659AB0D6}"/>
              </a:ext>
            </a:extLst>
          </p:cNvPr>
          <p:cNvSpPr/>
          <p:nvPr/>
        </p:nvSpPr>
        <p:spPr>
          <a:xfrm>
            <a:off x="301139" y="3448346"/>
            <a:ext cx="1333500" cy="1134792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spc="-150">
                <a:ln>
                  <a:solidFill>
                    <a:schemeClr val="tx1">
                      <a:alpha val="97000"/>
                    </a:schemeClr>
                  </a:solidFill>
                </a:ln>
                <a:solidFill>
                  <a:srgbClr val="D36BC5"/>
                </a:solidFill>
                <a:latin typeface="UTM Avo" panose="02040603050506020204" pitchFamily="18" charset="0"/>
              </a:rPr>
              <a:t>b)</a:t>
            </a:r>
            <a:endParaRPr lang="en-US" sz="5400" b="1" spc="-150" dirty="0">
              <a:ln>
                <a:solidFill>
                  <a:schemeClr val="tx1">
                    <a:alpha val="97000"/>
                  </a:schemeClr>
                </a:solidFill>
              </a:ln>
              <a:solidFill>
                <a:srgbClr val="D36BC5"/>
              </a:solidFill>
              <a:latin typeface="UTM Avo" panose="02040603050506020204" pitchFamily="18" charset="0"/>
            </a:endParaRPr>
          </a:p>
        </p:txBody>
      </p:sp>
      <p:grpSp>
        <p:nvGrpSpPr>
          <p:cNvPr id="1028" name="Group 1027">
            <a:extLst>
              <a:ext uri="{FF2B5EF4-FFF2-40B4-BE49-F238E27FC236}">
                <a16:creationId xmlns:a16="http://schemas.microsoft.com/office/drawing/2014/main" id="{3D5D97C1-EBF7-DD79-CCAC-716E8056B333}"/>
              </a:ext>
            </a:extLst>
          </p:cNvPr>
          <p:cNvGrpSpPr/>
          <p:nvPr/>
        </p:nvGrpSpPr>
        <p:grpSpPr>
          <a:xfrm>
            <a:off x="1339955" y="3152794"/>
            <a:ext cx="1333500" cy="1858225"/>
            <a:chOff x="1819275" y="2723822"/>
            <a:chExt cx="1333500" cy="1858225"/>
          </a:xfrm>
        </p:grpSpPr>
        <p:sp>
          <p:nvSpPr>
            <p:cNvPr id="1029" name="Rectangle: Rounded Corners 1028">
              <a:extLst>
                <a:ext uri="{FF2B5EF4-FFF2-40B4-BE49-F238E27FC236}">
                  <a16:creationId xmlns:a16="http://schemas.microsoft.com/office/drawing/2014/main" id="{35D443C5-B534-3AB8-E098-24FDED6532F3}"/>
                </a:ext>
              </a:extLst>
            </p:cNvPr>
            <p:cNvSpPr/>
            <p:nvPr/>
          </p:nvSpPr>
          <p:spPr>
            <a:xfrm>
              <a:off x="2030207" y="2723822"/>
              <a:ext cx="893885" cy="1858225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D36BC5"/>
                </a:solidFill>
              </a:endParaRPr>
            </a:p>
          </p:txBody>
        </p:sp>
        <p:sp>
          <p:nvSpPr>
            <p:cNvPr id="1030" name="Rectangle: Rounded Corners 1029">
              <a:extLst>
                <a:ext uri="{FF2B5EF4-FFF2-40B4-BE49-F238E27FC236}">
                  <a16:creationId xmlns:a16="http://schemas.microsoft.com/office/drawing/2014/main" id="{242CD4CD-D036-4F9B-ABF9-56D7751B5EA4}"/>
                </a:ext>
              </a:extLst>
            </p:cNvPr>
            <p:cNvSpPr/>
            <p:nvPr/>
          </p:nvSpPr>
          <p:spPr>
            <a:xfrm>
              <a:off x="1819275" y="3200614"/>
              <a:ext cx="1333500" cy="1134792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60000"/>
                </a:lnSpc>
              </a:pPr>
              <a:r>
                <a:rPr lang="en-US" sz="6600" b="1" spc="-150">
                  <a:ln>
                    <a:solidFill>
                      <a:schemeClr val="tx1">
                        <a:alpha val="97000"/>
                      </a:schemeClr>
                    </a:solidFill>
                  </a:ln>
                  <a:solidFill>
                    <a:srgbClr val="D36BC5"/>
                  </a:solidFill>
                  <a:latin typeface="UTM Avo" panose="02040603050506020204" pitchFamily="18" charset="0"/>
                </a:rPr>
                <a:t>&gt;</a:t>
              </a:r>
            </a:p>
            <a:p>
              <a:pPr algn="ctr">
                <a:lnSpc>
                  <a:spcPct val="60000"/>
                </a:lnSpc>
              </a:pPr>
              <a:r>
                <a:rPr lang="en-US" sz="6600" b="1" spc="-150">
                  <a:ln>
                    <a:solidFill>
                      <a:schemeClr val="tx1">
                        <a:alpha val="97000"/>
                      </a:schemeClr>
                    </a:solidFill>
                  </a:ln>
                  <a:solidFill>
                    <a:srgbClr val="D36BC5"/>
                  </a:solidFill>
                  <a:latin typeface="UTM Avo" panose="02040603050506020204" pitchFamily="18" charset="0"/>
                </a:rPr>
                <a:t>&lt;</a:t>
              </a:r>
            </a:p>
            <a:p>
              <a:pPr algn="ctr">
                <a:lnSpc>
                  <a:spcPct val="60000"/>
                </a:lnSpc>
              </a:pPr>
              <a:r>
                <a:rPr lang="en-US" sz="6600" b="1" spc="-150">
                  <a:ln>
                    <a:solidFill>
                      <a:schemeClr val="tx1">
                        <a:alpha val="97000"/>
                      </a:schemeClr>
                    </a:solidFill>
                  </a:ln>
                  <a:solidFill>
                    <a:srgbClr val="D36BC5"/>
                  </a:solidFill>
                  <a:latin typeface="UTM Avo" panose="02040603050506020204" pitchFamily="18" charset="0"/>
                </a:rPr>
                <a:t>=</a:t>
              </a:r>
              <a:endParaRPr lang="en-US" sz="6600" b="1" spc="-150" dirty="0">
                <a:ln>
                  <a:solidFill>
                    <a:schemeClr val="tx1">
                      <a:alpha val="97000"/>
                    </a:schemeClr>
                  </a:solidFill>
                </a:ln>
                <a:solidFill>
                  <a:srgbClr val="D36BC5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1031" name="TextBox 1030">
            <a:extLst>
              <a:ext uri="{FF2B5EF4-FFF2-40B4-BE49-F238E27FC236}">
                <a16:creationId xmlns:a16="http://schemas.microsoft.com/office/drawing/2014/main" id="{F7BE7249-7525-B5C4-50A2-8AE3C5D20BA2}"/>
              </a:ext>
            </a:extLst>
          </p:cNvPr>
          <p:cNvSpPr txBox="1"/>
          <p:nvPr/>
        </p:nvSpPr>
        <p:spPr>
          <a:xfrm>
            <a:off x="3092546" y="1868989"/>
            <a:ext cx="76602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1035" name="TextBox 1034">
            <a:extLst>
              <a:ext uri="{FF2B5EF4-FFF2-40B4-BE49-F238E27FC236}">
                <a16:creationId xmlns:a16="http://schemas.microsoft.com/office/drawing/2014/main" id="{7BD8AFBB-7ADE-B670-83F4-AF256A0ADA78}"/>
              </a:ext>
            </a:extLst>
          </p:cNvPr>
          <p:cNvSpPr txBox="1"/>
          <p:nvPr/>
        </p:nvSpPr>
        <p:spPr>
          <a:xfrm>
            <a:off x="1118975" y="5021196"/>
            <a:ext cx="2209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E51685"/>
                </a:solidFill>
                <a:latin typeface="UTM Avo" panose="02040603050506020204" pitchFamily="18" charset="0"/>
              </a:rPr>
              <a:t>&lt;</a:t>
            </a:r>
          </a:p>
        </p:txBody>
      </p:sp>
      <p:sp>
        <p:nvSpPr>
          <p:cNvPr id="1036" name="TextBox 1035">
            <a:extLst>
              <a:ext uri="{FF2B5EF4-FFF2-40B4-BE49-F238E27FC236}">
                <a16:creationId xmlns:a16="http://schemas.microsoft.com/office/drawing/2014/main" id="{8F4B7E1F-7922-2A63-4072-015CCA1B14D1}"/>
              </a:ext>
            </a:extLst>
          </p:cNvPr>
          <p:cNvSpPr txBox="1"/>
          <p:nvPr/>
        </p:nvSpPr>
        <p:spPr>
          <a:xfrm>
            <a:off x="5013456" y="1868989"/>
            <a:ext cx="76602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1037" name="TextBox 1036">
            <a:extLst>
              <a:ext uri="{FF2B5EF4-FFF2-40B4-BE49-F238E27FC236}">
                <a16:creationId xmlns:a16="http://schemas.microsoft.com/office/drawing/2014/main" id="{9C0CD2C1-FD06-2ACE-77E1-485C369C4839}"/>
              </a:ext>
            </a:extLst>
          </p:cNvPr>
          <p:cNvSpPr txBox="1"/>
          <p:nvPr/>
        </p:nvSpPr>
        <p:spPr>
          <a:xfrm>
            <a:off x="6029514" y="1868989"/>
            <a:ext cx="76602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1038" name="TextBox 1037">
            <a:extLst>
              <a:ext uri="{FF2B5EF4-FFF2-40B4-BE49-F238E27FC236}">
                <a16:creationId xmlns:a16="http://schemas.microsoft.com/office/drawing/2014/main" id="{C144F758-F652-908F-7F62-F858ED9141A8}"/>
              </a:ext>
            </a:extLst>
          </p:cNvPr>
          <p:cNvSpPr txBox="1"/>
          <p:nvPr/>
        </p:nvSpPr>
        <p:spPr>
          <a:xfrm>
            <a:off x="7045572" y="1934504"/>
            <a:ext cx="76602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</a:p>
        </p:txBody>
      </p:sp>
      <p:sp>
        <p:nvSpPr>
          <p:cNvPr id="1039" name="TextBox 1038">
            <a:extLst>
              <a:ext uri="{FF2B5EF4-FFF2-40B4-BE49-F238E27FC236}">
                <a16:creationId xmlns:a16="http://schemas.microsoft.com/office/drawing/2014/main" id="{DB268C87-A405-437E-789F-448DADEF7EB3}"/>
              </a:ext>
            </a:extLst>
          </p:cNvPr>
          <p:cNvSpPr txBox="1"/>
          <p:nvPr/>
        </p:nvSpPr>
        <p:spPr>
          <a:xfrm>
            <a:off x="8966482" y="1928953"/>
            <a:ext cx="76602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</a:p>
        </p:txBody>
      </p:sp>
      <p:sp>
        <p:nvSpPr>
          <p:cNvPr id="1040" name="TextBox 1039">
            <a:extLst>
              <a:ext uri="{FF2B5EF4-FFF2-40B4-BE49-F238E27FC236}">
                <a16:creationId xmlns:a16="http://schemas.microsoft.com/office/drawing/2014/main" id="{962BAD55-1360-91F4-20B3-9BEE9B88BD49}"/>
              </a:ext>
            </a:extLst>
          </p:cNvPr>
          <p:cNvSpPr txBox="1"/>
          <p:nvPr/>
        </p:nvSpPr>
        <p:spPr>
          <a:xfrm>
            <a:off x="9836390" y="1868989"/>
            <a:ext cx="11605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1041" name="TextBox 1040">
            <a:extLst>
              <a:ext uri="{FF2B5EF4-FFF2-40B4-BE49-F238E27FC236}">
                <a16:creationId xmlns:a16="http://schemas.microsoft.com/office/drawing/2014/main" id="{2E4ADCA6-3278-8EB3-850E-F2C9816FE233}"/>
              </a:ext>
            </a:extLst>
          </p:cNvPr>
          <p:cNvSpPr txBox="1"/>
          <p:nvPr/>
        </p:nvSpPr>
        <p:spPr>
          <a:xfrm>
            <a:off x="4061416" y="5021196"/>
            <a:ext cx="2209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E51685"/>
                </a:solidFill>
                <a:latin typeface="UTM Avo" panose="02040603050506020204" pitchFamily="18" charset="0"/>
              </a:rPr>
              <a:t>&lt;</a:t>
            </a:r>
          </a:p>
        </p:txBody>
      </p:sp>
      <p:sp>
        <p:nvSpPr>
          <p:cNvPr id="1042" name="TextBox 1041">
            <a:extLst>
              <a:ext uri="{FF2B5EF4-FFF2-40B4-BE49-F238E27FC236}">
                <a16:creationId xmlns:a16="http://schemas.microsoft.com/office/drawing/2014/main" id="{7A57D836-736F-37E0-6072-D5DBF88CCB7C}"/>
              </a:ext>
            </a:extLst>
          </p:cNvPr>
          <p:cNvSpPr txBox="1"/>
          <p:nvPr/>
        </p:nvSpPr>
        <p:spPr>
          <a:xfrm>
            <a:off x="7207602" y="5021196"/>
            <a:ext cx="2209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E51685"/>
                </a:solidFill>
                <a:latin typeface="UTM Avo" panose="02040603050506020204" pitchFamily="18" charset="0"/>
              </a:rPr>
              <a:t>&gt;</a:t>
            </a:r>
          </a:p>
        </p:txBody>
      </p:sp>
      <p:sp>
        <p:nvSpPr>
          <p:cNvPr id="1044" name="TextBox 1043">
            <a:extLst>
              <a:ext uri="{FF2B5EF4-FFF2-40B4-BE49-F238E27FC236}">
                <a16:creationId xmlns:a16="http://schemas.microsoft.com/office/drawing/2014/main" id="{6004448B-F173-474A-8EFB-7DD49C377633}"/>
              </a:ext>
            </a:extLst>
          </p:cNvPr>
          <p:cNvSpPr txBox="1"/>
          <p:nvPr/>
        </p:nvSpPr>
        <p:spPr>
          <a:xfrm>
            <a:off x="10353788" y="5067770"/>
            <a:ext cx="2209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E51685"/>
                </a:solidFill>
                <a:latin typeface="UTM Avo" panose="02040603050506020204" pitchFamily="18" charset="0"/>
              </a:rPr>
              <a:t>=</a:t>
            </a:r>
          </a:p>
        </p:txBody>
      </p:sp>
      <p:sp>
        <p:nvSpPr>
          <p:cNvPr id="1046" name="Rectangle: Rounded Corners 1045">
            <a:extLst>
              <a:ext uri="{FF2B5EF4-FFF2-40B4-BE49-F238E27FC236}">
                <a16:creationId xmlns:a16="http://schemas.microsoft.com/office/drawing/2014/main" id="{270E3123-EFDD-55CC-81B5-11D5B94BA236}"/>
              </a:ext>
            </a:extLst>
          </p:cNvPr>
          <p:cNvSpPr/>
          <p:nvPr/>
        </p:nvSpPr>
        <p:spPr>
          <a:xfrm>
            <a:off x="2531201" y="3521036"/>
            <a:ext cx="561345" cy="1134792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spc="-150">
                <a:ln>
                  <a:solidFill>
                    <a:schemeClr val="tx1">
                      <a:alpha val="97000"/>
                    </a:schemeClr>
                  </a:solidFill>
                </a:ln>
                <a:solidFill>
                  <a:srgbClr val="D36BC5"/>
                </a:solidFill>
                <a:latin typeface="UTM Avo" panose="02040603050506020204" pitchFamily="18" charset="0"/>
              </a:rPr>
              <a:t>?</a:t>
            </a:r>
            <a:endParaRPr lang="en-US" sz="5400" b="1" spc="-150" dirty="0">
              <a:ln>
                <a:solidFill>
                  <a:schemeClr val="tx1">
                    <a:alpha val="97000"/>
                  </a:schemeClr>
                </a:solidFill>
              </a:ln>
              <a:solidFill>
                <a:srgbClr val="D36BC5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7566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1" grpId="0" animBg="1"/>
      <p:bldP spid="1035" grpId="0"/>
      <p:bldP spid="1036" grpId="0" animBg="1"/>
      <p:bldP spid="1037" grpId="0" animBg="1"/>
      <p:bldP spid="1038" grpId="0" animBg="1"/>
      <p:bldP spid="1039" grpId="0" animBg="1"/>
      <p:bldP spid="1040" grpId="0"/>
      <p:bldP spid="1041" grpId="0"/>
      <p:bldP spid="1042" grpId="0"/>
      <p:bldP spid="10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1DEE416-C3F8-7B4D-5C32-611F27290658}"/>
              </a:ext>
            </a:extLst>
          </p:cNvPr>
          <p:cNvSpPr/>
          <p:nvPr/>
        </p:nvSpPr>
        <p:spPr>
          <a:xfrm>
            <a:off x="1052660" y="1649691"/>
            <a:ext cx="10240652" cy="4223208"/>
          </a:xfrm>
          <a:custGeom>
            <a:avLst/>
            <a:gdLst>
              <a:gd name="connsiteX0" fmla="*/ 0 w 10240652"/>
              <a:gd name="connsiteY0" fmla="*/ 0 h 4223208"/>
              <a:gd name="connsiteX1" fmla="*/ 0 w 10240652"/>
              <a:gd name="connsiteY1" fmla="*/ 0 h 4223208"/>
              <a:gd name="connsiteX2" fmla="*/ 10240652 w 10240652"/>
              <a:gd name="connsiteY2" fmla="*/ 0 h 4223208"/>
              <a:gd name="connsiteX3" fmla="*/ 10240652 w 10240652"/>
              <a:gd name="connsiteY3" fmla="*/ 0 h 4223208"/>
              <a:gd name="connsiteX4" fmla="*/ 10240652 w 10240652"/>
              <a:gd name="connsiteY4" fmla="*/ 4223208 h 4223208"/>
              <a:gd name="connsiteX5" fmla="*/ 10240652 w 10240652"/>
              <a:gd name="connsiteY5" fmla="*/ 4223208 h 4223208"/>
              <a:gd name="connsiteX6" fmla="*/ 0 w 10240652"/>
              <a:gd name="connsiteY6" fmla="*/ 4223208 h 4223208"/>
              <a:gd name="connsiteX7" fmla="*/ 0 w 10240652"/>
              <a:gd name="connsiteY7" fmla="*/ 4223208 h 4223208"/>
              <a:gd name="connsiteX8" fmla="*/ 0 w 10240652"/>
              <a:gd name="connsiteY8" fmla="*/ 0 h 4223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40652" h="4223208" fill="none" extrusionOk="0">
                <a:moveTo>
                  <a:pt x="0" y="0"/>
                </a:moveTo>
                <a:lnTo>
                  <a:pt x="0" y="0"/>
                </a:lnTo>
                <a:cubicBezTo>
                  <a:pt x="2649579" y="5753"/>
                  <a:pt x="7144053" y="-51483"/>
                  <a:pt x="10240652" y="0"/>
                </a:cubicBezTo>
                <a:lnTo>
                  <a:pt x="10240652" y="0"/>
                </a:lnTo>
                <a:cubicBezTo>
                  <a:pt x="10079945" y="1539642"/>
                  <a:pt x="10280319" y="2167471"/>
                  <a:pt x="10240652" y="4223208"/>
                </a:cubicBezTo>
                <a:lnTo>
                  <a:pt x="10240652" y="4223208"/>
                </a:lnTo>
                <a:cubicBezTo>
                  <a:pt x="6047848" y="4204250"/>
                  <a:pt x="1421013" y="4162567"/>
                  <a:pt x="0" y="4223208"/>
                </a:cubicBezTo>
                <a:lnTo>
                  <a:pt x="0" y="4223208"/>
                </a:lnTo>
                <a:cubicBezTo>
                  <a:pt x="32216" y="3014615"/>
                  <a:pt x="57206" y="1151582"/>
                  <a:pt x="0" y="0"/>
                </a:cubicBezTo>
                <a:close/>
              </a:path>
              <a:path w="10240652" h="4223208" stroke="0" extrusionOk="0">
                <a:moveTo>
                  <a:pt x="0" y="0"/>
                </a:moveTo>
                <a:lnTo>
                  <a:pt x="0" y="0"/>
                </a:lnTo>
                <a:cubicBezTo>
                  <a:pt x="4668677" y="-133594"/>
                  <a:pt x="6182335" y="63808"/>
                  <a:pt x="10240652" y="0"/>
                </a:cubicBezTo>
                <a:lnTo>
                  <a:pt x="10240652" y="0"/>
                </a:lnTo>
                <a:cubicBezTo>
                  <a:pt x="10117652" y="679068"/>
                  <a:pt x="10337512" y="2292421"/>
                  <a:pt x="10240652" y="4223208"/>
                </a:cubicBezTo>
                <a:lnTo>
                  <a:pt x="10240652" y="4223208"/>
                </a:lnTo>
                <a:cubicBezTo>
                  <a:pt x="5766021" y="4164314"/>
                  <a:pt x="2418679" y="4237441"/>
                  <a:pt x="0" y="4223208"/>
                </a:cubicBezTo>
                <a:lnTo>
                  <a:pt x="0" y="4223208"/>
                </a:lnTo>
                <a:cubicBezTo>
                  <a:pt x="-3173" y="2927158"/>
                  <a:pt x="-94267" y="1219558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F15C2E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500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+ So sánh được các số </a:t>
            </a:r>
            <a:r>
              <a:rPr lang="en-US" sz="2500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trong</a:t>
            </a:r>
            <a:r>
              <a:rPr lang="en-US" sz="2500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phạm</a:t>
            </a:r>
            <a:r>
              <a:rPr lang="en-US" sz="2500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vi 100</a:t>
            </a:r>
            <a:r>
              <a:rPr lang="vi-VN" sz="2500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vi-VN" sz="2500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+ Thực hành vận dụng trong giải quyết các tình huống thực tế.</a:t>
            </a:r>
          </a:p>
          <a:p>
            <a:r>
              <a:rPr lang="vi-VN" sz="2500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- Phát triển năng lực mô hình hoá toán học, năng lực  tư duy và lập luận toán học, năng lực  giao tiếp toán học: Thông qua việc so sánh hai số sử dụng quan hệ lớn hơn, bé hơn, bằng nhau và các kí hiệu (&gt;, &lt;, =).</a:t>
            </a:r>
          </a:p>
          <a:p>
            <a:r>
              <a:rPr lang="vi-VN" sz="2500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- Phát triển năng lực sử dụng công cụ và phương tiện học toán: Thông qua việc sử dụng các thẻ số, thẻ dấu (&gt;, &lt;, =), băng số, bảng các số đến 100 để xác định và thể hiện quan hệ lớn hơn, bé hơn, bằng nhau.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C6E3AA-95E3-464A-993E-95FAC7526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318" y="559220"/>
            <a:ext cx="7791363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7522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A7196D-44C9-942D-B93B-9BC2046F6F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question mark and number&#10;&#10;AI-generated content may be incorrect.">
            <a:extLst>
              <a:ext uri="{FF2B5EF4-FFF2-40B4-BE49-F238E27FC236}">
                <a16:creationId xmlns:a16="http://schemas.microsoft.com/office/drawing/2014/main" id="{6384A814-CA03-3EB6-4AA8-979C7D27BF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1" t="17286" r="5427" b="26242"/>
          <a:stretch>
            <a:fillRect/>
          </a:stretch>
        </p:blipFill>
        <p:spPr>
          <a:xfrm>
            <a:off x="569359" y="4909936"/>
            <a:ext cx="11257551" cy="115575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1C612CC-28B4-DD05-2364-284F0B402275}"/>
              </a:ext>
            </a:extLst>
          </p:cNvPr>
          <p:cNvSpPr/>
          <p:nvPr/>
        </p:nvSpPr>
        <p:spPr>
          <a:xfrm>
            <a:off x="853054" y="422351"/>
            <a:ext cx="3154679" cy="1134792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spc="-150">
                <a:ln>
                  <a:solidFill>
                    <a:schemeClr val="tx1">
                      <a:alpha val="97000"/>
                    </a:schemeClr>
                  </a:solidFill>
                </a:ln>
                <a:solidFill>
                  <a:srgbClr val="DD5A58"/>
                </a:solidFill>
                <a:latin typeface="UTM Avo" panose="02040603050506020204" pitchFamily="18" charset="0"/>
              </a:rPr>
              <a:t>a) Số?</a:t>
            </a:r>
            <a:endParaRPr lang="en-US" sz="5400" b="1" spc="-150" dirty="0">
              <a:ln>
                <a:solidFill>
                  <a:schemeClr val="tx1">
                    <a:alpha val="97000"/>
                  </a:schemeClr>
                </a:solidFill>
              </a:ln>
              <a:solidFill>
                <a:srgbClr val="DD5A58"/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06AC858-FC6F-18AB-050E-CC5AAB32278F}"/>
              </a:ext>
            </a:extLst>
          </p:cNvPr>
          <p:cNvSpPr/>
          <p:nvPr/>
        </p:nvSpPr>
        <p:spPr>
          <a:xfrm>
            <a:off x="301139" y="3448346"/>
            <a:ext cx="1333500" cy="1134792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spc="-150">
                <a:ln>
                  <a:solidFill>
                    <a:schemeClr val="tx1">
                      <a:alpha val="97000"/>
                    </a:schemeClr>
                  </a:solidFill>
                </a:ln>
                <a:solidFill>
                  <a:srgbClr val="DD5A58"/>
                </a:solidFill>
                <a:latin typeface="UTM Avo" panose="02040603050506020204" pitchFamily="18" charset="0"/>
              </a:rPr>
              <a:t>b)</a:t>
            </a:r>
            <a:endParaRPr lang="en-US" sz="5400" b="1" spc="-150" dirty="0">
              <a:ln>
                <a:solidFill>
                  <a:schemeClr val="tx1">
                    <a:alpha val="97000"/>
                  </a:schemeClr>
                </a:solidFill>
              </a:ln>
              <a:solidFill>
                <a:srgbClr val="DD5A58"/>
              </a:solidFill>
              <a:latin typeface="UTM Avo" panose="020406030505060202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923E817-F3A8-082E-E3A4-A0B5213144F4}"/>
              </a:ext>
            </a:extLst>
          </p:cNvPr>
          <p:cNvGrpSpPr/>
          <p:nvPr/>
        </p:nvGrpSpPr>
        <p:grpSpPr>
          <a:xfrm>
            <a:off x="1339955" y="3152794"/>
            <a:ext cx="1333500" cy="1858225"/>
            <a:chOff x="1819275" y="2723822"/>
            <a:chExt cx="1333500" cy="1858225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43B511BF-BBCC-F243-7E79-A01838BF53E5}"/>
                </a:ext>
              </a:extLst>
            </p:cNvPr>
            <p:cNvSpPr/>
            <p:nvPr/>
          </p:nvSpPr>
          <p:spPr>
            <a:xfrm>
              <a:off x="2030207" y="2723822"/>
              <a:ext cx="893885" cy="1858225"/>
            </a:xfrm>
            <a:prstGeom prst="roundRect">
              <a:avLst/>
            </a:prstGeom>
            <a:solidFill>
              <a:srgbClr val="F9E0DF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DD5A58"/>
                </a:solidFill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1075C826-F7B6-B9E9-C622-87CD3429CD1A}"/>
                </a:ext>
              </a:extLst>
            </p:cNvPr>
            <p:cNvSpPr/>
            <p:nvPr/>
          </p:nvSpPr>
          <p:spPr>
            <a:xfrm>
              <a:off x="1819275" y="3200614"/>
              <a:ext cx="1333500" cy="1134792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60000"/>
                </a:lnSpc>
              </a:pPr>
              <a:r>
                <a:rPr lang="en-US" sz="6600" b="1" spc="-150">
                  <a:ln>
                    <a:solidFill>
                      <a:schemeClr val="tx1">
                        <a:alpha val="97000"/>
                      </a:schemeClr>
                    </a:solidFill>
                  </a:ln>
                  <a:solidFill>
                    <a:srgbClr val="DD5A58"/>
                  </a:solidFill>
                  <a:latin typeface="UTM Avo" panose="02040603050506020204" pitchFamily="18" charset="0"/>
                </a:rPr>
                <a:t>&gt;</a:t>
              </a:r>
            </a:p>
            <a:p>
              <a:pPr algn="ctr">
                <a:lnSpc>
                  <a:spcPct val="60000"/>
                </a:lnSpc>
              </a:pPr>
              <a:r>
                <a:rPr lang="en-US" sz="6600" b="1" spc="-150">
                  <a:ln>
                    <a:solidFill>
                      <a:schemeClr val="tx1">
                        <a:alpha val="97000"/>
                      </a:schemeClr>
                    </a:solidFill>
                  </a:ln>
                  <a:solidFill>
                    <a:srgbClr val="DD5A58"/>
                  </a:solidFill>
                  <a:latin typeface="UTM Avo" panose="02040603050506020204" pitchFamily="18" charset="0"/>
                </a:rPr>
                <a:t>&lt;</a:t>
              </a:r>
            </a:p>
            <a:p>
              <a:pPr algn="ctr">
                <a:lnSpc>
                  <a:spcPct val="60000"/>
                </a:lnSpc>
              </a:pPr>
              <a:r>
                <a:rPr lang="en-US" sz="6600" b="1" spc="-150">
                  <a:ln>
                    <a:solidFill>
                      <a:schemeClr val="tx1">
                        <a:alpha val="97000"/>
                      </a:schemeClr>
                    </a:solidFill>
                  </a:ln>
                  <a:solidFill>
                    <a:srgbClr val="DD5A58"/>
                  </a:solidFill>
                  <a:latin typeface="UTM Avo" panose="02040603050506020204" pitchFamily="18" charset="0"/>
                </a:rPr>
                <a:t>=</a:t>
              </a:r>
              <a:endParaRPr lang="en-US" sz="6600" b="1" spc="-150" dirty="0">
                <a:ln>
                  <a:solidFill>
                    <a:schemeClr val="tx1">
                      <a:alpha val="97000"/>
                    </a:schemeClr>
                  </a:solidFill>
                </a:ln>
                <a:solidFill>
                  <a:srgbClr val="DD5A58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E9043E4-B2F7-17B4-7DBE-C6EA61579A15}"/>
              </a:ext>
            </a:extLst>
          </p:cNvPr>
          <p:cNvSpPr/>
          <p:nvPr/>
        </p:nvSpPr>
        <p:spPr>
          <a:xfrm>
            <a:off x="2531201" y="3521036"/>
            <a:ext cx="561345" cy="1134792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spc="-150">
                <a:ln>
                  <a:solidFill>
                    <a:schemeClr val="tx1">
                      <a:alpha val="97000"/>
                    </a:schemeClr>
                  </a:solidFill>
                </a:ln>
                <a:solidFill>
                  <a:srgbClr val="DD5A58"/>
                </a:solidFill>
                <a:latin typeface="UTM Avo" panose="02040603050506020204" pitchFamily="18" charset="0"/>
              </a:rPr>
              <a:t>?</a:t>
            </a:r>
            <a:endParaRPr lang="en-US" sz="5400" b="1" spc="-150" dirty="0">
              <a:ln>
                <a:solidFill>
                  <a:schemeClr val="tx1">
                    <a:alpha val="97000"/>
                  </a:schemeClr>
                </a:solidFill>
              </a:ln>
              <a:solidFill>
                <a:srgbClr val="DD5A58"/>
              </a:solidFill>
              <a:latin typeface="UTM Avo" panose="02040603050506020204" pitchFamily="18" charset="0"/>
            </a:endParaRPr>
          </a:p>
        </p:txBody>
      </p:sp>
      <p:pic>
        <p:nvPicPr>
          <p:cNvPr id="8" name="Đồ họa 277">
            <a:extLst>
              <a:ext uri="{FF2B5EF4-FFF2-40B4-BE49-F238E27FC236}">
                <a16:creationId xmlns:a16="http://schemas.microsoft.com/office/drawing/2014/main" id="{D39E0F0B-24C3-7B5A-AA2D-43F6F6B761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0625" y="579208"/>
            <a:ext cx="944857" cy="865457"/>
          </a:xfrm>
          <a:prstGeom prst="rect">
            <a:avLst/>
          </a:prstGeom>
        </p:spPr>
      </p:pic>
      <p:pic>
        <p:nvPicPr>
          <p:cNvPr id="10" name="Picture 9" descr="A row of blue squares with black numbers&#10;&#10;AI-generated content may be incorrect.">
            <a:extLst>
              <a:ext uri="{FF2B5EF4-FFF2-40B4-BE49-F238E27FC236}">
                <a16:creationId xmlns:a16="http://schemas.microsoft.com/office/drawing/2014/main" id="{E8CB6EEB-6097-1AAF-72D4-3ACB048C20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" t="36363" r="1096" b="37416"/>
          <a:stretch>
            <a:fillRect/>
          </a:stretch>
        </p:blipFill>
        <p:spPr>
          <a:xfrm>
            <a:off x="380625" y="1592008"/>
            <a:ext cx="11446285" cy="9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5463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3568AC-991E-C7A5-3069-AE969AC39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877E593-21A5-7391-9AC8-8B510F6838C2}"/>
              </a:ext>
            </a:extLst>
          </p:cNvPr>
          <p:cNvSpPr/>
          <p:nvPr/>
        </p:nvSpPr>
        <p:spPr>
          <a:xfrm>
            <a:off x="853054" y="422351"/>
            <a:ext cx="3154679" cy="1134792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spc="-150">
                <a:ln>
                  <a:solidFill>
                    <a:schemeClr val="tx1">
                      <a:alpha val="97000"/>
                    </a:schemeClr>
                  </a:solidFill>
                </a:ln>
                <a:solidFill>
                  <a:srgbClr val="DD5A58"/>
                </a:solidFill>
                <a:latin typeface="UTM Avo" panose="02040603050506020204" pitchFamily="18" charset="0"/>
              </a:rPr>
              <a:t>a) Số?</a:t>
            </a:r>
            <a:endParaRPr lang="en-US" sz="5400" b="1" spc="-150" dirty="0">
              <a:ln>
                <a:solidFill>
                  <a:schemeClr val="tx1">
                    <a:alpha val="97000"/>
                  </a:schemeClr>
                </a:solidFill>
              </a:ln>
              <a:solidFill>
                <a:srgbClr val="DD5A58"/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39696B9-2B1C-DA88-376A-283959B45CDF}"/>
              </a:ext>
            </a:extLst>
          </p:cNvPr>
          <p:cNvSpPr/>
          <p:nvPr/>
        </p:nvSpPr>
        <p:spPr>
          <a:xfrm>
            <a:off x="301139" y="3448346"/>
            <a:ext cx="1333500" cy="1134792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spc="-150">
                <a:ln>
                  <a:solidFill>
                    <a:schemeClr val="tx1">
                      <a:alpha val="97000"/>
                    </a:schemeClr>
                  </a:solidFill>
                </a:ln>
                <a:solidFill>
                  <a:srgbClr val="DD5A58"/>
                </a:solidFill>
                <a:latin typeface="UTM Avo" panose="02040603050506020204" pitchFamily="18" charset="0"/>
              </a:rPr>
              <a:t>b)</a:t>
            </a:r>
            <a:endParaRPr lang="en-US" sz="5400" b="1" spc="-150" dirty="0">
              <a:ln>
                <a:solidFill>
                  <a:schemeClr val="tx1">
                    <a:alpha val="97000"/>
                  </a:schemeClr>
                </a:solidFill>
              </a:ln>
              <a:solidFill>
                <a:srgbClr val="DD5A58"/>
              </a:solidFill>
              <a:latin typeface="UTM Avo" panose="020406030505060202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73AC647-2AF8-4714-88A0-51D12267BA9C}"/>
              </a:ext>
            </a:extLst>
          </p:cNvPr>
          <p:cNvGrpSpPr/>
          <p:nvPr/>
        </p:nvGrpSpPr>
        <p:grpSpPr>
          <a:xfrm>
            <a:off x="1339955" y="3152794"/>
            <a:ext cx="1333500" cy="1858225"/>
            <a:chOff x="1819275" y="2723822"/>
            <a:chExt cx="1333500" cy="1858225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6DEDA95B-8AE0-4F98-2D33-646ED828CF18}"/>
                </a:ext>
              </a:extLst>
            </p:cNvPr>
            <p:cNvSpPr/>
            <p:nvPr/>
          </p:nvSpPr>
          <p:spPr>
            <a:xfrm>
              <a:off x="2030207" y="2723822"/>
              <a:ext cx="893885" cy="1858225"/>
            </a:xfrm>
            <a:prstGeom prst="roundRect">
              <a:avLst/>
            </a:prstGeom>
            <a:solidFill>
              <a:srgbClr val="F9E0DF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DD5A58"/>
                </a:solidFill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B6A01E43-13D7-9AA4-E8C7-8EC2F1350F98}"/>
                </a:ext>
              </a:extLst>
            </p:cNvPr>
            <p:cNvSpPr/>
            <p:nvPr/>
          </p:nvSpPr>
          <p:spPr>
            <a:xfrm>
              <a:off x="1819275" y="3200614"/>
              <a:ext cx="1333500" cy="1134792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60000"/>
                </a:lnSpc>
              </a:pPr>
              <a:r>
                <a:rPr lang="en-US" sz="6600" b="1" spc="-150">
                  <a:ln>
                    <a:solidFill>
                      <a:schemeClr val="tx1">
                        <a:alpha val="97000"/>
                      </a:schemeClr>
                    </a:solidFill>
                  </a:ln>
                  <a:solidFill>
                    <a:srgbClr val="DD5A58"/>
                  </a:solidFill>
                  <a:latin typeface="UTM Avo" panose="02040603050506020204" pitchFamily="18" charset="0"/>
                </a:rPr>
                <a:t>&gt;</a:t>
              </a:r>
            </a:p>
            <a:p>
              <a:pPr algn="ctr">
                <a:lnSpc>
                  <a:spcPct val="60000"/>
                </a:lnSpc>
              </a:pPr>
              <a:r>
                <a:rPr lang="en-US" sz="6600" b="1" spc="-150">
                  <a:ln>
                    <a:solidFill>
                      <a:schemeClr val="tx1">
                        <a:alpha val="97000"/>
                      </a:schemeClr>
                    </a:solidFill>
                  </a:ln>
                  <a:solidFill>
                    <a:srgbClr val="DD5A58"/>
                  </a:solidFill>
                  <a:latin typeface="UTM Avo" panose="02040603050506020204" pitchFamily="18" charset="0"/>
                </a:rPr>
                <a:t>&lt;</a:t>
              </a:r>
            </a:p>
            <a:p>
              <a:pPr algn="ctr">
                <a:lnSpc>
                  <a:spcPct val="60000"/>
                </a:lnSpc>
              </a:pPr>
              <a:r>
                <a:rPr lang="en-US" sz="6600" b="1" spc="-150">
                  <a:ln>
                    <a:solidFill>
                      <a:schemeClr val="tx1">
                        <a:alpha val="97000"/>
                      </a:schemeClr>
                    </a:solidFill>
                  </a:ln>
                  <a:solidFill>
                    <a:srgbClr val="DD5A58"/>
                  </a:solidFill>
                  <a:latin typeface="UTM Avo" panose="02040603050506020204" pitchFamily="18" charset="0"/>
                </a:rPr>
                <a:t>=</a:t>
              </a:r>
              <a:endParaRPr lang="en-US" sz="6600" b="1" spc="-150" dirty="0">
                <a:ln>
                  <a:solidFill>
                    <a:schemeClr val="tx1">
                      <a:alpha val="97000"/>
                    </a:schemeClr>
                  </a:solidFill>
                </a:ln>
                <a:solidFill>
                  <a:srgbClr val="DD5A58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908DFCA-886D-7EAD-0B07-C2DF5D3E6B7A}"/>
              </a:ext>
            </a:extLst>
          </p:cNvPr>
          <p:cNvSpPr/>
          <p:nvPr/>
        </p:nvSpPr>
        <p:spPr>
          <a:xfrm>
            <a:off x="2531201" y="3521036"/>
            <a:ext cx="561345" cy="1134792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spc="-150">
                <a:ln>
                  <a:solidFill>
                    <a:schemeClr val="tx1">
                      <a:alpha val="97000"/>
                    </a:schemeClr>
                  </a:solidFill>
                </a:ln>
                <a:solidFill>
                  <a:srgbClr val="DD5A58"/>
                </a:solidFill>
                <a:latin typeface="UTM Avo" panose="02040603050506020204" pitchFamily="18" charset="0"/>
              </a:rPr>
              <a:t>?</a:t>
            </a:r>
            <a:endParaRPr lang="en-US" sz="5400" b="1" spc="-150" dirty="0">
              <a:ln>
                <a:solidFill>
                  <a:schemeClr val="tx1">
                    <a:alpha val="97000"/>
                  </a:schemeClr>
                </a:solidFill>
              </a:ln>
              <a:solidFill>
                <a:srgbClr val="DD5A58"/>
              </a:solidFill>
              <a:latin typeface="UTM Avo" panose="02040603050506020204" pitchFamily="18" charset="0"/>
            </a:endParaRPr>
          </a:p>
        </p:txBody>
      </p:sp>
      <p:pic>
        <p:nvPicPr>
          <p:cNvPr id="8" name="Đồ họa 277">
            <a:extLst>
              <a:ext uri="{FF2B5EF4-FFF2-40B4-BE49-F238E27FC236}">
                <a16:creationId xmlns:a16="http://schemas.microsoft.com/office/drawing/2014/main" id="{BE245F96-0992-BFB7-1337-7B2B237F5E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0625" y="579208"/>
            <a:ext cx="944857" cy="865457"/>
          </a:xfrm>
          <a:prstGeom prst="rect">
            <a:avLst/>
          </a:prstGeom>
        </p:spPr>
      </p:pic>
      <p:sp>
        <p:nvSpPr>
          <p:cNvPr id="22" name="AutoShape 3" descr="img-go-back">
            <a:extLst>
              <a:ext uri="{FF2B5EF4-FFF2-40B4-BE49-F238E27FC236}">
                <a16:creationId xmlns:a16="http://schemas.microsoft.com/office/drawing/2014/main" id="{C4457C89-132B-CAD5-123C-42946630C5A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4775" y="19589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AutoShape 18">
            <a:extLst>
              <a:ext uri="{FF2B5EF4-FFF2-40B4-BE49-F238E27FC236}">
                <a16:creationId xmlns:a16="http://schemas.microsoft.com/office/drawing/2014/main" id="{9980A7B8-A1E2-76E1-8D94-6C4BCB2E01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35175" y="-14700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7" name="Picture 19" descr="FIB_BG__background-image">
            <a:extLst>
              <a:ext uri="{FF2B5EF4-FFF2-40B4-BE49-F238E27FC236}">
                <a16:creationId xmlns:a16="http://schemas.microsoft.com/office/drawing/2014/main" id="{C092A4C3-6920-08F4-F7D5-094B805A90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5" t="42540" r="1626" b="25317"/>
          <a:stretch>
            <a:fillRect/>
          </a:stretch>
        </p:blipFill>
        <p:spPr bwMode="auto">
          <a:xfrm>
            <a:off x="441015" y="1782115"/>
            <a:ext cx="11309970" cy="10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AutoShape 22" descr="img-go-back">
            <a:extLst>
              <a:ext uri="{FF2B5EF4-FFF2-40B4-BE49-F238E27FC236}">
                <a16:creationId xmlns:a16="http://schemas.microsoft.com/office/drawing/2014/main" id="{FAC5E744-B192-5ABE-5FA0-3D64B096C60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4775" y="19589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5" name="AutoShape 37">
            <a:extLst>
              <a:ext uri="{FF2B5EF4-FFF2-40B4-BE49-F238E27FC236}">
                <a16:creationId xmlns:a16="http://schemas.microsoft.com/office/drawing/2014/main" id="{D5027AF7-2A28-F784-B232-C466B740CB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35175" y="-2073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86" name="Picture 38" descr="FIB_BG__background-image">
            <a:extLst>
              <a:ext uri="{FF2B5EF4-FFF2-40B4-BE49-F238E27FC236}">
                <a16:creationId xmlns:a16="http://schemas.microsoft.com/office/drawing/2014/main" id="{13529C7D-BB27-06F3-2229-5A1909FD96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3" t="53880" r="2422" b="14299"/>
          <a:stretch>
            <a:fillRect/>
          </a:stretch>
        </p:blipFill>
        <p:spPr bwMode="auto">
          <a:xfrm>
            <a:off x="442853" y="5118680"/>
            <a:ext cx="11309971" cy="98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TextBox 2056">
            <a:extLst>
              <a:ext uri="{FF2B5EF4-FFF2-40B4-BE49-F238E27FC236}">
                <a16:creationId xmlns:a16="http://schemas.microsoft.com/office/drawing/2014/main" id="{466BA3DE-8FFC-B750-EFD9-551577B8BA2E}"/>
              </a:ext>
            </a:extLst>
          </p:cNvPr>
          <p:cNvSpPr txBox="1"/>
          <p:nvPr/>
        </p:nvSpPr>
        <p:spPr>
          <a:xfrm>
            <a:off x="2148190" y="1976363"/>
            <a:ext cx="715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DD5A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</a:t>
            </a:r>
          </a:p>
        </p:txBody>
      </p:sp>
      <p:sp>
        <p:nvSpPr>
          <p:cNvPr id="2058" name="TextBox 2057">
            <a:extLst>
              <a:ext uri="{FF2B5EF4-FFF2-40B4-BE49-F238E27FC236}">
                <a16:creationId xmlns:a16="http://schemas.microsoft.com/office/drawing/2014/main" id="{3225CD4D-CBED-2B91-8D05-2D66331FD4DC}"/>
              </a:ext>
            </a:extLst>
          </p:cNvPr>
          <p:cNvSpPr txBox="1"/>
          <p:nvPr/>
        </p:nvSpPr>
        <p:spPr>
          <a:xfrm>
            <a:off x="1229465" y="5045990"/>
            <a:ext cx="2209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E51685"/>
                </a:solidFill>
                <a:latin typeface="UTM Avo" panose="02040603050506020204" pitchFamily="18" charset="0"/>
              </a:rPr>
              <a:t>&lt;</a:t>
            </a:r>
          </a:p>
        </p:txBody>
      </p:sp>
      <p:sp>
        <p:nvSpPr>
          <p:cNvPr id="2059" name="TextBox 2058">
            <a:extLst>
              <a:ext uri="{FF2B5EF4-FFF2-40B4-BE49-F238E27FC236}">
                <a16:creationId xmlns:a16="http://schemas.microsoft.com/office/drawing/2014/main" id="{3265BD2F-AD82-E4F6-F1DB-DB7AACE5210C}"/>
              </a:ext>
            </a:extLst>
          </p:cNvPr>
          <p:cNvSpPr txBox="1"/>
          <p:nvPr/>
        </p:nvSpPr>
        <p:spPr>
          <a:xfrm>
            <a:off x="5738337" y="1958975"/>
            <a:ext cx="715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DD5A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2060" name="TextBox 2059">
            <a:extLst>
              <a:ext uri="{FF2B5EF4-FFF2-40B4-BE49-F238E27FC236}">
                <a16:creationId xmlns:a16="http://schemas.microsoft.com/office/drawing/2014/main" id="{A309C08C-C3D9-0A1C-3D1F-6D76D3813FDC}"/>
              </a:ext>
            </a:extLst>
          </p:cNvPr>
          <p:cNvSpPr txBox="1"/>
          <p:nvPr/>
        </p:nvSpPr>
        <p:spPr>
          <a:xfrm>
            <a:off x="6485103" y="1958974"/>
            <a:ext cx="715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DD5A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</a:t>
            </a:r>
          </a:p>
        </p:txBody>
      </p:sp>
      <p:sp>
        <p:nvSpPr>
          <p:cNvPr id="2061" name="TextBox 2060">
            <a:extLst>
              <a:ext uri="{FF2B5EF4-FFF2-40B4-BE49-F238E27FC236}">
                <a16:creationId xmlns:a16="http://schemas.microsoft.com/office/drawing/2014/main" id="{C761CA16-9A37-74B7-845E-4C27C0B430E6}"/>
              </a:ext>
            </a:extLst>
          </p:cNvPr>
          <p:cNvSpPr txBox="1"/>
          <p:nvPr/>
        </p:nvSpPr>
        <p:spPr>
          <a:xfrm>
            <a:off x="8634019" y="1976363"/>
            <a:ext cx="715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DD5A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</a:p>
        </p:txBody>
      </p:sp>
      <p:sp>
        <p:nvSpPr>
          <p:cNvPr id="2062" name="TextBox 2061">
            <a:extLst>
              <a:ext uri="{FF2B5EF4-FFF2-40B4-BE49-F238E27FC236}">
                <a16:creationId xmlns:a16="http://schemas.microsoft.com/office/drawing/2014/main" id="{6EA1674B-517C-8F65-73D0-CF462EED6D1B}"/>
              </a:ext>
            </a:extLst>
          </p:cNvPr>
          <p:cNvSpPr txBox="1"/>
          <p:nvPr/>
        </p:nvSpPr>
        <p:spPr>
          <a:xfrm>
            <a:off x="10108060" y="1971387"/>
            <a:ext cx="715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DD5A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</a:t>
            </a:r>
          </a:p>
        </p:txBody>
      </p:sp>
      <p:sp>
        <p:nvSpPr>
          <p:cNvPr id="2063" name="TextBox 2062">
            <a:extLst>
              <a:ext uri="{FF2B5EF4-FFF2-40B4-BE49-F238E27FC236}">
                <a16:creationId xmlns:a16="http://schemas.microsoft.com/office/drawing/2014/main" id="{A119A26F-7B5C-D1F4-DBA6-506A6A8B42D5}"/>
              </a:ext>
            </a:extLst>
          </p:cNvPr>
          <p:cNvSpPr txBox="1"/>
          <p:nvPr/>
        </p:nvSpPr>
        <p:spPr>
          <a:xfrm>
            <a:off x="4209286" y="5045990"/>
            <a:ext cx="2209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E51685"/>
                </a:solidFill>
                <a:latin typeface="UTM Avo" panose="02040603050506020204" pitchFamily="18" charset="0"/>
              </a:rPr>
              <a:t>&gt;</a:t>
            </a:r>
          </a:p>
        </p:txBody>
      </p:sp>
      <p:sp>
        <p:nvSpPr>
          <p:cNvPr id="2064" name="TextBox 2063">
            <a:extLst>
              <a:ext uri="{FF2B5EF4-FFF2-40B4-BE49-F238E27FC236}">
                <a16:creationId xmlns:a16="http://schemas.microsoft.com/office/drawing/2014/main" id="{F4222E42-83F6-50AE-38BC-59D342364B38}"/>
              </a:ext>
            </a:extLst>
          </p:cNvPr>
          <p:cNvSpPr txBox="1"/>
          <p:nvPr/>
        </p:nvSpPr>
        <p:spPr>
          <a:xfrm>
            <a:off x="10465723" y="5045990"/>
            <a:ext cx="2209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E51685"/>
                </a:solidFill>
                <a:latin typeface="UTM Avo" panose="02040603050506020204" pitchFamily="18" charset="0"/>
              </a:rPr>
              <a:t>&gt;</a:t>
            </a:r>
          </a:p>
        </p:txBody>
      </p:sp>
      <p:sp>
        <p:nvSpPr>
          <p:cNvPr id="2065" name="TextBox 2064">
            <a:extLst>
              <a:ext uri="{FF2B5EF4-FFF2-40B4-BE49-F238E27FC236}">
                <a16:creationId xmlns:a16="http://schemas.microsoft.com/office/drawing/2014/main" id="{07808930-E65D-9AA8-D3A1-796D6EB03922}"/>
              </a:ext>
            </a:extLst>
          </p:cNvPr>
          <p:cNvSpPr txBox="1"/>
          <p:nvPr/>
        </p:nvSpPr>
        <p:spPr>
          <a:xfrm>
            <a:off x="7375412" y="5118680"/>
            <a:ext cx="2209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E51685"/>
                </a:solidFill>
                <a:latin typeface="UTM Avo" panose="02040603050506020204" pitchFamily="18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5101419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7" grpId="0"/>
      <p:bldP spid="2058" grpId="0"/>
      <p:bldP spid="2059" grpId="0"/>
      <p:bldP spid="2060" grpId="0"/>
      <p:bldP spid="2061" grpId="0"/>
      <p:bldP spid="2062" grpId="0"/>
      <p:bldP spid="2063" grpId="0"/>
      <p:bldP spid="2064" grpId="0"/>
      <p:bldP spid="206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652469-B556-2EA6-3913-FE3C187CE0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29D3535C-D96A-7B73-5CA2-931ACC2CFD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93478" y="923324"/>
            <a:ext cx="3070225" cy="5642576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197DC401-7806-7247-4F5B-954D0DC999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39736"/>
            <a:ext cx="3487214" cy="39261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B385BA3-11F7-486B-87F3-62300B6015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3802" y="1110275"/>
            <a:ext cx="7011008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4759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EB563-CD13-0A0C-3C8F-632847F612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Đồ họa 279">
            <a:extLst>
              <a:ext uri="{FF2B5EF4-FFF2-40B4-BE49-F238E27FC236}">
                <a16:creationId xmlns:a16="http://schemas.microsoft.com/office/drawing/2014/main" id="{C7FC75DA-82A9-75F3-1D03-D846CDB654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3465" y="556461"/>
            <a:ext cx="1019175" cy="10287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690815D-2DD5-0B9E-628A-C0279543729B}"/>
              </a:ext>
            </a:extLst>
          </p:cNvPr>
          <p:cNvSpPr/>
          <p:nvPr/>
        </p:nvSpPr>
        <p:spPr>
          <a:xfrm>
            <a:off x="1576137" y="713345"/>
            <a:ext cx="7387389" cy="714932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pc="-150">
                <a:ln>
                  <a:solidFill>
                    <a:schemeClr val="tx1">
                      <a:alpha val="97000"/>
                    </a:schemeClr>
                  </a:solidFill>
                </a:ln>
                <a:solidFill>
                  <a:srgbClr val="53ABE6"/>
                </a:solidFill>
                <a:latin typeface="UTM Avo" panose="02040603050506020204" pitchFamily="18" charset="0"/>
              </a:rPr>
              <a:t>Xem tranh rồi trả lời câu hỏi:</a:t>
            </a:r>
            <a:endParaRPr lang="en-US" sz="4000" b="1" spc="-150" dirty="0">
              <a:ln>
                <a:solidFill>
                  <a:schemeClr val="tx1">
                    <a:alpha val="97000"/>
                  </a:schemeClr>
                </a:solidFill>
              </a:ln>
              <a:solidFill>
                <a:srgbClr val="53ABE6"/>
              </a:solidFill>
              <a:latin typeface="UTM Avo" panose="02040603050506020204" pitchFamily="18" charset="0"/>
            </a:endParaRPr>
          </a:p>
        </p:txBody>
      </p:sp>
      <p:pic>
        <p:nvPicPr>
          <p:cNvPr id="5" name="Picture 4" descr="A group of children holding flowers&#10;&#10;AI-generated content may be incorrect.">
            <a:extLst>
              <a:ext uri="{FF2B5EF4-FFF2-40B4-BE49-F238E27FC236}">
                <a16:creationId xmlns:a16="http://schemas.microsoft.com/office/drawing/2014/main" id="{DBEA30BA-3E81-D44D-1A63-B2FFD01D8A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6" t="13577" r="6945" b="20261"/>
          <a:stretch>
            <a:fillRect/>
          </a:stretch>
        </p:blipFill>
        <p:spPr>
          <a:xfrm>
            <a:off x="1955679" y="1295929"/>
            <a:ext cx="8280642" cy="34590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D857EE-10DB-D77E-CEE5-03DE7B66D7D9}"/>
              </a:ext>
            </a:extLst>
          </p:cNvPr>
          <p:cNvSpPr txBox="1"/>
          <p:nvPr/>
        </p:nvSpPr>
        <p:spPr>
          <a:xfrm>
            <a:off x="1299411" y="4814296"/>
            <a:ext cx="10166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UTM Avo" panose="02040603050506020204" pitchFamily="18" charset="0"/>
              </a:rPr>
              <a:t>a) Bó hoa của bạn nào có nhiều bông hoa nhất?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A596F7-6D49-99F1-39AD-52805AA882E3}"/>
              </a:ext>
            </a:extLst>
          </p:cNvPr>
          <p:cNvSpPr txBox="1"/>
          <p:nvPr/>
        </p:nvSpPr>
        <p:spPr>
          <a:xfrm>
            <a:off x="1299411" y="5458435"/>
            <a:ext cx="10166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UTM Avo" panose="02040603050506020204" pitchFamily="18" charset="0"/>
              </a:rPr>
              <a:t>a) Bó hoa của bạn nào có ít bông hoa nhất?</a:t>
            </a:r>
          </a:p>
        </p:txBody>
      </p:sp>
    </p:spTree>
    <p:extLst>
      <p:ext uri="{BB962C8B-B14F-4D97-AF65-F5344CB8AC3E}">
        <p14:creationId xmlns:p14="http://schemas.microsoft.com/office/powerpoint/2010/main" val="29333381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712472-5EA4-7F24-5E8E-AB0236A1AA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Đồ họa 279">
            <a:extLst>
              <a:ext uri="{FF2B5EF4-FFF2-40B4-BE49-F238E27FC236}">
                <a16:creationId xmlns:a16="http://schemas.microsoft.com/office/drawing/2014/main" id="{D80FFC64-6C57-AB62-FBBB-0A16B0D39D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3465" y="556461"/>
            <a:ext cx="1019175" cy="10287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423AC41-6904-290E-5551-174370126212}"/>
              </a:ext>
            </a:extLst>
          </p:cNvPr>
          <p:cNvSpPr/>
          <p:nvPr/>
        </p:nvSpPr>
        <p:spPr>
          <a:xfrm>
            <a:off x="1576137" y="713345"/>
            <a:ext cx="7387389" cy="714932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pc="-150">
                <a:ln>
                  <a:solidFill>
                    <a:schemeClr val="tx1">
                      <a:alpha val="97000"/>
                    </a:schemeClr>
                  </a:solidFill>
                </a:ln>
                <a:solidFill>
                  <a:srgbClr val="53ABE6"/>
                </a:solidFill>
                <a:latin typeface="UTM Avo" panose="02040603050506020204" pitchFamily="18" charset="0"/>
              </a:rPr>
              <a:t>Xem tranh rồi trả lời câu hỏi:</a:t>
            </a:r>
            <a:endParaRPr lang="en-US" sz="4000" b="1" spc="-150" dirty="0">
              <a:ln>
                <a:solidFill>
                  <a:schemeClr val="tx1">
                    <a:alpha val="97000"/>
                  </a:schemeClr>
                </a:solidFill>
              </a:ln>
              <a:solidFill>
                <a:srgbClr val="53ABE6"/>
              </a:solidFill>
              <a:latin typeface="UTM Avo" panose="02040603050506020204" pitchFamily="18" charset="0"/>
            </a:endParaRPr>
          </a:p>
        </p:txBody>
      </p:sp>
      <p:pic>
        <p:nvPicPr>
          <p:cNvPr id="4" name="Picture 3" descr="A group of children holding flowers&#10;&#10;AI-generated content may be incorrect.">
            <a:extLst>
              <a:ext uri="{FF2B5EF4-FFF2-40B4-BE49-F238E27FC236}">
                <a16:creationId xmlns:a16="http://schemas.microsoft.com/office/drawing/2014/main" id="{DAA212A1-E059-D1BB-FBC1-93928DBCDC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6" t="16578" r="64612" b="20261"/>
          <a:stretch>
            <a:fillRect/>
          </a:stretch>
        </p:blipFill>
        <p:spPr>
          <a:xfrm>
            <a:off x="1354100" y="1585162"/>
            <a:ext cx="2399753" cy="3302119"/>
          </a:xfrm>
          <a:prstGeom prst="rect">
            <a:avLst/>
          </a:prstGeom>
        </p:spPr>
      </p:pic>
      <p:pic>
        <p:nvPicPr>
          <p:cNvPr id="6" name="Picture 5" descr="A group of children holding flowers&#10;&#10;AI-generated content may be incorrect.">
            <a:extLst>
              <a:ext uri="{FF2B5EF4-FFF2-40B4-BE49-F238E27FC236}">
                <a16:creationId xmlns:a16="http://schemas.microsoft.com/office/drawing/2014/main" id="{A2FD11DE-B7EF-9B6B-45AC-8412C359A9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02" t="17187" r="37666" b="19652"/>
          <a:stretch>
            <a:fillRect/>
          </a:stretch>
        </p:blipFill>
        <p:spPr>
          <a:xfrm>
            <a:off x="4983627" y="1585161"/>
            <a:ext cx="2399753" cy="3302119"/>
          </a:xfrm>
          <a:prstGeom prst="rect">
            <a:avLst/>
          </a:prstGeom>
        </p:spPr>
      </p:pic>
      <p:pic>
        <p:nvPicPr>
          <p:cNvPr id="7" name="Picture 6" descr="A group of children holding flowers&#10;&#10;AI-generated content may be incorrect.">
            <a:extLst>
              <a:ext uri="{FF2B5EF4-FFF2-40B4-BE49-F238E27FC236}">
                <a16:creationId xmlns:a16="http://schemas.microsoft.com/office/drawing/2014/main" id="{231708A4-D374-5557-13F8-B69CF0B420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06" t="16675" r="7826" b="20164"/>
          <a:stretch>
            <a:fillRect/>
          </a:stretch>
        </p:blipFill>
        <p:spPr>
          <a:xfrm>
            <a:off x="8613154" y="1715319"/>
            <a:ext cx="2780751" cy="3302118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79CD680-003B-9533-CC1A-2E86307834B7}"/>
              </a:ext>
            </a:extLst>
          </p:cNvPr>
          <p:cNvSpPr/>
          <p:nvPr/>
        </p:nvSpPr>
        <p:spPr>
          <a:xfrm>
            <a:off x="2406315" y="5089358"/>
            <a:ext cx="745958" cy="757989"/>
          </a:xfrm>
          <a:prstGeom prst="roundRect">
            <a:avLst/>
          </a:prstGeom>
          <a:solidFill>
            <a:srgbClr val="E9F8FD"/>
          </a:solidFill>
          <a:ln w="28575">
            <a:solidFill>
              <a:srgbClr val="53AB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DF8DC82-F49F-D0A2-18CB-CE52022A9ABF}"/>
              </a:ext>
            </a:extLst>
          </p:cNvPr>
          <p:cNvSpPr/>
          <p:nvPr/>
        </p:nvSpPr>
        <p:spPr>
          <a:xfrm>
            <a:off x="5509734" y="5089358"/>
            <a:ext cx="745958" cy="757989"/>
          </a:xfrm>
          <a:prstGeom prst="roundRect">
            <a:avLst/>
          </a:prstGeom>
          <a:solidFill>
            <a:srgbClr val="E9F8FD"/>
          </a:solidFill>
          <a:ln w="28575">
            <a:solidFill>
              <a:srgbClr val="53AB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21CC05D-9200-9E84-FE08-3FD8769F0521}"/>
              </a:ext>
            </a:extLst>
          </p:cNvPr>
          <p:cNvSpPr/>
          <p:nvPr/>
        </p:nvSpPr>
        <p:spPr>
          <a:xfrm>
            <a:off x="8963526" y="5174321"/>
            <a:ext cx="745958" cy="757989"/>
          </a:xfrm>
          <a:prstGeom prst="roundRect">
            <a:avLst/>
          </a:prstGeom>
          <a:solidFill>
            <a:srgbClr val="E9F8FD"/>
          </a:solidFill>
          <a:ln w="28575">
            <a:solidFill>
              <a:srgbClr val="53AB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A8BF585-5769-7E78-B318-CF2BFC2D80D1}"/>
              </a:ext>
            </a:extLst>
          </p:cNvPr>
          <p:cNvSpPr/>
          <p:nvPr/>
        </p:nvSpPr>
        <p:spPr>
          <a:xfrm>
            <a:off x="2294500" y="5110886"/>
            <a:ext cx="969587" cy="714932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pc="-150" dirty="0">
                <a:ln>
                  <a:solidFill>
                    <a:schemeClr val="tx1">
                      <a:alpha val="97000"/>
                    </a:schemeClr>
                  </a:solidFill>
                </a:ln>
                <a:solidFill>
                  <a:srgbClr val="F15C2E"/>
                </a:solidFill>
                <a:latin typeface="UTM Avo" panose="02040603050506020204" pitchFamily="18" charset="0"/>
              </a:rPr>
              <a:t>13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C5F2FEF-FCB0-863A-B7E7-F51A1403FA90}"/>
              </a:ext>
            </a:extLst>
          </p:cNvPr>
          <p:cNvSpPr/>
          <p:nvPr/>
        </p:nvSpPr>
        <p:spPr>
          <a:xfrm>
            <a:off x="5397919" y="5110886"/>
            <a:ext cx="969587" cy="714932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pc="-150">
                <a:ln>
                  <a:solidFill>
                    <a:schemeClr val="tx1">
                      <a:alpha val="97000"/>
                    </a:schemeClr>
                  </a:solidFill>
                </a:ln>
                <a:solidFill>
                  <a:srgbClr val="F15C2E"/>
                </a:solidFill>
                <a:latin typeface="UTM Avo" panose="02040603050506020204" pitchFamily="18" charset="0"/>
              </a:rPr>
              <a:t>14</a:t>
            </a:r>
            <a:endParaRPr lang="en-US" sz="4000" b="1" spc="-150" dirty="0">
              <a:ln>
                <a:solidFill>
                  <a:schemeClr val="tx1">
                    <a:alpha val="97000"/>
                  </a:schemeClr>
                </a:solidFill>
              </a:ln>
              <a:solidFill>
                <a:srgbClr val="F15C2E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2EA955E-7030-B28D-01CC-EB5124DBA39F}"/>
              </a:ext>
            </a:extLst>
          </p:cNvPr>
          <p:cNvSpPr/>
          <p:nvPr/>
        </p:nvSpPr>
        <p:spPr>
          <a:xfrm>
            <a:off x="8812658" y="5195849"/>
            <a:ext cx="969587" cy="714932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pc="-150">
                <a:ln>
                  <a:solidFill>
                    <a:schemeClr val="tx1">
                      <a:alpha val="97000"/>
                    </a:schemeClr>
                  </a:solidFill>
                </a:ln>
                <a:solidFill>
                  <a:srgbClr val="F15C2E"/>
                </a:solidFill>
                <a:latin typeface="UTM Avo" panose="02040603050506020204" pitchFamily="18" charset="0"/>
              </a:rPr>
              <a:t>15</a:t>
            </a:r>
            <a:endParaRPr lang="en-US" sz="4000" b="1" spc="-150" dirty="0">
              <a:ln>
                <a:solidFill>
                  <a:schemeClr val="tx1">
                    <a:alpha val="97000"/>
                  </a:schemeClr>
                </a:solidFill>
              </a:ln>
              <a:solidFill>
                <a:srgbClr val="F15C2E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6806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  <p:bldP spid="12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813AE9-2763-D5E0-A306-CBEB110FB2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children holding flowers&#10;&#10;AI-generated content may be incorrect.">
            <a:extLst>
              <a:ext uri="{FF2B5EF4-FFF2-40B4-BE49-F238E27FC236}">
                <a16:creationId xmlns:a16="http://schemas.microsoft.com/office/drawing/2014/main" id="{252AE236-DA63-3E87-9A1E-082CE850B7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6" t="16578" r="64612" b="20261"/>
          <a:stretch>
            <a:fillRect/>
          </a:stretch>
        </p:blipFill>
        <p:spPr>
          <a:xfrm>
            <a:off x="1455700" y="1928062"/>
            <a:ext cx="2399753" cy="3302119"/>
          </a:xfrm>
          <a:prstGeom prst="rect">
            <a:avLst/>
          </a:prstGeom>
        </p:spPr>
      </p:pic>
      <p:pic>
        <p:nvPicPr>
          <p:cNvPr id="3" name="Picture 2" descr="A group of children holding flowers&#10;&#10;AI-generated content may be incorrect.">
            <a:extLst>
              <a:ext uri="{FF2B5EF4-FFF2-40B4-BE49-F238E27FC236}">
                <a16:creationId xmlns:a16="http://schemas.microsoft.com/office/drawing/2014/main" id="{ACD63458-888F-3CBC-84D3-37E19D1BB3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02" t="17187" r="37666" b="19652"/>
          <a:stretch>
            <a:fillRect/>
          </a:stretch>
        </p:blipFill>
        <p:spPr>
          <a:xfrm>
            <a:off x="5085227" y="1928061"/>
            <a:ext cx="2399753" cy="3302119"/>
          </a:xfrm>
          <a:prstGeom prst="rect">
            <a:avLst/>
          </a:prstGeom>
        </p:spPr>
      </p:pic>
      <p:pic>
        <p:nvPicPr>
          <p:cNvPr id="4" name="Picture 3" descr="A group of children holding flowers&#10;&#10;AI-generated content may be incorrect.">
            <a:extLst>
              <a:ext uri="{FF2B5EF4-FFF2-40B4-BE49-F238E27FC236}">
                <a16:creationId xmlns:a16="http://schemas.microsoft.com/office/drawing/2014/main" id="{7914C952-B1D8-FCC8-CD9C-64847B6506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06" t="16675" r="7826" b="20164"/>
          <a:stretch>
            <a:fillRect/>
          </a:stretch>
        </p:blipFill>
        <p:spPr>
          <a:xfrm>
            <a:off x="8714754" y="2058219"/>
            <a:ext cx="2780751" cy="330211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2D23AA2-6622-6939-26A6-CABBDF05BF46}"/>
              </a:ext>
            </a:extLst>
          </p:cNvPr>
          <p:cNvSpPr/>
          <p:nvPr/>
        </p:nvSpPr>
        <p:spPr>
          <a:xfrm>
            <a:off x="2507915" y="5432258"/>
            <a:ext cx="745958" cy="757989"/>
          </a:xfrm>
          <a:prstGeom prst="roundRect">
            <a:avLst/>
          </a:prstGeom>
          <a:solidFill>
            <a:srgbClr val="E9F8FD"/>
          </a:solidFill>
          <a:ln w="28575">
            <a:solidFill>
              <a:srgbClr val="53AB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BBD5B07-8B73-1F8F-ECB5-98759B36A50B}"/>
              </a:ext>
            </a:extLst>
          </p:cNvPr>
          <p:cNvSpPr/>
          <p:nvPr/>
        </p:nvSpPr>
        <p:spPr>
          <a:xfrm>
            <a:off x="5611334" y="5432258"/>
            <a:ext cx="745958" cy="757989"/>
          </a:xfrm>
          <a:prstGeom prst="roundRect">
            <a:avLst/>
          </a:prstGeom>
          <a:solidFill>
            <a:srgbClr val="E9F8FD"/>
          </a:solidFill>
          <a:ln w="28575">
            <a:solidFill>
              <a:srgbClr val="53AB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1C5CC59-BB28-D8F4-84C1-2E6E87211324}"/>
              </a:ext>
            </a:extLst>
          </p:cNvPr>
          <p:cNvSpPr/>
          <p:nvPr/>
        </p:nvSpPr>
        <p:spPr>
          <a:xfrm>
            <a:off x="9065126" y="5517221"/>
            <a:ext cx="745958" cy="757989"/>
          </a:xfrm>
          <a:prstGeom prst="roundRect">
            <a:avLst/>
          </a:prstGeom>
          <a:solidFill>
            <a:srgbClr val="E9F8FD"/>
          </a:solidFill>
          <a:ln w="28575">
            <a:solidFill>
              <a:srgbClr val="53AB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77E436F-8A85-77DD-E250-D12DF50F1E60}"/>
              </a:ext>
            </a:extLst>
          </p:cNvPr>
          <p:cNvSpPr/>
          <p:nvPr/>
        </p:nvSpPr>
        <p:spPr>
          <a:xfrm>
            <a:off x="2396100" y="5453786"/>
            <a:ext cx="969587" cy="714932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pc="-150">
                <a:ln>
                  <a:solidFill>
                    <a:schemeClr val="tx1">
                      <a:alpha val="97000"/>
                    </a:schemeClr>
                  </a:solidFill>
                </a:ln>
                <a:solidFill>
                  <a:srgbClr val="F15C2E"/>
                </a:solidFill>
                <a:latin typeface="UTM Avo" panose="02040603050506020204" pitchFamily="18" charset="0"/>
              </a:rPr>
              <a:t>13</a:t>
            </a:r>
            <a:endParaRPr lang="en-US" sz="4000" b="1" spc="-150" dirty="0">
              <a:ln>
                <a:solidFill>
                  <a:schemeClr val="tx1">
                    <a:alpha val="97000"/>
                  </a:schemeClr>
                </a:solidFill>
              </a:ln>
              <a:solidFill>
                <a:srgbClr val="F15C2E"/>
              </a:solidFill>
              <a:latin typeface="UTM Avo" panose="020406030505060202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4EA139A-A809-2A4A-089B-BC1AD9841211}"/>
              </a:ext>
            </a:extLst>
          </p:cNvPr>
          <p:cNvSpPr/>
          <p:nvPr/>
        </p:nvSpPr>
        <p:spPr>
          <a:xfrm>
            <a:off x="5499519" y="5453786"/>
            <a:ext cx="969587" cy="714932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pc="-150">
                <a:ln>
                  <a:solidFill>
                    <a:schemeClr val="tx1">
                      <a:alpha val="97000"/>
                    </a:schemeClr>
                  </a:solidFill>
                </a:ln>
                <a:solidFill>
                  <a:srgbClr val="F15C2E"/>
                </a:solidFill>
                <a:latin typeface="UTM Avo" panose="02040603050506020204" pitchFamily="18" charset="0"/>
              </a:rPr>
              <a:t>14</a:t>
            </a:r>
            <a:endParaRPr lang="en-US" sz="4000" b="1" spc="-150" dirty="0">
              <a:ln>
                <a:solidFill>
                  <a:schemeClr val="tx1">
                    <a:alpha val="97000"/>
                  </a:schemeClr>
                </a:solidFill>
              </a:ln>
              <a:solidFill>
                <a:srgbClr val="F15C2E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91E8FA3-6B1F-D517-EE90-5D905560D97C}"/>
              </a:ext>
            </a:extLst>
          </p:cNvPr>
          <p:cNvSpPr/>
          <p:nvPr/>
        </p:nvSpPr>
        <p:spPr>
          <a:xfrm>
            <a:off x="8914258" y="5538749"/>
            <a:ext cx="969587" cy="714932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pc="-150">
                <a:ln>
                  <a:solidFill>
                    <a:schemeClr val="tx1">
                      <a:alpha val="97000"/>
                    </a:schemeClr>
                  </a:solidFill>
                </a:ln>
                <a:solidFill>
                  <a:srgbClr val="F15C2E"/>
                </a:solidFill>
                <a:latin typeface="UTM Avo" panose="02040603050506020204" pitchFamily="18" charset="0"/>
              </a:rPr>
              <a:t>15</a:t>
            </a:r>
            <a:endParaRPr lang="en-US" sz="4000" b="1" spc="-150" dirty="0">
              <a:ln>
                <a:solidFill>
                  <a:schemeClr val="tx1">
                    <a:alpha val="97000"/>
                  </a:schemeClr>
                </a:solidFill>
              </a:ln>
              <a:solidFill>
                <a:srgbClr val="F15C2E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E6FF51-E2AE-7671-9E31-7842A2796908}"/>
              </a:ext>
            </a:extLst>
          </p:cNvPr>
          <p:cNvSpPr txBox="1"/>
          <p:nvPr/>
        </p:nvSpPr>
        <p:spPr>
          <a:xfrm>
            <a:off x="1385764" y="827135"/>
            <a:ext cx="10166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UTM Avo" panose="02040603050506020204" pitchFamily="18" charset="0"/>
              </a:rPr>
              <a:t>a) </a:t>
            </a:r>
            <a:r>
              <a:rPr lang="en-US" sz="3200" dirty="0" err="1">
                <a:latin typeface="UTM Avo" panose="02040603050506020204" pitchFamily="18" charset="0"/>
              </a:rPr>
              <a:t>Bó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hoa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của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bạn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nào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có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nhiều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bông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hoa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nhất</a:t>
            </a:r>
            <a:r>
              <a:rPr lang="en-US" sz="32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0BC2BC1-99CB-CA4F-C465-487DF8593844}"/>
              </a:ext>
            </a:extLst>
          </p:cNvPr>
          <p:cNvSpPr/>
          <p:nvPr/>
        </p:nvSpPr>
        <p:spPr>
          <a:xfrm>
            <a:off x="8242300" y="1816100"/>
            <a:ext cx="3253205" cy="4459110"/>
          </a:xfrm>
          <a:prstGeom prst="roundRect">
            <a:avLst/>
          </a:prstGeom>
          <a:noFill/>
          <a:ln w="76200">
            <a:solidFill>
              <a:srgbClr val="DD5A5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382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airy-dust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475617-CE0E-E492-D1DF-CB84D7137D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children holding flowers&#10;&#10;AI-generated content may be incorrect.">
            <a:extLst>
              <a:ext uri="{FF2B5EF4-FFF2-40B4-BE49-F238E27FC236}">
                <a16:creationId xmlns:a16="http://schemas.microsoft.com/office/drawing/2014/main" id="{6F3A9E59-8CC3-76DC-1131-DDA7EE94BF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6" t="16578" r="64612" b="20261"/>
          <a:stretch>
            <a:fillRect/>
          </a:stretch>
        </p:blipFill>
        <p:spPr>
          <a:xfrm>
            <a:off x="1455700" y="1928062"/>
            <a:ext cx="2399753" cy="3302119"/>
          </a:xfrm>
          <a:prstGeom prst="rect">
            <a:avLst/>
          </a:prstGeom>
        </p:spPr>
      </p:pic>
      <p:pic>
        <p:nvPicPr>
          <p:cNvPr id="3" name="Picture 2" descr="A group of children holding flowers&#10;&#10;AI-generated content may be incorrect.">
            <a:extLst>
              <a:ext uri="{FF2B5EF4-FFF2-40B4-BE49-F238E27FC236}">
                <a16:creationId xmlns:a16="http://schemas.microsoft.com/office/drawing/2014/main" id="{1EBC1F9B-EE1E-1C04-A680-794604D8CF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02" t="17187" r="37666" b="19652"/>
          <a:stretch>
            <a:fillRect/>
          </a:stretch>
        </p:blipFill>
        <p:spPr>
          <a:xfrm>
            <a:off x="5085227" y="1928061"/>
            <a:ext cx="2399753" cy="3302119"/>
          </a:xfrm>
          <a:prstGeom prst="rect">
            <a:avLst/>
          </a:prstGeom>
        </p:spPr>
      </p:pic>
      <p:pic>
        <p:nvPicPr>
          <p:cNvPr id="4" name="Picture 3" descr="A group of children holding flowers&#10;&#10;AI-generated content may be incorrect.">
            <a:extLst>
              <a:ext uri="{FF2B5EF4-FFF2-40B4-BE49-F238E27FC236}">
                <a16:creationId xmlns:a16="http://schemas.microsoft.com/office/drawing/2014/main" id="{B983960C-35CB-4EFA-B160-3BD58DCA6A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06" t="16675" r="7826" b="20164"/>
          <a:stretch>
            <a:fillRect/>
          </a:stretch>
        </p:blipFill>
        <p:spPr>
          <a:xfrm>
            <a:off x="8714754" y="2058219"/>
            <a:ext cx="2780751" cy="330211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6C32E7F-6A21-974D-EFCA-F16043562E3E}"/>
              </a:ext>
            </a:extLst>
          </p:cNvPr>
          <p:cNvSpPr/>
          <p:nvPr/>
        </p:nvSpPr>
        <p:spPr>
          <a:xfrm>
            <a:off x="2507915" y="5432258"/>
            <a:ext cx="745958" cy="757989"/>
          </a:xfrm>
          <a:prstGeom prst="roundRect">
            <a:avLst/>
          </a:prstGeom>
          <a:solidFill>
            <a:srgbClr val="E9F8FD"/>
          </a:solidFill>
          <a:ln w="28575">
            <a:solidFill>
              <a:srgbClr val="53AB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A53F4B9-B4A6-4D45-764C-FC873F10BE19}"/>
              </a:ext>
            </a:extLst>
          </p:cNvPr>
          <p:cNvSpPr/>
          <p:nvPr/>
        </p:nvSpPr>
        <p:spPr>
          <a:xfrm>
            <a:off x="5611334" y="5432258"/>
            <a:ext cx="745958" cy="757989"/>
          </a:xfrm>
          <a:prstGeom prst="roundRect">
            <a:avLst/>
          </a:prstGeom>
          <a:solidFill>
            <a:srgbClr val="E9F8FD"/>
          </a:solidFill>
          <a:ln w="28575">
            <a:solidFill>
              <a:srgbClr val="53AB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1BF85AD-63E6-E65E-9094-C86960FED7CE}"/>
              </a:ext>
            </a:extLst>
          </p:cNvPr>
          <p:cNvSpPr/>
          <p:nvPr/>
        </p:nvSpPr>
        <p:spPr>
          <a:xfrm>
            <a:off x="9065126" y="5517221"/>
            <a:ext cx="745958" cy="757989"/>
          </a:xfrm>
          <a:prstGeom prst="roundRect">
            <a:avLst/>
          </a:prstGeom>
          <a:solidFill>
            <a:srgbClr val="E9F8FD"/>
          </a:solidFill>
          <a:ln w="28575">
            <a:solidFill>
              <a:srgbClr val="53AB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5C569F6-EDB4-7D99-2DA4-2D9307518DCA}"/>
              </a:ext>
            </a:extLst>
          </p:cNvPr>
          <p:cNvSpPr/>
          <p:nvPr/>
        </p:nvSpPr>
        <p:spPr>
          <a:xfrm>
            <a:off x="2396100" y="5453786"/>
            <a:ext cx="969587" cy="714932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pc="-150">
                <a:ln>
                  <a:solidFill>
                    <a:schemeClr val="tx1">
                      <a:alpha val="97000"/>
                    </a:schemeClr>
                  </a:solidFill>
                </a:ln>
                <a:solidFill>
                  <a:srgbClr val="F15C2E"/>
                </a:solidFill>
                <a:latin typeface="UTM Avo" panose="02040603050506020204" pitchFamily="18" charset="0"/>
              </a:rPr>
              <a:t>13</a:t>
            </a:r>
            <a:endParaRPr lang="en-US" sz="4000" b="1" spc="-150" dirty="0">
              <a:ln>
                <a:solidFill>
                  <a:schemeClr val="tx1">
                    <a:alpha val="97000"/>
                  </a:schemeClr>
                </a:solidFill>
              </a:ln>
              <a:solidFill>
                <a:srgbClr val="F15C2E"/>
              </a:solidFill>
              <a:latin typeface="UTM Avo" panose="020406030505060202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A4C6C84-1D57-2597-13EA-F3CDF13A5B6B}"/>
              </a:ext>
            </a:extLst>
          </p:cNvPr>
          <p:cNvSpPr/>
          <p:nvPr/>
        </p:nvSpPr>
        <p:spPr>
          <a:xfrm>
            <a:off x="5499519" y="5453786"/>
            <a:ext cx="969587" cy="714932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pc="-150">
                <a:ln>
                  <a:solidFill>
                    <a:schemeClr val="tx1">
                      <a:alpha val="97000"/>
                    </a:schemeClr>
                  </a:solidFill>
                </a:ln>
                <a:solidFill>
                  <a:srgbClr val="F15C2E"/>
                </a:solidFill>
                <a:latin typeface="UTM Avo" panose="02040603050506020204" pitchFamily="18" charset="0"/>
              </a:rPr>
              <a:t>14</a:t>
            </a:r>
            <a:endParaRPr lang="en-US" sz="4000" b="1" spc="-150" dirty="0">
              <a:ln>
                <a:solidFill>
                  <a:schemeClr val="tx1">
                    <a:alpha val="97000"/>
                  </a:schemeClr>
                </a:solidFill>
              </a:ln>
              <a:solidFill>
                <a:srgbClr val="F15C2E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BF5DF22-B348-0FD7-03DF-6E02EA8B38E3}"/>
              </a:ext>
            </a:extLst>
          </p:cNvPr>
          <p:cNvSpPr/>
          <p:nvPr/>
        </p:nvSpPr>
        <p:spPr>
          <a:xfrm>
            <a:off x="8914258" y="5538749"/>
            <a:ext cx="969587" cy="714932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pc="-150">
                <a:ln>
                  <a:solidFill>
                    <a:schemeClr val="tx1">
                      <a:alpha val="97000"/>
                    </a:schemeClr>
                  </a:solidFill>
                </a:ln>
                <a:solidFill>
                  <a:srgbClr val="F15C2E"/>
                </a:solidFill>
                <a:latin typeface="UTM Avo" panose="02040603050506020204" pitchFamily="18" charset="0"/>
              </a:rPr>
              <a:t>15</a:t>
            </a:r>
            <a:endParaRPr lang="en-US" sz="4000" b="1" spc="-150" dirty="0">
              <a:ln>
                <a:solidFill>
                  <a:schemeClr val="tx1">
                    <a:alpha val="97000"/>
                  </a:schemeClr>
                </a:solidFill>
              </a:ln>
              <a:solidFill>
                <a:srgbClr val="F15C2E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FCD2A5-5569-1B05-5BAA-7F9588839D63}"/>
              </a:ext>
            </a:extLst>
          </p:cNvPr>
          <p:cNvSpPr txBox="1"/>
          <p:nvPr/>
        </p:nvSpPr>
        <p:spPr>
          <a:xfrm>
            <a:off x="1385764" y="827135"/>
            <a:ext cx="10166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UTM Avo" panose="02040603050506020204" pitchFamily="18" charset="0"/>
              </a:rPr>
              <a:t>a) </a:t>
            </a:r>
            <a:r>
              <a:rPr lang="en-US" sz="3200" dirty="0" err="1">
                <a:latin typeface="UTM Avo" panose="02040603050506020204" pitchFamily="18" charset="0"/>
              </a:rPr>
              <a:t>Bó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hoa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của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bạn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nào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có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ít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bông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hoa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nhất</a:t>
            </a:r>
            <a:r>
              <a:rPr lang="en-US" sz="32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99CABF0-C893-7E4C-D90A-E767AD02E33E}"/>
              </a:ext>
            </a:extLst>
          </p:cNvPr>
          <p:cNvSpPr/>
          <p:nvPr/>
        </p:nvSpPr>
        <p:spPr>
          <a:xfrm>
            <a:off x="1276896" y="1816100"/>
            <a:ext cx="3253205" cy="4459110"/>
          </a:xfrm>
          <a:prstGeom prst="roundRect">
            <a:avLst/>
          </a:prstGeom>
          <a:noFill/>
          <a:ln w="76200">
            <a:solidFill>
              <a:srgbClr val="DD5A5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9286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et of cartoon stars&#10;&#10;Description automatically generated">
            <a:extLst>
              <a:ext uri="{FF2B5EF4-FFF2-40B4-BE49-F238E27FC236}">
                <a16:creationId xmlns:a16="http://schemas.microsoft.com/office/drawing/2014/main" id="{3A8D7C7D-2FE5-4CC5-8255-04F0CCF82E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" t="52027" r="37178" b="13099"/>
          <a:stretch/>
        </p:blipFill>
        <p:spPr>
          <a:xfrm>
            <a:off x="423421" y="2971953"/>
            <a:ext cx="2501245" cy="1432874"/>
          </a:xfrm>
          <a:prstGeom prst="rect">
            <a:avLst/>
          </a:prstGeom>
        </p:spPr>
      </p:pic>
      <p:pic>
        <p:nvPicPr>
          <p:cNvPr id="8" name="Picture 7" descr="A set of cartoon stars&#10;&#10;Description automatically generated">
            <a:extLst>
              <a:ext uri="{FF2B5EF4-FFF2-40B4-BE49-F238E27FC236}">
                <a16:creationId xmlns:a16="http://schemas.microsoft.com/office/drawing/2014/main" id="{F0313CB1-E002-D423-8EA8-16371CCA85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" t="52027" r="37178" b="13099"/>
          <a:stretch/>
        </p:blipFill>
        <p:spPr>
          <a:xfrm>
            <a:off x="538113" y="4513583"/>
            <a:ext cx="2501245" cy="143287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A86058E-3D26-7C16-74F0-01A20C35E364}"/>
              </a:ext>
            </a:extLst>
          </p:cNvPr>
          <p:cNvSpPr/>
          <p:nvPr/>
        </p:nvSpPr>
        <p:spPr>
          <a:xfrm>
            <a:off x="3039359" y="2668435"/>
            <a:ext cx="5100742" cy="1220373"/>
          </a:xfrm>
          <a:custGeom>
            <a:avLst/>
            <a:gdLst>
              <a:gd name="connsiteX0" fmla="*/ 0 w 5100742"/>
              <a:gd name="connsiteY0" fmla="*/ 0 h 1220373"/>
              <a:gd name="connsiteX1" fmla="*/ 0 w 5100742"/>
              <a:gd name="connsiteY1" fmla="*/ 0 h 1220373"/>
              <a:gd name="connsiteX2" fmla="*/ 5100742 w 5100742"/>
              <a:gd name="connsiteY2" fmla="*/ 0 h 1220373"/>
              <a:gd name="connsiteX3" fmla="*/ 5100742 w 5100742"/>
              <a:gd name="connsiteY3" fmla="*/ 0 h 1220373"/>
              <a:gd name="connsiteX4" fmla="*/ 5100742 w 5100742"/>
              <a:gd name="connsiteY4" fmla="*/ 1220373 h 1220373"/>
              <a:gd name="connsiteX5" fmla="*/ 5100742 w 5100742"/>
              <a:gd name="connsiteY5" fmla="*/ 1220373 h 1220373"/>
              <a:gd name="connsiteX6" fmla="*/ 0 w 5100742"/>
              <a:gd name="connsiteY6" fmla="*/ 1220373 h 1220373"/>
              <a:gd name="connsiteX7" fmla="*/ 0 w 5100742"/>
              <a:gd name="connsiteY7" fmla="*/ 1220373 h 1220373"/>
              <a:gd name="connsiteX8" fmla="*/ 0 w 5100742"/>
              <a:gd name="connsiteY8" fmla="*/ 0 h 122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00742" h="1220373" fill="none" extrusionOk="0">
                <a:moveTo>
                  <a:pt x="0" y="0"/>
                </a:moveTo>
                <a:lnTo>
                  <a:pt x="0" y="0"/>
                </a:lnTo>
                <a:cubicBezTo>
                  <a:pt x="690606" y="5753"/>
                  <a:pt x="3309727" y="-51483"/>
                  <a:pt x="5100742" y="0"/>
                </a:cubicBezTo>
                <a:lnTo>
                  <a:pt x="5100742" y="0"/>
                </a:lnTo>
                <a:cubicBezTo>
                  <a:pt x="5210054" y="565759"/>
                  <a:pt x="5025588" y="1097527"/>
                  <a:pt x="5100742" y="1220373"/>
                </a:cubicBezTo>
                <a:lnTo>
                  <a:pt x="5100742" y="1220373"/>
                </a:lnTo>
                <a:cubicBezTo>
                  <a:pt x="4146949" y="1201415"/>
                  <a:pt x="1500540" y="1159732"/>
                  <a:pt x="0" y="1220373"/>
                </a:cubicBezTo>
                <a:lnTo>
                  <a:pt x="0" y="1220373"/>
                </a:lnTo>
                <a:cubicBezTo>
                  <a:pt x="-1107" y="1075659"/>
                  <a:pt x="-22592" y="578694"/>
                  <a:pt x="0" y="0"/>
                </a:cubicBezTo>
                <a:close/>
              </a:path>
              <a:path w="5100742" h="1220373" stroke="0" extrusionOk="0">
                <a:moveTo>
                  <a:pt x="0" y="0"/>
                </a:moveTo>
                <a:lnTo>
                  <a:pt x="0" y="0"/>
                </a:lnTo>
                <a:cubicBezTo>
                  <a:pt x="1687709" y="-133594"/>
                  <a:pt x="4075882" y="63808"/>
                  <a:pt x="5100742" y="0"/>
                </a:cubicBezTo>
                <a:lnTo>
                  <a:pt x="5100742" y="0"/>
                </a:lnTo>
                <a:cubicBezTo>
                  <a:pt x="5193400" y="218788"/>
                  <a:pt x="5073770" y="1052155"/>
                  <a:pt x="5100742" y="1220373"/>
                </a:cubicBezTo>
                <a:lnTo>
                  <a:pt x="5100742" y="1220373"/>
                </a:lnTo>
                <a:cubicBezTo>
                  <a:pt x="4326825" y="1161479"/>
                  <a:pt x="803463" y="1234606"/>
                  <a:pt x="0" y="1220373"/>
                </a:cubicBezTo>
                <a:lnTo>
                  <a:pt x="0" y="1220373"/>
                </a:lnTo>
                <a:cubicBezTo>
                  <a:pt x="-12734" y="850661"/>
                  <a:pt x="17015" y="254355"/>
                  <a:pt x="0" y="0"/>
                </a:cubicBezTo>
                <a:close/>
              </a:path>
            </a:pathLst>
          </a:custGeom>
          <a:solidFill>
            <a:srgbClr val="FBCFC1"/>
          </a:solidFill>
          <a:ln w="28575">
            <a:solidFill>
              <a:srgbClr val="F15C2E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Chia </a:t>
            </a:r>
            <a:r>
              <a:rPr lang="en-US" sz="3200" b="1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sẻ</a:t>
            </a:r>
            <a:r>
              <a:rPr lang="en-US" sz="3200" b="1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bài</a:t>
            </a:r>
            <a:r>
              <a:rPr lang="en-US" sz="3200" b="1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học</a:t>
            </a:r>
            <a:r>
              <a:rPr lang="en-US" sz="3200" b="1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với</a:t>
            </a:r>
            <a:r>
              <a:rPr lang="en-US" sz="3200" b="1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người</a:t>
            </a:r>
            <a:r>
              <a:rPr lang="en-US" sz="3200" b="1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thân</a:t>
            </a:r>
            <a:r>
              <a:rPr lang="en-US" sz="3200" b="1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0254585-5335-D7EA-7941-23F7BE0E522B}"/>
              </a:ext>
            </a:extLst>
          </p:cNvPr>
          <p:cNvSpPr/>
          <p:nvPr/>
        </p:nvSpPr>
        <p:spPr>
          <a:xfrm>
            <a:off x="3125771" y="4513583"/>
            <a:ext cx="5100742" cy="983869"/>
          </a:xfrm>
          <a:custGeom>
            <a:avLst/>
            <a:gdLst>
              <a:gd name="connsiteX0" fmla="*/ 0 w 5100742"/>
              <a:gd name="connsiteY0" fmla="*/ 0 h 983869"/>
              <a:gd name="connsiteX1" fmla="*/ 0 w 5100742"/>
              <a:gd name="connsiteY1" fmla="*/ 0 h 983869"/>
              <a:gd name="connsiteX2" fmla="*/ 5100742 w 5100742"/>
              <a:gd name="connsiteY2" fmla="*/ 0 h 983869"/>
              <a:gd name="connsiteX3" fmla="*/ 5100742 w 5100742"/>
              <a:gd name="connsiteY3" fmla="*/ 0 h 983869"/>
              <a:gd name="connsiteX4" fmla="*/ 5100742 w 5100742"/>
              <a:gd name="connsiteY4" fmla="*/ 983869 h 983869"/>
              <a:gd name="connsiteX5" fmla="*/ 5100742 w 5100742"/>
              <a:gd name="connsiteY5" fmla="*/ 983869 h 983869"/>
              <a:gd name="connsiteX6" fmla="*/ 0 w 5100742"/>
              <a:gd name="connsiteY6" fmla="*/ 983869 h 983869"/>
              <a:gd name="connsiteX7" fmla="*/ 0 w 5100742"/>
              <a:gd name="connsiteY7" fmla="*/ 983869 h 983869"/>
              <a:gd name="connsiteX8" fmla="*/ 0 w 5100742"/>
              <a:gd name="connsiteY8" fmla="*/ 0 h 983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00742" h="983869" fill="none" extrusionOk="0">
                <a:moveTo>
                  <a:pt x="0" y="0"/>
                </a:moveTo>
                <a:lnTo>
                  <a:pt x="0" y="0"/>
                </a:lnTo>
                <a:cubicBezTo>
                  <a:pt x="690606" y="5753"/>
                  <a:pt x="3309727" y="-51483"/>
                  <a:pt x="5100742" y="0"/>
                </a:cubicBezTo>
                <a:lnTo>
                  <a:pt x="5100742" y="0"/>
                </a:lnTo>
                <a:cubicBezTo>
                  <a:pt x="5134455" y="442752"/>
                  <a:pt x="5149584" y="543900"/>
                  <a:pt x="5100742" y="983869"/>
                </a:cubicBezTo>
                <a:lnTo>
                  <a:pt x="5100742" y="983869"/>
                </a:lnTo>
                <a:cubicBezTo>
                  <a:pt x="4146949" y="964911"/>
                  <a:pt x="1500540" y="923228"/>
                  <a:pt x="0" y="983869"/>
                </a:cubicBezTo>
                <a:lnTo>
                  <a:pt x="0" y="983869"/>
                </a:lnTo>
                <a:cubicBezTo>
                  <a:pt x="76425" y="533722"/>
                  <a:pt x="-33212" y="228305"/>
                  <a:pt x="0" y="0"/>
                </a:cubicBezTo>
                <a:close/>
              </a:path>
              <a:path w="5100742" h="983869" stroke="0" extrusionOk="0">
                <a:moveTo>
                  <a:pt x="0" y="0"/>
                </a:moveTo>
                <a:lnTo>
                  <a:pt x="0" y="0"/>
                </a:lnTo>
                <a:cubicBezTo>
                  <a:pt x="1687709" y="-133594"/>
                  <a:pt x="4075882" y="63808"/>
                  <a:pt x="5100742" y="0"/>
                </a:cubicBezTo>
                <a:lnTo>
                  <a:pt x="5100742" y="0"/>
                </a:lnTo>
                <a:cubicBezTo>
                  <a:pt x="5038883" y="410728"/>
                  <a:pt x="5022963" y="500114"/>
                  <a:pt x="5100742" y="983869"/>
                </a:cubicBezTo>
                <a:lnTo>
                  <a:pt x="5100742" y="983869"/>
                </a:lnTo>
                <a:cubicBezTo>
                  <a:pt x="4326825" y="924975"/>
                  <a:pt x="803463" y="998102"/>
                  <a:pt x="0" y="983869"/>
                </a:cubicBezTo>
                <a:lnTo>
                  <a:pt x="0" y="983869"/>
                </a:lnTo>
                <a:cubicBezTo>
                  <a:pt x="-44094" y="882244"/>
                  <a:pt x="33141" y="241174"/>
                  <a:pt x="0" y="0"/>
                </a:cubicBezTo>
                <a:close/>
              </a:path>
            </a:pathLst>
          </a:custGeom>
          <a:solidFill>
            <a:srgbClr val="FBCFC1"/>
          </a:solidFill>
          <a:ln w="28575">
            <a:solidFill>
              <a:srgbClr val="F15C2E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Chuẩn</a:t>
            </a:r>
            <a:r>
              <a:rPr lang="en-US" sz="3200" b="1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bị</a:t>
            </a:r>
            <a:r>
              <a:rPr lang="en-US" sz="3200" b="1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bài</a:t>
            </a:r>
            <a:r>
              <a:rPr lang="en-US" sz="3200" b="1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học</a:t>
            </a:r>
            <a:r>
              <a:rPr lang="en-US" sz="3200" b="1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mới</a:t>
            </a:r>
            <a:r>
              <a:rPr lang="en-US" sz="3200" b="1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11" name="Picture 10" descr="A cartoon of a child sitting at a desk&#10;&#10;Description automatically generated">
            <a:extLst>
              <a:ext uri="{FF2B5EF4-FFF2-40B4-BE49-F238E27FC236}">
                <a16:creationId xmlns:a16="http://schemas.microsoft.com/office/drawing/2014/main" id="{1F19BF5F-3EDE-08AC-CB4F-478C80BDC3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611" y="859423"/>
            <a:ext cx="3965350" cy="605876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644C133-913E-40DB-B0D1-CBA1FBA2A5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5534" y="859423"/>
            <a:ext cx="4865030" cy="150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8603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CE2E44-EBCF-FB31-A0B0-516020F2F6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2104A70E-7A8E-5ED7-8807-FD453D35E7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03400" y="3600244"/>
            <a:ext cx="8863012" cy="3257756"/>
          </a:xfrm>
          <a:prstGeom prst="rect">
            <a:avLst/>
          </a:prstGeom>
        </p:spPr>
      </p:pic>
      <p:pic>
        <p:nvPicPr>
          <p:cNvPr id="9" name="Picture 8" descr="A logo with bamboo stems and a cartoon face&#10;&#10;AI-generated content may be incorrect.">
            <a:extLst>
              <a:ext uri="{FF2B5EF4-FFF2-40B4-BE49-F238E27FC236}">
                <a16:creationId xmlns:a16="http://schemas.microsoft.com/office/drawing/2014/main" id="{F8B93AD1-43F7-5986-0762-8040886E96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84" y="4930034"/>
            <a:ext cx="1355140" cy="139724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FFF97E3-A8FF-40A3-883E-A76846F80F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8194" y="1008276"/>
            <a:ext cx="9120406" cy="265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680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61CFAD9F-BEEA-BAD0-57B8-13AAD9EDD2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93478" y="923324"/>
            <a:ext cx="3070225" cy="5642576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6BBAC782-9DB3-420F-3CBA-6D5DA632B2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39736"/>
            <a:ext cx="3487214" cy="39261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E5CD314-A16C-456F-B746-A7EE5D7735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496" y="1101874"/>
            <a:ext cx="7011008" cy="452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492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820240E-79C5-456C-812A-81413B11E99F}"/>
              </a:ext>
            </a:extLst>
          </p:cNvPr>
          <p:cNvSpPr/>
          <p:nvPr/>
        </p:nvSpPr>
        <p:spPr>
          <a:xfrm>
            <a:off x="826304" y="732799"/>
            <a:ext cx="10539392" cy="841583"/>
          </a:xfrm>
          <a:custGeom>
            <a:avLst/>
            <a:gdLst>
              <a:gd name="connsiteX0" fmla="*/ 0 w 10539392"/>
              <a:gd name="connsiteY0" fmla="*/ 0 h 841583"/>
              <a:gd name="connsiteX1" fmla="*/ 0 w 10539392"/>
              <a:gd name="connsiteY1" fmla="*/ 0 h 841583"/>
              <a:gd name="connsiteX2" fmla="*/ 10539392 w 10539392"/>
              <a:gd name="connsiteY2" fmla="*/ 0 h 841583"/>
              <a:gd name="connsiteX3" fmla="*/ 10539392 w 10539392"/>
              <a:gd name="connsiteY3" fmla="*/ 0 h 841583"/>
              <a:gd name="connsiteX4" fmla="*/ 10539392 w 10539392"/>
              <a:gd name="connsiteY4" fmla="*/ 841583 h 841583"/>
              <a:gd name="connsiteX5" fmla="*/ 10539392 w 10539392"/>
              <a:gd name="connsiteY5" fmla="*/ 841583 h 841583"/>
              <a:gd name="connsiteX6" fmla="*/ 0 w 10539392"/>
              <a:gd name="connsiteY6" fmla="*/ 841583 h 841583"/>
              <a:gd name="connsiteX7" fmla="*/ 0 w 10539392"/>
              <a:gd name="connsiteY7" fmla="*/ 841583 h 841583"/>
              <a:gd name="connsiteX8" fmla="*/ 0 w 10539392"/>
              <a:gd name="connsiteY8" fmla="*/ 0 h 841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39392" h="841583" fill="none" extrusionOk="0">
                <a:moveTo>
                  <a:pt x="0" y="0"/>
                </a:moveTo>
                <a:lnTo>
                  <a:pt x="0" y="0"/>
                </a:lnTo>
                <a:cubicBezTo>
                  <a:pt x="2354363" y="5753"/>
                  <a:pt x="8191483" y="-51483"/>
                  <a:pt x="10539392" y="0"/>
                </a:cubicBezTo>
                <a:lnTo>
                  <a:pt x="10539392" y="0"/>
                </a:lnTo>
                <a:cubicBezTo>
                  <a:pt x="10492556" y="343580"/>
                  <a:pt x="10557109" y="727299"/>
                  <a:pt x="10539392" y="841583"/>
                </a:cubicBezTo>
                <a:lnTo>
                  <a:pt x="10539392" y="841583"/>
                </a:lnTo>
                <a:cubicBezTo>
                  <a:pt x="5624248" y="822625"/>
                  <a:pt x="3383653" y="780942"/>
                  <a:pt x="0" y="841583"/>
                </a:cubicBezTo>
                <a:lnTo>
                  <a:pt x="0" y="841583"/>
                </a:lnTo>
                <a:cubicBezTo>
                  <a:pt x="-63990" y="479364"/>
                  <a:pt x="-26721" y="137314"/>
                  <a:pt x="0" y="0"/>
                </a:cubicBezTo>
                <a:close/>
              </a:path>
              <a:path w="10539392" h="841583" stroke="0" extrusionOk="0">
                <a:moveTo>
                  <a:pt x="0" y="0"/>
                </a:moveTo>
                <a:lnTo>
                  <a:pt x="0" y="0"/>
                </a:lnTo>
                <a:cubicBezTo>
                  <a:pt x="5037736" y="-133594"/>
                  <a:pt x="6382879" y="63808"/>
                  <a:pt x="10539392" y="0"/>
                </a:cubicBezTo>
                <a:lnTo>
                  <a:pt x="10539392" y="0"/>
                </a:lnTo>
                <a:cubicBezTo>
                  <a:pt x="10588785" y="132648"/>
                  <a:pt x="10554821" y="470354"/>
                  <a:pt x="10539392" y="841583"/>
                </a:cubicBezTo>
                <a:lnTo>
                  <a:pt x="10539392" y="841583"/>
                </a:lnTo>
                <a:cubicBezTo>
                  <a:pt x="7651450" y="782689"/>
                  <a:pt x="2731358" y="855816"/>
                  <a:pt x="0" y="841583"/>
                </a:cubicBezTo>
                <a:lnTo>
                  <a:pt x="0" y="841583"/>
                </a:lnTo>
                <a:cubicBezTo>
                  <a:pt x="-30663" y="534980"/>
                  <a:pt x="-39414" y="322655"/>
                  <a:pt x="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15C2E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Hãy</a:t>
            </a:r>
            <a:r>
              <a:rPr lang="en-US" sz="3600" b="1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quan</a:t>
            </a:r>
            <a:r>
              <a:rPr lang="en-US" sz="3600" b="1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sát</a:t>
            </a:r>
            <a:r>
              <a:rPr lang="en-US" sz="3600" b="1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hình</a:t>
            </a:r>
            <a:r>
              <a:rPr lang="en-US" sz="3600" b="1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và</a:t>
            </a:r>
            <a:r>
              <a:rPr lang="en-US" sz="3600" b="1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điền</a:t>
            </a:r>
            <a:r>
              <a:rPr lang="en-US" sz="3600" b="1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vào</a:t>
            </a:r>
            <a:r>
              <a:rPr lang="en-US" sz="3600" b="1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ô </a:t>
            </a:r>
            <a:r>
              <a:rPr lang="en-US" sz="3600" b="1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trống</a:t>
            </a:r>
            <a:r>
              <a:rPr lang="en-US" sz="3600" b="1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:</a:t>
            </a:r>
            <a:endParaRPr lang="vi-VN" sz="3600" b="1" dirty="0">
              <a:solidFill>
                <a:schemeClr val="tx1"/>
              </a:solidFill>
              <a:latin typeface="UTM Avo" panose="0204060305050602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Freeform 4">
            <a:extLst>
              <a:ext uri="{FF2B5EF4-FFF2-40B4-BE49-F238E27FC236}">
                <a16:creationId xmlns:a16="http://schemas.microsoft.com/office/drawing/2014/main" id="{BB9F8AE0-F652-44E2-959E-B80C0C32F78A}"/>
              </a:ext>
            </a:extLst>
          </p:cNvPr>
          <p:cNvSpPr/>
          <p:nvPr/>
        </p:nvSpPr>
        <p:spPr>
          <a:xfrm>
            <a:off x="2339764" y="2106556"/>
            <a:ext cx="579658" cy="4146781"/>
          </a:xfrm>
          <a:custGeom>
            <a:avLst/>
            <a:gdLst/>
            <a:ahLst/>
            <a:cxnLst/>
            <a:rect l="l" t="t" r="r" b="b"/>
            <a:pathLst>
              <a:path w="811031" h="5801989">
                <a:moveTo>
                  <a:pt x="0" y="0"/>
                </a:moveTo>
                <a:lnTo>
                  <a:pt x="811030" y="0"/>
                </a:lnTo>
                <a:lnTo>
                  <a:pt x="811030" y="5801989"/>
                </a:lnTo>
                <a:lnTo>
                  <a:pt x="0" y="58019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13">
            <a:extLst>
              <a:ext uri="{FF2B5EF4-FFF2-40B4-BE49-F238E27FC236}">
                <a16:creationId xmlns:a16="http://schemas.microsoft.com/office/drawing/2014/main" id="{EF175752-208D-4022-8DE1-11D4ED189257}"/>
              </a:ext>
            </a:extLst>
          </p:cNvPr>
          <p:cNvSpPr/>
          <p:nvPr/>
        </p:nvSpPr>
        <p:spPr>
          <a:xfrm>
            <a:off x="4021394" y="5631486"/>
            <a:ext cx="579658" cy="646759"/>
          </a:xfrm>
          <a:custGeom>
            <a:avLst/>
            <a:gdLst/>
            <a:ahLst/>
            <a:cxnLst/>
            <a:rect l="l" t="t" r="r" b="b"/>
            <a:pathLst>
              <a:path w="779013" h="869192">
                <a:moveTo>
                  <a:pt x="0" y="0"/>
                </a:moveTo>
                <a:lnTo>
                  <a:pt x="779013" y="0"/>
                </a:lnTo>
                <a:lnTo>
                  <a:pt x="779013" y="869192"/>
                </a:lnTo>
                <a:lnTo>
                  <a:pt x="0" y="8691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14">
            <a:extLst>
              <a:ext uri="{FF2B5EF4-FFF2-40B4-BE49-F238E27FC236}">
                <a16:creationId xmlns:a16="http://schemas.microsoft.com/office/drawing/2014/main" id="{1B4896A0-6F8E-41CE-990B-F57B2E66BFD0}"/>
              </a:ext>
            </a:extLst>
          </p:cNvPr>
          <p:cNvSpPr/>
          <p:nvPr/>
        </p:nvSpPr>
        <p:spPr>
          <a:xfrm>
            <a:off x="4021394" y="4918170"/>
            <a:ext cx="579658" cy="646759"/>
          </a:xfrm>
          <a:custGeom>
            <a:avLst/>
            <a:gdLst/>
            <a:ahLst/>
            <a:cxnLst/>
            <a:rect l="l" t="t" r="r" b="b"/>
            <a:pathLst>
              <a:path w="779013" h="869192">
                <a:moveTo>
                  <a:pt x="0" y="0"/>
                </a:moveTo>
                <a:lnTo>
                  <a:pt x="779013" y="0"/>
                </a:lnTo>
                <a:lnTo>
                  <a:pt x="779013" y="869191"/>
                </a:lnTo>
                <a:lnTo>
                  <a:pt x="0" y="8691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15">
            <a:extLst>
              <a:ext uri="{FF2B5EF4-FFF2-40B4-BE49-F238E27FC236}">
                <a16:creationId xmlns:a16="http://schemas.microsoft.com/office/drawing/2014/main" id="{5C5F91D3-D2CE-4C89-936D-75C210F62E11}"/>
              </a:ext>
            </a:extLst>
          </p:cNvPr>
          <p:cNvSpPr/>
          <p:nvPr/>
        </p:nvSpPr>
        <p:spPr>
          <a:xfrm>
            <a:off x="4021394" y="4204854"/>
            <a:ext cx="579658" cy="646759"/>
          </a:xfrm>
          <a:custGeom>
            <a:avLst/>
            <a:gdLst/>
            <a:ahLst/>
            <a:cxnLst/>
            <a:rect l="l" t="t" r="r" b="b"/>
            <a:pathLst>
              <a:path w="779013" h="869192">
                <a:moveTo>
                  <a:pt x="0" y="0"/>
                </a:moveTo>
                <a:lnTo>
                  <a:pt x="779013" y="0"/>
                </a:lnTo>
                <a:lnTo>
                  <a:pt x="779013" y="869192"/>
                </a:lnTo>
                <a:lnTo>
                  <a:pt x="0" y="8691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4">
            <a:extLst>
              <a:ext uri="{FF2B5EF4-FFF2-40B4-BE49-F238E27FC236}">
                <a16:creationId xmlns:a16="http://schemas.microsoft.com/office/drawing/2014/main" id="{825A8F07-D7A6-427A-B909-CF8B35A631EF}"/>
              </a:ext>
            </a:extLst>
          </p:cNvPr>
          <p:cNvSpPr/>
          <p:nvPr/>
        </p:nvSpPr>
        <p:spPr>
          <a:xfrm>
            <a:off x="3180579" y="2131464"/>
            <a:ext cx="579658" cy="4146781"/>
          </a:xfrm>
          <a:custGeom>
            <a:avLst/>
            <a:gdLst/>
            <a:ahLst/>
            <a:cxnLst/>
            <a:rect l="l" t="t" r="r" b="b"/>
            <a:pathLst>
              <a:path w="811031" h="5801989">
                <a:moveTo>
                  <a:pt x="0" y="0"/>
                </a:moveTo>
                <a:lnTo>
                  <a:pt x="811030" y="0"/>
                </a:lnTo>
                <a:lnTo>
                  <a:pt x="811030" y="5801989"/>
                </a:lnTo>
                <a:lnTo>
                  <a:pt x="0" y="58019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DFDC8D02-CB5E-4951-BFD2-7E6DD34F15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6521"/>
              </p:ext>
            </p:extLst>
          </p:nvPr>
        </p:nvGraphicFramePr>
        <p:xfrm>
          <a:off x="6437019" y="2525645"/>
          <a:ext cx="4460552" cy="2325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0276">
                  <a:extLst>
                    <a:ext uri="{9D8B030D-6E8A-4147-A177-3AD203B41FA5}">
                      <a16:colId xmlns:a16="http://schemas.microsoft.com/office/drawing/2014/main" val="2582211490"/>
                    </a:ext>
                  </a:extLst>
                </a:gridCol>
                <a:gridCol w="2230276">
                  <a:extLst>
                    <a:ext uri="{9D8B030D-6E8A-4147-A177-3AD203B41FA5}">
                      <a16:colId xmlns:a16="http://schemas.microsoft.com/office/drawing/2014/main" val="3765893209"/>
                    </a:ext>
                  </a:extLst>
                </a:gridCol>
              </a:tblGrid>
              <a:tr h="816336">
                <a:tc>
                  <a:txBody>
                    <a:bodyPr/>
                    <a:lstStyle/>
                    <a:p>
                      <a:pPr algn="ctr"/>
                      <a:r>
                        <a:rPr lang="en-VN" sz="3600" dirty="0">
                          <a:ln w="38100">
                            <a:noFill/>
                          </a:ln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a:t>CHỤC</a:t>
                      </a:r>
                    </a:p>
                  </a:txBody>
                  <a:tcPr marL="58821" marR="58821" marT="29410" marB="294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0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dirty="0">
                          <a:ln w="38100">
                            <a:noFill/>
                          </a:ln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a:t>ĐƠN VỊ</a:t>
                      </a:r>
                    </a:p>
                  </a:txBody>
                  <a:tcPr marL="58821" marR="58821" marT="29410" marB="294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0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8781769"/>
                  </a:ext>
                </a:extLst>
              </a:tr>
              <a:tr h="1509632">
                <a:tc>
                  <a:txBody>
                    <a:bodyPr/>
                    <a:lstStyle/>
                    <a:p>
                      <a:pPr algn="ctr"/>
                      <a:r>
                        <a:rPr lang="en-US" sz="7700" b="0" dirty="0">
                          <a:ln w="38100">
                            <a:noFill/>
                          </a:ln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a:t>…</a:t>
                      </a:r>
                      <a:endParaRPr lang="en-VN" sz="7700" b="0" dirty="0">
                        <a:ln w="38100">
                          <a:noFill/>
                        </a:ln>
                        <a:solidFill>
                          <a:schemeClr val="tx1"/>
                        </a:solidFill>
                        <a:latin typeface="UTM Avo" panose="02040603050506020204" pitchFamily="18"/>
                      </a:endParaRPr>
                    </a:p>
                  </a:txBody>
                  <a:tcPr marL="58821" marR="58821" marT="29410" marB="294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700" b="0" dirty="0">
                          <a:ln w="38100">
                            <a:noFill/>
                          </a:ln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a:t>…</a:t>
                      </a:r>
                      <a:endParaRPr lang="en-VN" sz="7700" b="0" dirty="0">
                        <a:ln w="38100">
                          <a:noFill/>
                        </a:ln>
                        <a:solidFill>
                          <a:schemeClr val="tx1"/>
                        </a:solidFill>
                        <a:latin typeface="UTM Avo" panose="02040603050506020204" pitchFamily="18"/>
                      </a:endParaRPr>
                    </a:p>
                  </a:txBody>
                  <a:tcPr marL="58821" marR="58821" marT="29410" marB="294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6900625"/>
                  </a:ext>
                </a:extLst>
              </a:tr>
            </a:tbl>
          </a:graphicData>
        </a:graphic>
      </p:graphicFrame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9786A10-CBA1-4BB9-B268-82B98E27AD13}"/>
              </a:ext>
            </a:extLst>
          </p:cNvPr>
          <p:cNvSpPr/>
          <p:nvPr/>
        </p:nvSpPr>
        <p:spPr>
          <a:xfrm>
            <a:off x="6493481" y="3357193"/>
            <a:ext cx="2117353" cy="1448072"/>
          </a:xfrm>
          <a:custGeom>
            <a:avLst/>
            <a:gdLst>
              <a:gd name="connsiteX0" fmla="*/ 0 w 2117353"/>
              <a:gd name="connsiteY0" fmla="*/ 0 h 1448072"/>
              <a:gd name="connsiteX1" fmla="*/ 0 w 2117353"/>
              <a:gd name="connsiteY1" fmla="*/ 0 h 1448072"/>
              <a:gd name="connsiteX2" fmla="*/ 2117353 w 2117353"/>
              <a:gd name="connsiteY2" fmla="*/ 0 h 1448072"/>
              <a:gd name="connsiteX3" fmla="*/ 2117353 w 2117353"/>
              <a:gd name="connsiteY3" fmla="*/ 0 h 1448072"/>
              <a:gd name="connsiteX4" fmla="*/ 2117353 w 2117353"/>
              <a:gd name="connsiteY4" fmla="*/ 1448072 h 1448072"/>
              <a:gd name="connsiteX5" fmla="*/ 2117353 w 2117353"/>
              <a:gd name="connsiteY5" fmla="*/ 1448072 h 1448072"/>
              <a:gd name="connsiteX6" fmla="*/ 0 w 2117353"/>
              <a:gd name="connsiteY6" fmla="*/ 1448072 h 1448072"/>
              <a:gd name="connsiteX7" fmla="*/ 0 w 2117353"/>
              <a:gd name="connsiteY7" fmla="*/ 1448072 h 1448072"/>
              <a:gd name="connsiteX8" fmla="*/ 0 w 2117353"/>
              <a:gd name="connsiteY8" fmla="*/ 0 h 144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17353" h="1448072" fill="none" extrusionOk="0">
                <a:moveTo>
                  <a:pt x="0" y="0"/>
                </a:moveTo>
                <a:lnTo>
                  <a:pt x="0" y="0"/>
                </a:lnTo>
                <a:cubicBezTo>
                  <a:pt x="810890" y="5753"/>
                  <a:pt x="1663319" y="-51483"/>
                  <a:pt x="2117353" y="0"/>
                </a:cubicBezTo>
                <a:lnTo>
                  <a:pt x="2117353" y="0"/>
                </a:lnTo>
                <a:cubicBezTo>
                  <a:pt x="2208021" y="503885"/>
                  <a:pt x="2012474" y="1112209"/>
                  <a:pt x="2117353" y="1448072"/>
                </a:cubicBezTo>
                <a:lnTo>
                  <a:pt x="2117353" y="1448072"/>
                </a:lnTo>
                <a:cubicBezTo>
                  <a:pt x="1890815" y="1429114"/>
                  <a:pt x="713159" y="1387431"/>
                  <a:pt x="0" y="1448072"/>
                </a:cubicBezTo>
                <a:lnTo>
                  <a:pt x="0" y="1448072"/>
                </a:lnTo>
                <a:cubicBezTo>
                  <a:pt x="5321" y="1244703"/>
                  <a:pt x="30303" y="225868"/>
                  <a:pt x="0" y="0"/>
                </a:cubicBezTo>
                <a:close/>
              </a:path>
              <a:path w="2117353" h="1448072" stroke="0" extrusionOk="0">
                <a:moveTo>
                  <a:pt x="0" y="0"/>
                </a:moveTo>
                <a:lnTo>
                  <a:pt x="0" y="0"/>
                </a:lnTo>
                <a:cubicBezTo>
                  <a:pt x="606328" y="-133594"/>
                  <a:pt x="1634755" y="63808"/>
                  <a:pt x="2117353" y="0"/>
                </a:cubicBezTo>
                <a:lnTo>
                  <a:pt x="2117353" y="0"/>
                </a:lnTo>
                <a:cubicBezTo>
                  <a:pt x="2068542" y="543504"/>
                  <a:pt x="2218114" y="1209806"/>
                  <a:pt x="2117353" y="1448072"/>
                </a:cubicBezTo>
                <a:lnTo>
                  <a:pt x="2117353" y="1448072"/>
                </a:lnTo>
                <a:cubicBezTo>
                  <a:pt x="1406949" y="1389178"/>
                  <a:pt x="216881" y="1462305"/>
                  <a:pt x="0" y="1448072"/>
                </a:cubicBezTo>
                <a:lnTo>
                  <a:pt x="0" y="1448072"/>
                </a:lnTo>
                <a:cubicBezTo>
                  <a:pt x="7741" y="989346"/>
                  <a:pt x="-118722" y="394407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noFill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ln w="34925">
                  <a:solidFill>
                    <a:schemeClr val="tx1"/>
                  </a:solidFill>
                </a:ln>
                <a:solidFill>
                  <a:srgbClr val="E51685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3</a:t>
            </a:r>
            <a:endParaRPr lang="vi-VN" sz="11500" b="1" dirty="0">
              <a:ln w="34925">
                <a:solidFill>
                  <a:schemeClr val="tx1"/>
                </a:solidFill>
              </a:ln>
              <a:solidFill>
                <a:srgbClr val="E51685"/>
              </a:solidFill>
              <a:latin typeface="UTM Avo" panose="0204060305050602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AB2DEA0-1670-4D61-BFC3-F31AEAB50997}"/>
              </a:ext>
            </a:extLst>
          </p:cNvPr>
          <p:cNvSpPr/>
          <p:nvPr/>
        </p:nvSpPr>
        <p:spPr>
          <a:xfrm>
            <a:off x="8793560" y="3357193"/>
            <a:ext cx="1928884" cy="1448072"/>
          </a:xfrm>
          <a:custGeom>
            <a:avLst/>
            <a:gdLst>
              <a:gd name="connsiteX0" fmla="*/ 0 w 1928884"/>
              <a:gd name="connsiteY0" fmla="*/ 0 h 1448072"/>
              <a:gd name="connsiteX1" fmla="*/ 0 w 1928884"/>
              <a:gd name="connsiteY1" fmla="*/ 0 h 1448072"/>
              <a:gd name="connsiteX2" fmla="*/ 1928884 w 1928884"/>
              <a:gd name="connsiteY2" fmla="*/ 0 h 1448072"/>
              <a:gd name="connsiteX3" fmla="*/ 1928884 w 1928884"/>
              <a:gd name="connsiteY3" fmla="*/ 0 h 1448072"/>
              <a:gd name="connsiteX4" fmla="*/ 1928884 w 1928884"/>
              <a:gd name="connsiteY4" fmla="*/ 1448072 h 1448072"/>
              <a:gd name="connsiteX5" fmla="*/ 1928884 w 1928884"/>
              <a:gd name="connsiteY5" fmla="*/ 1448072 h 1448072"/>
              <a:gd name="connsiteX6" fmla="*/ 0 w 1928884"/>
              <a:gd name="connsiteY6" fmla="*/ 1448072 h 1448072"/>
              <a:gd name="connsiteX7" fmla="*/ 0 w 1928884"/>
              <a:gd name="connsiteY7" fmla="*/ 1448072 h 1448072"/>
              <a:gd name="connsiteX8" fmla="*/ 0 w 1928884"/>
              <a:gd name="connsiteY8" fmla="*/ 0 h 144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28884" h="1448072" fill="none" extrusionOk="0">
                <a:moveTo>
                  <a:pt x="0" y="0"/>
                </a:moveTo>
                <a:lnTo>
                  <a:pt x="0" y="0"/>
                </a:lnTo>
                <a:cubicBezTo>
                  <a:pt x="850767" y="5753"/>
                  <a:pt x="1307346" y="-51483"/>
                  <a:pt x="1928884" y="0"/>
                </a:cubicBezTo>
                <a:lnTo>
                  <a:pt x="1928884" y="0"/>
                </a:lnTo>
                <a:cubicBezTo>
                  <a:pt x="2019552" y="503885"/>
                  <a:pt x="1824005" y="1112209"/>
                  <a:pt x="1928884" y="1448072"/>
                </a:cubicBezTo>
                <a:lnTo>
                  <a:pt x="1928884" y="1448072"/>
                </a:lnTo>
                <a:cubicBezTo>
                  <a:pt x="1454204" y="1429114"/>
                  <a:pt x="329007" y="1387431"/>
                  <a:pt x="0" y="1448072"/>
                </a:cubicBezTo>
                <a:lnTo>
                  <a:pt x="0" y="1448072"/>
                </a:lnTo>
                <a:cubicBezTo>
                  <a:pt x="5321" y="1244703"/>
                  <a:pt x="30303" y="225868"/>
                  <a:pt x="0" y="0"/>
                </a:cubicBezTo>
                <a:close/>
              </a:path>
              <a:path w="1928884" h="1448072" stroke="0" extrusionOk="0">
                <a:moveTo>
                  <a:pt x="0" y="0"/>
                </a:moveTo>
                <a:lnTo>
                  <a:pt x="0" y="0"/>
                </a:lnTo>
                <a:cubicBezTo>
                  <a:pt x="625881" y="-133594"/>
                  <a:pt x="1009109" y="63808"/>
                  <a:pt x="1928884" y="0"/>
                </a:cubicBezTo>
                <a:lnTo>
                  <a:pt x="1928884" y="0"/>
                </a:lnTo>
                <a:cubicBezTo>
                  <a:pt x="1880073" y="543504"/>
                  <a:pt x="2029645" y="1209806"/>
                  <a:pt x="1928884" y="1448072"/>
                </a:cubicBezTo>
                <a:lnTo>
                  <a:pt x="1928884" y="1448072"/>
                </a:lnTo>
                <a:cubicBezTo>
                  <a:pt x="1633395" y="1389178"/>
                  <a:pt x="433364" y="1462305"/>
                  <a:pt x="0" y="1448072"/>
                </a:cubicBezTo>
                <a:lnTo>
                  <a:pt x="0" y="1448072"/>
                </a:lnTo>
                <a:cubicBezTo>
                  <a:pt x="7741" y="989346"/>
                  <a:pt x="-118722" y="394407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noFill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ln w="34925">
                  <a:solidFill>
                    <a:schemeClr val="tx1"/>
                  </a:solidFill>
                </a:ln>
                <a:solidFill>
                  <a:srgbClr val="E51685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3</a:t>
            </a:r>
            <a:endParaRPr lang="vi-VN" sz="11500" b="1" dirty="0">
              <a:ln w="34925">
                <a:solidFill>
                  <a:schemeClr val="tx1"/>
                </a:solidFill>
              </a:ln>
              <a:solidFill>
                <a:srgbClr val="E51685"/>
              </a:solidFill>
              <a:latin typeface="UTM Avo" panose="0204060305050602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Freeform 4">
            <a:extLst>
              <a:ext uri="{FF2B5EF4-FFF2-40B4-BE49-F238E27FC236}">
                <a16:creationId xmlns:a16="http://schemas.microsoft.com/office/drawing/2014/main" id="{8D79EB66-3480-4DC9-8EB9-D624DEF222B6}"/>
              </a:ext>
            </a:extLst>
          </p:cNvPr>
          <p:cNvSpPr/>
          <p:nvPr/>
        </p:nvSpPr>
        <p:spPr>
          <a:xfrm>
            <a:off x="1469557" y="2131464"/>
            <a:ext cx="579658" cy="4146781"/>
          </a:xfrm>
          <a:custGeom>
            <a:avLst/>
            <a:gdLst/>
            <a:ahLst/>
            <a:cxnLst/>
            <a:rect l="l" t="t" r="r" b="b"/>
            <a:pathLst>
              <a:path w="811031" h="5801989">
                <a:moveTo>
                  <a:pt x="0" y="0"/>
                </a:moveTo>
                <a:lnTo>
                  <a:pt x="811030" y="0"/>
                </a:lnTo>
                <a:lnTo>
                  <a:pt x="811030" y="5801989"/>
                </a:lnTo>
                <a:lnTo>
                  <a:pt x="0" y="58019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7995741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820240E-79C5-456C-812A-81413B11E99F}"/>
              </a:ext>
            </a:extLst>
          </p:cNvPr>
          <p:cNvSpPr/>
          <p:nvPr/>
        </p:nvSpPr>
        <p:spPr>
          <a:xfrm>
            <a:off x="826304" y="732799"/>
            <a:ext cx="10539392" cy="841583"/>
          </a:xfrm>
          <a:custGeom>
            <a:avLst/>
            <a:gdLst>
              <a:gd name="connsiteX0" fmla="*/ 0 w 10539392"/>
              <a:gd name="connsiteY0" fmla="*/ 0 h 841583"/>
              <a:gd name="connsiteX1" fmla="*/ 0 w 10539392"/>
              <a:gd name="connsiteY1" fmla="*/ 0 h 841583"/>
              <a:gd name="connsiteX2" fmla="*/ 10539392 w 10539392"/>
              <a:gd name="connsiteY2" fmla="*/ 0 h 841583"/>
              <a:gd name="connsiteX3" fmla="*/ 10539392 w 10539392"/>
              <a:gd name="connsiteY3" fmla="*/ 0 h 841583"/>
              <a:gd name="connsiteX4" fmla="*/ 10539392 w 10539392"/>
              <a:gd name="connsiteY4" fmla="*/ 841583 h 841583"/>
              <a:gd name="connsiteX5" fmla="*/ 10539392 w 10539392"/>
              <a:gd name="connsiteY5" fmla="*/ 841583 h 841583"/>
              <a:gd name="connsiteX6" fmla="*/ 0 w 10539392"/>
              <a:gd name="connsiteY6" fmla="*/ 841583 h 841583"/>
              <a:gd name="connsiteX7" fmla="*/ 0 w 10539392"/>
              <a:gd name="connsiteY7" fmla="*/ 841583 h 841583"/>
              <a:gd name="connsiteX8" fmla="*/ 0 w 10539392"/>
              <a:gd name="connsiteY8" fmla="*/ 0 h 841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39392" h="841583" fill="none" extrusionOk="0">
                <a:moveTo>
                  <a:pt x="0" y="0"/>
                </a:moveTo>
                <a:lnTo>
                  <a:pt x="0" y="0"/>
                </a:lnTo>
                <a:cubicBezTo>
                  <a:pt x="2354363" y="5753"/>
                  <a:pt x="8191483" y="-51483"/>
                  <a:pt x="10539392" y="0"/>
                </a:cubicBezTo>
                <a:lnTo>
                  <a:pt x="10539392" y="0"/>
                </a:lnTo>
                <a:cubicBezTo>
                  <a:pt x="10492556" y="343580"/>
                  <a:pt x="10557109" y="727299"/>
                  <a:pt x="10539392" y="841583"/>
                </a:cubicBezTo>
                <a:lnTo>
                  <a:pt x="10539392" y="841583"/>
                </a:lnTo>
                <a:cubicBezTo>
                  <a:pt x="5624248" y="822625"/>
                  <a:pt x="3383653" y="780942"/>
                  <a:pt x="0" y="841583"/>
                </a:cubicBezTo>
                <a:lnTo>
                  <a:pt x="0" y="841583"/>
                </a:lnTo>
                <a:cubicBezTo>
                  <a:pt x="-63990" y="479364"/>
                  <a:pt x="-26721" y="137314"/>
                  <a:pt x="0" y="0"/>
                </a:cubicBezTo>
                <a:close/>
              </a:path>
              <a:path w="10539392" h="841583" stroke="0" extrusionOk="0">
                <a:moveTo>
                  <a:pt x="0" y="0"/>
                </a:moveTo>
                <a:lnTo>
                  <a:pt x="0" y="0"/>
                </a:lnTo>
                <a:cubicBezTo>
                  <a:pt x="5037736" y="-133594"/>
                  <a:pt x="6382879" y="63808"/>
                  <a:pt x="10539392" y="0"/>
                </a:cubicBezTo>
                <a:lnTo>
                  <a:pt x="10539392" y="0"/>
                </a:lnTo>
                <a:cubicBezTo>
                  <a:pt x="10588785" y="132648"/>
                  <a:pt x="10554821" y="470354"/>
                  <a:pt x="10539392" y="841583"/>
                </a:cubicBezTo>
                <a:lnTo>
                  <a:pt x="10539392" y="841583"/>
                </a:lnTo>
                <a:cubicBezTo>
                  <a:pt x="7651450" y="782689"/>
                  <a:pt x="2731358" y="855816"/>
                  <a:pt x="0" y="841583"/>
                </a:cubicBezTo>
                <a:lnTo>
                  <a:pt x="0" y="841583"/>
                </a:lnTo>
                <a:cubicBezTo>
                  <a:pt x="-30663" y="534980"/>
                  <a:pt x="-39414" y="322655"/>
                  <a:pt x="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15C2E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Hãy</a:t>
            </a:r>
            <a:r>
              <a:rPr lang="en-US" sz="3600" b="1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quan</a:t>
            </a:r>
            <a:r>
              <a:rPr lang="en-US" sz="3600" b="1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sát</a:t>
            </a:r>
            <a:r>
              <a:rPr lang="en-US" sz="3600" b="1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hình</a:t>
            </a:r>
            <a:r>
              <a:rPr lang="en-US" sz="3600" b="1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và</a:t>
            </a:r>
            <a:r>
              <a:rPr lang="en-US" sz="3600" b="1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điền</a:t>
            </a:r>
            <a:r>
              <a:rPr lang="en-US" sz="3600" b="1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vào</a:t>
            </a:r>
            <a:r>
              <a:rPr lang="en-US" sz="3600" b="1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ô </a:t>
            </a:r>
            <a:r>
              <a:rPr lang="en-US" sz="3600" b="1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trống</a:t>
            </a:r>
            <a:r>
              <a:rPr lang="en-US" sz="3600" b="1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:</a:t>
            </a:r>
            <a:endParaRPr lang="vi-VN" sz="3600" b="1" dirty="0">
              <a:solidFill>
                <a:schemeClr val="tx1"/>
              </a:solidFill>
              <a:latin typeface="UTM Avo" panose="0204060305050602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Freeform 4">
            <a:extLst>
              <a:ext uri="{FF2B5EF4-FFF2-40B4-BE49-F238E27FC236}">
                <a16:creationId xmlns:a16="http://schemas.microsoft.com/office/drawing/2014/main" id="{BB9F8AE0-F652-44E2-959E-B80C0C32F78A}"/>
              </a:ext>
            </a:extLst>
          </p:cNvPr>
          <p:cNvSpPr/>
          <p:nvPr/>
        </p:nvSpPr>
        <p:spPr>
          <a:xfrm>
            <a:off x="2339764" y="2106556"/>
            <a:ext cx="579658" cy="4146781"/>
          </a:xfrm>
          <a:custGeom>
            <a:avLst/>
            <a:gdLst/>
            <a:ahLst/>
            <a:cxnLst/>
            <a:rect l="l" t="t" r="r" b="b"/>
            <a:pathLst>
              <a:path w="811031" h="5801989">
                <a:moveTo>
                  <a:pt x="0" y="0"/>
                </a:moveTo>
                <a:lnTo>
                  <a:pt x="811030" y="0"/>
                </a:lnTo>
                <a:lnTo>
                  <a:pt x="811030" y="5801989"/>
                </a:lnTo>
                <a:lnTo>
                  <a:pt x="0" y="58019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13">
            <a:extLst>
              <a:ext uri="{FF2B5EF4-FFF2-40B4-BE49-F238E27FC236}">
                <a16:creationId xmlns:a16="http://schemas.microsoft.com/office/drawing/2014/main" id="{EF175752-208D-4022-8DE1-11D4ED189257}"/>
              </a:ext>
            </a:extLst>
          </p:cNvPr>
          <p:cNvSpPr/>
          <p:nvPr/>
        </p:nvSpPr>
        <p:spPr>
          <a:xfrm>
            <a:off x="4021394" y="5631486"/>
            <a:ext cx="579658" cy="646759"/>
          </a:xfrm>
          <a:custGeom>
            <a:avLst/>
            <a:gdLst/>
            <a:ahLst/>
            <a:cxnLst/>
            <a:rect l="l" t="t" r="r" b="b"/>
            <a:pathLst>
              <a:path w="779013" h="869192">
                <a:moveTo>
                  <a:pt x="0" y="0"/>
                </a:moveTo>
                <a:lnTo>
                  <a:pt x="779013" y="0"/>
                </a:lnTo>
                <a:lnTo>
                  <a:pt x="779013" y="869192"/>
                </a:lnTo>
                <a:lnTo>
                  <a:pt x="0" y="8691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14">
            <a:extLst>
              <a:ext uri="{FF2B5EF4-FFF2-40B4-BE49-F238E27FC236}">
                <a16:creationId xmlns:a16="http://schemas.microsoft.com/office/drawing/2014/main" id="{1B4896A0-6F8E-41CE-990B-F57B2E66BFD0}"/>
              </a:ext>
            </a:extLst>
          </p:cNvPr>
          <p:cNvSpPr/>
          <p:nvPr/>
        </p:nvSpPr>
        <p:spPr>
          <a:xfrm>
            <a:off x="4021394" y="4918170"/>
            <a:ext cx="579658" cy="646759"/>
          </a:xfrm>
          <a:custGeom>
            <a:avLst/>
            <a:gdLst/>
            <a:ahLst/>
            <a:cxnLst/>
            <a:rect l="l" t="t" r="r" b="b"/>
            <a:pathLst>
              <a:path w="779013" h="869192">
                <a:moveTo>
                  <a:pt x="0" y="0"/>
                </a:moveTo>
                <a:lnTo>
                  <a:pt x="779013" y="0"/>
                </a:lnTo>
                <a:lnTo>
                  <a:pt x="779013" y="869191"/>
                </a:lnTo>
                <a:lnTo>
                  <a:pt x="0" y="8691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4">
            <a:extLst>
              <a:ext uri="{FF2B5EF4-FFF2-40B4-BE49-F238E27FC236}">
                <a16:creationId xmlns:a16="http://schemas.microsoft.com/office/drawing/2014/main" id="{825A8F07-D7A6-427A-B909-CF8B35A631EF}"/>
              </a:ext>
            </a:extLst>
          </p:cNvPr>
          <p:cNvSpPr/>
          <p:nvPr/>
        </p:nvSpPr>
        <p:spPr>
          <a:xfrm>
            <a:off x="3180579" y="2131464"/>
            <a:ext cx="579658" cy="4146781"/>
          </a:xfrm>
          <a:custGeom>
            <a:avLst/>
            <a:gdLst/>
            <a:ahLst/>
            <a:cxnLst/>
            <a:rect l="l" t="t" r="r" b="b"/>
            <a:pathLst>
              <a:path w="811031" h="5801989">
                <a:moveTo>
                  <a:pt x="0" y="0"/>
                </a:moveTo>
                <a:lnTo>
                  <a:pt x="811030" y="0"/>
                </a:lnTo>
                <a:lnTo>
                  <a:pt x="811030" y="5801989"/>
                </a:lnTo>
                <a:lnTo>
                  <a:pt x="0" y="58019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DFDC8D02-CB5E-4951-BFD2-7E6DD34F15D2}"/>
              </a:ext>
            </a:extLst>
          </p:cNvPr>
          <p:cNvGraphicFramePr>
            <a:graphicFrameLocks noGrp="1"/>
          </p:cNvGraphicFramePr>
          <p:nvPr/>
        </p:nvGraphicFramePr>
        <p:xfrm>
          <a:off x="6437019" y="2525645"/>
          <a:ext cx="4460552" cy="2325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0276">
                  <a:extLst>
                    <a:ext uri="{9D8B030D-6E8A-4147-A177-3AD203B41FA5}">
                      <a16:colId xmlns:a16="http://schemas.microsoft.com/office/drawing/2014/main" val="2582211490"/>
                    </a:ext>
                  </a:extLst>
                </a:gridCol>
                <a:gridCol w="2230276">
                  <a:extLst>
                    <a:ext uri="{9D8B030D-6E8A-4147-A177-3AD203B41FA5}">
                      <a16:colId xmlns:a16="http://schemas.microsoft.com/office/drawing/2014/main" val="3765893209"/>
                    </a:ext>
                  </a:extLst>
                </a:gridCol>
              </a:tblGrid>
              <a:tr h="816336">
                <a:tc>
                  <a:txBody>
                    <a:bodyPr/>
                    <a:lstStyle/>
                    <a:p>
                      <a:pPr algn="ctr"/>
                      <a:r>
                        <a:rPr lang="en-VN" sz="3600" dirty="0">
                          <a:ln w="38100">
                            <a:noFill/>
                          </a:ln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a:t>CHỤC</a:t>
                      </a:r>
                    </a:p>
                  </a:txBody>
                  <a:tcPr marL="58821" marR="58821" marT="29410" marB="294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0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dirty="0">
                          <a:ln w="38100">
                            <a:noFill/>
                          </a:ln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a:t>ĐƠN VỊ</a:t>
                      </a:r>
                    </a:p>
                  </a:txBody>
                  <a:tcPr marL="58821" marR="58821" marT="29410" marB="294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0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8781769"/>
                  </a:ext>
                </a:extLst>
              </a:tr>
              <a:tr h="1509632">
                <a:tc>
                  <a:txBody>
                    <a:bodyPr/>
                    <a:lstStyle/>
                    <a:p>
                      <a:pPr algn="ctr"/>
                      <a:r>
                        <a:rPr lang="en-US" sz="7700" b="0" dirty="0">
                          <a:ln w="38100">
                            <a:noFill/>
                          </a:ln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a:t>…</a:t>
                      </a:r>
                      <a:endParaRPr lang="en-VN" sz="7700" b="0" dirty="0">
                        <a:ln w="38100">
                          <a:noFill/>
                        </a:ln>
                        <a:solidFill>
                          <a:schemeClr val="tx1"/>
                        </a:solidFill>
                        <a:latin typeface="UTM Avo" panose="02040603050506020204" pitchFamily="18"/>
                      </a:endParaRPr>
                    </a:p>
                  </a:txBody>
                  <a:tcPr marL="58821" marR="58821" marT="29410" marB="294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700" b="0" dirty="0">
                          <a:ln w="38100">
                            <a:noFill/>
                          </a:ln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a:t>…</a:t>
                      </a:r>
                      <a:endParaRPr lang="en-VN" sz="7700" b="0" dirty="0">
                        <a:ln w="38100">
                          <a:noFill/>
                        </a:ln>
                        <a:solidFill>
                          <a:schemeClr val="tx1"/>
                        </a:solidFill>
                        <a:latin typeface="UTM Avo" panose="02040603050506020204" pitchFamily="18"/>
                      </a:endParaRPr>
                    </a:p>
                  </a:txBody>
                  <a:tcPr marL="58821" marR="58821" marT="29410" marB="294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6900625"/>
                  </a:ext>
                </a:extLst>
              </a:tr>
            </a:tbl>
          </a:graphicData>
        </a:graphic>
      </p:graphicFrame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9786A10-CBA1-4BB9-B268-82B98E27AD13}"/>
              </a:ext>
            </a:extLst>
          </p:cNvPr>
          <p:cNvSpPr/>
          <p:nvPr/>
        </p:nvSpPr>
        <p:spPr>
          <a:xfrm>
            <a:off x="6493481" y="3357193"/>
            <a:ext cx="2117353" cy="1448072"/>
          </a:xfrm>
          <a:custGeom>
            <a:avLst/>
            <a:gdLst>
              <a:gd name="connsiteX0" fmla="*/ 0 w 2117353"/>
              <a:gd name="connsiteY0" fmla="*/ 0 h 1448072"/>
              <a:gd name="connsiteX1" fmla="*/ 0 w 2117353"/>
              <a:gd name="connsiteY1" fmla="*/ 0 h 1448072"/>
              <a:gd name="connsiteX2" fmla="*/ 2117353 w 2117353"/>
              <a:gd name="connsiteY2" fmla="*/ 0 h 1448072"/>
              <a:gd name="connsiteX3" fmla="*/ 2117353 w 2117353"/>
              <a:gd name="connsiteY3" fmla="*/ 0 h 1448072"/>
              <a:gd name="connsiteX4" fmla="*/ 2117353 w 2117353"/>
              <a:gd name="connsiteY4" fmla="*/ 1448072 h 1448072"/>
              <a:gd name="connsiteX5" fmla="*/ 2117353 w 2117353"/>
              <a:gd name="connsiteY5" fmla="*/ 1448072 h 1448072"/>
              <a:gd name="connsiteX6" fmla="*/ 0 w 2117353"/>
              <a:gd name="connsiteY6" fmla="*/ 1448072 h 1448072"/>
              <a:gd name="connsiteX7" fmla="*/ 0 w 2117353"/>
              <a:gd name="connsiteY7" fmla="*/ 1448072 h 1448072"/>
              <a:gd name="connsiteX8" fmla="*/ 0 w 2117353"/>
              <a:gd name="connsiteY8" fmla="*/ 0 h 144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17353" h="1448072" fill="none" extrusionOk="0">
                <a:moveTo>
                  <a:pt x="0" y="0"/>
                </a:moveTo>
                <a:lnTo>
                  <a:pt x="0" y="0"/>
                </a:lnTo>
                <a:cubicBezTo>
                  <a:pt x="810890" y="5753"/>
                  <a:pt x="1663319" y="-51483"/>
                  <a:pt x="2117353" y="0"/>
                </a:cubicBezTo>
                <a:lnTo>
                  <a:pt x="2117353" y="0"/>
                </a:lnTo>
                <a:cubicBezTo>
                  <a:pt x="2208021" y="503885"/>
                  <a:pt x="2012474" y="1112209"/>
                  <a:pt x="2117353" y="1448072"/>
                </a:cubicBezTo>
                <a:lnTo>
                  <a:pt x="2117353" y="1448072"/>
                </a:lnTo>
                <a:cubicBezTo>
                  <a:pt x="1890815" y="1429114"/>
                  <a:pt x="713159" y="1387431"/>
                  <a:pt x="0" y="1448072"/>
                </a:cubicBezTo>
                <a:lnTo>
                  <a:pt x="0" y="1448072"/>
                </a:lnTo>
                <a:cubicBezTo>
                  <a:pt x="5321" y="1244703"/>
                  <a:pt x="30303" y="225868"/>
                  <a:pt x="0" y="0"/>
                </a:cubicBezTo>
                <a:close/>
              </a:path>
              <a:path w="2117353" h="1448072" stroke="0" extrusionOk="0">
                <a:moveTo>
                  <a:pt x="0" y="0"/>
                </a:moveTo>
                <a:lnTo>
                  <a:pt x="0" y="0"/>
                </a:lnTo>
                <a:cubicBezTo>
                  <a:pt x="606328" y="-133594"/>
                  <a:pt x="1634755" y="63808"/>
                  <a:pt x="2117353" y="0"/>
                </a:cubicBezTo>
                <a:lnTo>
                  <a:pt x="2117353" y="0"/>
                </a:lnTo>
                <a:cubicBezTo>
                  <a:pt x="2068542" y="543504"/>
                  <a:pt x="2218114" y="1209806"/>
                  <a:pt x="2117353" y="1448072"/>
                </a:cubicBezTo>
                <a:lnTo>
                  <a:pt x="2117353" y="1448072"/>
                </a:lnTo>
                <a:cubicBezTo>
                  <a:pt x="1406949" y="1389178"/>
                  <a:pt x="216881" y="1462305"/>
                  <a:pt x="0" y="1448072"/>
                </a:cubicBezTo>
                <a:lnTo>
                  <a:pt x="0" y="1448072"/>
                </a:lnTo>
                <a:cubicBezTo>
                  <a:pt x="7741" y="989346"/>
                  <a:pt x="-118722" y="394407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noFill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ln w="34925">
                  <a:solidFill>
                    <a:schemeClr val="tx1"/>
                  </a:solidFill>
                </a:ln>
                <a:solidFill>
                  <a:srgbClr val="E51685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4</a:t>
            </a:r>
            <a:endParaRPr lang="vi-VN" sz="11500" b="1" dirty="0">
              <a:ln w="34925">
                <a:solidFill>
                  <a:schemeClr val="tx1"/>
                </a:solidFill>
              </a:ln>
              <a:solidFill>
                <a:srgbClr val="E51685"/>
              </a:solidFill>
              <a:latin typeface="UTM Avo" panose="0204060305050602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AB2DEA0-1670-4D61-BFC3-F31AEAB50997}"/>
              </a:ext>
            </a:extLst>
          </p:cNvPr>
          <p:cNvSpPr/>
          <p:nvPr/>
        </p:nvSpPr>
        <p:spPr>
          <a:xfrm>
            <a:off x="8793560" y="3357193"/>
            <a:ext cx="1852670" cy="1448072"/>
          </a:xfrm>
          <a:custGeom>
            <a:avLst/>
            <a:gdLst>
              <a:gd name="connsiteX0" fmla="*/ 0 w 1852670"/>
              <a:gd name="connsiteY0" fmla="*/ 0 h 1448072"/>
              <a:gd name="connsiteX1" fmla="*/ 0 w 1852670"/>
              <a:gd name="connsiteY1" fmla="*/ 0 h 1448072"/>
              <a:gd name="connsiteX2" fmla="*/ 1852670 w 1852670"/>
              <a:gd name="connsiteY2" fmla="*/ 0 h 1448072"/>
              <a:gd name="connsiteX3" fmla="*/ 1852670 w 1852670"/>
              <a:gd name="connsiteY3" fmla="*/ 0 h 1448072"/>
              <a:gd name="connsiteX4" fmla="*/ 1852670 w 1852670"/>
              <a:gd name="connsiteY4" fmla="*/ 1448072 h 1448072"/>
              <a:gd name="connsiteX5" fmla="*/ 1852670 w 1852670"/>
              <a:gd name="connsiteY5" fmla="*/ 1448072 h 1448072"/>
              <a:gd name="connsiteX6" fmla="*/ 0 w 1852670"/>
              <a:gd name="connsiteY6" fmla="*/ 1448072 h 1448072"/>
              <a:gd name="connsiteX7" fmla="*/ 0 w 1852670"/>
              <a:gd name="connsiteY7" fmla="*/ 1448072 h 1448072"/>
              <a:gd name="connsiteX8" fmla="*/ 0 w 1852670"/>
              <a:gd name="connsiteY8" fmla="*/ 0 h 144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52670" h="1448072" fill="none" extrusionOk="0">
                <a:moveTo>
                  <a:pt x="0" y="0"/>
                </a:moveTo>
                <a:lnTo>
                  <a:pt x="0" y="0"/>
                </a:lnTo>
                <a:cubicBezTo>
                  <a:pt x="362101" y="78784"/>
                  <a:pt x="1116816" y="-31404"/>
                  <a:pt x="1852670" y="0"/>
                </a:cubicBezTo>
                <a:lnTo>
                  <a:pt x="1852670" y="0"/>
                </a:lnTo>
                <a:cubicBezTo>
                  <a:pt x="1943338" y="503885"/>
                  <a:pt x="1747791" y="1112209"/>
                  <a:pt x="1852670" y="1448072"/>
                </a:cubicBezTo>
                <a:lnTo>
                  <a:pt x="1852670" y="1448072"/>
                </a:lnTo>
                <a:cubicBezTo>
                  <a:pt x="1430438" y="1398470"/>
                  <a:pt x="868318" y="1502696"/>
                  <a:pt x="0" y="1448072"/>
                </a:cubicBezTo>
                <a:lnTo>
                  <a:pt x="0" y="1448072"/>
                </a:lnTo>
                <a:cubicBezTo>
                  <a:pt x="5321" y="1244703"/>
                  <a:pt x="30303" y="225868"/>
                  <a:pt x="0" y="0"/>
                </a:cubicBezTo>
                <a:close/>
              </a:path>
              <a:path w="1852670" h="1448072" stroke="0" extrusionOk="0">
                <a:moveTo>
                  <a:pt x="0" y="0"/>
                </a:moveTo>
                <a:lnTo>
                  <a:pt x="0" y="0"/>
                </a:lnTo>
                <a:cubicBezTo>
                  <a:pt x="371238" y="60495"/>
                  <a:pt x="1103268" y="166278"/>
                  <a:pt x="1852670" y="0"/>
                </a:cubicBezTo>
                <a:lnTo>
                  <a:pt x="1852670" y="0"/>
                </a:lnTo>
                <a:cubicBezTo>
                  <a:pt x="1803859" y="543504"/>
                  <a:pt x="1953431" y="1209806"/>
                  <a:pt x="1852670" y="1448072"/>
                </a:cubicBezTo>
                <a:lnTo>
                  <a:pt x="1852670" y="1448072"/>
                </a:lnTo>
                <a:cubicBezTo>
                  <a:pt x="1257248" y="1489341"/>
                  <a:pt x="705934" y="1349391"/>
                  <a:pt x="0" y="1448072"/>
                </a:cubicBezTo>
                <a:lnTo>
                  <a:pt x="0" y="1448072"/>
                </a:lnTo>
                <a:cubicBezTo>
                  <a:pt x="7741" y="989346"/>
                  <a:pt x="-118722" y="394407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noFill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ln w="34925">
                  <a:solidFill>
                    <a:schemeClr val="tx1"/>
                  </a:solidFill>
                </a:ln>
                <a:solidFill>
                  <a:srgbClr val="E51685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2</a:t>
            </a:r>
            <a:endParaRPr lang="vi-VN" sz="11500" b="1" dirty="0">
              <a:ln w="34925">
                <a:solidFill>
                  <a:schemeClr val="tx1"/>
                </a:solidFill>
              </a:ln>
              <a:solidFill>
                <a:srgbClr val="E51685"/>
              </a:solidFill>
              <a:latin typeface="UTM Avo" panose="0204060305050602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Freeform 4">
            <a:extLst>
              <a:ext uri="{FF2B5EF4-FFF2-40B4-BE49-F238E27FC236}">
                <a16:creationId xmlns:a16="http://schemas.microsoft.com/office/drawing/2014/main" id="{8D79EB66-3480-4DC9-8EB9-D624DEF222B6}"/>
              </a:ext>
            </a:extLst>
          </p:cNvPr>
          <p:cNvSpPr/>
          <p:nvPr/>
        </p:nvSpPr>
        <p:spPr>
          <a:xfrm>
            <a:off x="1469557" y="2131464"/>
            <a:ext cx="579658" cy="4146781"/>
          </a:xfrm>
          <a:custGeom>
            <a:avLst/>
            <a:gdLst/>
            <a:ahLst/>
            <a:cxnLst/>
            <a:rect l="l" t="t" r="r" b="b"/>
            <a:pathLst>
              <a:path w="811031" h="5801989">
                <a:moveTo>
                  <a:pt x="0" y="0"/>
                </a:moveTo>
                <a:lnTo>
                  <a:pt x="811030" y="0"/>
                </a:lnTo>
                <a:lnTo>
                  <a:pt x="811030" y="5801989"/>
                </a:lnTo>
                <a:lnTo>
                  <a:pt x="0" y="58019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5" name="Freeform 4">
            <a:extLst>
              <a:ext uri="{FF2B5EF4-FFF2-40B4-BE49-F238E27FC236}">
                <a16:creationId xmlns:a16="http://schemas.microsoft.com/office/drawing/2014/main" id="{84412259-07D2-4C3A-8B2C-7453A338CED3}"/>
              </a:ext>
            </a:extLst>
          </p:cNvPr>
          <p:cNvSpPr/>
          <p:nvPr/>
        </p:nvSpPr>
        <p:spPr>
          <a:xfrm>
            <a:off x="701430" y="2131464"/>
            <a:ext cx="579658" cy="4146781"/>
          </a:xfrm>
          <a:custGeom>
            <a:avLst/>
            <a:gdLst/>
            <a:ahLst/>
            <a:cxnLst/>
            <a:rect l="l" t="t" r="r" b="b"/>
            <a:pathLst>
              <a:path w="811031" h="5801989">
                <a:moveTo>
                  <a:pt x="0" y="0"/>
                </a:moveTo>
                <a:lnTo>
                  <a:pt x="811030" y="0"/>
                </a:lnTo>
                <a:lnTo>
                  <a:pt x="811030" y="5801989"/>
                </a:lnTo>
                <a:lnTo>
                  <a:pt x="0" y="58019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9133668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820240E-79C5-456C-812A-81413B11E99F}"/>
              </a:ext>
            </a:extLst>
          </p:cNvPr>
          <p:cNvSpPr/>
          <p:nvPr/>
        </p:nvSpPr>
        <p:spPr>
          <a:xfrm>
            <a:off x="826304" y="732799"/>
            <a:ext cx="10539392" cy="841583"/>
          </a:xfrm>
          <a:custGeom>
            <a:avLst/>
            <a:gdLst>
              <a:gd name="connsiteX0" fmla="*/ 0 w 10539392"/>
              <a:gd name="connsiteY0" fmla="*/ 0 h 841583"/>
              <a:gd name="connsiteX1" fmla="*/ 0 w 10539392"/>
              <a:gd name="connsiteY1" fmla="*/ 0 h 841583"/>
              <a:gd name="connsiteX2" fmla="*/ 10539392 w 10539392"/>
              <a:gd name="connsiteY2" fmla="*/ 0 h 841583"/>
              <a:gd name="connsiteX3" fmla="*/ 10539392 w 10539392"/>
              <a:gd name="connsiteY3" fmla="*/ 0 h 841583"/>
              <a:gd name="connsiteX4" fmla="*/ 10539392 w 10539392"/>
              <a:gd name="connsiteY4" fmla="*/ 841583 h 841583"/>
              <a:gd name="connsiteX5" fmla="*/ 10539392 w 10539392"/>
              <a:gd name="connsiteY5" fmla="*/ 841583 h 841583"/>
              <a:gd name="connsiteX6" fmla="*/ 0 w 10539392"/>
              <a:gd name="connsiteY6" fmla="*/ 841583 h 841583"/>
              <a:gd name="connsiteX7" fmla="*/ 0 w 10539392"/>
              <a:gd name="connsiteY7" fmla="*/ 841583 h 841583"/>
              <a:gd name="connsiteX8" fmla="*/ 0 w 10539392"/>
              <a:gd name="connsiteY8" fmla="*/ 0 h 841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39392" h="841583" fill="none" extrusionOk="0">
                <a:moveTo>
                  <a:pt x="0" y="0"/>
                </a:moveTo>
                <a:lnTo>
                  <a:pt x="0" y="0"/>
                </a:lnTo>
                <a:cubicBezTo>
                  <a:pt x="2354363" y="5753"/>
                  <a:pt x="8191483" y="-51483"/>
                  <a:pt x="10539392" y="0"/>
                </a:cubicBezTo>
                <a:lnTo>
                  <a:pt x="10539392" y="0"/>
                </a:lnTo>
                <a:cubicBezTo>
                  <a:pt x="10492556" y="343580"/>
                  <a:pt x="10557109" y="727299"/>
                  <a:pt x="10539392" y="841583"/>
                </a:cubicBezTo>
                <a:lnTo>
                  <a:pt x="10539392" y="841583"/>
                </a:lnTo>
                <a:cubicBezTo>
                  <a:pt x="5624248" y="822625"/>
                  <a:pt x="3383653" y="780942"/>
                  <a:pt x="0" y="841583"/>
                </a:cubicBezTo>
                <a:lnTo>
                  <a:pt x="0" y="841583"/>
                </a:lnTo>
                <a:cubicBezTo>
                  <a:pt x="-63990" y="479364"/>
                  <a:pt x="-26721" y="137314"/>
                  <a:pt x="0" y="0"/>
                </a:cubicBezTo>
                <a:close/>
              </a:path>
              <a:path w="10539392" h="841583" stroke="0" extrusionOk="0">
                <a:moveTo>
                  <a:pt x="0" y="0"/>
                </a:moveTo>
                <a:lnTo>
                  <a:pt x="0" y="0"/>
                </a:lnTo>
                <a:cubicBezTo>
                  <a:pt x="5037736" y="-133594"/>
                  <a:pt x="6382879" y="63808"/>
                  <a:pt x="10539392" y="0"/>
                </a:cubicBezTo>
                <a:lnTo>
                  <a:pt x="10539392" y="0"/>
                </a:lnTo>
                <a:cubicBezTo>
                  <a:pt x="10588785" y="132648"/>
                  <a:pt x="10554821" y="470354"/>
                  <a:pt x="10539392" y="841583"/>
                </a:cubicBezTo>
                <a:lnTo>
                  <a:pt x="10539392" y="841583"/>
                </a:lnTo>
                <a:cubicBezTo>
                  <a:pt x="7651450" y="782689"/>
                  <a:pt x="2731358" y="855816"/>
                  <a:pt x="0" y="841583"/>
                </a:cubicBezTo>
                <a:lnTo>
                  <a:pt x="0" y="841583"/>
                </a:lnTo>
                <a:cubicBezTo>
                  <a:pt x="-30663" y="534980"/>
                  <a:pt x="-39414" y="322655"/>
                  <a:pt x="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15C2E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Hãy</a:t>
            </a:r>
            <a:r>
              <a:rPr lang="en-US" sz="3600" b="1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quan</a:t>
            </a:r>
            <a:r>
              <a:rPr lang="en-US" sz="3600" b="1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sát</a:t>
            </a:r>
            <a:r>
              <a:rPr lang="en-US" sz="3600" b="1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hình</a:t>
            </a:r>
            <a:r>
              <a:rPr lang="en-US" sz="3600" b="1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và</a:t>
            </a:r>
            <a:r>
              <a:rPr lang="en-US" sz="3600" b="1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điền</a:t>
            </a:r>
            <a:r>
              <a:rPr lang="en-US" sz="3600" b="1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vào</a:t>
            </a:r>
            <a:r>
              <a:rPr lang="en-US" sz="3600" b="1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ô </a:t>
            </a:r>
            <a:r>
              <a:rPr lang="en-US" sz="3600" b="1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trống</a:t>
            </a:r>
            <a:r>
              <a:rPr lang="en-US" sz="3600" b="1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:</a:t>
            </a:r>
            <a:endParaRPr lang="vi-VN" sz="3600" b="1" dirty="0">
              <a:solidFill>
                <a:schemeClr val="tx1"/>
              </a:solidFill>
              <a:latin typeface="UTM Avo" panose="0204060305050602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Freeform 4">
            <a:extLst>
              <a:ext uri="{FF2B5EF4-FFF2-40B4-BE49-F238E27FC236}">
                <a16:creationId xmlns:a16="http://schemas.microsoft.com/office/drawing/2014/main" id="{BB9F8AE0-F652-44E2-959E-B80C0C32F78A}"/>
              </a:ext>
            </a:extLst>
          </p:cNvPr>
          <p:cNvSpPr/>
          <p:nvPr/>
        </p:nvSpPr>
        <p:spPr>
          <a:xfrm>
            <a:off x="2339764" y="2106556"/>
            <a:ext cx="579658" cy="4146781"/>
          </a:xfrm>
          <a:custGeom>
            <a:avLst/>
            <a:gdLst/>
            <a:ahLst/>
            <a:cxnLst/>
            <a:rect l="l" t="t" r="r" b="b"/>
            <a:pathLst>
              <a:path w="811031" h="5801989">
                <a:moveTo>
                  <a:pt x="0" y="0"/>
                </a:moveTo>
                <a:lnTo>
                  <a:pt x="811030" y="0"/>
                </a:lnTo>
                <a:lnTo>
                  <a:pt x="811030" y="5801989"/>
                </a:lnTo>
                <a:lnTo>
                  <a:pt x="0" y="58019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13">
            <a:extLst>
              <a:ext uri="{FF2B5EF4-FFF2-40B4-BE49-F238E27FC236}">
                <a16:creationId xmlns:a16="http://schemas.microsoft.com/office/drawing/2014/main" id="{EF175752-208D-4022-8DE1-11D4ED189257}"/>
              </a:ext>
            </a:extLst>
          </p:cNvPr>
          <p:cNvSpPr/>
          <p:nvPr/>
        </p:nvSpPr>
        <p:spPr>
          <a:xfrm>
            <a:off x="4021394" y="5631486"/>
            <a:ext cx="579658" cy="646759"/>
          </a:xfrm>
          <a:custGeom>
            <a:avLst/>
            <a:gdLst/>
            <a:ahLst/>
            <a:cxnLst/>
            <a:rect l="l" t="t" r="r" b="b"/>
            <a:pathLst>
              <a:path w="779013" h="869192">
                <a:moveTo>
                  <a:pt x="0" y="0"/>
                </a:moveTo>
                <a:lnTo>
                  <a:pt x="779013" y="0"/>
                </a:lnTo>
                <a:lnTo>
                  <a:pt x="779013" y="869192"/>
                </a:lnTo>
                <a:lnTo>
                  <a:pt x="0" y="8691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14">
            <a:extLst>
              <a:ext uri="{FF2B5EF4-FFF2-40B4-BE49-F238E27FC236}">
                <a16:creationId xmlns:a16="http://schemas.microsoft.com/office/drawing/2014/main" id="{1B4896A0-6F8E-41CE-990B-F57B2E66BFD0}"/>
              </a:ext>
            </a:extLst>
          </p:cNvPr>
          <p:cNvSpPr/>
          <p:nvPr/>
        </p:nvSpPr>
        <p:spPr>
          <a:xfrm>
            <a:off x="4021394" y="4918170"/>
            <a:ext cx="579658" cy="646759"/>
          </a:xfrm>
          <a:custGeom>
            <a:avLst/>
            <a:gdLst/>
            <a:ahLst/>
            <a:cxnLst/>
            <a:rect l="l" t="t" r="r" b="b"/>
            <a:pathLst>
              <a:path w="779013" h="869192">
                <a:moveTo>
                  <a:pt x="0" y="0"/>
                </a:moveTo>
                <a:lnTo>
                  <a:pt x="779013" y="0"/>
                </a:lnTo>
                <a:lnTo>
                  <a:pt x="779013" y="869191"/>
                </a:lnTo>
                <a:lnTo>
                  <a:pt x="0" y="8691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4">
            <a:extLst>
              <a:ext uri="{FF2B5EF4-FFF2-40B4-BE49-F238E27FC236}">
                <a16:creationId xmlns:a16="http://schemas.microsoft.com/office/drawing/2014/main" id="{825A8F07-D7A6-427A-B909-CF8B35A631EF}"/>
              </a:ext>
            </a:extLst>
          </p:cNvPr>
          <p:cNvSpPr/>
          <p:nvPr/>
        </p:nvSpPr>
        <p:spPr>
          <a:xfrm>
            <a:off x="3180579" y="2131464"/>
            <a:ext cx="579658" cy="4146781"/>
          </a:xfrm>
          <a:custGeom>
            <a:avLst/>
            <a:gdLst/>
            <a:ahLst/>
            <a:cxnLst/>
            <a:rect l="l" t="t" r="r" b="b"/>
            <a:pathLst>
              <a:path w="811031" h="5801989">
                <a:moveTo>
                  <a:pt x="0" y="0"/>
                </a:moveTo>
                <a:lnTo>
                  <a:pt x="811030" y="0"/>
                </a:lnTo>
                <a:lnTo>
                  <a:pt x="811030" y="5801989"/>
                </a:lnTo>
                <a:lnTo>
                  <a:pt x="0" y="58019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DFDC8D02-CB5E-4951-BFD2-7E6DD34F15D2}"/>
              </a:ext>
            </a:extLst>
          </p:cNvPr>
          <p:cNvGraphicFramePr>
            <a:graphicFrameLocks noGrp="1"/>
          </p:cNvGraphicFramePr>
          <p:nvPr/>
        </p:nvGraphicFramePr>
        <p:xfrm>
          <a:off x="6437019" y="2525645"/>
          <a:ext cx="4460552" cy="2325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0276">
                  <a:extLst>
                    <a:ext uri="{9D8B030D-6E8A-4147-A177-3AD203B41FA5}">
                      <a16:colId xmlns:a16="http://schemas.microsoft.com/office/drawing/2014/main" val="2582211490"/>
                    </a:ext>
                  </a:extLst>
                </a:gridCol>
                <a:gridCol w="2230276">
                  <a:extLst>
                    <a:ext uri="{9D8B030D-6E8A-4147-A177-3AD203B41FA5}">
                      <a16:colId xmlns:a16="http://schemas.microsoft.com/office/drawing/2014/main" val="3765893209"/>
                    </a:ext>
                  </a:extLst>
                </a:gridCol>
              </a:tblGrid>
              <a:tr h="816336">
                <a:tc>
                  <a:txBody>
                    <a:bodyPr/>
                    <a:lstStyle/>
                    <a:p>
                      <a:pPr algn="ctr"/>
                      <a:r>
                        <a:rPr lang="en-VN" sz="3600" dirty="0">
                          <a:ln w="38100">
                            <a:noFill/>
                          </a:ln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a:t>CHỤC</a:t>
                      </a:r>
                    </a:p>
                  </a:txBody>
                  <a:tcPr marL="58821" marR="58821" marT="29410" marB="294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0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dirty="0">
                          <a:ln w="38100">
                            <a:noFill/>
                          </a:ln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a:t>ĐƠN VỊ</a:t>
                      </a:r>
                    </a:p>
                  </a:txBody>
                  <a:tcPr marL="58821" marR="58821" marT="29410" marB="294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0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8781769"/>
                  </a:ext>
                </a:extLst>
              </a:tr>
              <a:tr h="1509632">
                <a:tc>
                  <a:txBody>
                    <a:bodyPr/>
                    <a:lstStyle/>
                    <a:p>
                      <a:pPr algn="ctr"/>
                      <a:r>
                        <a:rPr lang="en-US" sz="7700" b="0" dirty="0">
                          <a:ln w="38100">
                            <a:noFill/>
                          </a:ln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a:t>…</a:t>
                      </a:r>
                      <a:endParaRPr lang="en-VN" sz="7700" b="0" dirty="0">
                        <a:ln w="38100">
                          <a:noFill/>
                        </a:ln>
                        <a:solidFill>
                          <a:schemeClr val="tx1"/>
                        </a:solidFill>
                        <a:latin typeface="UTM Avo" panose="02040603050506020204" pitchFamily="18"/>
                      </a:endParaRPr>
                    </a:p>
                  </a:txBody>
                  <a:tcPr marL="58821" marR="58821" marT="29410" marB="294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700" b="0" dirty="0">
                          <a:ln w="38100">
                            <a:noFill/>
                          </a:ln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a:t>…</a:t>
                      </a:r>
                      <a:endParaRPr lang="en-VN" sz="7700" b="0" dirty="0">
                        <a:ln w="38100">
                          <a:noFill/>
                        </a:ln>
                        <a:solidFill>
                          <a:schemeClr val="tx1"/>
                        </a:solidFill>
                        <a:latin typeface="UTM Avo" panose="02040603050506020204" pitchFamily="18"/>
                      </a:endParaRPr>
                    </a:p>
                  </a:txBody>
                  <a:tcPr marL="58821" marR="58821" marT="29410" marB="294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6900625"/>
                  </a:ext>
                </a:extLst>
              </a:tr>
            </a:tbl>
          </a:graphicData>
        </a:graphic>
      </p:graphicFrame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9786A10-CBA1-4BB9-B268-82B98E27AD13}"/>
              </a:ext>
            </a:extLst>
          </p:cNvPr>
          <p:cNvSpPr/>
          <p:nvPr/>
        </p:nvSpPr>
        <p:spPr>
          <a:xfrm>
            <a:off x="6493481" y="3357193"/>
            <a:ext cx="2117353" cy="1448072"/>
          </a:xfrm>
          <a:custGeom>
            <a:avLst/>
            <a:gdLst>
              <a:gd name="connsiteX0" fmla="*/ 0 w 2117353"/>
              <a:gd name="connsiteY0" fmla="*/ 0 h 1448072"/>
              <a:gd name="connsiteX1" fmla="*/ 0 w 2117353"/>
              <a:gd name="connsiteY1" fmla="*/ 0 h 1448072"/>
              <a:gd name="connsiteX2" fmla="*/ 2117353 w 2117353"/>
              <a:gd name="connsiteY2" fmla="*/ 0 h 1448072"/>
              <a:gd name="connsiteX3" fmla="*/ 2117353 w 2117353"/>
              <a:gd name="connsiteY3" fmla="*/ 0 h 1448072"/>
              <a:gd name="connsiteX4" fmla="*/ 2117353 w 2117353"/>
              <a:gd name="connsiteY4" fmla="*/ 1448072 h 1448072"/>
              <a:gd name="connsiteX5" fmla="*/ 2117353 w 2117353"/>
              <a:gd name="connsiteY5" fmla="*/ 1448072 h 1448072"/>
              <a:gd name="connsiteX6" fmla="*/ 0 w 2117353"/>
              <a:gd name="connsiteY6" fmla="*/ 1448072 h 1448072"/>
              <a:gd name="connsiteX7" fmla="*/ 0 w 2117353"/>
              <a:gd name="connsiteY7" fmla="*/ 1448072 h 1448072"/>
              <a:gd name="connsiteX8" fmla="*/ 0 w 2117353"/>
              <a:gd name="connsiteY8" fmla="*/ 0 h 144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17353" h="1448072" fill="none" extrusionOk="0">
                <a:moveTo>
                  <a:pt x="0" y="0"/>
                </a:moveTo>
                <a:lnTo>
                  <a:pt x="0" y="0"/>
                </a:lnTo>
                <a:cubicBezTo>
                  <a:pt x="810890" y="5753"/>
                  <a:pt x="1663319" y="-51483"/>
                  <a:pt x="2117353" y="0"/>
                </a:cubicBezTo>
                <a:lnTo>
                  <a:pt x="2117353" y="0"/>
                </a:lnTo>
                <a:cubicBezTo>
                  <a:pt x="2208021" y="503885"/>
                  <a:pt x="2012474" y="1112209"/>
                  <a:pt x="2117353" y="1448072"/>
                </a:cubicBezTo>
                <a:lnTo>
                  <a:pt x="2117353" y="1448072"/>
                </a:lnTo>
                <a:cubicBezTo>
                  <a:pt x="1890815" y="1429114"/>
                  <a:pt x="713159" y="1387431"/>
                  <a:pt x="0" y="1448072"/>
                </a:cubicBezTo>
                <a:lnTo>
                  <a:pt x="0" y="1448072"/>
                </a:lnTo>
                <a:cubicBezTo>
                  <a:pt x="5321" y="1244703"/>
                  <a:pt x="30303" y="225868"/>
                  <a:pt x="0" y="0"/>
                </a:cubicBezTo>
                <a:close/>
              </a:path>
              <a:path w="2117353" h="1448072" stroke="0" extrusionOk="0">
                <a:moveTo>
                  <a:pt x="0" y="0"/>
                </a:moveTo>
                <a:lnTo>
                  <a:pt x="0" y="0"/>
                </a:lnTo>
                <a:cubicBezTo>
                  <a:pt x="606328" y="-133594"/>
                  <a:pt x="1634755" y="63808"/>
                  <a:pt x="2117353" y="0"/>
                </a:cubicBezTo>
                <a:lnTo>
                  <a:pt x="2117353" y="0"/>
                </a:lnTo>
                <a:cubicBezTo>
                  <a:pt x="2068542" y="543504"/>
                  <a:pt x="2218114" y="1209806"/>
                  <a:pt x="2117353" y="1448072"/>
                </a:cubicBezTo>
                <a:lnTo>
                  <a:pt x="2117353" y="1448072"/>
                </a:lnTo>
                <a:cubicBezTo>
                  <a:pt x="1406949" y="1389178"/>
                  <a:pt x="216881" y="1462305"/>
                  <a:pt x="0" y="1448072"/>
                </a:cubicBezTo>
                <a:lnTo>
                  <a:pt x="0" y="1448072"/>
                </a:lnTo>
                <a:cubicBezTo>
                  <a:pt x="7741" y="989346"/>
                  <a:pt x="-118722" y="394407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noFill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ln w="34925">
                  <a:solidFill>
                    <a:schemeClr val="tx1"/>
                  </a:solidFill>
                </a:ln>
                <a:solidFill>
                  <a:srgbClr val="E51685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4</a:t>
            </a:r>
            <a:endParaRPr lang="vi-VN" sz="11500" b="1" dirty="0">
              <a:ln w="34925">
                <a:solidFill>
                  <a:schemeClr val="tx1"/>
                </a:solidFill>
              </a:ln>
              <a:solidFill>
                <a:srgbClr val="E51685"/>
              </a:solidFill>
              <a:latin typeface="UTM Avo" panose="0204060305050602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AB2DEA0-1670-4D61-BFC3-F31AEAB50997}"/>
              </a:ext>
            </a:extLst>
          </p:cNvPr>
          <p:cNvSpPr/>
          <p:nvPr/>
        </p:nvSpPr>
        <p:spPr>
          <a:xfrm>
            <a:off x="8793560" y="3357193"/>
            <a:ext cx="1852670" cy="1448072"/>
          </a:xfrm>
          <a:custGeom>
            <a:avLst/>
            <a:gdLst>
              <a:gd name="connsiteX0" fmla="*/ 0 w 1852670"/>
              <a:gd name="connsiteY0" fmla="*/ 0 h 1448072"/>
              <a:gd name="connsiteX1" fmla="*/ 0 w 1852670"/>
              <a:gd name="connsiteY1" fmla="*/ 0 h 1448072"/>
              <a:gd name="connsiteX2" fmla="*/ 1852670 w 1852670"/>
              <a:gd name="connsiteY2" fmla="*/ 0 h 1448072"/>
              <a:gd name="connsiteX3" fmla="*/ 1852670 w 1852670"/>
              <a:gd name="connsiteY3" fmla="*/ 0 h 1448072"/>
              <a:gd name="connsiteX4" fmla="*/ 1852670 w 1852670"/>
              <a:gd name="connsiteY4" fmla="*/ 1448072 h 1448072"/>
              <a:gd name="connsiteX5" fmla="*/ 1852670 w 1852670"/>
              <a:gd name="connsiteY5" fmla="*/ 1448072 h 1448072"/>
              <a:gd name="connsiteX6" fmla="*/ 0 w 1852670"/>
              <a:gd name="connsiteY6" fmla="*/ 1448072 h 1448072"/>
              <a:gd name="connsiteX7" fmla="*/ 0 w 1852670"/>
              <a:gd name="connsiteY7" fmla="*/ 1448072 h 1448072"/>
              <a:gd name="connsiteX8" fmla="*/ 0 w 1852670"/>
              <a:gd name="connsiteY8" fmla="*/ 0 h 144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52670" h="1448072" fill="none" extrusionOk="0">
                <a:moveTo>
                  <a:pt x="0" y="0"/>
                </a:moveTo>
                <a:lnTo>
                  <a:pt x="0" y="0"/>
                </a:lnTo>
                <a:cubicBezTo>
                  <a:pt x="362101" y="78784"/>
                  <a:pt x="1116816" y="-31404"/>
                  <a:pt x="1852670" y="0"/>
                </a:cubicBezTo>
                <a:lnTo>
                  <a:pt x="1852670" y="0"/>
                </a:lnTo>
                <a:cubicBezTo>
                  <a:pt x="1943338" y="503885"/>
                  <a:pt x="1747791" y="1112209"/>
                  <a:pt x="1852670" y="1448072"/>
                </a:cubicBezTo>
                <a:lnTo>
                  <a:pt x="1852670" y="1448072"/>
                </a:lnTo>
                <a:cubicBezTo>
                  <a:pt x="1430438" y="1398470"/>
                  <a:pt x="868318" y="1502696"/>
                  <a:pt x="0" y="1448072"/>
                </a:cubicBezTo>
                <a:lnTo>
                  <a:pt x="0" y="1448072"/>
                </a:lnTo>
                <a:cubicBezTo>
                  <a:pt x="5321" y="1244703"/>
                  <a:pt x="30303" y="225868"/>
                  <a:pt x="0" y="0"/>
                </a:cubicBezTo>
                <a:close/>
              </a:path>
              <a:path w="1852670" h="1448072" stroke="0" extrusionOk="0">
                <a:moveTo>
                  <a:pt x="0" y="0"/>
                </a:moveTo>
                <a:lnTo>
                  <a:pt x="0" y="0"/>
                </a:lnTo>
                <a:cubicBezTo>
                  <a:pt x="371238" y="60495"/>
                  <a:pt x="1103268" y="166278"/>
                  <a:pt x="1852670" y="0"/>
                </a:cubicBezTo>
                <a:lnTo>
                  <a:pt x="1852670" y="0"/>
                </a:lnTo>
                <a:cubicBezTo>
                  <a:pt x="1803859" y="543504"/>
                  <a:pt x="1953431" y="1209806"/>
                  <a:pt x="1852670" y="1448072"/>
                </a:cubicBezTo>
                <a:lnTo>
                  <a:pt x="1852670" y="1448072"/>
                </a:lnTo>
                <a:cubicBezTo>
                  <a:pt x="1257248" y="1489341"/>
                  <a:pt x="705934" y="1349391"/>
                  <a:pt x="0" y="1448072"/>
                </a:cubicBezTo>
                <a:lnTo>
                  <a:pt x="0" y="1448072"/>
                </a:lnTo>
                <a:cubicBezTo>
                  <a:pt x="7741" y="989346"/>
                  <a:pt x="-118722" y="394407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noFill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ln w="34925">
                  <a:solidFill>
                    <a:schemeClr val="tx1"/>
                  </a:solidFill>
                </a:ln>
                <a:solidFill>
                  <a:srgbClr val="E51685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4</a:t>
            </a:r>
            <a:endParaRPr lang="vi-VN" sz="11500" b="1" dirty="0">
              <a:ln w="34925">
                <a:solidFill>
                  <a:schemeClr val="tx1"/>
                </a:solidFill>
              </a:ln>
              <a:solidFill>
                <a:srgbClr val="E51685"/>
              </a:solidFill>
              <a:latin typeface="UTM Avo" panose="0204060305050602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Freeform 4">
            <a:extLst>
              <a:ext uri="{FF2B5EF4-FFF2-40B4-BE49-F238E27FC236}">
                <a16:creationId xmlns:a16="http://schemas.microsoft.com/office/drawing/2014/main" id="{8D79EB66-3480-4DC9-8EB9-D624DEF222B6}"/>
              </a:ext>
            </a:extLst>
          </p:cNvPr>
          <p:cNvSpPr/>
          <p:nvPr/>
        </p:nvSpPr>
        <p:spPr>
          <a:xfrm>
            <a:off x="1469557" y="2131464"/>
            <a:ext cx="579658" cy="4146781"/>
          </a:xfrm>
          <a:custGeom>
            <a:avLst/>
            <a:gdLst/>
            <a:ahLst/>
            <a:cxnLst/>
            <a:rect l="l" t="t" r="r" b="b"/>
            <a:pathLst>
              <a:path w="811031" h="5801989">
                <a:moveTo>
                  <a:pt x="0" y="0"/>
                </a:moveTo>
                <a:lnTo>
                  <a:pt x="811030" y="0"/>
                </a:lnTo>
                <a:lnTo>
                  <a:pt x="811030" y="5801989"/>
                </a:lnTo>
                <a:lnTo>
                  <a:pt x="0" y="58019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5" name="Freeform 4">
            <a:extLst>
              <a:ext uri="{FF2B5EF4-FFF2-40B4-BE49-F238E27FC236}">
                <a16:creationId xmlns:a16="http://schemas.microsoft.com/office/drawing/2014/main" id="{84412259-07D2-4C3A-8B2C-7453A338CED3}"/>
              </a:ext>
            </a:extLst>
          </p:cNvPr>
          <p:cNvSpPr/>
          <p:nvPr/>
        </p:nvSpPr>
        <p:spPr>
          <a:xfrm>
            <a:off x="701430" y="2131464"/>
            <a:ext cx="579658" cy="4146781"/>
          </a:xfrm>
          <a:custGeom>
            <a:avLst/>
            <a:gdLst/>
            <a:ahLst/>
            <a:cxnLst/>
            <a:rect l="l" t="t" r="r" b="b"/>
            <a:pathLst>
              <a:path w="811031" h="5801989">
                <a:moveTo>
                  <a:pt x="0" y="0"/>
                </a:moveTo>
                <a:lnTo>
                  <a:pt x="811030" y="0"/>
                </a:lnTo>
                <a:lnTo>
                  <a:pt x="811030" y="5801989"/>
                </a:lnTo>
                <a:lnTo>
                  <a:pt x="0" y="58019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0FA11A47-CECF-430C-9F4A-666A2C43A379}"/>
              </a:ext>
            </a:extLst>
          </p:cNvPr>
          <p:cNvSpPr/>
          <p:nvPr/>
        </p:nvSpPr>
        <p:spPr>
          <a:xfrm>
            <a:off x="4021394" y="4179946"/>
            <a:ext cx="579658" cy="646759"/>
          </a:xfrm>
          <a:custGeom>
            <a:avLst/>
            <a:gdLst/>
            <a:ahLst/>
            <a:cxnLst/>
            <a:rect l="l" t="t" r="r" b="b"/>
            <a:pathLst>
              <a:path w="779013" h="869192">
                <a:moveTo>
                  <a:pt x="0" y="0"/>
                </a:moveTo>
                <a:lnTo>
                  <a:pt x="779013" y="0"/>
                </a:lnTo>
                <a:lnTo>
                  <a:pt x="779013" y="869191"/>
                </a:lnTo>
                <a:lnTo>
                  <a:pt x="0" y="8691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4">
            <a:extLst>
              <a:ext uri="{FF2B5EF4-FFF2-40B4-BE49-F238E27FC236}">
                <a16:creationId xmlns:a16="http://schemas.microsoft.com/office/drawing/2014/main" id="{54F7EDFD-22B1-47F5-9438-1D0C6A1001CD}"/>
              </a:ext>
            </a:extLst>
          </p:cNvPr>
          <p:cNvSpPr/>
          <p:nvPr/>
        </p:nvSpPr>
        <p:spPr>
          <a:xfrm>
            <a:off x="4016917" y="3429000"/>
            <a:ext cx="579658" cy="646759"/>
          </a:xfrm>
          <a:custGeom>
            <a:avLst/>
            <a:gdLst/>
            <a:ahLst/>
            <a:cxnLst/>
            <a:rect l="l" t="t" r="r" b="b"/>
            <a:pathLst>
              <a:path w="779013" h="869192">
                <a:moveTo>
                  <a:pt x="0" y="0"/>
                </a:moveTo>
                <a:lnTo>
                  <a:pt x="779013" y="0"/>
                </a:lnTo>
                <a:lnTo>
                  <a:pt x="779013" y="869191"/>
                </a:lnTo>
                <a:lnTo>
                  <a:pt x="0" y="8691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5750622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820240E-79C5-456C-812A-81413B11E99F}"/>
              </a:ext>
            </a:extLst>
          </p:cNvPr>
          <p:cNvSpPr/>
          <p:nvPr/>
        </p:nvSpPr>
        <p:spPr>
          <a:xfrm>
            <a:off x="826304" y="732799"/>
            <a:ext cx="10539392" cy="841583"/>
          </a:xfrm>
          <a:custGeom>
            <a:avLst/>
            <a:gdLst>
              <a:gd name="connsiteX0" fmla="*/ 0 w 10539392"/>
              <a:gd name="connsiteY0" fmla="*/ 0 h 841583"/>
              <a:gd name="connsiteX1" fmla="*/ 0 w 10539392"/>
              <a:gd name="connsiteY1" fmla="*/ 0 h 841583"/>
              <a:gd name="connsiteX2" fmla="*/ 10539392 w 10539392"/>
              <a:gd name="connsiteY2" fmla="*/ 0 h 841583"/>
              <a:gd name="connsiteX3" fmla="*/ 10539392 w 10539392"/>
              <a:gd name="connsiteY3" fmla="*/ 0 h 841583"/>
              <a:gd name="connsiteX4" fmla="*/ 10539392 w 10539392"/>
              <a:gd name="connsiteY4" fmla="*/ 841583 h 841583"/>
              <a:gd name="connsiteX5" fmla="*/ 10539392 w 10539392"/>
              <a:gd name="connsiteY5" fmla="*/ 841583 h 841583"/>
              <a:gd name="connsiteX6" fmla="*/ 0 w 10539392"/>
              <a:gd name="connsiteY6" fmla="*/ 841583 h 841583"/>
              <a:gd name="connsiteX7" fmla="*/ 0 w 10539392"/>
              <a:gd name="connsiteY7" fmla="*/ 841583 h 841583"/>
              <a:gd name="connsiteX8" fmla="*/ 0 w 10539392"/>
              <a:gd name="connsiteY8" fmla="*/ 0 h 841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39392" h="841583" fill="none" extrusionOk="0">
                <a:moveTo>
                  <a:pt x="0" y="0"/>
                </a:moveTo>
                <a:lnTo>
                  <a:pt x="0" y="0"/>
                </a:lnTo>
                <a:cubicBezTo>
                  <a:pt x="2354363" y="5753"/>
                  <a:pt x="8191483" y="-51483"/>
                  <a:pt x="10539392" y="0"/>
                </a:cubicBezTo>
                <a:lnTo>
                  <a:pt x="10539392" y="0"/>
                </a:lnTo>
                <a:cubicBezTo>
                  <a:pt x="10492556" y="343580"/>
                  <a:pt x="10557109" y="727299"/>
                  <a:pt x="10539392" y="841583"/>
                </a:cubicBezTo>
                <a:lnTo>
                  <a:pt x="10539392" y="841583"/>
                </a:lnTo>
                <a:cubicBezTo>
                  <a:pt x="5624248" y="822625"/>
                  <a:pt x="3383653" y="780942"/>
                  <a:pt x="0" y="841583"/>
                </a:cubicBezTo>
                <a:lnTo>
                  <a:pt x="0" y="841583"/>
                </a:lnTo>
                <a:cubicBezTo>
                  <a:pt x="-63990" y="479364"/>
                  <a:pt x="-26721" y="137314"/>
                  <a:pt x="0" y="0"/>
                </a:cubicBezTo>
                <a:close/>
              </a:path>
              <a:path w="10539392" h="841583" stroke="0" extrusionOk="0">
                <a:moveTo>
                  <a:pt x="0" y="0"/>
                </a:moveTo>
                <a:lnTo>
                  <a:pt x="0" y="0"/>
                </a:lnTo>
                <a:cubicBezTo>
                  <a:pt x="5037736" y="-133594"/>
                  <a:pt x="6382879" y="63808"/>
                  <a:pt x="10539392" y="0"/>
                </a:cubicBezTo>
                <a:lnTo>
                  <a:pt x="10539392" y="0"/>
                </a:lnTo>
                <a:cubicBezTo>
                  <a:pt x="10588785" y="132648"/>
                  <a:pt x="10554821" y="470354"/>
                  <a:pt x="10539392" y="841583"/>
                </a:cubicBezTo>
                <a:lnTo>
                  <a:pt x="10539392" y="841583"/>
                </a:lnTo>
                <a:cubicBezTo>
                  <a:pt x="7651450" y="782689"/>
                  <a:pt x="2731358" y="855816"/>
                  <a:pt x="0" y="841583"/>
                </a:cubicBezTo>
                <a:lnTo>
                  <a:pt x="0" y="841583"/>
                </a:lnTo>
                <a:cubicBezTo>
                  <a:pt x="-30663" y="534980"/>
                  <a:pt x="-39414" y="322655"/>
                  <a:pt x="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15C2E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Hãy</a:t>
            </a:r>
            <a:r>
              <a:rPr lang="en-US" sz="3600" b="1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quan</a:t>
            </a:r>
            <a:r>
              <a:rPr lang="en-US" sz="3600" b="1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sát</a:t>
            </a:r>
            <a:r>
              <a:rPr lang="en-US" sz="3600" b="1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hình</a:t>
            </a:r>
            <a:r>
              <a:rPr lang="en-US" sz="3600" b="1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và</a:t>
            </a:r>
            <a:r>
              <a:rPr lang="en-US" sz="3600" b="1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điền</a:t>
            </a:r>
            <a:r>
              <a:rPr lang="en-US" sz="3600" b="1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vào</a:t>
            </a:r>
            <a:r>
              <a:rPr lang="en-US" sz="3600" b="1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ô </a:t>
            </a:r>
            <a:r>
              <a:rPr lang="en-US" sz="3600" b="1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trống</a:t>
            </a:r>
            <a:r>
              <a:rPr lang="en-US" sz="3600" b="1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:</a:t>
            </a:r>
            <a:endParaRPr lang="vi-VN" sz="3600" b="1" dirty="0">
              <a:solidFill>
                <a:schemeClr val="tx1"/>
              </a:solidFill>
              <a:latin typeface="UTM Avo" panose="0204060305050602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Freeform 4">
            <a:extLst>
              <a:ext uri="{FF2B5EF4-FFF2-40B4-BE49-F238E27FC236}">
                <a16:creationId xmlns:a16="http://schemas.microsoft.com/office/drawing/2014/main" id="{BB9F8AE0-F652-44E2-959E-B80C0C32F78A}"/>
              </a:ext>
            </a:extLst>
          </p:cNvPr>
          <p:cNvSpPr/>
          <p:nvPr/>
        </p:nvSpPr>
        <p:spPr>
          <a:xfrm>
            <a:off x="2339764" y="2106556"/>
            <a:ext cx="579658" cy="4146781"/>
          </a:xfrm>
          <a:custGeom>
            <a:avLst/>
            <a:gdLst/>
            <a:ahLst/>
            <a:cxnLst/>
            <a:rect l="l" t="t" r="r" b="b"/>
            <a:pathLst>
              <a:path w="811031" h="5801989">
                <a:moveTo>
                  <a:pt x="0" y="0"/>
                </a:moveTo>
                <a:lnTo>
                  <a:pt x="811030" y="0"/>
                </a:lnTo>
                <a:lnTo>
                  <a:pt x="811030" y="5801989"/>
                </a:lnTo>
                <a:lnTo>
                  <a:pt x="0" y="58019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Freeform 4">
            <a:extLst>
              <a:ext uri="{FF2B5EF4-FFF2-40B4-BE49-F238E27FC236}">
                <a16:creationId xmlns:a16="http://schemas.microsoft.com/office/drawing/2014/main" id="{825A8F07-D7A6-427A-B909-CF8B35A631EF}"/>
              </a:ext>
            </a:extLst>
          </p:cNvPr>
          <p:cNvSpPr/>
          <p:nvPr/>
        </p:nvSpPr>
        <p:spPr>
          <a:xfrm>
            <a:off x="3180579" y="2131464"/>
            <a:ext cx="579658" cy="4146781"/>
          </a:xfrm>
          <a:custGeom>
            <a:avLst/>
            <a:gdLst/>
            <a:ahLst/>
            <a:cxnLst/>
            <a:rect l="l" t="t" r="r" b="b"/>
            <a:pathLst>
              <a:path w="811031" h="5801989">
                <a:moveTo>
                  <a:pt x="0" y="0"/>
                </a:moveTo>
                <a:lnTo>
                  <a:pt x="811030" y="0"/>
                </a:lnTo>
                <a:lnTo>
                  <a:pt x="811030" y="5801989"/>
                </a:lnTo>
                <a:lnTo>
                  <a:pt x="0" y="58019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DFDC8D02-CB5E-4951-BFD2-7E6DD34F15D2}"/>
              </a:ext>
            </a:extLst>
          </p:cNvPr>
          <p:cNvGraphicFramePr>
            <a:graphicFrameLocks noGrp="1"/>
          </p:cNvGraphicFramePr>
          <p:nvPr/>
        </p:nvGraphicFramePr>
        <p:xfrm>
          <a:off x="6437019" y="2525645"/>
          <a:ext cx="4460552" cy="2325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0276">
                  <a:extLst>
                    <a:ext uri="{9D8B030D-6E8A-4147-A177-3AD203B41FA5}">
                      <a16:colId xmlns:a16="http://schemas.microsoft.com/office/drawing/2014/main" val="2582211490"/>
                    </a:ext>
                  </a:extLst>
                </a:gridCol>
                <a:gridCol w="2230276">
                  <a:extLst>
                    <a:ext uri="{9D8B030D-6E8A-4147-A177-3AD203B41FA5}">
                      <a16:colId xmlns:a16="http://schemas.microsoft.com/office/drawing/2014/main" val="3765893209"/>
                    </a:ext>
                  </a:extLst>
                </a:gridCol>
              </a:tblGrid>
              <a:tr h="816336">
                <a:tc>
                  <a:txBody>
                    <a:bodyPr/>
                    <a:lstStyle/>
                    <a:p>
                      <a:pPr algn="ctr"/>
                      <a:r>
                        <a:rPr lang="en-VN" sz="3600" dirty="0">
                          <a:ln w="38100">
                            <a:noFill/>
                          </a:ln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a:t>CHỤC</a:t>
                      </a:r>
                    </a:p>
                  </a:txBody>
                  <a:tcPr marL="58821" marR="58821" marT="29410" marB="294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0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dirty="0">
                          <a:ln w="38100">
                            <a:noFill/>
                          </a:ln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a:t>ĐƠN VỊ</a:t>
                      </a:r>
                    </a:p>
                  </a:txBody>
                  <a:tcPr marL="58821" marR="58821" marT="29410" marB="294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0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8781769"/>
                  </a:ext>
                </a:extLst>
              </a:tr>
              <a:tr h="1509632">
                <a:tc>
                  <a:txBody>
                    <a:bodyPr/>
                    <a:lstStyle/>
                    <a:p>
                      <a:pPr algn="ctr"/>
                      <a:r>
                        <a:rPr lang="en-US" sz="7700" b="0" dirty="0">
                          <a:ln w="38100">
                            <a:noFill/>
                          </a:ln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a:t>…</a:t>
                      </a:r>
                      <a:endParaRPr lang="en-VN" sz="7700" b="0" dirty="0">
                        <a:ln w="38100">
                          <a:noFill/>
                        </a:ln>
                        <a:solidFill>
                          <a:schemeClr val="tx1"/>
                        </a:solidFill>
                        <a:latin typeface="UTM Avo" panose="02040603050506020204" pitchFamily="18"/>
                      </a:endParaRPr>
                    </a:p>
                  </a:txBody>
                  <a:tcPr marL="58821" marR="58821" marT="29410" marB="294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700" b="0" dirty="0">
                          <a:ln w="38100">
                            <a:noFill/>
                          </a:ln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a:t>…</a:t>
                      </a:r>
                      <a:endParaRPr lang="en-VN" sz="7700" b="0" dirty="0">
                        <a:ln w="38100">
                          <a:noFill/>
                        </a:ln>
                        <a:solidFill>
                          <a:schemeClr val="tx1"/>
                        </a:solidFill>
                        <a:latin typeface="UTM Avo" panose="02040603050506020204" pitchFamily="18"/>
                      </a:endParaRPr>
                    </a:p>
                  </a:txBody>
                  <a:tcPr marL="58821" marR="58821" marT="29410" marB="294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6900625"/>
                  </a:ext>
                </a:extLst>
              </a:tr>
            </a:tbl>
          </a:graphicData>
        </a:graphic>
      </p:graphicFrame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9786A10-CBA1-4BB9-B268-82B98E27AD13}"/>
              </a:ext>
            </a:extLst>
          </p:cNvPr>
          <p:cNvSpPr/>
          <p:nvPr/>
        </p:nvSpPr>
        <p:spPr>
          <a:xfrm>
            <a:off x="6493481" y="3357193"/>
            <a:ext cx="2117353" cy="1448072"/>
          </a:xfrm>
          <a:custGeom>
            <a:avLst/>
            <a:gdLst>
              <a:gd name="connsiteX0" fmla="*/ 0 w 2117353"/>
              <a:gd name="connsiteY0" fmla="*/ 0 h 1448072"/>
              <a:gd name="connsiteX1" fmla="*/ 0 w 2117353"/>
              <a:gd name="connsiteY1" fmla="*/ 0 h 1448072"/>
              <a:gd name="connsiteX2" fmla="*/ 2117353 w 2117353"/>
              <a:gd name="connsiteY2" fmla="*/ 0 h 1448072"/>
              <a:gd name="connsiteX3" fmla="*/ 2117353 w 2117353"/>
              <a:gd name="connsiteY3" fmla="*/ 0 h 1448072"/>
              <a:gd name="connsiteX4" fmla="*/ 2117353 w 2117353"/>
              <a:gd name="connsiteY4" fmla="*/ 1448072 h 1448072"/>
              <a:gd name="connsiteX5" fmla="*/ 2117353 w 2117353"/>
              <a:gd name="connsiteY5" fmla="*/ 1448072 h 1448072"/>
              <a:gd name="connsiteX6" fmla="*/ 0 w 2117353"/>
              <a:gd name="connsiteY6" fmla="*/ 1448072 h 1448072"/>
              <a:gd name="connsiteX7" fmla="*/ 0 w 2117353"/>
              <a:gd name="connsiteY7" fmla="*/ 1448072 h 1448072"/>
              <a:gd name="connsiteX8" fmla="*/ 0 w 2117353"/>
              <a:gd name="connsiteY8" fmla="*/ 0 h 144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17353" h="1448072" fill="none" extrusionOk="0">
                <a:moveTo>
                  <a:pt x="0" y="0"/>
                </a:moveTo>
                <a:lnTo>
                  <a:pt x="0" y="0"/>
                </a:lnTo>
                <a:cubicBezTo>
                  <a:pt x="810890" y="5753"/>
                  <a:pt x="1663319" y="-51483"/>
                  <a:pt x="2117353" y="0"/>
                </a:cubicBezTo>
                <a:lnTo>
                  <a:pt x="2117353" y="0"/>
                </a:lnTo>
                <a:cubicBezTo>
                  <a:pt x="2208021" y="503885"/>
                  <a:pt x="2012474" y="1112209"/>
                  <a:pt x="2117353" y="1448072"/>
                </a:cubicBezTo>
                <a:lnTo>
                  <a:pt x="2117353" y="1448072"/>
                </a:lnTo>
                <a:cubicBezTo>
                  <a:pt x="1890815" y="1429114"/>
                  <a:pt x="713159" y="1387431"/>
                  <a:pt x="0" y="1448072"/>
                </a:cubicBezTo>
                <a:lnTo>
                  <a:pt x="0" y="1448072"/>
                </a:lnTo>
                <a:cubicBezTo>
                  <a:pt x="5321" y="1244703"/>
                  <a:pt x="30303" y="225868"/>
                  <a:pt x="0" y="0"/>
                </a:cubicBezTo>
                <a:close/>
              </a:path>
              <a:path w="2117353" h="1448072" stroke="0" extrusionOk="0">
                <a:moveTo>
                  <a:pt x="0" y="0"/>
                </a:moveTo>
                <a:lnTo>
                  <a:pt x="0" y="0"/>
                </a:lnTo>
                <a:cubicBezTo>
                  <a:pt x="606328" y="-133594"/>
                  <a:pt x="1634755" y="63808"/>
                  <a:pt x="2117353" y="0"/>
                </a:cubicBezTo>
                <a:lnTo>
                  <a:pt x="2117353" y="0"/>
                </a:lnTo>
                <a:cubicBezTo>
                  <a:pt x="2068542" y="543504"/>
                  <a:pt x="2218114" y="1209806"/>
                  <a:pt x="2117353" y="1448072"/>
                </a:cubicBezTo>
                <a:lnTo>
                  <a:pt x="2117353" y="1448072"/>
                </a:lnTo>
                <a:cubicBezTo>
                  <a:pt x="1406949" y="1389178"/>
                  <a:pt x="216881" y="1462305"/>
                  <a:pt x="0" y="1448072"/>
                </a:cubicBezTo>
                <a:lnTo>
                  <a:pt x="0" y="1448072"/>
                </a:lnTo>
                <a:cubicBezTo>
                  <a:pt x="7741" y="989346"/>
                  <a:pt x="-118722" y="394407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noFill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ln w="34925">
                  <a:solidFill>
                    <a:schemeClr val="tx1"/>
                  </a:solidFill>
                </a:ln>
                <a:solidFill>
                  <a:srgbClr val="E51685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5</a:t>
            </a:r>
            <a:endParaRPr lang="vi-VN" sz="11500" b="1" dirty="0">
              <a:ln w="34925">
                <a:solidFill>
                  <a:schemeClr val="tx1"/>
                </a:solidFill>
              </a:ln>
              <a:solidFill>
                <a:srgbClr val="E51685"/>
              </a:solidFill>
              <a:latin typeface="UTM Avo" panose="0204060305050602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AB2DEA0-1670-4D61-BFC3-F31AEAB50997}"/>
              </a:ext>
            </a:extLst>
          </p:cNvPr>
          <p:cNvSpPr/>
          <p:nvPr/>
        </p:nvSpPr>
        <p:spPr>
          <a:xfrm>
            <a:off x="8793560" y="3357193"/>
            <a:ext cx="1852670" cy="1448072"/>
          </a:xfrm>
          <a:custGeom>
            <a:avLst/>
            <a:gdLst>
              <a:gd name="connsiteX0" fmla="*/ 0 w 1852670"/>
              <a:gd name="connsiteY0" fmla="*/ 0 h 1448072"/>
              <a:gd name="connsiteX1" fmla="*/ 0 w 1852670"/>
              <a:gd name="connsiteY1" fmla="*/ 0 h 1448072"/>
              <a:gd name="connsiteX2" fmla="*/ 1852670 w 1852670"/>
              <a:gd name="connsiteY2" fmla="*/ 0 h 1448072"/>
              <a:gd name="connsiteX3" fmla="*/ 1852670 w 1852670"/>
              <a:gd name="connsiteY3" fmla="*/ 0 h 1448072"/>
              <a:gd name="connsiteX4" fmla="*/ 1852670 w 1852670"/>
              <a:gd name="connsiteY4" fmla="*/ 1448072 h 1448072"/>
              <a:gd name="connsiteX5" fmla="*/ 1852670 w 1852670"/>
              <a:gd name="connsiteY5" fmla="*/ 1448072 h 1448072"/>
              <a:gd name="connsiteX6" fmla="*/ 0 w 1852670"/>
              <a:gd name="connsiteY6" fmla="*/ 1448072 h 1448072"/>
              <a:gd name="connsiteX7" fmla="*/ 0 w 1852670"/>
              <a:gd name="connsiteY7" fmla="*/ 1448072 h 1448072"/>
              <a:gd name="connsiteX8" fmla="*/ 0 w 1852670"/>
              <a:gd name="connsiteY8" fmla="*/ 0 h 144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52670" h="1448072" fill="none" extrusionOk="0">
                <a:moveTo>
                  <a:pt x="0" y="0"/>
                </a:moveTo>
                <a:lnTo>
                  <a:pt x="0" y="0"/>
                </a:lnTo>
                <a:cubicBezTo>
                  <a:pt x="362101" y="78784"/>
                  <a:pt x="1116816" y="-31404"/>
                  <a:pt x="1852670" y="0"/>
                </a:cubicBezTo>
                <a:lnTo>
                  <a:pt x="1852670" y="0"/>
                </a:lnTo>
                <a:cubicBezTo>
                  <a:pt x="1943338" y="503885"/>
                  <a:pt x="1747791" y="1112209"/>
                  <a:pt x="1852670" y="1448072"/>
                </a:cubicBezTo>
                <a:lnTo>
                  <a:pt x="1852670" y="1448072"/>
                </a:lnTo>
                <a:cubicBezTo>
                  <a:pt x="1430438" y="1398470"/>
                  <a:pt x="868318" y="1502696"/>
                  <a:pt x="0" y="1448072"/>
                </a:cubicBezTo>
                <a:lnTo>
                  <a:pt x="0" y="1448072"/>
                </a:lnTo>
                <a:cubicBezTo>
                  <a:pt x="5321" y="1244703"/>
                  <a:pt x="30303" y="225868"/>
                  <a:pt x="0" y="0"/>
                </a:cubicBezTo>
                <a:close/>
              </a:path>
              <a:path w="1852670" h="1448072" stroke="0" extrusionOk="0">
                <a:moveTo>
                  <a:pt x="0" y="0"/>
                </a:moveTo>
                <a:lnTo>
                  <a:pt x="0" y="0"/>
                </a:lnTo>
                <a:cubicBezTo>
                  <a:pt x="371238" y="60495"/>
                  <a:pt x="1103268" y="166278"/>
                  <a:pt x="1852670" y="0"/>
                </a:cubicBezTo>
                <a:lnTo>
                  <a:pt x="1852670" y="0"/>
                </a:lnTo>
                <a:cubicBezTo>
                  <a:pt x="1803859" y="543504"/>
                  <a:pt x="1953431" y="1209806"/>
                  <a:pt x="1852670" y="1448072"/>
                </a:cubicBezTo>
                <a:lnTo>
                  <a:pt x="1852670" y="1448072"/>
                </a:lnTo>
                <a:cubicBezTo>
                  <a:pt x="1257248" y="1489341"/>
                  <a:pt x="705934" y="1349391"/>
                  <a:pt x="0" y="1448072"/>
                </a:cubicBezTo>
                <a:lnTo>
                  <a:pt x="0" y="1448072"/>
                </a:lnTo>
                <a:cubicBezTo>
                  <a:pt x="7741" y="989346"/>
                  <a:pt x="-118722" y="394407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noFill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ln w="34925">
                  <a:solidFill>
                    <a:schemeClr val="tx1"/>
                  </a:solidFill>
                </a:ln>
                <a:solidFill>
                  <a:srgbClr val="E51685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0</a:t>
            </a:r>
            <a:endParaRPr lang="vi-VN" sz="11500" b="1" dirty="0">
              <a:ln w="34925">
                <a:solidFill>
                  <a:schemeClr val="tx1"/>
                </a:solidFill>
              </a:ln>
              <a:solidFill>
                <a:srgbClr val="E51685"/>
              </a:solidFill>
              <a:latin typeface="UTM Avo" panose="0204060305050602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Freeform 4">
            <a:extLst>
              <a:ext uri="{FF2B5EF4-FFF2-40B4-BE49-F238E27FC236}">
                <a16:creationId xmlns:a16="http://schemas.microsoft.com/office/drawing/2014/main" id="{8D79EB66-3480-4DC9-8EB9-D624DEF222B6}"/>
              </a:ext>
            </a:extLst>
          </p:cNvPr>
          <p:cNvSpPr/>
          <p:nvPr/>
        </p:nvSpPr>
        <p:spPr>
          <a:xfrm>
            <a:off x="1469557" y="2131464"/>
            <a:ext cx="579658" cy="4146781"/>
          </a:xfrm>
          <a:custGeom>
            <a:avLst/>
            <a:gdLst/>
            <a:ahLst/>
            <a:cxnLst/>
            <a:rect l="l" t="t" r="r" b="b"/>
            <a:pathLst>
              <a:path w="811031" h="5801989">
                <a:moveTo>
                  <a:pt x="0" y="0"/>
                </a:moveTo>
                <a:lnTo>
                  <a:pt x="811030" y="0"/>
                </a:lnTo>
                <a:lnTo>
                  <a:pt x="811030" y="5801989"/>
                </a:lnTo>
                <a:lnTo>
                  <a:pt x="0" y="58019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5" name="Freeform 4">
            <a:extLst>
              <a:ext uri="{FF2B5EF4-FFF2-40B4-BE49-F238E27FC236}">
                <a16:creationId xmlns:a16="http://schemas.microsoft.com/office/drawing/2014/main" id="{84412259-07D2-4C3A-8B2C-7453A338CED3}"/>
              </a:ext>
            </a:extLst>
          </p:cNvPr>
          <p:cNvSpPr/>
          <p:nvPr/>
        </p:nvSpPr>
        <p:spPr>
          <a:xfrm>
            <a:off x="701430" y="2131464"/>
            <a:ext cx="579658" cy="4146781"/>
          </a:xfrm>
          <a:custGeom>
            <a:avLst/>
            <a:gdLst/>
            <a:ahLst/>
            <a:cxnLst/>
            <a:rect l="l" t="t" r="r" b="b"/>
            <a:pathLst>
              <a:path w="811031" h="5801989">
                <a:moveTo>
                  <a:pt x="0" y="0"/>
                </a:moveTo>
                <a:lnTo>
                  <a:pt x="811030" y="0"/>
                </a:lnTo>
                <a:lnTo>
                  <a:pt x="811030" y="5801989"/>
                </a:lnTo>
                <a:lnTo>
                  <a:pt x="0" y="58019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6" name="Freeform 4">
            <a:extLst>
              <a:ext uri="{FF2B5EF4-FFF2-40B4-BE49-F238E27FC236}">
                <a16:creationId xmlns:a16="http://schemas.microsoft.com/office/drawing/2014/main" id="{CB752D20-0148-4659-AE74-3340E18F3FDD}"/>
              </a:ext>
            </a:extLst>
          </p:cNvPr>
          <p:cNvSpPr/>
          <p:nvPr/>
        </p:nvSpPr>
        <p:spPr>
          <a:xfrm>
            <a:off x="4146339" y="2106555"/>
            <a:ext cx="579658" cy="4146781"/>
          </a:xfrm>
          <a:custGeom>
            <a:avLst/>
            <a:gdLst/>
            <a:ahLst/>
            <a:cxnLst/>
            <a:rect l="l" t="t" r="r" b="b"/>
            <a:pathLst>
              <a:path w="811031" h="5801989">
                <a:moveTo>
                  <a:pt x="0" y="0"/>
                </a:moveTo>
                <a:lnTo>
                  <a:pt x="811030" y="0"/>
                </a:lnTo>
                <a:lnTo>
                  <a:pt x="811030" y="5801989"/>
                </a:lnTo>
                <a:lnTo>
                  <a:pt x="0" y="58019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2270996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820240E-79C5-456C-812A-81413B11E99F}"/>
              </a:ext>
            </a:extLst>
          </p:cNvPr>
          <p:cNvSpPr/>
          <p:nvPr/>
        </p:nvSpPr>
        <p:spPr>
          <a:xfrm>
            <a:off x="826304" y="732799"/>
            <a:ext cx="10539392" cy="841583"/>
          </a:xfrm>
          <a:custGeom>
            <a:avLst/>
            <a:gdLst>
              <a:gd name="connsiteX0" fmla="*/ 0 w 10539392"/>
              <a:gd name="connsiteY0" fmla="*/ 0 h 841583"/>
              <a:gd name="connsiteX1" fmla="*/ 0 w 10539392"/>
              <a:gd name="connsiteY1" fmla="*/ 0 h 841583"/>
              <a:gd name="connsiteX2" fmla="*/ 10539392 w 10539392"/>
              <a:gd name="connsiteY2" fmla="*/ 0 h 841583"/>
              <a:gd name="connsiteX3" fmla="*/ 10539392 w 10539392"/>
              <a:gd name="connsiteY3" fmla="*/ 0 h 841583"/>
              <a:gd name="connsiteX4" fmla="*/ 10539392 w 10539392"/>
              <a:gd name="connsiteY4" fmla="*/ 841583 h 841583"/>
              <a:gd name="connsiteX5" fmla="*/ 10539392 w 10539392"/>
              <a:gd name="connsiteY5" fmla="*/ 841583 h 841583"/>
              <a:gd name="connsiteX6" fmla="*/ 0 w 10539392"/>
              <a:gd name="connsiteY6" fmla="*/ 841583 h 841583"/>
              <a:gd name="connsiteX7" fmla="*/ 0 w 10539392"/>
              <a:gd name="connsiteY7" fmla="*/ 841583 h 841583"/>
              <a:gd name="connsiteX8" fmla="*/ 0 w 10539392"/>
              <a:gd name="connsiteY8" fmla="*/ 0 h 841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39392" h="841583" fill="none" extrusionOk="0">
                <a:moveTo>
                  <a:pt x="0" y="0"/>
                </a:moveTo>
                <a:lnTo>
                  <a:pt x="0" y="0"/>
                </a:lnTo>
                <a:cubicBezTo>
                  <a:pt x="2354363" y="5753"/>
                  <a:pt x="8191483" y="-51483"/>
                  <a:pt x="10539392" y="0"/>
                </a:cubicBezTo>
                <a:lnTo>
                  <a:pt x="10539392" y="0"/>
                </a:lnTo>
                <a:cubicBezTo>
                  <a:pt x="10492556" y="343580"/>
                  <a:pt x="10557109" y="727299"/>
                  <a:pt x="10539392" y="841583"/>
                </a:cubicBezTo>
                <a:lnTo>
                  <a:pt x="10539392" y="841583"/>
                </a:lnTo>
                <a:cubicBezTo>
                  <a:pt x="5624248" y="822625"/>
                  <a:pt x="3383653" y="780942"/>
                  <a:pt x="0" y="841583"/>
                </a:cubicBezTo>
                <a:lnTo>
                  <a:pt x="0" y="841583"/>
                </a:lnTo>
                <a:cubicBezTo>
                  <a:pt x="-63990" y="479364"/>
                  <a:pt x="-26721" y="137314"/>
                  <a:pt x="0" y="0"/>
                </a:cubicBezTo>
                <a:close/>
              </a:path>
              <a:path w="10539392" h="841583" stroke="0" extrusionOk="0">
                <a:moveTo>
                  <a:pt x="0" y="0"/>
                </a:moveTo>
                <a:lnTo>
                  <a:pt x="0" y="0"/>
                </a:lnTo>
                <a:cubicBezTo>
                  <a:pt x="5037736" y="-133594"/>
                  <a:pt x="6382879" y="63808"/>
                  <a:pt x="10539392" y="0"/>
                </a:cubicBezTo>
                <a:lnTo>
                  <a:pt x="10539392" y="0"/>
                </a:lnTo>
                <a:cubicBezTo>
                  <a:pt x="10588785" y="132648"/>
                  <a:pt x="10554821" y="470354"/>
                  <a:pt x="10539392" y="841583"/>
                </a:cubicBezTo>
                <a:lnTo>
                  <a:pt x="10539392" y="841583"/>
                </a:lnTo>
                <a:cubicBezTo>
                  <a:pt x="7651450" y="782689"/>
                  <a:pt x="2731358" y="855816"/>
                  <a:pt x="0" y="841583"/>
                </a:cubicBezTo>
                <a:lnTo>
                  <a:pt x="0" y="841583"/>
                </a:lnTo>
                <a:cubicBezTo>
                  <a:pt x="-30663" y="534980"/>
                  <a:pt x="-39414" y="322655"/>
                  <a:pt x="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15C2E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Hãy</a:t>
            </a:r>
            <a:r>
              <a:rPr lang="en-US" sz="3600" b="1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quan</a:t>
            </a:r>
            <a:r>
              <a:rPr lang="en-US" sz="3600" b="1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sát</a:t>
            </a:r>
            <a:r>
              <a:rPr lang="en-US" sz="3600" b="1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hình</a:t>
            </a:r>
            <a:r>
              <a:rPr lang="en-US" sz="3600" b="1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và</a:t>
            </a:r>
            <a:r>
              <a:rPr lang="en-US" sz="3600" b="1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điền</a:t>
            </a:r>
            <a:r>
              <a:rPr lang="en-US" sz="3600" b="1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vào</a:t>
            </a:r>
            <a:r>
              <a:rPr lang="en-US" sz="3600" b="1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ô </a:t>
            </a:r>
            <a:r>
              <a:rPr lang="en-US" sz="3600" b="1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trống</a:t>
            </a:r>
            <a:r>
              <a:rPr lang="en-US" sz="3600" b="1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:</a:t>
            </a:r>
            <a:endParaRPr lang="vi-VN" sz="3600" b="1" dirty="0">
              <a:solidFill>
                <a:schemeClr val="tx1"/>
              </a:solidFill>
              <a:latin typeface="UTM Avo" panose="0204060305050602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Freeform 4">
            <a:extLst>
              <a:ext uri="{FF2B5EF4-FFF2-40B4-BE49-F238E27FC236}">
                <a16:creationId xmlns:a16="http://schemas.microsoft.com/office/drawing/2014/main" id="{BB9F8AE0-F652-44E2-959E-B80C0C32F78A}"/>
              </a:ext>
            </a:extLst>
          </p:cNvPr>
          <p:cNvSpPr/>
          <p:nvPr/>
        </p:nvSpPr>
        <p:spPr>
          <a:xfrm>
            <a:off x="2339764" y="2106556"/>
            <a:ext cx="579658" cy="4146781"/>
          </a:xfrm>
          <a:custGeom>
            <a:avLst/>
            <a:gdLst/>
            <a:ahLst/>
            <a:cxnLst/>
            <a:rect l="l" t="t" r="r" b="b"/>
            <a:pathLst>
              <a:path w="811031" h="5801989">
                <a:moveTo>
                  <a:pt x="0" y="0"/>
                </a:moveTo>
                <a:lnTo>
                  <a:pt x="811030" y="0"/>
                </a:lnTo>
                <a:lnTo>
                  <a:pt x="811030" y="5801989"/>
                </a:lnTo>
                <a:lnTo>
                  <a:pt x="0" y="58019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Freeform 4">
            <a:extLst>
              <a:ext uri="{FF2B5EF4-FFF2-40B4-BE49-F238E27FC236}">
                <a16:creationId xmlns:a16="http://schemas.microsoft.com/office/drawing/2014/main" id="{825A8F07-D7A6-427A-B909-CF8B35A631EF}"/>
              </a:ext>
            </a:extLst>
          </p:cNvPr>
          <p:cNvSpPr/>
          <p:nvPr/>
        </p:nvSpPr>
        <p:spPr>
          <a:xfrm>
            <a:off x="3180579" y="2131464"/>
            <a:ext cx="579658" cy="4146781"/>
          </a:xfrm>
          <a:custGeom>
            <a:avLst/>
            <a:gdLst/>
            <a:ahLst/>
            <a:cxnLst/>
            <a:rect l="l" t="t" r="r" b="b"/>
            <a:pathLst>
              <a:path w="811031" h="5801989">
                <a:moveTo>
                  <a:pt x="0" y="0"/>
                </a:moveTo>
                <a:lnTo>
                  <a:pt x="811030" y="0"/>
                </a:lnTo>
                <a:lnTo>
                  <a:pt x="811030" y="5801989"/>
                </a:lnTo>
                <a:lnTo>
                  <a:pt x="0" y="58019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DFDC8D02-CB5E-4951-BFD2-7E6DD34F15D2}"/>
              </a:ext>
            </a:extLst>
          </p:cNvPr>
          <p:cNvGraphicFramePr>
            <a:graphicFrameLocks noGrp="1"/>
          </p:cNvGraphicFramePr>
          <p:nvPr/>
        </p:nvGraphicFramePr>
        <p:xfrm>
          <a:off x="6437019" y="2525645"/>
          <a:ext cx="4460552" cy="2325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0276">
                  <a:extLst>
                    <a:ext uri="{9D8B030D-6E8A-4147-A177-3AD203B41FA5}">
                      <a16:colId xmlns:a16="http://schemas.microsoft.com/office/drawing/2014/main" val="2582211490"/>
                    </a:ext>
                  </a:extLst>
                </a:gridCol>
                <a:gridCol w="2230276">
                  <a:extLst>
                    <a:ext uri="{9D8B030D-6E8A-4147-A177-3AD203B41FA5}">
                      <a16:colId xmlns:a16="http://schemas.microsoft.com/office/drawing/2014/main" val="3765893209"/>
                    </a:ext>
                  </a:extLst>
                </a:gridCol>
              </a:tblGrid>
              <a:tr h="816336">
                <a:tc>
                  <a:txBody>
                    <a:bodyPr/>
                    <a:lstStyle/>
                    <a:p>
                      <a:pPr algn="ctr"/>
                      <a:r>
                        <a:rPr lang="en-VN" sz="3600" dirty="0">
                          <a:ln w="38100">
                            <a:noFill/>
                          </a:ln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a:t>CHỤC</a:t>
                      </a:r>
                    </a:p>
                  </a:txBody>
                  <a:tcPr marL="58821" marR="58821" marT="29410" marB="294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0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dirty="0">
                          <a:ln w="38100">
                            <a:noFill/>
                          </a:ln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a:t>ĐƠN VỊ</a:t>
                      </a:r>
                    </a:p>
                  </a:txBody>
                  <a:tcPr marL="58821" marR="58821" marT="29410" marB="294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0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8781769"/>
                  </a:ext>
                </a:extLst>
              </a:tr>
              <a:tr h="1509632">
                <a:tc>
                  <a:txBody>
                    <a:bodyPr/>
                    <a:lstStyle/>
                    <a:p>
                      <a:pPr algn="ctr"/>
                      <a:r>
                        <a:rPr lang="en-US" sz="7700" b="0" dirty="0">
                          <a:ln w="38100">
                            <a:noFill/>
                          </a:ln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a:t>…</a:t>
                      </a:r>
                      <a:endParaRPr lang="en-VN" sz="7700" b="0" dirty="0">
                        <a:ln w="38100">
                          <a:noFill/>
                        </a:ln>
                        <a:solidFill>
                          <a:schemeClr val="tx1"/>
                        </a:solidFill>
                        <a:latin typeface="UTM Avo" panose="02040603050506020204" pitchFamily="18"/>
                      </a:endParaRPr>
                    </a:p>
                  </a:txBody>
                  <a:tcPr marL="58821" marR="58821" marT="29410" marB="294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700" b="0" dirty="0">
                          <a:ln w="38100">
                            <a:noFill/>
                          </a:ln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a:t>…</a:t>
                      </a:r>
                      <a:endParaRPr lang="en-VN" sz="7700" b="0" dirty="0">
                        <a:ln w="38100">
                          <a:noFill/>
                        </a:ln>
                        <a:solidFill>
                          <a:schemeClr val="tx1"/>
                        </a:solidFill>
                        <a:latin typeface="UTM Avo" panose="02040603050506020204" pitchFamily="18"/>
                      </a:endParaRPr>
                    </a:p>
                  </a:txBody>
                  <a:tcPr marL="58821" marR="58821" marT="29410" marB="294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6900625"/>
                  </a:ext>
                </a:extLst>
              </a:tr>
            </a:tbl>
          </a:graphicData>
        </a:graphic>
      </p:graphicFrame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9786A10-CBA1-4BB9-B268-82B98E27AD13}"/>
              </a:ext>
            </a:extLst>
          </p:cNvPr>
          <p:cNvSpPr/>
          <p:nvPr/>
        </p:nvSpPr>
        <p:spPr>
          <a:xfrm>
            <a:off x="6493481" y="3357193"/>
            <a:ext cx="2117353" cy="1448072"/>
          </a:xfrm>
          <a:custGeom>
            <a:avLst/>
            <a:gdLst>
              <a:gd name="connsiteX0" fmla="*/ 0 w 2117353"/>
              <a:gd name="connsiteY0" fmla="*/ 0 h 1448072"/>
              <a:gd name="connsiteX1" fmla="*/ 0 w 2117353"/>
              <a:gd name="connsiteY1" fmla="*/ 0 h 1448072"/>
              <a:gd name="connsiteX2" fmla="*/ 2117353 w 2117353"/>
              <a:gd name="connsiteY2" fmla="*/ 0 h 1448072"/>
              <a:gd name="connsiteX3" fmla="*/ 2117353 w 2117353"/>
              <a:gd name="connsiteY3" fmla="*/ 0 h 1448072"/>
              <a:gd name="connsiteX4" fmla="*/ 2117353 w 2117353"/>
              <a:gd name="connsiteY4" fmla="*/ 1448072 h 1448072"/>
              <a:gd name="connsiteX5" fmla="*/ 2117353 w 2117353"/>
              <a:gd name="connsiteY5" fmla="*/ 1448072 h 1448072"/>
              <a:gd name="connsiteX6" fmla="*/ 0 w 2117353"/>
              <a:gd name="connsiteY6" fmla="*/ 1448072 h 1448072"/>
              <a:gd name="connsiteX7" fmla="*/ 0 w 2117353"/>
              <a:gd name="connsiteY7" fmla="*/ 1448072 h 1448072"/>
              <a:gd name="connsiteX8" fmla="*/ 0 w 2117353"/>
              <a:gd name="connsiteY8" fmla="*/ 0 h 144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17353" h="1448072" fill="none" extrusionOk="0">
                <a:moveTo>
                  <a:pt x="0" y="0"/>
                </a:moveTo>
                <a:lnTo>
                  <a:pt x="0" y="0"/>
                </a:lnTo>
                <a:cubicBezTo>
                  <a:pt x="810890" y="5753"/>
                  <a:pt x="1663319" y="-51483"/>
                  <a:pt x="2117353" y="0"/>
                </a:cubicBezTo>
                <a:lnTo>
                  <a:pt x="2117353" y="0"/>
                </a:lnTo>
                <a:cubicBezTo>
                  <a:pt x="2208021" y="503885"/>
                  <a:pt x="2012474" y="1112209"/>
                  <a:pt x="2117353" y="1448072"/>
                </a:cubicBezTo>
                <a:lnTo>
                  <a:pt x="2117353" y="1448072"/>
                </a:lnTo>
                <a:cubicBezTo>
                  <a:pt x="1890815" y="1429114"/>
                  <a:pt x="713159" y="1387431"/>
                  <a:pt x="0" y="1448072"/>
                </a:cubicBezTo>
                <a:lnTo>
                  <a:pt x="0" y="1448072"/>
                </a:lnTo>
                <a:cubicBezTo>
                  <a:pt x="5321" y="1244703"/>
                  <a:pt x="30303" y="225868"/>
                  <a:pt x="0" y="0"/>
                </a:cubicBezTo>
                <a:close/>
              </a:path>
              <a:path w="2117353" h="1448072" stroke="0" extrusionOk="0">
                <a:moveTo>
                  <a:pt x="0" y="0"/>
                </a:moveTo>
                <a:lnTo>
                  <a:pt x="0" y="0"/>
                </a:lnTo>
                <a:cubicBezTo>
                  <a:pt x="606328" y="-133594"/>
                  <a:pt x="1634755" y="63808"/>
                  <a:pt x="2117353" y="0"/>
                </a:cubicBezTo>
                <a:lnTo>
                  <a:pt x="2117353" y="0"/>
                </a:lnTo>
                <a:cubicBezTo>
                  <a:pt x="2068542" y="543504"/>
                  <a:pt x="2218114" y="1209806"/>
                  <a:pt x="2117353" y="1448072"/>
                </a:cubicBezTo>
                <a:lnTo>
                  <a:pt x="2117353" y="1448072"/>
                </a:lnTo>
                <a:cubicBezTo>
                  <a:pt x="1406949" y="1389178"/>
                  <a:pt x="216881" y="1462305"/>
                  <a:pt x="0" y="1448072"/>
                </a:cubicBezTo>
                <a:lnTo>
                  <a:pt x="0" y="1448072"/>
                </a:lnTo>
                <a:cubicBezTo>
                  <a:pt x="7741" y="989346"/>
                  <a:pt x="-118722" y="394407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noFill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ln w="34925">
                  <a:solidFill>
                    <a:schemeClr val="tx1"/>
                  </a:solidFill>
                </a:ln>
                <a:solidFill>
                  <a:srgbClr val="E51685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5</a:t>
            </a:r>
            <a:endParaRPr lang="vi-VN" sz="11500" b="1" dirty="0">
              <a:ln w="34925">
                <a:solidFill>
                  <a:schemeClr val="tx1"/>
                </a:solidFill>
              </a:ln>
              <a:solidFill>
                <a:srgbClr val="E51685"/>
              </a:solidFill>
              <a:latin typeface="UTM Avo" panose="0204060305050602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AB2DEA0-1670-4D61-BFC3-F31AEAB50997}"/>
              </a:ext>
            </a:extLst>
          </p:cNvPr>
          <p:cNvSpPr/>
          <p:nvPr/>
        </p:nvSpPr>
        <p:spPr>
          <a:xfrm>
            <a:off x="8869773" y="3357193"/>
            <a:ext cx="1852670" cy="1448072"/>
          </a:xfrm>
          <a:custGeom>
            <a:avLst/>
            <a:gdLst>
              <a:gd name="connsiteX0" fmla="*/ 0 w 1852670"/>
              <a:gd name="connsiteY0" fmla="*/ 0 h 1448072"/>
              <a:gd name="connsiteX1" fmla="*/ 0 w 1852670"/>
              <a:gd name="connsiteY1" fmla="*/ 0 h 1448072"/>
              <a:gd name="connsiteX2" fmla="*/ 1852670 w 1852670"/>
              <a:gd name="connsiteY2" fmla="*/ 0 h 1448072"/>
              <a:gd name="connsiteX3" fmla="*/ 1852670 w 1852670"/>
              <a:gd name="connsiteY3" fmla="*/ 0 h 1448072"/>
              <a:gd name="connsiteX4" fmla="*/ 1852670 w 1852670"/>
              <a:gd name="connsiteY4" fmla="*/ 1448072 h 1448072"/>
              <a:gd name="connsiteX5" fmla="*/ 1852670 w 1852670"/>
              <a:gd name="connsiteY5" fmla="*/ 1448072 h 1448072"/>
              <a:gd name="connsiteX6" fmla="*/ 0 w 1852670"/>
              <a:gd name="connsiteY6" fmla="*/ 1448072 h 1448072"/>
              <a:gd name="connsiteX7" fmla="*/ 0 w 1852670"/>
              <a:gd name="connsiteY7" fmla="*/ 1448072 h 1448072"/>
              <a:gd name="connsiteX8" fmla="*/ 0 w 1852670"/>
              <a:gd name="connsiteY8" fmla="*/ 0 h 144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52670" h="1448072" fill="none" extrusionOk="0">
                <a:moveTo>
                  <a:pt x="0" y="0"/>
                </a:moveTo>
                <a:lnTo>
                  <a:pt x="0" y="0"/>
                </a:lnTo>
                <a:cubicBezTo>
                  <a:pt x="362101" y="78784"/>
                  <a:pt x="1116816" y="-31404"/>
                  <a:pt x="1852670" y="0"/>
                </a:cubicBezTo>
                <a:lnTo>
                  <a:pt x="1852670" y="0"/>
                </a:lnTo>
                <a:cubicBezTo>
                  <a:pt x="1943338" y="503885"/>
                  <a:pt x="1747791" y="1112209"/>
                  <a:pt x="1852670" y="1448072"/>
                </a:cubicBezTo>
                <a:lnTo>
                  <a:pt x="1852670" y="1448072"/>
                </a:lnTo>
                <a:cubicBezTo>
                  <a:pt x="1430438" y="1398470"/>
                  <a:pt x="868318" y="1502696"/>
                  <a:pt x="0" y="1448072"/>
                </a:cubicBezTo>
                <a:lnTo>
                  <a:pt x="0" y="1448072"/>
                </a:lnTo>
                <a:cubicBezTo>
                  <a:pt x="5321" y="1244703"/>
                  <a:pt x="30303" y="225868"/>
                  <a:pt x="0" y="0"/>
                </a:cubicBezTo>
                <a:close/>
              </a:path>
              <a:path w="1852670" h="1448072" stroke="0" extrusionOk="0">
                <a:moveTo>
                  <a:pt x="0" y="0"/>
                </a:moveTo>
                <a:lnTo>
                  <a:pt x="0" y="0"/>
                </a:lnTo>
                <a:cubicBezTo>
                  <a:pt x="371238" y="60495"/>
                  <a:pt x="1103268" y="166278"/>
                  <a:pt x="1852670" y="0"/>
                </a:cubicBezTo>
                <a:lnTo>
                  <a:pt x="1852670" y="0"/>
                </a:lnTo>
                <a:cubicBezTo>
                  <a:pt x="1803859" y="543504"/>
                  <a:pt x="1953431" y="1209806"/>
                  <a:pt x="1852670" y="1448072"/>
                </a:cubicBezTo>
                <a:lnTo>
                  <a:pt x="1852670" y="1448072"/>
                </a:lnTo>
                <a:cubicBezTo>
                  <a:pt x="1257248" y="1489341"/>
                  <a:pt x="705934" y="1349391"/>
                  <a:pt x="0" y="1448072"/>
                </a:cubicBezTo>
                <a:lnTo>
                  <a:pt x="0" y="1448072"/>
                </a:lnTo>
                <a:cubicBezTo>
                  <a:pt x="7741" y="989346"/>
                  <a:pt x="-118722" y="394407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noFill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ln w="34925">
                  <a:solidFill>
                    <a:schemeClr val="tx1"/>
                  </a:solidFill>
                </a:ln>
                <a:solidFill>
                  <a:srgbClr val="E51685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2</a:t>
            </a:r>
            <a:endParaRPr lang="vi-VN" sz="11500" b="1" dirty="0">
              <a:ln w="34925">
                <a:solidFill>
                  <a:schemeClr val="tx1"/>
                </a:solidFill>
              </a:ln>
              <a:solidFill>
                <a:srgbClr val="E51685"/>
              </a:solidFill>
              <a:latin typeface="UTM Avo" panose="0204060305050602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Freeform 4">
            <a:extLst>
              <a:ext uri="{FF2B5EF4-FFF2-40B4-BE49-F238E27FC236}">
                <a16:creationId xmlns:a16="http://schemas.microsoft.com/office/drawing/2014/main" id="{8D79EB66-3480-4DC9-8EB9-D624DEF222B6}"/>
              </a:ext>
            </a:extLst>
          </p:cNvPr>
          <p:cNvSpPr/>
          <p:nvPr/>
        </p:nvSpPr>
        <p:spPr>
          <a:xfrm>
            <a:off x="1469557" y="2131464"/>
            <a:ext cx="579658" cy="4146781"/>
          </a:xfrm>
          <a:custGeom>
            <a:avLst/>
            <a:gdLst/>
            <a:ahLst/>
            <a:cxnLst/>
            <a:rect l="l" t="t" r="r" b="b"/>
            <a:pathLst>
              <a:path w="811031" h="5801989">
                <a:moveTo>
                  <a:pt x="0" y="0"/>
                </a:moveTo>
                <a:lnTo>
                  <a:pt x="811030" y="0"/>
                </a:lnTo>
                <a:lnTo>
                  <a:pt x="811030" y="5801989"/>
                </a:lnTo>
                <a:lnTo>
                  <a:pt x="0" y="58019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5" name="Freeform 4">
            <a:extLst>
              <a:ext uri="{FF2B5EF4-FFF2-40B4-BE49-F238E27FC236}">
                <a16:creationId xmlns:a16="http://schemas.microsoft.com/office/drawing/2014/main" id="{84412259-07D2-4C3A-8B2C-7453A338CED3}"/>
              </a:ext>
            </a:extLst>
          </p:cNvPr>
          <p:cNvSpPr/>
          <p:nvPr/>
        </p:nvSpPr>
        <p:spPr>
          <a:xfrm>
            <a:off x="701430" y="2131464"/>
            <a:ext cx="579658" cy="4146781"/>
          </a:xfrm>
          <a:custGeom>
            <a:avLst/>
            <a:gdLst/>
            <a:ahLst/>
            <a:cxnLst/>
            <a:rect l="l" t="t" r="r" b="b"/>
            <a:pathLst>
              <a:path w="811031" h="5801989">
                <a:moveTo>
                  <a:pt x="0" y="0"/>
                </a:moveTo>
                <a:lnTo>
                  <a:pt x="811030" y="0"/>
                </a:lnTo>
                <a:lnTo>
                  <a:pt x="811030" y="5801989"/>
                </a:lnTo>
                <a:lnTo>
                  <a:pt x="0" y="58019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6" name="Freeform 4">
            <a:extLst>
              <a:ext uri="{FF2B5EF4-FFF2-40B4-BE49-F238E27FC236}">
                <a16:creationId xmlns:a16="http://schemas.microsoft.com/office/drawing/2014/main" id="{CB752D20-0148-4659-AE74-3340E18F3FDD}"/>
              </a:ext>
            </a:extLst>
          </p:cNvPr>
          <p:cNvSpPr/>
          <p:nvPr/>
        </p:nvSpPr>
        <p:spPr>
          <a:xfrm>
            <a:off x="4050786" y="2106555"/>
            <a:ext cx="579658" cy="4146781"/>
          </a:xfrm>
          <a:custGeom>
            <a:avLst/>
            <a:gdLst/>
            <a:ahLst/>
            <a:cxnLst/>
            <a:rect l="l" t="t" r="r" b="b"/>
            <a:pathLst>
              <a:path w="811031" h="5801989">
                <a:moveTo>
                  <a:pt x="0" y="0"/>
                </a:moveTo>
                <a:lnTo>
                  <a:pt x="811030" y="0"/>
                </a:lnTo>
                <a:lnTo>
                  <a:pt x="811030" y="5801989"/>
                </a:lnTo>
                <a:lnTo>
                  <a:pt x="0" y="58019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7" name="Freeform 13">
            <a:extLst>
              <a:ext uri="{FF2B5EF4-FFF2-40B4-BE49-F238E27FC236}">
                <a16:creationId xmlns:a16="http://schemas.microsoft.com/office/drawing/2014/main" id="{65BD07C6-896A-40D8-90B5-E0E9828525A4}"/>
              </a:ext>
            </a:extLst>
          </p:cNvPr>
          <p:cNvSpPr/>
          <p:nvPr/>
        </p:nvSpPr>
        <p:spPr>
          <a:xfrm>
            <a:off x="4796048" y="5606577"/>
            <a:ext cx="579658" cy="646759"/>
          </a:xfrm>
          <a:custGeom>
            <a:avLst/>
            <a:gdLst/>
            <a:ahLst/>
            <a:cxnLst/>
            <a:rect l="l" t="t" r="r" b="b"/>
            <a:pathLst>
              <a:path w="779013" h="869192">
                <a:moveTo>
                  <a:pt x="0" y="0"/>
                </a:moveTo>
                <a:lnTo>
                  <a:pt x="779013" y="0"/>
                </a:lnTo>
                <a:lnTo>
                  <a:pt x="779013" y="869192"/>
                </a:lnTo>
                <a:lnTo>
                  <a:pt x="0" y="8691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4">
            <a:extLst>
              <a:ext uri="{FF2B5EF4-FFF2-40B4-BE49-F238E27FC236}">
                <a16:creationId xmlns:a16="http://schemas.microsoft.com/office/drawing/2014/main" id="{A52A2A89-1624-4E0B-AE96-BECEBC4E4B25}"/>
              </a:ext>
            </a:extLst>
          </p:cNvPr>
          <p:cNvSpPr/>
          <p:nvPr/>
        </p:nvSpPr>
        <p:spPr>
          <a:xfrm>
            <a:off x="4796048" y="4893261"/>
            <a:ext cx="579658" cy="646759"/>
          </a:xfrm>
          <a:custGeom>
            <a:avLst/>
            <a:gdLst/>
            <a:ahLst/>
            <a:cxnLst/>
            <a:rect l="l" t="t" r="r" b="b"/>
            <a:pathLst>
              <a:path w="779013" h="869192">
                <a:moveTo>
                  <a:pt x="0" y="0"/>
                </a:moveTo>
                <a:lnTo>
                  <a:pt x="779013" y="0"/>
                </a:lnTo>
                <a:lnTo>
                  <a:pt x="779013" y="869191"/>
                </a:lnTo>
                <a:lnTo>
                  <a:pt x="0" y="8691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9535855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E63BD7-D17A-3002-BB0F-D457D42C92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5EBD6082-7AB8-C737-9E69-6EECB31CD1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93478" y="923324"/>
            <a:ext cx="3070225" cy="5642576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64E60E3F-F089-77D1-91FE-D3C7DD13D5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39736"/>
            <a:ext cx="3487214" cy="39261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B489A78-A029-4A54-A182-0D864EC3E7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0455" y="1411049"/>
            <a:ext cx="7011008" cy="403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8831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472</Words>
  <Application>Microsoft Office PowerPoint</Application>
  <PresentationFormat>Widescreen</PresentationFormat>
  <Paragraphs>130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Aptos</vt:lpstr>
      <vt:lpstr>Aptos Display</vt:lpstr>
      <vt:lpstr>Arial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Hà Thị Khánh Huyền</dc:creator>
  <cp:lastModifiedBy>Hà Thị Khánh Huyền</cp:lastModifiedBy>
  <cp:revision>10</cp:revision>
  <dcterms:created xsi:type="dcterms:W3CDTF">2025-07-12T08:38:09Z</dcterms:created>
  <dcterms:modified xsi:type="dcterms:W3CDTF">2025-12-29T08:46:15Z</dcterms:modified>
</cp:coreProperties>
</file>