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60" r:id="rId8"/>
    <p:sldId id="307" r:id="rId9"/>
    <p:sldId id="262" r:id="rId10"/>
    <p:sldId id="308" r:id="rId11"/>
    <p:sldId id="293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02" r:id="rId22"/>
    <p:sldId id="318" r:id="rId23"/>
    <p:sldId id="319" r:id="rId24"/>
    <p:sldId id="304" r:id="rId25"/>
    <p:sldId id="305" r:id="rId26"/>
    <p:sldId id="320" r:id="rId27"/>
    <p:sldId id="287" r:id="rId28"/>
    <p:sldId id="289" r:id="rId29"/>
    <p:sldId id="281" r:id="rId30"/>
    <p:sldId id="322" r:id="rId31"/>
    <p:sldId id="321" r:id="rId32"/>
    <p:sldId id="323" r:id="rId33"/>
    <p:sldId id="324" r:id="rId34"/>
    <p:sldId id="325" r:id="rId35"/>
    <p:sldId id="326" r:id="rId36"/>
    <p:sldId id="328" r:id="rId37"/>
    <p:sldId id="329" r:id="rId38"/>
    <p:sldId id="330" r:id="rId39"/>
    <p:sldId id="284" r:id="rId40"/>
    <p:sldId id="331" r:id="rId41"/>
    <p:sldId id="332" r:id="rId42"/>
    <p:sldId id="333" r:id="rId43"/>
    <p:sldId id="334" r:id="rId44"/>
    <p:sldId id="335" r:id="rId45"/>
    <p:sldId id="338" r:id="rId46"/>
    <p:sldId id="339" r:id="rId47"/>
    <p:sldId id="336" r:id="rId48"/>
    <p:sldId id="337" r:id="rId49"/>
    <p:sldId id="285" r:id="rId50"/>
    <p:sldId id="340" r:id="rId51"/>
    <p:sldId id="290" r:id="rId52"/>
    <p:sldId id="341" r:id="rId53"/>
    <p:sldId id="343" r:id="rId54"/>
    <p:sldId id="342" r:id="rId55"/>
    <p:sldId id="288" r:id="rId56"/>
    <p:sldId id="344" r:id="rId57"/>
  </p:sldIdLst>
  <p:sldSz cx="18288000" cy="10287000"/>
  <p:notesSz cx="6858000" cy="9144000"/>
  <p:embeddedFontLst>
    <p:embeddedFont>
      <p:font typeface="#9Slide07 SVNZiclets Medium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Nunito Medium" panose="020B0604020202020204" charset="0"/>
      <p:regular r:id="rId63"/>
    </p:embeddedFont>
    <p:embeddedFont>
      <p:font typeface="Nunito Semi-Bold" panose="020B0604020202020204" charset="0"/>
      <p:regular r:id="rId64"/>
      <p:bold r:id="rId65"/>
    </p:embeddedFont>
    <p:embeddedFont>
      <p:font typeface="SVN-Newton" panose="02040603050506020204" pitchFamily="18" charset="0"/>
      <p:regular r:id="rId66"/>
    </p:embeddedFont>
    <p:embeddedFont>
      <p:font typeface="SVN-Poky's" panose="020B0606040200020203" pitchFamily="34" charset="0"/>
      <p:regular r:id="rId67"/>
    </p:embeddedFont>
    <p:embeddedFont>
      <p:font typeface="UTM Avo" panose="02040603050506020204" pitchFamily="18" charset="0"/>
      <p:regular r:id="rId68"/>
      <p:bold r:id="rId69"/>
      <p:italic r:id="rId70"/>
      <p:boldItalic r:id="rId71"/>
    </p:embeddedFont>
    <p:embeddedFont>
      <p:font typeface="UTM Avo Bold" panose="020B0604020202020204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FF9A8D"/>
    <a:srgbClr val="7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56" autoAdjust="0"/>
  </p:normalViewPr>
  <p:slideViewPr>
    <p:cSldViewPr>
      <p:cViewPr varScale="1">
        <p:scale>
          <a:sx n="70" d="100"/>
          <a:sy n="70" d="100"/>
        </p:scale>
        <p:origin x="61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7CC164-98CE-3A6B-DB17-3BAFE103D10C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2AFC3-3A60-26B9-AAF1-CAD09E8A72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D4E6A-0794-42FA-258D-A9B2ACF15D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AAF30-5AE3-E2AB-FA03-06EBB3C3F0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9653" y="-27080937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E61CF-D569-81E8-522C-503B3E0630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E6C324-D038-6917-C5C3-A91EBA63B6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5400" y="30466393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14ED6C-1286-5FB4-FE30-719507EACC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9653" y="-27080937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5400" y="30466393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9" Type="http://schemas.openxmlformats.org/officeDocument/2006/relationships/image" Target="../media/image40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42" Type="http://schemas.openxmlformats.org/officeDocument/2006/relationships/image" Target="../media/image43.svg"/><Relationship Id="rId47" Type="http://schemas.openxmlformats.org/officeDocument/2006/relationships/image" Target="../media/image48.png"/><Relationship Id="rId50" Type="http://schemas.openxmlformats.org/officeDocument/2006/relationships/image" Target="../media/image51.svg"/><Relationship Id="rId55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image" Target="../media/image69.svg"/><Relationship Id="rId76" Type="http://schemas.openxmlformats.org/officeDocument/2006/relationships/image" Target="../media/image1.png"/><Relationship Id="rId7" Type="http://schemas.openxmlformats.org/officeDocument/2006/relationships/image" Target="../media/image8.svg"/><Relationship Id="rId71" Type="http://schemas.openxmlformats.org/officeDocument/2006/relationships/image" Target="../media/image72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40" Type="http://schemas.openxmlformats.org/officeDocument/2006/relationships/image" Target="../media/image41.sv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svg"/><Relationship Id="rId66" Type="http://schemas.openxmlformats.org/officeDocument/2006/relationships/image" Target="../media/image67.svg"/><Relationship Id="rId74" Type="http://schemas.openxmlformats.org/officeDocument/2006/relationships/image" Target="../media/image7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sv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61" Type="http://schemas.openxmlformats.org/officeDocument/2006/relationships/image" Target="../media/image62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4" Type="http://schemas.openxmlformats.org/officeDocument/2006/relationships/image" Target="../media/image45.svg"/><Relationship Id="rId52" Type="http://schemas.openxmlformats.org/officeDocument/2006/relationships/image" Target="../media/image53.svg"/><Relationship Id="rId60" Type="http://schemas.openxmlformats.org/officeDocument/2006/relationships/image" Target="../media/image61.svg"/><Relationship Id="rId65" Type="http://schemas.openxmlformats.org/officeDocument/2006/relationships/image" Target="../media/image66.png"/><Relationship Id="rId73" Type="http://schemas.openxmlformats.org/officeDocument/2006/relationships/image" Target="../media/image74.png"/><Relationship Id="rId78" Type="http://schemas.openxmlformats.org/officeDocument/2006/relationships/image" Target="../media/image78.emf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sv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svg"/><Relationship Id="rId56" Type="http://schemas.openxmlformats.org/officeDocument/2006/relationships/image" Target="../media/image57.svg"/><Relationship Id="rId64" Type="http://schemas.openxmlformats.org/officeDocument/2006/relationships/image" Target="../media/image65.svg"/><Relationship Id="rId69" Type="http://schemas.openxmlformats.org/officeDocument/2006/relationships/image" Target="../media/image70.png"/><Relationship Id="rId77" Type="http://schemas.openxmlformats.org/officeDocument/2006/relationships/image" Target="../media/image77.emf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svg"/><Relationship Id="rId3" Type="http://schemas.openxmlformats.org/officeDocument/2006/relationships/image" Target="../media/image4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46" Type="http://schemas.openxmlformats.org/officeDocument/2006/relationships/image" Target="../media/image47.sv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svg"/><Relationship Id="rId62" Type="http://schemas.openxmlformats.org/officeDocument/2006/relationships/image" Target="../media/image63.svg"/><Relationship Id="rId70" Type="http://schemas.openxmlformats.org/officeDocument/2006/relationships/image" Target="../media/image71.svg"/><Relationship Id="rId75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0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0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2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2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4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4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6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6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8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28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26" Type="http://schemas.openxmlformats.org/officeDocument/2006/relationships/image" Target="../media/image29.svg"/><Relationship Id="rId39" Type="http://schemas.openxmlformats.org/officeDocument/2006/relationships/image" Target="../media/image48.png"/><Relationship Id="rId21" Type="http://schemas.openxmlformats.org/officeDocument/2006/relationships/image" Target="../media/image33.svg"/><Relationship Id="rId34" Type="http://schemas.openxmlformats.org/officeDocument/2006/relationships/image" Target="../media/image43.svg"/><Relationship Id="rId42" Type="http://schemas.openxmlformats.org/officeDocument/2006/relationships/image" Target="../media/image55.svg"/><Relationship Id="rId47" Type="http://schemas.openxmlformats.org/officeDocument/2006/relationships/image" Target="../media/image60.png"/><Relationship Id="rId50" Type="http://schemas.openxmlformats.org/officeDocument/2006/relationships/image" Target="../media/image63.svg"/><Relationship Id="rId55" Type="http://schemas.openxmlformats.org/officeDocument/2006/relationships/image" Target="../media/image68.png"/><Relationship Id="rId63" Type="http://schemas.openxmlformats.org/officeDocument/2006/relationships/image" Target="../media/image72.png"/><Relationship Id="rId68" Type="http://schemas.openxmlformats.org/officeDocument/2006/relationships/image" Target="../media/image35.sv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6" Type="http://schemas.openxmlformats.org/officeDocument/2006/relationships/image" Target="../media/image1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41.svg"/><Relationship Id="rId37" Type="http://schemas.openxmlformats.org/officeDocument/2006/relationships/image" Target="../media/image46.png"/><Relationship Id="rId40" Type="http://schemas.openxmlformats.org/officeDocument/2006/relationships/image" Target="../media/image49.sv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51.svg"/><Relationship Id="rId66" Type="http://schemas.openxmlformats.org/officeDocument/2006/relationships/image" Target="../media/image75.sv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svg"/><Relationship Id="rId36" Type="http://schemas.openxmlformats.org/officeDocument/2006/relationships/image" Target="../media/image45.svg"/><Relationship Id="rId49" Type="http://schemas.openxmlformats.org/officeDocument/2006/relationships/image" Target="../media/image62.png"/><Relationship Id="rId57" Type="http://schemas.openxmlformats.org/officeDocument/2006/relationships/image" Target="../media/image50.png"/><Relationship Id="rId61" Type="http://schemas.openxmlformats.org/officeDocument/2006/relationships/image" Target="../media/image70.png"/><Relationship Id="rId10" Type="http://schemas.openxmlformats.org/officeDocument/2006/relationships/image" Target="../media/image10.svg"/><Relationship Id="rId19" Type="http://schemas.openxmlformats.org/officeDocument/2006/relationships/image" Target="../media/image24.svg"/><Relationship Id="rId31" Type="http://schemas.openxmlformats.org/officeDocument/2006/relationships/image" Target="../media/image40.png"/><Relationship Id="rId44" Type="http://schemas.openxmlformats.org/officeDocument/2006/relationships/image" Target="../media/image57.svg"/><Relationship Id="rId52" Type="http://schemas.openxmlformats.org/officeDocument/2006/relationships/image" Target="../media/image65.svg"/><Relationship Id="rId60" Type="http://schemas.openxmlformats.org/officeDocument/2006/relationships/image" Target="../media/image53.svg"/><Relationship Id="rId65" Type="http://schemas.openxmlformats.org/officeDocument/2006/relationships/image" Target="../media/image74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png"/><Relationship Id="rId27" Type="http://schemas.openxmlformats.org/officeDocument/2006/relationships/image" Target="../media/image36.png"/><Relationship Id="rId30" Type="http://schemas.openxmlformats.org/officeDocument/2006/relationships/image" Target="../media/image39.svg"/><Relationship Id="rId35" Type="http://schemas.openxmlformats.org/officeDocument/2006/relationships/image" Target="../media/image44.png"/><Relationship Id="rId43" Type="http://schemas.openxmlformats.org/officeDocument/2006/relationships/image" Target="../media/image56.png"/><Relationship Id="rId48" Type="http://schemas.openxmlformats.org/officeDocument/2006/relationships/image" Target="../media/image61.svg"/><Relationship Id="rId56" Type="http://schemas.openxmlformats.org/officeDocument/2006/relationships/image" Target="../media/image69.svg"/><Relationship Id="rId64" Type="http://schemas.openxmlformats.org/officeDocument/2006/relationships/image" Target="../media/image73.svg"/><Relationship Id="rId69" Type="http://schemas.openxmlformats.org/officeDocument/2006/relationships/image" Target="../media/image79.emf"/><Relationship Id="rId8" Type="http://schemas.openxmlformats.org/officeDocument/2006/relationships/image" Target="../media/image6.png"/><Relationship Id="rId51" Type="http://schemas.openxmlformats.org/officeDocument/2006/relationships/image" Target="../media/image64.png"/><Relationship Id="rId3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33" Type="http://schemas.openxmlformats.org/officeDocument/2006/relationships/image" Target="../media/image42.png"/><Relationship Id="rId38" Type="http://schemas.openxmlformats.org/officeDocument/2006/relationships/image" Target="../media/image47.svg"/><Relationship Id="rId46" Type="http://schemas.openxmlformats.org/officeDocument/2006/relationships/image" Target="../media/image59.svg"/><Relationship Id="rId59" Type="http://schemas.openxmlformats.org/officeDocument/2006/relationships/image" Target="../media/image52.png"/><Relationship Id="rId67" Type="http://schemas.openxmlformats.org/officeDocument/2006/relationships/image" Target="../media/image34.png"/><Relationship Id="rId20" Type="http://schemas.openxmlformats.org/officeDocument/2006/relationships/image" Target="../media/image32.png"/><Relationship Id="rId41" Type="http://schemas.openxmlformats.org/officeDocument/2006/relationships/image" Target="../media/image54.png"/><Relationship Id="rId54" Type="http://schemas.openxmlformats.org/officeDocument/2006/relationships/image" Target="../media/image67.svg"/><Relationship Id="rId62" Type="http://schemas.openxmlformats.org/officeDocument/2006/relationships/image" Target="../media/image7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30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30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32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32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34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34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02.png"/><Relationship Id="rId5" Type="http://schemas.openxmlformats.org/officeDocument/2006/relationships/image" Target="../media/image135.png"/><Relationship Id="rId15" Type="http://schemas.openxmlformats.org/officeDocument/2006/relationships/image" Target="../media/image139.emf"/><Relationship Id="rId10" Type="http://schemas.openxmlformats.org/officeDocument/2006/relationships/image" Target="../media/image138.svg"/><Relationship Id="rId4" Type="http://schemas.openxmlformats.org/officeDocument/2006/relationships/image" Target="../media/image95.svg"/><Relationship Id="rId9" Type="http://schemas.openxmlformats.org/officeDocument/2006/relationships/image" Target="../media/image137.png"/><Relationship Id="rId14" Type="http://schemas.openxmlformats.org/officeDocument/2006/relationships/image" Target="../media/image105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26" Type="http://schemas.openxmlformats.org/officeDocument/2006/relationships/image" Target="../media/image29.svg"/><Relationship Id="rId39" Type="http://schemas.openxmlformats.org/officeDocument/2006/relationships/image" Target="../media/image48.png"/><Relationship Id="rId21" Type="http://schemas.openxmlformats.org/officeDocument/2006/relationships/image" Target="../media/image33.svg"/><Relationship Id="rId34" Type="http://schemas.openxmlformats.org/officeDocument/2006/relationships/image" Target="../media/image43.svg"/><Relationship Id="rId42" Type="http://schemas.openxmlformats.org/officeDocument/2006/relationships/image" Target="../media/image55.svg"/><Relationship Id="rId47" Type="http://schemas.openxmlformats.org/officeDocument/2006/relationships/image" Target="../media/image60.png"/><Relationship Id="rId50" Type="http://schemas.openxmlformats.org/officeDocument/2006/relationships/image" Target="../media/image63.svg"/><Relationship Id="rId55" Type="http://schemas.openxmlformats.org/officeDocument/2006/relationships/image" Target="../media/image68.png"/><Relationship Id="rId63" Type="http://schemas.openxmlformats.org/officeDocument/2006/relationships/image" Target="../media/image72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6" Type="http://schemas.openxmlformats.org/officeDocument/2006/relationships/image" Target="../media/image1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41.svg"/><Relationship Id="rId37" Type="http://schemas.openxmlformats.org/officeDocument/2006/relationships/image" Target="../media/image46.png"/><Relationship Id="rId40" Type="http://schemas.openxmlformats.org/officeDocument/2006/relationships/image" Target="../media/image49.sv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51.svg"/><Relationship Id="rId66" Type="http://schemas.openxmlformats.org/officeDocument/2006/relationships/image" Target="../media/image75.sv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svg"/><Relationship Id="rId36" Type="http://schemas.openxmlformats.org/officeDocument/2006/relationships/image" Target="../media/image45.svg"/><Relationship Id="rId49" Type="http://schemas.openxmlformats.org/officeDocument/2006/relationships/image" Target="../media/image62.png"/><Relationship Id="rId57" Type="http://schemas.openxmlformats.org/officeDocument/2006/relationships/image" Target="../media/image50.png"/><Relationship Id="rId61" Type="http://schemas.openxmlformats.org/officeDocument/2006/relationships/image" Target="../media/image70.png"/><Relationship Id="rId10" Type="http://schemas.openxmlformats.org/officeDocument/2006/relationships/image" Target="../media/image10.svg"/><Relationship Id="rId19" Type="http://schemas.openxmlformats.org/officeDocument/2006/relationships/image" Target="../media/image24.svg"/><Relationship Id="rId31" Type="http://schemas.openxmlformats.org/officeDocument/2006/relationships/image" Target="../media/image40.png"/><Relationship Id="rId44" Type="http://schemas.openxmlformats.org/officeDocument/2006/relationships/image" Target="../media/image57.svg"/><Relationship Id="rId52" Type="http://schemas.openxmlformats.org/officeDocument/2006/relationships/image" Target="../media/image65.svg"/><Relationship Id="rId60" Type="http://schemas.openxmlformats.org/officeDocument/2006/relationships/image" Target="../media/image53.svg"/><Relationship Id="rId65" Type="http://schemas.openxmlformats.org/officeDocument/2006/relationships/image" Target="../media/image74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png"/><Relationship Id="rId27" Type="http://schemas.openxmlformats.org/officeDocument/2006/relationships/image" Target="../media/image36.png"/><Relationship Id="rId30" Type="http://schemas.openxmlformats.org/officeDocument/2006/relationships/image" Target="../media/image39.svg"/><Relationship Id="rId35" Type="http://schemas.openxmlformats.org/officeDocument/2006/relationships/image" Target="../media/image44.png"/><Relationship Id="rId43" Type="http://schemas.openxmlformats.org/officeDocument/2006/relationships/image" Target="../media/image56.png"/><Relationship Id="rId48" Type="http://schemas.openxmlformats.org/officeDocument/2006/relationships/image" Target="../media/image61.svg"/><Relationship Id="rId56" Type="http://schemas.openxmlformats.org/officeDocument/2006/relationships/image" Target="../media/image69.svg"/><Relationship Id="rId64" Type="http://schemas.openxmlformats.org/officeDocument/2006/relationships/image" Target="../media/image73.svg"/><Relationship Id="rId8" Type="http://schemas.openxmlformats.org/officeDocument/2006/relationships/image" Target="../media/image6.png"/><Relationship Id="rId51" Type="http://schemas.openxmlformats.org/officeDocument/2006/relationships/image" Target="../media/image64.png"/><Relationship Id="rId3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33" Type="http://schemas.openxmlformats.org/officeDocument/2006/relationships/image" Target="../media/image42.png"/><Relationship Id="rId38" Type="http://schemas.openxmlformats.org/officeDocument/2006/relationships/image" Target="../media/image47.svg"/><Relationship Id="rId46" Type="http://schemas.openxmlformats.org/officeDocument/2006/relationships/image" Target="../media/image59.svg"/><Relationship Id="rId59" Type="http://schemas.openxmlformats.org/officeDocument/2006/relationships/image" Target="../media/image52.png"/><Relationship Id="rId67" Type="http://schemas.openxmlformats.org/officeDocument/2006/relationships/image" Target="../media/image140.emf"/><Relationship Id="rId20" Type="http://schemas.openxmlformats.org/officeDocument/2006/relationships/image" Target="../media/image32.png"/><Relationship Id="rId41" Type="http://schemas.openxmlformats.org/officeDocument/2006/relationships/image" Target="../media/image54.png"/><Relationship Id="rId54" Type="http://schemas.openxmlformats.org/officeDocument/2006/relationships/image" Target="../media/image67.svg"/><Relationship Id="rId62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26" Type="http://schemas.openxmlformats.org/officeDocument/2006/relationships/image" Target="../media/image162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1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0.pn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Relationship Id="rId27" Type="http://schemas.openxmlformats.org/officeDocument/2006/relationships/image" Target="../media/image16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26" Type="http://schemas.openxmlformats.org/officeDocument/2006/relationships/image" Target="../media/image162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1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0.pn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Relationship Id="rId27" Type="http://schemas.openxmlformats.org/officeDocument/2006/relationships/image" Target="../media/image163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26" Type="http://schemas.openxmlformats.org/officeDocument/2006/relationships/image" Target="../media/image29.svg"/><Relationship Id="rId39" Type="http://schemas.openxmlformats.org/officeDocument/2006/relationships/image" Target="../media/image48.png"/><Relationship Id="rId21" Type="http://schemas.openxmlformats.org/officeDocument/2006/relationships/image" Target="../media/image33.svg"/><Relationship Id="rId34" Type="http://schemas.openxmlformats.org/officeDocument/2006/relationships/image" Target="../media/image43.svg"/><Relationship Id="rId42" Type="http://schemas.openxmlformats.org/officeDocument/2006/relationships/image" Target="../media/image55.svg"/><Relationship Id="rId47" Type="http://schemas.openxmlformats.org/officeDocument/2006/relationships/image" Target="../media/image60.png"/><Relationship Id="rId50" Type="http://schemas.openxmlformats.org/officeDocument/2006/relationships/image" Target="../media/image63.svg"/><Relationship Id="rId55" Type="http://schemas.openxmlformats.org/officeDocument/2006/relationships/image" Target="../media/image68.png"/><Relationship Id="rId63" Type="http://schemas.openxmlformats.org/officeDocument/2006/relationships/image" Target="../media/image72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6" Type="http://schemas.openxmlformats.org/officeDocument/2006/relationships/image" Target="../media/image1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41.svg"/><Relationship Id="rId37" Type="http://schemas.openxmlformats.org/officeDocument/2006/relationships/image" Target="../media/image46.png"/><Relationship Id="rId40" Type="http://schemas.openxmlformats.org/officeDocument/2006/relationships/image" Target="../media/image49.sv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51.svg"/><Relationship Id="rId66" Type="http://schemas.openxmlformats.org/officeDocument/2006/relationships/image" Target="../media/image75.sv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svg"/><Relationship Id="rId36" Type="http://schemas.openxmlformats.org/officeDocument/2006/relationships/image" Target="../media/image45.svg"/><Relationship Id="rId49" Type="http://schemas.openxmlformats.org/officeDocument/2006/relationships/image" Target="../media/image62.png"/><Relationship Id="rId57" Type="http://schemas.openxmlformats.org/officeDocument/2006/relationships/image" Target="../media/image50.png"/><Relationship Id="rId61" Type="http://schemas.openxmlformats.org/officeDocument/2006/relationships/image" Target="../media/image70.png"/><Relationship Id="rId10" Type="http://schemas.openxmlformats.org/officeDocument/2006/relationships/image" Target="../media/image10.svg"/><Relationship Id="rId19" Type="http://schemas.openxmlformats.org/officeDocument/2006/relationships/image" Target="../media/image24.svg"/><Relationship Id="rId31" Type="http://schemas.openxmlformats.org/officeDocument/2006/relationships/image" Target="../media/image40.png"/><Relationship Id="rId44" Type="http://schemas.openxmlformats.org/officeDocument/2006/relationships/image" Target="../media/image57.svg"/><Relationship Id="rId52" Type="http://schemas.openxmlformats.org/officeDocument/2006/relationships/image" Target="../media/image65.svg"/><Relationship Id="rId60" Type="http://schemas.openxmlformats.org/officeDocument/2006/relationships/image" Target="../media/image53.svg"/><Relationship Id="rId65" Type="http://schemas.openxmlformats.org/officeDocument/2006/relationships/image" Target="../media/image74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png"/><Relationship Id="rId27" Type="http://schemas.openxmlformats.org/officeDocument/2006/relationships/image" Target="../media/image36.png"/><Relationship Id="rId30" Type="http://schemas.openxmlformats.org/officeDocument/2006/relationships/image" Target="../media/image39.svg"/><Relationship Id="rId35" Type="http://schemas.openxmlformats.org/officeDocument/2006/relationships/image" Target="../media/image44.png"/><Relationship Id="rId43" Type="http://schemas.openxmlformats.org/officeDocument/2006/relationships/image" Target="../media/image56.png"/><Relationship Id="rId48" Type="http://schemas.openxmlformats.org/officeDocument/2006/relationships/image" Target="../media/image61.svg"/><Relationship Id="rId56" Type="http://schemas.openxmlformats.org/officeDocument/2006/relationships/image" Target="../media/image69.svg"/><Relationship Id="rId64" Type="http://schemas.openxmlformats.org/officeDocument/2006/relationships/image" Target="../media/image73.svg"/><Relationship Id="rId8" Type="http://schemas.openxmlformats.org/officeDocument/2006/relationships/image" Target="../media/image6.png"/><Relationship Id="rId51" Type="http://schemas.openxmlformats.org/officeDocument/2006/relationships/image" Target="../media/image64.png"/><Relationship Id="rId3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33" Type="http://schemas.openxmlformats.org/officeDocument/2006/relationships/image" Target="../media/image42.png"/><Relationship Id="rId38" Type="http://schemas.openxmlformats.org/officeDocument/2006/relationships/image" Target="../media/image47.svg"/><Relationship Id="rId46" Type="http://schemas.openxmlformats.org/officeDocument/2006/relationships/image" Target="../media/image59.svg"/><Relationship Id="rId59" Type="http://schemas.openxmlformats.org/officeDocument/2006/relationships/image" Target="../media/image52.png"/><Relationship Id="rId67" Type="http://schemas.openxmlformats.org/officeDocument/2006/relationships/image" Target="../media/image80.emf"/><Relationship Id="rId20" Type="http://schemas.openxmlformats.org/officeDocument/2006/relationships/image" Target="../media/image32.png"/><Relationship Id="rId41" Type="http://schemas.openxmlformats.org/officeDocument/2006/relationships/image" Target="../media/image54.png"/><Relationship Id="rId54" Type="http://schemas.openxmlformats.org/officeDocument/2006/relationships/image" Target="../media/image67.svg"/><Relationship Id="rId62" Type="http://schemas.openxmlformats.org/officeDocument/2006/relationships/image" Target="../media/image71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26" Type="http://schemas.openxmlformats.org/officeDocument/2006/relationships/image" Target="../media/image162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1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0.pn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Relationship Id="rId27" Type="http://schemas.openxmlformats.org/officeDocument/2006/relationships/image" Target="../media/image16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26" Type="http://schemas.openxmlformats.org/officeDocument/2006/relationships/image" Target="../media/image162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1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0.pn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Relationship Id="rId27" Type="http://schemas.openxmlformats.org/officeDocument/2006/relationships/image" Target="../media/image16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1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4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1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26" Type="http://schemas.openxmlformats.org/officeDocument/2006/relationships/image" Target="../media/image165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4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1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6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1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7.emf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1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5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61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5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7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69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71.pn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0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em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73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2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73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2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4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4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5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5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77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6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77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6.pn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68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80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7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5" Type="http://schemas.openxmlformats.org/officeDocument/2006/relationships/image" Target="../media/image171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24" Type="http://schemas.openxmlformats.org/officeDocument/2006/relationships/image" Target="../media/image180.emf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79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emf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26" Type="http://schemas.openxmlformats.org/officeDocument/2006/relationships/image" Target="../media/image29.svg"/><Relationship Id="rId39" Type="http://schemas.openxmlformats.org/officeDocument/2006/relationships/image" Target="../media/image48.png"/><Relationship Id="rId21" Type="http://schemas.openxmlformats.org/officeDocument/2006/relationships/image" Target="../media/image33.svg"/><Relationship Id="rId34" Type="http://schemas.openxmlformats.org/officeDocument/2006/relationships/image" Target="../media/image43.svg"/><Relationship Id="rId42" Type="http://schemas.openxmlformats.org/officeDocument/2006/relationships/image" Target="../media/image55.svg"/><Relationship Id="rId47" Type="http://schemas.openxmlformats.org/officeDocument/2006/relationships/image" Target="../media/image60.png"/><Relationship Id="rId50" Type="http://schemas.openxmlformats.org/officeDocument/2006/relationships/image" Target="../media/image63.svg"/><Relationship Id="rId55" Type="http://schemas.openxmlformats.org/officeDocument/2006/relationships/image" Target="../media/image68.png"/><Relationship Id="rId63" Type="http://schemas.openxmlformats.org/officeDocument/2006/relationships/image" Target="../media/image72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6" Type="http://schemas.openxmlformats.org/officeDocument/2006/relationships/image" Target="../media/image1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41.svg"/><Relationship Id="rId37" Type="http://schemas.openxmlformats.org/officeDocument/2006/relationships/image" Target="../media/image46.png"/><Relationship Id="rId40" Type="http://schemas.openxmlformats.org/officeDocument/2006/relationships/image" Target="../media/image49.sv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51.svg"/><Relationship Id="rId66" Type="http://schemas.openxmlformats.org/officeDocument/2006/relationships/image" Target="../media/image75.sv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svg"/><Relationship Id="rId36" Type="http://schemas.openxmlformats.org/officeDocument/2006/relationships/image" Target="../media/image45.svg"/><Relationship Id="rId49" Type="http://schemas.openxmlformats.org/officeDocument/2006/relationships/image" Target="../media/image62.png"/><Relationship Id="rId57" Type="http://schemas.openxmlformats.org/officeDocument/2006/relationships/image" Target="../media/image50.png"/><Relationship Id="rId61" Type="http://schemas.openxmlformats.org/officeDocument/2006/relationships/image" Target="../media/image70.png"/><Relationship Id="rId10" Type="http://schemas.openxmlformats.org/officeDocument/2006/relationships/image" Target="../media/image10.svg"/><Relationship Id="rId19" Type="http://schemas.openxmlformats.org/officeDocument/2006/relationships/image" Target="../media/image24.svg"/><Relationship Id="rId31" Type="http://schemas.openxmlformats.org/officeDocument/2006/relationships/image" Target="../media/image40.png"/><Relationship Id="rId44" Type="http://schemas.openxmlformats.org/officeDocument/2006/relationships/image" Target="../media/image57.svg"/><Relationship Id="rId52" Type="http://schemas.openxmlformats.org/officeDocument/2006/relationships/image" Target="../media/image65.svg"/><Relationship Id="rId60" Type="http://schemas.openxmlformats.org/officeDocument/2006/relationships/image" Target="../media/image53.svg"/><Relationship Id="rId65" Type="http://schemas.openxmlformats.org/officeDocument/2006/relationships/image" Target="../media/image74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png"/><Relationship Id="rId27" Type="http://schemas.openxmlformats.org/officeDocument/2006/relationships/image" Target="../media/image36.png"/><Relationship Id="rId30" Type="http://schemas.openxmlformats.org/officeDocument/2006/relationships/image" Target="../media/image39.svg"/><Relationship Id="rId35" Type="http://schemas.openxmlformats.org/officeDocument/2006/relationships/image" Target="../media/image44.png"/><Relationship Id="rId43" Type="http://schemas.openxmlformats.org/officeDocument/2006/relationships/image" Target="../media/image56.png"/><Relationship Id="rId48" Type="http://schemas.openxmlformats.org/officeDocument/2006/relationships/image" Target="../media/image61.svg"/><Relationship Id="rId56" Type="http://schemas.openxmlformats.org/officeDocument/2006/relationships/image" Target="../media/image69.svg"/><Relationship Id="rId64" Type="http://schemas.openxmlformats.org/officeDocument/2006/relationships/image" Target="../media/image73.svg"/><Relationship Id="rId8" Type="http://schemas.openxmlformats.org/officeDocument/2006/relationships/image" Target="../media/image6.png"/><Relationship Id="rId51" Type="http://schemas.openxmlformats.org/officeDocument/2006/relationships/image" Target="../media/image64.png"/><Relationship Id="rId3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33" Type="http://schemas.openxmlformats.org/officeDocument/2006/relationships/image" Target="../media/image42.png"/><Relationship Id="rId38" Type="http://schemas.openxmlformats.org/officeDocument/2006/relationships/image" Target="../media/image47.svg"/><Relationship Id="rId46" Type="http://schemas.openxmlformats.org/officeDocument/2006/relationships/image" Target="../media/image59.svg"/><Relationship Id="rId59" Type="http://schemas.openxmlformats.org/officeDocument/2006/relationships/image" Target="../media/image52.png"/><Relationship Id="rId67" Type="http://schemas.openxmlformats.org/officeDocument/2006/relationships/image" Target="../media/image181.emf"/><Relationship Id="rId20" Type="http://schemas.openxmlformats.org/officeDocument/2006/relationships/image" Target="../media/image32.png"/><Relationship Id="rId41" Type="http://schemas.openxmlformats.org/officeDocument/2006/relationships/image" Target="../media/image54.png"/><Relationship Id="rId54" Type="http://schemas.openxmlformats.org/officeDocument/2006/relationships/image" Target="../media/image67.svg"/><Relationship Id="rId62" Type="http://schemas.openxmlformats.org/officeDocument/2006/relationships/image" Target="../media/image71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8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svg"/><Relationship Id="rId18" Type="http://schemas.openxmlformats.org/officeDocument/2006/relationships/image" Target="../media/image15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.pn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" Type="http://schemas.openxmlformats.org/officeDocument/2006/relationships/video" Target="../media/media1.mp4"/><Relationship Id="rId16" Type="http://schemas.openxmlformats.org/officeDocument/2006/relationships/image" Target="../media/image153.png"/><Relationship Id="rId20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23" Type="http://schemas.openxmlformats.org/officeDocument/2006/relationships/image" Target="../media/image183.png"/><Relationship Id="rId10" Type="http://schemas.openxmlformats.org/officeDocument/2006/relationships/image" Target="../media/image147.png"/><Relationship Id="rId19" Type="http://schemas.openxmlformats.org/officeDocument/2006/relationships/image" Target="../media/image156.sv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Relationship Id="rId22" Type="http://schemas.openxmlformats.org/officeDocument/2006/relationships/image" Target="../media/image10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svg"/><Relationship Id="rId18" Type="http://schemas.openxmlformats.org/officeDocument/2006/relationships/image" Target="../media/image6.png"/><Relationship Id="rId3" Type="http://schemas.openxmlformats.org/officeDocument/2006/relationships/image" Target="../media/image142.svg"/><Relationship Id="rId21" Type="http://schemas.openxmlformats.org/officeDocument/2006/relationships/image" Target="../media/image157.png"/><Relationship Id="rId7" Type="http://schemas.openxmlformats.org/officeDocument/2006/relationships/image" Target="../media/image146.sv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5" Type="http://schemas.openxmlformats.org/officeDocument/2006/relationships/image" Target="../media/image154.svg"/><Relationship Id="rId23" Type="http://schemas.openxmlformats.org/officeDocument/2006/relationships/image" Target="../media/image184.emf"/><Relationship Id="rId10" Type="http://schemas.openxmlformats.org/officeDocument/2006/relationships/image" Target="../media/image149.png"/><Relationship Id="rId19" Type="http://schemas.openxmlformats.org/officeDocument/2006/relationships/image" Target="../media/image9.png"/><Relationship Id="rId4" Type="http://schemas.openxmlformats.org/officeDocument/2006/relationships/image" Target="../media/image143.png"/><Relationship Id="rId9" Type="http://schemas.openxmlformats.org/officeDocument/2006/relationships/image" Target="../media/image148.svg"/><Relationship Id="rId14" Type="http://schemas.openxmlformats.org/officeDocument/2006/relationships/image" Target="../media/image153.png"/><Relationship Id="rId22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svg"/><Relationship Id="rId39" Type="http://schemas.openxmlformats.org/officeDocument/2006/relationships/image" Target="../media/image42.png"/><Relationship Id="rId21" Type="http://schemas.openxmlformats.org/officeDocument/2006/relationships/image" Target="../media/image24.svg"/><Relationship Id="rId34" Type="http://schemas.openxmlformats.org/officeDocument/2006/relationships/image" Target="../media/image37.svg"/><Relationship Id="rId42" Type="http://schemas.openxmlformats.org/officeDocument/2006/relationships/image" Target="../media/image45.svg"/><Relationship Id="rId47" Type="http://schemas.openxmlformats.org/officeDocument/2006/relationships/image" Target="../media/image50.png"/><Relationship Id="rId50" Type="http://schemas.openxmlformats.org/officeDocument/2006/relationships/image" Target="../media/image53.svg"/><Relationship Id="rId55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image" Target="../media/image69.svg"/><Relationship Id="rId7" Type="http://schemas.openxmlformats.org/officeDocument/2006/relationships/image" Target="../media/image8.svg"/><Relationship Id="rId71" Type="http://schemas.openxmlformats.org/officeDocument/2006/relationships/image" Target="../media/image74.png"/><Relationship Id="rId2" Type="http://schemas.openxmlformats.org/officeDocument/2006/relationships/image" Target="../media/image3.jpe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svg"/><Relationship Id="rId37" Type="http://schemas.openxmlformats.org/officeDocument/2006/relationships/image" Target="../media/image40.png"/><Relationship Id="rId40" Type="http://schemas.openxmlformats.org/officeDocument/2006/relationships/image" Target="../media/image43.svg"/><Relationship Id="rId45" Type="http://schemas.openxmlformats.org/officeDocument/2006/relationships/image" Target="../media/image48.png"/><Relationship Id="rId53" Type="http://schemas.openxmlformats.org/officeDocument/2006/relationships/image" Target="../media/image54.png"/><Relationship Id="rId58" Type="http://schemas.openxmlformats.org/officeDocument/2006/relationships/image" Target="../media/image59.svg"/><Relationship Id="rId66" Type="http://schemas.openxmlformats.org/officeDocument/2006/relationships/image" Target="../media/image67.svg"/><Relationship Id="rId74" Type="http://schemas.openxmlformats.org/officeDocument/2006/relationships/image" Target="../media/image186.emf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36" Type="http://schemas.openxmlformats.org/officeDocument/2006/relationships/image" Target="../media/image39.svg"/><Relationship Id="rId49" Type="http://schemas.openxmlformats.org/officeDocument/2006/relationships/image" Target="../media/image52.png"/><Relationship Id="rId57" Type="http://schemas.openxmlformats.org/officeDocument/2006/relationships/image" Target="../media/image58.png"/><Relationship Id="rId61" Type="http://schemas.openxmlformats.org/officeDocument/2006/relationships/image" Target="../media/image62.png"/><Relationship Id="rId10" Type="http://schemas.openxmlformats.org/officeDocument/2006/relationships/image" Target="../media/image11.png"/><Relationship Id="rId19" Type="http://schemas.openxmlformats.org/officeDocument/2006/relationships/image" Target="../media/image22.svg"/><Relationship Id="rId31" Type="http://schemas.openxmlformats.org/officeDocument/2006/relationships/image" Target="../media/image34.png"/><Relationship Id="rId44" Type="http://schemas.openxmlformats.org/officeDocument/2006/relationships/image" Target="../media/image47.svg"/><Relationship Id="rId52" Type="http://schemas.openxmlformats.org/officeDocument/2006/relationships/image" Target="../media/image71.svg"/><Relationship Id="rId60" Type="http://schemas.openxmlformats.org/officeDocument/2006/relationships/image" Target="../media/image61.svg"/><Relationship Id="rId65" Type="http://schemas.openxmlformats.org/officeDocument/2006/relationships/image" Target="../media/image66.png"/><Relationship Id="rId73" Type="http://schemas.openxmlformats.org/officeDocument/2006/relationships/image" Target="../media/image185.emf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7.sv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sv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svg"/><Relationship Id="rId56" Type="http://schemas.openxmlformats.org/officeDocument/2006/relationships/image" Target="../media/image57.svg"/><Relationship Id="rId64" Type="http://schemas.openxmlformats.org/officeDocument/2006/relationships/image" Target="../media/image65.svg"/><Relationship Id="rId69" Type="http://schemas.openxmlformats.org/officeDocument/2006/relationships/image" Target="../media/image72.png"/><Relationship Id="rId8" Type="http://schemas.openxmlformats.org/officeDocument/2006/relationships/image" Target="../media/image9.png"/><Relationship Id="rId51" Type="http://schemas.openxmlformats.org/officeDocument/2006/relationships/image" Target="../media/image70.png"/><Relationship Id="rId72" Type="http://schemas.openxmlformats.org/officeDocument/2006/relationships/image" Target="../media/image75.svg"/><Relationship Id="rId3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svg"/><Relationship Id="rId46" Type="http://schemas.openxmlformats.org/officeDocument/2006/relationships/image" Target="../media/image49.sv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5.svg"/><Relationship Id="rId62" Type="http://schemas.openxmlformats.org/officeDocument/2006/relationships/image" Target="../media/image63.svg"/><Relationship Id="rId7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8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image" Target="../media/image93.jpe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118.png"/><Relationship Id="rId10" Type="http://schemas.openxmlformats.org/officeDocument/2006/relationships/image" Target="../media/image99.svg"/><Relationship Id="rId4" Type="http://schemas.openxmlformats.org/officeDocument/2006/relationships/image" Target="../media/image108.svg"/><Relationship Id="rId9" Type="http://schemas.openxmlformats.org/officeDocument/2006/relationships/image" Target="../media/image98.png"/><Relationship Id="rId14" Type="http://schemas.openxmlformats.org/officeDocument/2006/relationships/image" Target="../media/image1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91130" y="672738"/>
            <a:ext cx="16191598" cy="8702984"/>
          </a:xfrm>
          <a:custGeom>
            <a:avLst/>
            <a:gdLst/>
            <a:ahLst/>
            <a:cxnLst/>
            <a:rect l="l" t="t" r="r" b="b"/>
            <a:pathLst>
              <a:path w="16191598" h="8702984">
                <a:moveTo>
                  <a:pt x="0" y="0"/>
                </a:moveTo>
                <a:lnTo>
                  <a:pt x="16191598" y="0"/>
                </a:lnTo>
                <a:lnTo>
                  <a:pt x="16191598" y="8702984"/>
                </a:lnTo>
                <a:lnTo>
                  <a:pt x="0" y="87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81752" y="537010"/>
            <a:ext cx="17124496" cy="9212979"/>
            <a:chOff x="0" y="0"/>
            <a:chExt cx="22832662" cy="122839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566532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33065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699597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8266129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4566532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133065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3699597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266129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566532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133065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3699597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8266129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566532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133065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699597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8266129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664000" y="1028700"/>
            <a:ext cx="12960000" cy="8229600"/>
          </a:xfrm>
          <a:custGeom>
            <a:avLst/>
            <a:gdLst/>
            <a:ahLst/>
            <a:cxnLst/>
            <a:rect l="l" t="t" r="r" b="b"/>
            <a:pathLst>
              <a:path w="12960000" h="8229600">
                <a:moveTo>
                  <a:pt x="0" y="0"/>
                </a:moveTo>
                <a:lnTo>
                  <a:pt x="12960000" y="0"/>
                </a:lnTo>
                <a:lnTo>
                  <a:pt x="1296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486400" y="6791496"/>
            <a:ext cx="7315200" cy="731520"/>
          </a:xfrm>
          <a:custGeom>
            <a:avLst/>
            <a:gdLst/>
            <a:ahLst/>
            <a:cxnLst/>
            <a:rect l="l" t="t" r="r" b="b"/>
            <a:pathLst>
              <a:path w="7315200" h="731520">
                <a:moveTo>
                  <a:pt x="0" y="0"/>
                </a:moveTo>
                <a:lnTo>
                  <a:pt x="7315200" y="0"/>
                </a:lnTo>
                <a:lnTo>
                  <a:pt x="73152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3196452" y="1158903"/>
            <a:ext cx="5323098" cy="8673072"/>
          </a:xfrm>
          <a:custGeom>
            <a:avLst/>
            <a:gdLst/>
            <a:ahLst/>
            <a:cxnLst/>
            <a:rect l="l" t="t" r="r" b="b"/>
            <a:pathLst>
              <a:path w="5323098" h="8673072">
                <a:moveTo>
                  <a:pt x="5323098" y="0"/>
                </a:moveTo>
                <a:lnTo>
                  <a:pt x="0" y="0"/>
                </a:lnTo>
                <a:lnTo>
                  <a:pt x="0" y="8673072"/>
                </a:lnTo>
                <a:lnTo>
                  <a:pt x="5323098" y="8673072"/>
                </a:lnTo>
                <a:lnTo>
                  <a:pt x="53230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03885" y="4867165"/>
            <a:ext cx="4330756" cy="4893509"/>
          </a:xfrm>
          <a:custGeom>
            <a:avLst/>
            <a:gdLst/>
            <a:ahLst/>
            <a:cxnLst/>
            <a:rect l="l" t="t" r="r" b="b"/>
            <a:pathLst>
              <a:path w="4330756" h="4893509">
                <a:moveTo>
                  <a:pt x="0" y="0"/>
                </a:moveTo>
                <a:lnTo>
                  <a:pt x="4330756" y="0"/>
                </a:lnTo>
                <a:lnTo>
                  <a:pt x="4330756" y="4893509"/>
                </a:lnTo>
                <a:lnTo>
                  <a:pt x="0" y="48935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661936" y="-1970164"/>
            <a:ext cx="9988767" cy="4232740"/>
          </a:xfrm>
          <a:custGeom>
            <a:avLst/>
            <a:gdLst/>
            <a:ahLst/>
            <a:cxnLst/>
            <a:rect l="l" t="t" r="r" b="b"/>
            <a:pathLst>
              <a:path w="9988767" h="4232740">
                <a:moveTo>
                  <a:pt x="0" y="0"/>
                </a:moveTo>
                <a:lnTo>
                  <a:pt x="9988766" y="0"/>
                </a:lnTo>
                <a:lnTo>
                  <a:pt x="9988766" y="4232740"/>
                </a:lnTo>
                <a:lnTo>
                  <a:pt x="0" y="4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480783" y="1158903"/>
            <a:ext cx="1706504" cy="1431331"/>
          </a:xfrm>
          <a:custGeom>
            <a:avLst/>
            <a:gdLst/>
            <a:ahLst/>
            <a:cxnLst/>
            <a:rect l="l" t="t" r="r" b="b"/>
            <a:pathLst>
              <a:path w="1706504" h="1431331">
                <a:moveTo>
                  <a:pt x="0" y="0"/>
                </a:moveTo>
                <a:lnTo>
                  <a:pt x="1706505" y="0"/>
                </a:lnTo>
                <a:lnTo>
                  <a:pt x="1706505" y="1431330"/>
                </a:lnTo>
                <a:lnTo>
                  <a:pt x="0" y="14313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5557060" y="6860125"/>
            <a:ext cx="7138551" cy="594261"/>
            <a:chOff x="0" y="0"/>
            <a:chExt cx="9518068" cy="79234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47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1693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47540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3387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5847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1693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47540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3387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5847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31693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47540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63387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5847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31693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47540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63387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15847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31693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47540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63387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79234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95081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10928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26775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142622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79234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95081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>
              <a:off x="110928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>
              <a:off x="126775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142622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79234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95081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110928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126775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142622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79234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95081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110928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126775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>
              <a:off x="142622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>
              <a:off x="79234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>
              <a:off x="95081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>
              <a:off x="110928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126775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142622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1587993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1746463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90493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206340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222187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1587993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>
              <a:off x="1746463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>
              <a:off x="190493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>
              <a:off x="206340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>
              <a:off x="222187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>
              <a:off x="1587993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>
              <a:off x="1746463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190493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206340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222187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1587993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>
              <a:off x="1746463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190493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>
              <a:off x="206340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>
              <a:off x="222187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>
              <a:off x="1587993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>
              <a:off x="1746463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>
              <a:off x="190493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>
              <a:off x="206340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222187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238034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253881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1"/>
            <p:cNvSpPr/>
            <p:nvPr/>
          </p:nvSpPr>
          <p:spPr>
            <a:xfrm>
              <a:off x="269728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2" name="Freeform 112"/>
            <p:cNvSpPr/>
            <p:nvPr/>
          </p:nvSpPr>
          <p:spPr>
            <a:xfrm>
              <a:off x="285575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>
              <a:off x="301422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>
              <a:off x="238034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115"/>
            <p:cNvSpPr/>
            <p:nvPr/>
          </p:nvSpPr>
          <p:spPr>
            <a:xfrm>
              <a:off x="253881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16"/>
            <p:cNvSpPr/>
            <p:nvPr/>
          </p:nvSpPr>
          <p:spPr>
            <a:xfrm>
              <a:off x="269728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7" name="Freeform 117"/>
            <p:cNvSpPr/>
            <p:nvPr/>
          </p:nvSpPr>
          <p:spPr>
            <a:xfrm>
              <a:off x="285575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118"/>
            <p:cNvSpPr/>
            <p:nvPr/>
          </p:nvSpPr>
          <p:spPr>
            <a:xfrm>
              <a:off x="301422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119"/>
            <p:cNvSpPr/>
            <p:nvPr/>
          </p:nvSpPr>
          <p:spPr>
            <a:xfrm>
              <a:off x="238034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0" name="Freeform 120"/>
            <p:cNvSpPr/>
            <p:nvPr/>
          </p:nvSpPr>
          <p:spPr>
            <a:xfrm>
              <a:off x="253881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1" name="Freeform 121"/>
            <p:cNvSpPr/>
            <p:nvPr/>
          </p:nvSpPr>
          <p:spPr>
            <a:xfrm>
              <a:off x="269728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2" name="Freeform 122"/>
            <p:cNvSpPr/>
            <p:nvPr/>
          </p:nvSpPr>
          <p:spPr>
            <a:xfrm>
              <a:off x="285575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301422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4" name="Freeform 124"/>
            <p:cNvSpPr/>
            <p:nvPr/>
          </p:nvSpPr>
          <p:spPr>
            <a:xfrm>
              <a:off x="238034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5" name="Freeform 125"/>
            <p:cNvSpPr/>
            <p:nvPr/>
          </p:nvSpPr>
          <p:spPr>
            <a:xfrm>
              <a:off x="253881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6" name="Freeform 126"/>
            <p:cNvSpPr/>
            <p:nvPr/>
          </p:nvSpPr>
          <p:spPr>
            <a:xfrm>
              <a:off x="269728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7" name="Freeform 127"/>
            <p:cNvSpPr/>
            <p:nvPr/>
          </p:nvSpPr>
          <p:spPr>
            <a:xfrm>
              <a:off x="285575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8" name="Freeform 128"/>
            <p:cNvSpPr/>
            <p:nvPr/>
          </p:nvSpPr>
          <p:spPr>
            <a:xfrm>
              <a:off x="301422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9"/>
            <p:cNvSpPr/>
            <p:nvPr/>
          </p:nvSpPr>
          <p:spPr>
            <a:xfrm>
              <a:off x="238034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0" name="Freeform 130"/>
            <p:cNvSpPr/>
            <p:nvPr/>
          </p:nvSpPr>
          <p:spPr>
            <a:xfrm>
              <a:off x="253881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1" name="Freeform 131"/>
            <p:cNvSpPr/>
            <p:nvPr/>
          </p:nvSpPr>
          <p:spPr>
            <a:xfrm>
              <a:off x="269728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2" name="Freeform 132"/>
            <p:cNvSpPr/>
            <p:nvPr/>
          </p:nvSpPr>
          <p:spPr>
            <a:xfrm>
              <a:off x="285575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3" name="Freeform 133"/>
            <p:cNvSpPr/>
            <p:nvPr/>
          </p:nvSpPr>
          <p:spPr>
            <a:xfrm>
              <a:off x="301422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34"/>
            <p:cNvSpPr/>
            <p:nvPr/>
          </p:nvSpPr>
          <p:spPr>
            <a:xfrm>
              <a:off x="317268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5" name="Freeform 135"/>
            <p:cNvSpPr/>
            <p:nvPr/>
          </p:nvSpPr>
          <p:spPr>
            <a:xfrm>
              <a:off x="333115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6" name="Freeform 136"/>
            <p:cNvSpPr/>
            <p:nvPr/>
          </p:nvSpPr>
          <p:spPr>
            <a:xfrm>
              <a:off x="348962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7" name="Freeform 137"/>
            <p:cNvSpPr/>
            <p:nvPr/>
          </p:nvSpPr>
          <p:spPr>
            <a:xfrm>
              <a:off x="364809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8" name="Freeform 138"/>
            <p:cNvSpPr/>
            <p:nvPr/>
          </p:nvSpPr>
          <p:spPr>
            <a:xfrm>
              <a:off x="380656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9" name="Freeform 139"/>
            <p:cNvSpPr/>
            <p:nvPr/>
          </p:nvSpPr>
          <p:spPr>
            <a:xfrm>
              <a:off x="317268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0" name="Freeform 140"/>
            <p:cNvSpPr/>
            <p:nvPr/>
          </p:nvSpPr>
          <p:spPr>
            <a:xfrm>
              <a:off x="333115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1" name="Freeform 141"/>
            <p:cNvSpPr/>
            <p:nvPr/>
          </p:nvSpPr>
          <p:spPr>
            <a:xfrm>
              <a:off x="348962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2" name="Freeform 142"/>
            <p:cNvSpPr/>
            <p:nvPr/>
          </p:nvSpPr>
          <p:spPr>
            <a:xfrm>
              <a:off x="364809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3" name="Freeform 143"/>
            <p:cNvSpPr/>
            <p:nvPr/>
          </p:nvSpPr>
          <p:spPr>
            <a:xfrm>
              <a:off x="380656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4" name="Freeform 144"/>
            <p:cNvSpPr/>
            <p:nvPr/>
          </p:nvSpPr>
          <p:spPr>
            <a:xfrm>
              <a:off x="317268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5" name="Freeform 145"/>
            <p:cNvSpPr/>
            <p:nvPr/>
          </p:nvSpPr>
          <p:spPr>
            <a:xfrm>
              <a:off x="333115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6" name="Freeform 146"/>
            <p:cNvSpPr/>
            <p:nvPr/>
          </p:nvSpPr>
          <p:spPr>
            <a:xfrm>
              <a:off x="348962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7" name="Freeform 147"/>
            <p:cNvSpPr/>
            <p:nvPr/>
          </p:nvSpPr>
          <p:spPr>
            <a:xfrm>
              <a:off x="364809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8" name="Freeform 148"/>
            <p:cNvSpPr/>
            <p:nvPr/>
          </p:nvSpPr>
          <p:spPr>
            <a:xfrm>
              <a:off x="380656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9" name="Freeform 149"/>
            <p:cNvSpPr/>
            <p:nvPr/>
          </p:nvSpPr>
          <p:spPr>
            <a:xfrm>
              <a:off x="317268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0" name="Freeform 150"/>
            <p:cNvSpPr/>
            <p:nvPr/>
          </p:nvSpPr>
          <p:spPr>
            <a:xfrm>
              <a:off x="333115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1" name="Freeform 151"/>
            <p:cNvSpPr/>
            <p:nvPr/>
          </p:nvSpPr>
          <p:spPr>
            <a:xfrm>
              <a:off x="348962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2" name="Freeform 152"/>
            <p:cNvSpPr/>
            <p:nvPr/>
          </p:nvSpPr>
          <p:spPr>
            <a:xfrm>
              <a:off x="364809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3" name="Freeform 153"/>
            <p:cNvSpPr/>
            <p:nvPr/>
          </p:nvSpPr>
          <p:spPr>
            <a:xfrm>
              <a:off x="380656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4" name="Freeform 154"/>
            <p:cNvSpPr/>
            <p:nvPr/>
          </p:nvSpPr>
          <p:spPr>
            <a:xfrm>
              <a:off x="317268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5" name="Freeform 155"/>
            <p:cNvSpPr/>
            <p:nvPr/>
          </p:nvSpPr>
          <p:spPr>
            <a:xfrm>
              <a:off x="333115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6" name="Freeform 156"/>
            <p:cNvSpPr/>
            <p:nvPr/>
          </p:nvSpPr>
          <p:spPr>
            <a:xfrm>
              <a:off x="348962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7" name="Freeform 157"/>
            <p:cNvSpPr/>
            <p:nvPr/>
          </p:nvSpPr>
          <p:spPr>
            <a:xfrm>
              <a:off x="364809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8" name="Freeform 158"/>
            <p:cNvSpPr/>
            <p:nvPr/>
          </p:nvSpPr>
          <p:spPr>
            <a:xfrm>
              <a:off x="380656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9" name="Freeform 159"/>
            <p:cNvSpPr/>
            <p:nvPr/>
          </p:nvSpPr>
          <p:spPr>
            <a:xfrm>
              <a:off x="396503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0" name="Freeform 160"/>
            <p:cNvSpPr/>
            <p:nvPr/>
          </p:nvSpPr>
          <p:spPr>
            <a:xfrm>
              <a:off x="412350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1" name="Freeform 161"/>
            <p:cNvSpPr/>
            <p:nvPr/>
          </p:nvSpPr>
          <p:spPr>
            <a:xfrm>
              <a:off x="428197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2" name="Freeform 162"/>
            <p:cNvSpPr/>
            <p:nvPr/>
          </p:nvSpPr>
          <p:spPr>
            <a:xfrm>
              <a:off x="444044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3" name="Freeform 163"/>
            <p:cNvSpPr/>
            <p:nvPr/>
          </p:nvSpPr>
          <p:spPr>
            <a:xfrm>
              <a:off x="459891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4" name="Freeform 164"/>
            <p:cNvSpPr/>
            <p:nvPr/>
          </p:nvSpPr>
          <p:spPr>
            <a:xfrm>
              <a:off x="396503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5" name="Freeform 165"/>
            <p:cNvSpPr/>
            <p:nvPr/>
          </p:nvSpPr>
          <p:spPr>
            <a:xfrm>
              <a:off x="412350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6" name="Freeform 166"/>
            <p:cNvSpPr/>
            <p:nvPr/>
          </p:nvSpPr>
          <p:spPr>
            <a:xfrm>
              <a:off x="428197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7" name="Freeform 167"/>
            <p:cNvSpPr/>
            <p:nvPr/>
          </p:nvSpPr>
          <p:spPr>
            <a:xfrm>
              <a:off x="444044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8" name="Freeform 168"/>
            <p:cNvSpPr/>
            <p:nvPr/>
          </p:nvSpPr>
          <p:spPr>
            <a:xfrm>
              <a:off x="459891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9" name="Freeform 169"/>
            <p:cNvSpPr/>
            <p:nvPr/>
          </p:nvSpPr>
          <p:spPr>
            <a:xfrm>
              <a:off x="396503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0" name="Freeform 170"/>
            <p:cNvSpPr/>
            <p:nvPr/>
          </p:nvSpPr>
          <p:spPr>
            <a:xfrm>
              <a:off x="412350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1" name="Freeform 171"/>
            <p:cNvSpPr/>
            <p:nvPr/>
          </p:nvSpPr>
          <p:spPr>
            <a:xfrm>
              <a:off x="428197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2" name="Freeform 172"/>
            <p:cNvSpPr/>
            <p:nvPr/>
          </p:nvSpPr>
          <p:spPr>
            <a:xfrm>
              <a:off x="444044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3" name="Freeform 173"/>
            <p:cNvSpPr/>
            <p:nvPr/>
          </p:nvSpPr>
          <p:spPr>
            <a:xfrm>
              <a:off x="459891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4" name="Freeform 174"/>
            <p:cNvSpPr/>
            <p:nvPr/>
          </p:nvSpPr>
          <p:spPr>
            <a:xfrm>
              <a:off x="396503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5" name="Freeform 175"/>
            <p:cNvSpPr/>
            <p:nvPr/>
          </p:nvSpPr>
          <p:spPr>
            <a:xfrm>
              <a:off x="412350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6" name="Freeform 176"/>
            <p:cNvSpPr/>
            <p:nvPr/>
          </p:nvSpPr>
          <p:spPr>
            <a:xfrm>
              <a:off x="428197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7" name="Freeform 177"/>
            <p:cNvSpPr/>
            <p:nvPr/>
          </p:nvSpPr>
          <p:spPr>
            <a:xfrm>
              <a:off x="444044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8" name="Freeform 178"/>
            <p:cNvSpPr/>
            <p:nvPr/>
          </p:nvSpPr>
          <p:spPr>
            <a:xfrm>
              <a:off x="459891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9" name="Freeform 179"/>
            <p:cNvSpPr/>
            <p:nvPr/>
          </p:nvSpPr>
          <p:spPr>
            <a:xfrm>
              <a:off x="396503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0" name="Freeform 180"/>
            <p:cNvSpPr/>
            <p:nvPr/>
          </p:nvSpPr>
          <p:spPr>
            <a:xfrm>
              <a:off x="412350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1" name="Freeform 181"/>
            <p:cNvSpPr/>
            <p:nvPr/>
          </p:nvSpPr>
          <p:spPr>
            <a:xfrm>
              <a:off x="428197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2" name="Freeform 182"/>
            <p:cNvSpPr/>
            <p:nvPr/>
          </p:nvSpPr>
          <p:spPr>
            <a:xfrm>
              <a:off x="444044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3" name="Freeform 183"/>
            <p:cNvSpPr/>
            <p:nvPr/>
          </p:nvSpPr>
          <p:spPr>
            <a:xfrm>
              <a:off x="459891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4" name="Freeform 184"/>
            <p:cNvSpPr/>
            <p:nvPr/>
          </p:nvSpPr>
          <p:spPr>
            <a:xfrm>
              <a:off x="476068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5" name="Freeform 185"/>
            <p:cNvSpPr/>
            <p:nvPr/>
          </p:nvSpPr>
          <p:spPr>
            <a:xfrm>
              <a:off x="491915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6" name="Freeform 186"/>
            <p:cNvSpPr/>
            <p:nvPr/>
          </p:nvSpPr>
          <p:spPr>
            <a:xfrm>
              <a:off x="507762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7" name="Freeform 187"/>
            <p:cNvSpPr/>
            <p:nvPr/>
          </p:nvSpPr>
          <p:spPr>
            <a:xfrm>
              <a:off x="523609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8" name="Freeform 188"/>
            <p:cNvSpPr/>
            <p:nvPr/>
          </p:nvSpPr>
          <p:spPr>
            <a:xfrm>
              <a:off x="539456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9" name="Freeform 189"/>
            <p:cNvSpPr/>
            <p:nvPr/>
          </p:nvSpPr>
          <p:spPr>
            <a:xfrm>
              <a:off x="476068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0" name="Freeform 190"/>
            <p:cNvSpPr/>
            <p:nvPr/>
          </p:nvSpPr>
          <p:spPr>
            <a:xfrm>
              <a:off x="491915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1" name="Freeform 191"/>
            <p:cNvSpPr/>
            <p:nvPr/>
          </p:nvSpPr>
          <p:spPr>
            <a:xfrm>
              <a:off x="507762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2" name="Freeform 192"/>
            <p:cNvSpPr/>
            <p:nvPr/>
          </p:nvSpPr>
          <p:spPr>
            <a:xfrm>
              <a:off x="523609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3" name="Freeform 193"/>
            <p:cNvSpPr/>
            <p:nvPr/>
          </p:nvSpPr>
          <p:spPr>
            <a:xfrm>
              <a:off x="539456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4" name="Freeform 194"/>
            <p:cNvSpPr/>
            <p:nvPr/>
          </p:nvSpPr>
          <p:spPr>
            <a:xfrm>
              <a:off x="476068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5" name="Freeform 195"/>
            <p:cNvSpPr/>
            <p:nvPr/>
          </p:nvSpPr>
          <p:spPr>
            <a:xfrm>
              <a:off x="491915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6" name="Freeform 196"/>
            <p:cNvSpPr/>
            <p:nvPr/>
          </p:nvSpPr>
          <p:spPr>
            <a:xfrm>
              <a:off x="507762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7" name="Freeform 197"/>
            <p:cNvSpPr/>
            <p:nvPr/>
          </p:nvSpPr>
          <p:spPr>
            <a:xfrm>
              <a:off x="523609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8" name="Freeform 198"/>
            <p:cNvSpPr/>
            <p:nvPr/>
          </p:nvSpPr>
          <p:spPr>
            <a:xfrm>
              <a:off x="539456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9" name="Freeform 199"/>
            <p:cNvSpPr/>
            <p:nvPr/>
          </p:nvSpPr>
          <p:spPr>
            <a:xfrm>
              <a:off x="476068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0" name="Freeform 200"/>
            <p:cNvSpPr/>
            <p:nvPr/>
          </p:nvSpPr>
          <p:spPr>
            <a:xfrm>
              <a:off x="491915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1" name="Freeform 201"/>
            <p:cNvSpPr/>
            <p:nvPr/>
          </p:nvSpPr>
          <p:spPr>
            <a:xfrm>
              <a:off x="507762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2" name="Freeform 202"/>
            <p:cNvSpPr/>
            <p:nvPr/>
          </p:nvSpPr>
          <p:spPr>
            <a:xfrm>
              <a:off x="523609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3" name="Freeform 203"/>
            <p:cNvSpPr/>
            <p:nvPr/>
          </p:nvSpPr>
          <p:spPr>
            <a:xfrm>
              <a:off x="539456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4" name="Freeform 204"/>
            <p:cNvSpPr/>
            <p:nvPr/>
          </p:nvSpPr>
          <p:spPr>
            <a:xfrm>
              <a:off x="476068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5" name="Freeform 205"/>
            <p:cNvSpPr/>
            <p:nvPr/>
          </p:nvSpPr>
          <p:spPr>
            <a:xfrm>
              <a:off x="491915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6" name="Freeform 206"/>
            <p:cNvSpPr/>
            <p:nvPr/>
          </p:nvSpPr>
          <p:spPr>
            <a:xfrm>
              <a:off x="507762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7" name="Freeform 207"/>
            <p:cNvSpPr/>
            <p:nvPr/>
          </p:nvSpPr>
          <p:spPr>
            <a:xfrm>
              <a:off x="523609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8" name="Freeform 208"/>
            <p:cNvSpPr/>
            <p:nvPr/>
          </p:nvSpPr>
          <p:spPr>
            <a:xfrm>
              <a:off x="539456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9" name="Freeform 209"/>
            <p:cNvSpPr/>
            <p:nvPr/>
          </p:nvSpPr>
          <p:spPr>
            <a:xfrm>
              <a:off x="555303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0" name="Freeform 210"/>
            <p:cNvSpPr/>
            <p:nvPr/>
          </p:nvSpPr>
          <p:spPr>
            <a:xfrm>
              <a:off x="571150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1" name="Freeform 211"/>
            <p:cNvSpPr/>
            <p:nvPr/>
          </p:nvSpPr>
          <p:spPr>
            <a:xfrm>
              <a:off x="586997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2" name="Freeform 212"/>
            <p:cNvSpPr/>
            <p:nvPr/>
          </p:nvSpPr>
          <p:spPr>
            <a:xfrm>
              <a:off x="602843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3" name="Freeform 213"/>
            <p:cNvSpPr/>
            <p:nvPr/>
          </p:nvSpPr>
          <p:spPr>
            <a:xfrm>
              <a:off x="618690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4" name="Freeform 214"/>
            <p:cNvSpPr/>
            <p:nvPr/>
          </p:nvSpPr>
          <p:spPr>
            <a:xfrm>
              <a:off x="555303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5" name="Freeform 215"/>
            <p:cNvSpPr/>
            <p:nvPr/>
          </p:nvSpPr>
          <p:spPr>
            <a:xfrm>
              <a:off x="571150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6" name="Freeform 216"/>
            <p:cNvSpPr/>
            <p:nvPr/>
          </p:nvSpPr>
          <p:spPr>
            <a:xfrm>
              <a:off x="586997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7" name="Freeform 217"/>
            <p:cNvSpPr/>
            <p:nvPr/>
          </p:nvSpPr>
          <p:spPr>
            <a:xfrm>
              <a:off x="602843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8" name="Freeform 218"/>
            <p:cNvSpPr/>
            <p:nvPr/>
          </p:nvSpPr>
          <p:spPr>
            <a:xfrm>
              <a:off x="618690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9" name="Freeform 219"/>
            <p:cNvSpPr/>
            <p:nvPr/>
          </p:nvSpPr>
          <p:spPr>
            <a:xfrm>
              <a:off x="555303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0" name="Freeform 220"/>
            <p:cNvSpPr/>
            <p:nvPr/>
          </p:nvSpPr>
          <p:spPr>
            <a:xfrm>
              <a:off x="571150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1" name="Freeform 221"/>
            <p:cNvSpPr/>
            <p:nvPr/>
          </p:nvSpPr>
          <p:spPr>
            <a:xfrm>
              <a:off x="586997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2" name="Freeform 222"/>
            <p:cNvSpPr/>
            <p:nvPr/>
          </p:nvSpPr>
          <p:spPr>
            <a:xfrm>
              <a:off x="602843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3" name="Freeform 223"/>
            <p:cNvSpPr/>
            <p:nvPr/>
          </p:nvSpPr>
          <p:spPr>
            <a:xfrm>
              <a:off x="618690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4" name="Freeform 224"/>
            <p:cNvSpPr/>
            <p:nvPr/>
          </p:nvSpPr>
          <p:spPr>
            <a:xfrm>
              <a:off x="555303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5" name="Freeform 225"/>
            <p:cNvSpPr/>
            <p:nvPr/>
          </p:nvSpPr>
          <p:spPr>
            <a:xfrm>
              <a:off x="571150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6" name="Freeform 226"/>
            <p:cNvSpPr/>
            <p:nvPr/>
          </p:nvSpPr>
          <p:spPr>
            <a:xfrm>
              <a:off x="586997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7" name="Freeform 227"/>
            <p:cNvSpPr/>
            <p:nvPr/>
          </p:nvSpPr>
          <p:spPr>
            <a:xfrm>
              <a:off x="602843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8" name="Freeform 228"/>
            <p:cNvSpPr/>
            <p:nvPr/>
          </p:nvSpPr>
          <p:spPr>
            <a:xfrm>
              <a:off x="618690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9" name="Freeform 229"/>
            <p:cNvSpPr/>
            <p:nvPr/>
          </p:nvSpPr>
          <p:spPr>
            <a:xfrm>
              <a:off x="555303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0" name="Freeform 230"/>
            <p:cNvSpPr/>
            <p:nvPr/>
          </p:nvSpPr>
          <p:spPr>
            <a:xfrm>
              <a:off x="571150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1" name="Freeform 231"/>
            <p:cNvSpPr/>
            <p:nvPr/>
          </p:nvSpPr>
          <p:spPr>
            <a:xfrm>
              <a:off x="586997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2" name="Freeform 232"/>
            <p:cNvSpPr/>
            <p:nvPr/>
          </p:nvSpPr>
          <p:spPr>
            <a:xfrm>
              <a:off x="602843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3" name="Freeform 233"/>
            <p:cNvSpPr/>
            <p:nvPr/>
          </p:nvSpPr>
          <p:spPr>
            <a:xfrm>
              <a:off x="618690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4" name="Freeform 234"/>
            <p:cNvSpPr/>
            <p:nvPr/>
          </p:nvSpPr>
          <p:spPr>
            <a:xfrm>
              <a:off x="634537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5" name="Freeform 235"/>
            <p:cNvSpPr/>
            <p:nvPr/>
          </p:nvSpPr>
          <p:spPr>
            <a:xfrm>
              <a:off x="650384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6" name="Freeform 236"/>
            <p:cNvSpPr/>
            <p:nvPr/>
          </p:nvSpPr>
          <p:spPr>
            <a:xfrm>
              <a:off x="666231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7" name="Freeform 237"/>
            <p:cNvSpPr/>
            <p:nvPr/>
          </p:nvSpPr>
          <p:spPr>
            <a:xfrm>
              <a:off x="682078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8" name="Freeform 238"/>
            <p:cNvSpPr/>
            <p:nvPr/>
          </p:nvSpPr>
          <p:spPr>
            <a:xfrm>
              <a:off x="697925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9" name="Freeform 239"/>
            <p:cNvSpPr/>
            <p:nvPr/>
          </p:nvSpPr>
          <p:spPr>
            <a:xfrm>
              <a:off x="634537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0" name="Freeform 240"/>
            <p:cNvSpPr/>
            <p:nvPr/>
          </p:nvSpPr>
          <p:spPr>
            <a:xfrm>
              <a:off x="650384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1" name="Freeform 241"/>
            <p:cNvSpPr/>
            <p:nvPr/>
          </p:nvSpPr>
          <p:spPr>
            <a:xfrm>
              <a:off x="666231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2" name="Freeform 242"/>
            <p:cNvSpPr/>
            <p:nvPr/>
          </p:nvSpPr>
          <p:spPr>
            <a:xfrm>
              <a:off x="682078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3" name="Freeform 243"/>
            <p:cNvSpPr/>
            <p:nvPr/>
          </p:nvSpPr>
          <p:spPr>
            <a:xfrm>
              <a:off x="697925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4" name="Freeform 244"/>
            <p:cNvSpPr/>
            <p:nvPr/>
          </p:nvSpPr>
          <p:spPr>
            <a:xfrm>
              <a:off x="634537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5" name="Freeform 245"/>
            <p:cNvSpPr/>
            <p:nvPr/>
          </p:nvSpPr>
          <p:spPr>
            <a:xfrm>
              <a:off x="650384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6" name="Freeform 246"/>
            <p:cNvSpPr/>
            <p:nvPr/>
          </p:nvSpPr>
          <p:spPr>
            <a:xfrm>
              <a:off x="666231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7" name="Freeform 247"/>
            <p:cNvSpPr/>
            <p:nvPr/>
          </p:nvSpPr>
          <p:spPr>
            <a:xfrm>
              <a:off x="682078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8" name="Freeform 248"/>
            <p:cNvSpPr/>
            <p:nvPr/>
          </p:nvSpPr>
          <p:spPr>
            <a:xfrm>
              <a:off x="697925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9" name="Freeform 249"/>
            <p:cNvSpPr/>
            <p:nvPr/>
          </p:nvSpPr>
          <p:spPr>
            <a:xfrm>
              <a:off x="634537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0" name="Freeform 250"/>
            <p:cNvSpPr/>
            <p:nvPr/>
          </p:nvSpPr>
          <p:spPr>
            <a:xfrm>
              <a:off x="650384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1" name="Freeform 251"/>
            <p:cNvSpPr/>
            <p:nvPr/>
          </p:nvSpPr>
          <p:spPr>
            <a:xfrm>
              <a:off x="666231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2" name="Freeform 252"/>
            <p:cNvSpPr/>
            <p:nvPr/>
          </p:nvSpPr>
          <p:spPr>
            <a:xfrm>
              <a:off x="682078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3" name="Freeform 253"/>
            <p:cNvSpPr/>
            <p:nvPr/>
          </p:nvSpPr>
          <p:spPr>
            <a:xfrm>
              <a:off x="697925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4" name="Freeform 254"/>
            <p:cNvSpPr/>
            <p:nvPr/>
          </p:nvSpPr>
          <p:spPr>
            <a:xfrm>
              <a:off x="634537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5" name="Freeform 255"/>
            <p:cNvSpPr/>
            <p:nvPr/>
          </p:nvSpPr>
          <p:spPr>
            <a:xfrm>
              <a:off x="650384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6" name="Freeform 256"/>
            <p:cNvSpPr/>
            <p:nvPr/>
          </p:nvSpPr>
          <p:spPr>
            <a:xfrm>
              <a:off x="666231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7" name="Freeform 257"/>
            <p:cNvSpPr/>
            <p:nvPr/>
          </p:nvSpPr>
          <p:spPr>
            <a:xfrm>
              <a:off x="682078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8" name="Freeform 258"/>
            <p:cNvSpPr/>
            <p:nvPr/>
          </p:nvSpPr>
          <p:spPr>
            <a:xfrm>
              <a:off x="697925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9" name="Freeform 259"/>
            <p:cNvSpPr/>
            <p:nvPr/>
          </p:nvSpPr>
          <p:spPr>
            <a:xfrm>
              <a:off x="713772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0" name="Freeform 260"/>
            <p:cNvSpPr/>
            <p:nvPr/>
          </p:nvSpPr>
          <p:spPr>
            <a:xfrm>
              <a:off x="729619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1" name="Freeform 261"/>
            <p:cNvSpPr/>
            <p:nvPr/>
          </p:nvSpPr>
          <p:spPr>
            <a:xfrm>
              <a:off x="745466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2" name="Freeform 262"/>
            <p:cNvSpPr/>
            <p:nvPr/>
          </p:nvSpPr>
          <p:spPr>
            <a:xfrm>
              <a:off x="7613135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3" name="Freeform 263"/>
            <p:cNvSpPr/>
            <p:nvPr/>
          </p:nvSpPr>
          <p:spPr>
            <a:xfrm>
              <a:off x="7771605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4" name="Freeform 264"/>
            <p:cNvSpPr/>
            <p:nvPr/>
          </p:nvSpPr>
          <p:spPr>
            <a:xfrm>
              <a:off x="713772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5" name="Freeform 265"/>
            <p:cNvSpPr/>
            <p:nvPr/>
          </p:nvSpPr>
          <p:spPr>
            <a:xfrm>
              <a:off x="729619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6" name="Freeform 266"/>
            <p:cNvSpPr/>
            <p:nvPr/>
          </p:nvSpPr>
          <p:spPr>
            <a:xfrm>
              <a:off x="745466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7" name="Freeform 267"/>
            <p:cNvSpPr/>
            <p:nvPr/>
          </p:nvSpPr>
          <p:spPr>
            <a:xfrm>
              <a:off x="7613135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8" name="Freeform 268"/>
            <p:cNvSpPr/>
            <p:nvPr/>
          </p:nvSpPr>
          <p:spPr>
            <a:xfrm>
              <a:off x="7771605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9" name="Freeform 269"/>
            <p:cNvSpPr/>
            <p:nvPr/>
          </p:nvSpPr>
          <p:spPr>
            <a:xfrm>
              <a:off x="713772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0" name="Freeform 270"/>
            <p:cNvSpPr/>
            <p:nvPr/>
          </p:nvSpPr>
          <p:spPr>
            <a:xfrm>
              <a:off x="729619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1" name="Freeform 271"/>
            <p:cNvSpPr/>
            <p:nvPr/>
          </p:nvSpPr>
          <p:spPr>
            <a:xfrm>
              <a:off x="745466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2" name="Freeform 272"/>
            <p:cNvSpPr/>
            <p:nvPr/>
          </p:nvSpPr>
          <p:spPr>
            <a:xfrm>
              <a:off x="7613135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3" name="Freeform 273"/>
            <p:cNvSpPr/>
            <p:nvPr/>
          </p:nvSpPr>
          <p:spPr>
            <a:xfrm>
              <a:off x="7771605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4" name="Freeform 274"/>
            <p:cNvSpPr/>
            <p:nvPr/>
          </p:nvSpPr>
          <p:spPr>
            <a:xfrm>
              <a:off x="713772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5" name="Freeform 275"/>
            <p:cNvSpPr/>
            <p:nvPr/>
          </p:nvSpPr>
          <p:spPr>
            <a:xfrm>
              <a:off x="729619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6" name="Freeform 276"/>
            <p:cNvSpPr/>
            <p:nvPr/>
          </p:nvSpPr>
          <p:spPr>
            <a:xfrm>
              <a:off x="745466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7" name="Freeform 277"/>
            <p:cNvSpPr/>
            <p:nvPr/>
          </p:nvSpPr>
          <p:spPr>
            <a:xfrm>
              <a:off x="7613135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8" name="Freeform 278"/>
            <p:cNvSpPr/>
            <p:nvPr/>
          </p:nvSpPr>
          <p:spPr>
            <a:xfrm>
              <a:off x="7771605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9" name="Freeform 279"/>
            <p:cNvSpPr/>
            <p:nvPr/>
          </p:nvSpPr>
          <p:spPr>
            <a:xfrm>
              <a:off x="713772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0" name="Freeform 280"/>
            <p:cNvSpPr/>
            <p:nvPr/>
          </p:nvSpPr>
          <p:spPr>
            <a:xfrm>
              <a:off x="729619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1" name="Freeform 281"/>
            <p:cNvSpPr/>
            <p:nvPr/>
          </p:nvSpPr>
          <p:spPr>
            <a:xfrm>
              <a:off x="745466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2" name="Freeform 282"/>
            <p:cNvSpPr/>
            <p:nvPr/>
          </p:nvSpPr>
          <p:spPr>
            <a:xfrm>
              <a:off x="7613135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3" name="Freeform 283"/>
            <p:cNvSpPr/>
            <p:nvPr/>
          </p:nvSpPr>
          <p:spPr>
            <a:xfrm>
              <a:off x="7771605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4" name="Freeform 284"/>
            <p:cNvSpPr/>
            <p:nvPr/>
          </p:nvSpPr>
          <p:spPr>
            <a:xfrm>
              <a:off x="793337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5" name="Freeform 285"/>
            <p:cNvSpPr/>
            <p:nvPr/>
          </p:nvSpPr>
          <p:spPr>
            <a:xfrm>
              <a:off x="809184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6" name="Freeform 286"/>
            <p:cNvSpPr/>
            <p:nvPr/>
          </p:nvSpPr>
          <p:spPr>
            <a:xfrm>
              <a:off x="825031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7" name="Freeform 287"/>
            <p:cNvSpPr/>
            <p:nvPr/>
          </p:nvSpPr>
          <p:spPr>
            <a:xfrm>
              <a:off x="840878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8" name="Freeform 288"/>
            <p:cNvSpPr/>
            <p:nvPr/>
          </p:nvSpPr>
          <p:spPr>
            <a:xfrm>
              <a:off x="856725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9" name="Freeform 289"/>
            <p:cNvSpPr/>
            <p:nvPr/>
          </p:nvSpPr>
          <p:spPr>
            <a:xfrm>
              <a:off x="793337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0" name="Freeform 290"/>
            <p:cNvSpPr/>
            <p:nvPr/>
          </p:nvSpPr>
          <p:spPr>
            <a:xfrm>
              <a:off x="809184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1" name="Freeform 291"/>
            <p:cNvSpPr/>
            <p:nvPr/>
          </p:nvSpPr>
          <p:spPr>
            <a:xfrm>
              <a:off x="825031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2" name="Freeform 292"/>
            <p:cNvSpPr/>
            <p:nvPr/>
          </p:nvSpPr>
          <p:spPr>
            <a:xfrm>
              <a:off x="840878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3" name="Freeform 293"/>
            <p:cNvSpPr/>
            <p:nvPr/>
          </p:nvSpPr>
          <p:spPr>
            <a:xfrm>
              <a:off x="856725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4" name="Freeform 294"/>
            <p:cNvSpPr/>
            <p:nvPr/>
          </p:nvSpPr>
          <p:spPr>
            <a:xfrm>
              <a:off x="793337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5" name="Freeform 295"/>
            <p:cNvSpPr/>
            <p:nvPr/>
          </p:nvSpPr>
          <p:spPr>
            <a:xfrm>
              <a:off x="809184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6" name="Freeform 296"/>
            <p:cNvSpPr/>
            <p:nvPr/>
          </p:nvSpPr>
          <p:spPr>
            <a:xfrm>
              <a:off x="825031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7" name="Freeform 297"/>
            <p:cNvSpPr/>
            <p:nvPr/>
          </p:nvSpPr>
          <p:spPr>
            <a:xfrm>
              <a:off x="840878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8" name="Freeform 298"/>
            <p:cNvSpPr/>
            <p:nvPr/>
          </p:nvSpPr>
          <p:spPr>
            <a:xfrm>
              <a:off x="856725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9" name="Freeform 299"/>
            <p:cNvSpPr/>
            <p:nvPr/>
          </p:nvSpPr>
          <p:spPr>
            <a:xfrm>
              <a:off x="793337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0" name="Freeform 300"/>
            <p:cNvSpPr/>
            <p:nvPr/>
          </p:nvSpPr>
          <p:spPr>
            <a:xfrm>
              <a:off x="809184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1" name="Freeform 301"/>
            <p:cNvSpPr/>
            <p:nvPr/>
          </p:nvSpPr>
          <p:spPr>
            <a:xfrm>
              <a:off x="825031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2" name="Freeform 302"/>
            <p:cNvSpPr/>
            <p:nvPr/>
          </p:nvSpPr>
          <p:spPr>
            <a:xfrm>
              <a:off x="840878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3" name="Freeform 303"/>
            <p:cNvSpPr/>
            <p:nvPr/>
          </p:nvSpPr>
          <p:spPr>
            <a:xfrm>
              <a:off x="856725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4" name="Freeform 304"/>
            <p:cNvSpPr/>
            <p:nvPr/>
          </p:nvSpPr>
          <p:spPr>
            <a:xfrm>
              <a:off x="793337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5" name="Freeform 305"/>
            <p:cNvSpPr/>
            <p:nvPr/>
          </p:nvSpPr>
          <p:spPr>
            <a:xfrm>
              <a:off x="809184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6" name="Freeform 306"/>
            <p:cNvSpPr/>
            <p:nvPr/>
          </p:nvSpPr>
          <p:spPr>
            <a:xfrm>
              <a:off x="825031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7" name="Freeform 307"/>
            <p:cNvSpPr/>
            <p:nvPr/>
          </p:nvSpPr>
          <p:spPr>
            <a:xfrm>
              <a:off x="840878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8" name="Freeform 308"/>
            <p:cNvSpPr/>
            <p:nvPr/>
          </p:nvSpPr>
          <p:spPr>
            <a:xfrm>
              <a:off x="856725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9" name="Freeform 309"/>
            <p:cNvSpPr/>
            <p:nvPr/>
          </p:nvSpPr>
          <p:spPr>
            <a:xfrm>
              <a:off x="872571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0" name="Freeform 310"/>
            <p:cNvSpPr/>
            <p:nvPr/>
          </p:nvSpPr>
          <p:spPr>
            <a:xfrm>
              <a:off x="888418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1" name="Freeform 311"/>
            <p:cNvSpPr/>
            <p:nvPr/>
          </p:nvSpPr>
          <p:spPr>
            <a:xfrm>
              <a:off x="904265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2" name="Freeform 312"/>
            <p:cNvSpPr/>
            <p:nvPr/>
          </p:nvSpPr>
          <p:spPr>
            <a:xfrm>
              <a:off x="920112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3" name="Freeform 313"/>
            <p:cNvSpPr/>
            <p:nvPr/>
          </p:nvSpPr>
          <p:spPr>
            <a:xfrm>
              <a:off x="935959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4" name="Freeform 314"/>
            <p:cNvSpPr/>
            <p:nvPr/>
          </p:nvSpPr>
          <p:spPr>
            <a:xfrm>
              <a:off x="872571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5" name="Freeform 315"/>
            <p:cNvSpPr/>
            <p:nvPr/>
          </p:nvSpPr>
          <p:spPr>
            <a:xfrm>
              <a:off x="888418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6" name="Freeform 316"/>
            <p:cNvSpPr/>
            <p:nvPr/>
          </p:nvSpPr>
          <p:spPr>
            <a:xfrm>
              <a:off x="904265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7" name="Freeform 317"/>
            <p:cNvSpPr/>
            <p:nvPr/>
          </p:nvSpPr>
          <p:spPr>
            <a:xfrm>
              <a:off x="920112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8" name="Freeform 318"/>
            <p:cNvSpPr/>
            <p:nvPr/>
          </p:nvSpPr>
          <p:spPr>
            <a:xfrm>
              <a:off x="935959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9" name="Freeform 319"/>
            <p:cNvSpPr/>
            <p:nvPr/>
          </p:nvSpPr>
          <p:spPr>
            <a:xfrm>
              <a:off x="872571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0" name="Freeform 320"/>
            <p:cNvSpPr/>
            <p:nvPr/>
          </p:nvSpPr>
          <p:spPr>
            <a:xfrm>
              <a:off x="888418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1" name="Freeform 321"/>
            <p:cNvSpPr/>
            <p:nvPr/>
          </p:nvSpPr>
          <p:spPr>
            <a:xfrm>
              <a:off x="904265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2" name="Freeform 322"/>
            <p:cNvSpPr/>
            <p:nvPr/>
          </p:nvSpPr>
          <p:spPr>
            <a:xfrm>
              <a:off x="920112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3" name="Freeform 323"/>
            <p:cNvSpPr/>
            <p:nvPr/>
          </p:nvSpPr>
          <p:spPr>
            <a:xfrm>
              <a:off x="935959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4" name="Freeform 324"/>
            <p:cNvSpPr/>
            <p:nvPr/>
          </p:nvSpPr>
          <p:spPr>
            <a:xfrm>
              <a:off x="872571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5" name="Freeform 325"/>
            <p:cNvSpPr/>
            <p:nvPr/>
          </p:nvSpPr>
          <p:spPr>
            <a:xfrm>
              <a:off x="888418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6" name="Freeform 326"/>
            <p:cNvSpPr/>
            <p:nvPr/>
          </p:nvSpPr>
          <p:spPr>
            <a:xfrm>
              <a:off x="904265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7" name="Freeform 327"/>
            <p:cNvSpPr/>
            <p:nvPr/>
          </p:nvSpPr>
          <p:spPr>
            <a:xfrm>
              <a:off x="920112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8" name="Freeform 328"/>
            <p:cNvSpPr/>
            <p:nvPr/>
          </p:nvSpPr>
          <p:spPr>
            <a:xfrm>
              <a:off x="935959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9" name="Freeform 329"/>
            <p:cNvSpPr/>
            <p:nvPr/>
          </p:nvSpPr>
          <p:spPr>
            <a:xfrm>
              <a:off x="872571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0" name="Freeform 330"/>
            <p:cNvSpPr/>
            <p:nvPr/>
          </p:nvSpPr>
          <p:spPr>
            <a:xfrm>
              <a:off x="888418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1" name="Freeform 331"/>
            <p:cNvSpPr/>
            <p:nvPr/>
          </p:nvSpPr>
          <p:spPr>
            <a:xfrm>
              <a:off x="904265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2" name="Freeform 332"/>
            <p:cNvSpPr/>
            <p:nvPr/>
          </p:nvSpPr>
          <p:spPr>
            <a:xfrm>
              <a:off x="920112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3" name="Freeform 333"/>
            <p:cNvSpPr/>
            <p:nvPr/>
          </p:nvSpPr>
          <p:spPr>
            <a:xfrm>
              <a:off x="935959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34" name="Freeform 334"/>
          <p:cNvSpPr/>
          <p:nvPr/>
        </p:nvSpPr>
        <p:spPr>
          <a:xfrm>
            <a:off x="-5211090" y="-1401904"/>
            <a:ext cx="11406214" cy="10784057"/>
          </a:xfrm>
          <a:custGeom>
            <a:avLst/>
            <a:gdLst/>
            <a:ahLst/>
            <a:cxnLst/>
            <a:rect l="l" t="t" r="r" b="b"/>
            <a:pathLst>
              <a:path w="11406214" h="10784057">
                <a:moveTo>
                  <a:pt x="0" y="0"/>
                </a:moveTo>
                <a:lnTo>
                  <a:pt x="11406214" y="0"/>
                </a:lnTo>
                <a:lnTo>
                  <a:pt x="11406214" y="10784057"/>
                </a:lnTo>
                <a:lnTo>
                  <a:pt x="0" y="107840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5" name="Freeform 335"/>
          <p:cNvSpPr/>
          <p:nvPr/>
        </p:nvSpPr>
        <p:spPr>
          <a:xfrm>
            <a:off x="1919321" y="5604851"/>
            <a:ext cx="3337606" cy="3836329"/>
          </a:xfrm>
          <a:custGeom>
            <a:avLst/>
            <a:gdLst/>
            <a:ahLst/>
            <a:cxnLst/>
            <a:rect l="l" t="t" r="r" b="b"/>
            <a:pathLst>
              <a:path w="3337606" h="3836329">
                <a:moveTo>
                  <a:pt x="0" y="0"/>
                </a:moveTo>
                <a:lnTo>
                  <a:pt x="3337606" y="0"/>
                </a:lnTo>
                <a:lnTo>
                  <a:pt x="3337606" y="3836329"/>
                </a:lnTo>
                <a:lnTo>
                  <a:pt x="0" y="383632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6" name="Freeform 336"/>
          <p:cNvSpPr/>
          <p:nvPr/>
        </p:nvSpPr>
        <p:spPr>
          <a:xfrm flipH="1">
            <a:off x="5557060" y="1640896"/>
            <a:ext cx="1610963" cy="1669392"/>
          </a:xfrm>
          <a:custGeom>
            <a:avLst/>
            <a:gdLst/>
            <a:ahLst/>
            <a:cxnLst/>
            <a:rect l="l" t="t" r="r" b="b"/>
            <a:pathLst>
              <a:path w="1610963" h="1669392">
                <a:moveTo>
                  <a:pt x="1610963" y="0"/>
                </a:moveTo>
                <a:lnTo>
                  <a:pt x="0" y="0"/>
                </a:lnTo>
                <a:lnTo>
                  <a:pt x="0" y="1669392"/>
                </a:lnTo>
                <a:lnTo>
                  <a:pt x="1610963" y="1669392"/>
                </a:lnTo>
                <a:lnTo>
                  <a:pt x="1610963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37" name="Freeform 337"/>
          <p:cNvSpPr/>
          <p:nvPr/>
        </p:nvSpPr>
        <p:spPr>
          <a:xfrm>
            <a:off x="310539" y="7005515"/>
            <a:ext cx="2353461" cy="2435665"/>
          </a:xfrm>
          <a:custGeom>
            <a:avLst/>
            <a:gdLst/>
            <a:ahLst/>
            <a:cxnLst/>
            <a:rect l="l" t="t" r="r" b="b"/>
            <a:pathLst>
              <a:path w="2353461" h="2435665">
                <a:moveTo>
                  <a:pt x="0" y="0"/>
                </a:moveTo>
                <a:lnTo>
                  <a:pt x="2353461" y="0"/>
                </a:lnTo>
                <a:lnTo>
                  <a:pt x="2353461" y="2435665"/>
                </a:lnTo>
                <a:lnTo>
                  <a:pt x="0" y="243566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38" name="Freeform 338"/>
          <p:cNvSpPr/>
          <p:nvPr/>
        </p:nvSpPr>
        <p:spPr>
          <a:xfrm>
            <a:off x="7892478" y="3992261"/>
            <a:ext cx="2399728" cy="2333735"/>
          </a:xfrm>
          <a:custGeom>
            <a:avLst/>
            <a:gdLst/>
            <a:ahLst/>
            <a:cxnLst/>
            <a:rect l="l" t="t" r="r" b="b"/>
            <a:pathLst>
              <a:path w="2399728" h="2333735">
                <a:moveTo>
                  <a:pt x="0" y="0"/>
                </a:moveTo>
                <a:lnTo>
                  <a:pt x="2399727" y="0"/>
                </a:lnTo>
                <a:lnTo>
                  <a:pt x="2399727" y="2333735"/>
                </a:lnTo>
                <a:lnTo>
                  <a:pt x="0" y="233373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31999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39" name="Freeform 339"/>
          <p:cNvSpPr/>
          <p:nvPr/>
        </p:nvSpPr>
        <p:spPr>
          <a:xfrm>
            <a:off x="5486400" y="3438144"/>
            <a:ext cx="7315200" cy="3410712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alphaModFix amt="46000"/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40" name="Freeform 340"/>
          <p:cNvSpPr/>
          <p:nvPr/>
        </p:nvSpPr>
        <p:spPr>
          <a:xfrm>
            <a:off x="7093718" y="2759275"/>
            <a:ext cx="4100563" cy="1102026"/>
          </a:xfrm>
          <a:custGeom>
            <a:avLst/>
            <a:gdLst/>
            <a:ahLst/>
            <a:cxnLst/>
            <a:rect l="l" t="t" r="r" b="b"/>
            <a:pathLst>
              <a:path w="4100563" h="1102026">
                <a:moveTo>
                  <a:pt x="0" y="0"/>
                </a:moveTo>
                <a:lnTo>
                  <a:pt x="4100564" y="0"/>
                </a:lnTo>
                <a:lnTo>
                  <a:pt x="4100564" y="1102026"/>
                </a:lnTo>
                <a:lnTo>
                  <a:pt x="0" y="110202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341" name="Freeform 341"/>
          <p:cNvSpPr/>
          <p:nvPr/>
        </p:nvSpPr>
        <p:spPr>
          <a:xfrm>
            <a:off x="4712407" y="8157311"/>
            <a:ext cx="2263544" cy="1029913"/>
          </a:xfrm>
          <a:custGeom>
            <a:avLst/>
            <a:gdLst/>
            <a:ahLst/>
            <a:cxnLst/>
            <a:rect l="l" t="t" r="r" b="b"/>
            <a:pathLst>
              <a:path w="2263544" h="1029913">
                <a:moveTo>
                  <a:pt x="0" y="0"/>
                </a:moveTo>
                <a:lnTo>
                  <a:pt x="2263544" y="0"/>
                </a:lnTo>
                <a:lnTo>
                  <a:pt x="2263544" y="1029913"/>
                </a:lnTo>
                <a:lnTo>
                  <a:pt x="0" y="102991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42" name="Freeform 342"/>
          <p:cNvSpPr/>
          <p:nvPr/>
        </p:nvSpPr>
        <p:spPr>
          <a:xfrm>
            <a:off x="11334036" y="8199584"/>
            <a:ext cx="2410428" cy="910941"/>
          </a:xfrm>
          <a:custGeom>
            <a:avLst/>
            <a:gdLst/>
            <a:ahLst/>
            <a:cxnLst/>
            <a:rect l="l" t="t" r="r" b="b"/>
            <a:pathLst>
              <a:path w="2410428" h="910941">
                <a:moveTo>
                  <a:pt x="0" y="0"/>
                </a:moveTo>
                <a:lnTo>
                  <a:pt x="2410428" y="0"/>
                </a:lnTo>
                <a:lnTo>
                  <a:pt x="2410428" y="910941"/>
                </a:lnTo>
                <a:lnTo>
                  <a:pt x="0" y="91094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43" name="Freeform 343"/>
          <p:cNvSpPr/>
          <p:nvPr/>
        </p:nvSpPr>
        <p:spPr>
          <a:xfrm>
            <a:off x="11387580" y="2590233"/>
            <a:ext cx="1308031" cy="547193"/>
          </a:xfrm>
          <a:custGeom>
            <a:avLst/>
            <a:gdLst/>
            <a:ahLst/>
            <a:cxnLst/>
            <a:rect l="l" t="t" r="r" b="b"/>
            <a:pathLst>
              <a:path w="1308031" h="547193">
                <a:moveTo>
                  <a:pt x="0" y="0"/>
                </a:moveTo>
                <a:lnTo>
                  <a:pt x="1308031" y="0"/>
                </a:lnTo>
                <a:lnTo>
                  <a:pt x="1308031" y="547193"/>
                </a:lnTo>
                <a:lnTo>
                  <a:pt x="0" y="547193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45" name="Freeform 345"/>
          <p:cNvSpPr/>
          <p:nvPr/>
        </p:nvSpPr>
        <p:spPr>
          <a:xfrm>
            <a:off x="7892478" y="8339094"/>
            <a:ext cx="2197304" cy="919206"/>
          </a:xfrm>
          <a:custGeom>
            <a:avLst/>
            <a:gdLst/>
            <a:ahLst/>
            <a:cxnLst/>
            <a:rect l="l" t="t" r="r" b="b"/>
            <a:pathLst>
              <a:path w="2197304" h="919206">
                <a:moveTo>
                  <a:pt x="0" y="0"/>
                </a:moveTo>
                <a:lnTo>
                  <a:pt x="2197304" y="0"/>
                </a:lnTo>
                <a:lnTo>
                  <a:pt x="2197304" y="919206"/>
                </a:lnTo>
                <a:lnTo>
                  <a:pt x="0" y="9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46" name="Freeform 346"/>
          <p:cNvSpPr/>
          <p:nvPr/>
        </p:nvSpPr>
        <p:spPr>
          <a:xfrm>
            <a:off x="2905853" y="8895576"/>
            <a:ext cx="2078490" cy="545604"/>
          </a:xfrm>
          <a:custGeom>
            <a:avLst/>
            <a:gdLst/>
            <a:ahLst/>
            <a:cxnLst/>
            <a:rect l="l" t="t" r="r" b="b"/>
            <a:pathLst>
              <a:path w="2078490" h="545604">
                <a:moveTo>
                  <a:pt x="0" y="0"/>
                </a:moveTo>
                <a:lnTo>
                  <a:pt x="2078491" y="0"/>
                </a:lnTo>
                <a:lnTo>
                  <a:pt x="2078491" y="545604"/>
                </a:lnTo>
                <a:lnTo>
                  <a:pt x="0" y="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47" name="Freeform 347"/>
          <p:cNvSpPr/>
          <p:nvPr/>
        </p:nvSpPr>
        <p:spPr>
          <a:xfrm rot="-1212907">
            <a:off x="4648343" y="6332691"/>
            <a:ext cx="672001" cy="576241"/>
          </a:xfrm>
          <a:custGeom>
            <a:avLst/>
            <a:gdLst/>
            <a:ahLst/>
            <a:cxnLst/>
            <a:rect l="l" t="t" r="r" b="b"/>
            <a:pathLst>
              <a:path w="672001" h="576241">
                <a:moveTo>
                  <a:pt x="0" y="0"/>
                </a:moveTo>
                <a:lnTo>
                  <a:pt x="672002" y="0"/>
                </a:lnTo>
                <a:lnTo>
                  <a:pt x="672002" y="576241"/>
                </a:lnTo>
                <a:lnTo>
                  <a:pt x="0" y="57624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48" name="Freeform 348"/>
          <p:cNvSpPr/>
          <p:nvPr/>
        </p:nvSpPr>
        <p:spPr>
          <a:xfrm rot="1075206">
            <a:off x="16257666" y="3097327"/>
            <a:ext cx="746450" cy="665274"/>
          </a:xfrm>
          <a:custGeom>
            <a:avLst/>
            <a:gdLst/>
            <a:ahLst/>
            <a:cxnLst/>
            <a:rect l="l" t="t" r="r" b="b"/>
            <a:pathLst>
              <a:path w="746450" h="665274">
                <a:moveTo>
                  <a:pt x="0" y="0"/>
                </a:moveTo>
                <a:lnTo>
                  <a:pt x="746450" y="0"/>
                </a:lnTo>
                <a:lnTo>
                  <a:pt x="746450" y="665273"/>
                </a:lnTo>
                <a:lnTo>
                  <a:pt x="0" y="66527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349" name="Freeform 349"/>
          <p:cNvSpPr/>
          <p:nvPr/>
        </p:nvSpPr>
        <p:spPr>
          <a:xfrm>
            <a:off x="2354361" y="4622424"/>
            <a:ext cx="764944" cy="675063"/>
          </a:xfrm>
          <a:custGeom>
            <a:avLst/>
            <a:gdLst/>
            <a:ahLst/>
            <a:cxnLst/>
            <a:rect l="l" t="t" r="r" b="b"/>
            <a:pathLst>
              <a:path w="764944" h="675063">
                <a:moveTo>
                  <a:pt x="0" y="0"/>
                </a:moveTo>
                <a:lnTo>
                  <a:pt x="764944" y="0"/>
                </a:lnTo>
                <a:lnTo>
                  <a:pt x="764944" y="675063"/>
                </a:lnTo>
                <a:lnTo>
                  <a:pt x="0" y="675063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350" name="Freeform 350"/>
          <p:cNvSpPr/>
          <p:nvPr/>
        </p:nvSpPr>
        <p:spPr>
          <a:xfrm rot="1034921">
            <a:off x="11593237" y="7997312"/>
            <a:ext cx="813208" cy="795589"/>
          </a:xfrm>
          <a:custGeom>
            <a:avLst/>
            <a:gdLst/>
            <a:ahLst/>
            <a:cxnLst/>
            <a:rect l="l" t="t" r="r" b="b"/>
            <a:pathLst>
              <a:path w="813208" h="795589">
                <a:moveTo>
                  <a:pt x="0" y="0"/>
                </a:moveTo>
                <a:lnTo>
                  <a:pt x="813208" y="0"/>
                </a:lnTo>
                <a:lnTo>
                  <a:pt x="813208" y="795588"/>
                </a:lnTo>
                <a:lnTo>
                  <a:pt x="0" y="795588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351" name="Freeform 351"/>
          <p:cNvSpPr/>
          <p:nvPr/>
        </p:nvSpPr>
        <p:spPr>
          <a:xfrm>
            <a:off x="13339813" y="923125"/>
            <a:ext cx="454461" cy="471555"/>
          </a:xfrm>
          <a:custGeom>
            <a:avLst/>
            <a:gdLst/>
            <a:ahLst/>
            <a:cxnLst/>
            <a:rect l="l" t="t" r="r" b="b"/>
            <a:pathLst>
              <a:path w="454461" h="471555">
                <a:moveTo>
                  <a:pt x="0" y="0"/>
                </a:moveTo>
                <a:lnTo>
                  <a:pt x="454461" y="0"/>
                </a:lnTo>
                <a:lnTo>
                  <a:pt x="454461" y="471555"/>
                </a:lnTo>
                <a:lnTo>
                  <a:pt x="0" y="471555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grpSp>
        <p:nvGrpSpPr>
          <p:cNvPr id="352" name="Group 352"/>
          <p:cNvGrpSpPr/>
          <p:nvPr/>
        </p:nvGrpSpPr>
        <p:grpSpPr>
          <a:xfrm>
            <a:off x="194350" y="1219952"/>
            <a:ext cx="17795983" cy="8221228"/>
            <a:chOff x="0" y="0"/>
            <a:chExt cx="23727978" cy="10961637"/>
          </a:xfrm>
        </p:grpSpPr>
        <p:sp>
          <p:nvSpPr>
            <p:cNvPr id="353" name="Freeform 353"/>
            <p:cNvSpPr/>
            <p:nvPr/>
          </p:nvSpPr>
          <p:spPr>
            <a:xfrm rot="-1814405">
              <a:off x="6089811" y="278797"/>
              <a:ext cx="526807" cy="989309"/>
            </a:xfrm>
            <a:custGeom>
              <a:avLst/>
              <a:gdLst/>
              <a:ahLst/>
              <a:cxnLst/>
              <a:rect l="l" t="t" r="r" b="b"/>
              <a:pathLst>
                <a:path w="526807" h="989309">
                  <a:moveTo>
                    <a:pt x="0" y="0"/>
                  </a:moveTo>
                  <a:lnTo>
                    <a:pt x="526807" y="0"/>
                  </a:lnTo>
                  <a:lnTo>
                    <a:pt x="526807" y="989309"/>
                  </a:lnTo>
                  <a:lnTo>
                    <a:pt x="0" y="98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4" name="Freeform 354"/>
            <p:cNvSpPr/>
            <p:nvPr/>
          </p:nvSpPr>
          <p:spPr>
            <a:xfrm>
              <a:off x="0" y="8378188"/>
              <a:ext cx="825612" cy="688010"/>
            </a:xfrm>
            <a:custGeom>
              <a:avLst/>
              <a:gdLst/>
              <a:ahLst/>
              <a:cxnLst/>
              <a:rect l="l" t="t" r="r" b="b"/>
              <a:pathLst>
                <a:path w="825612" h="688010">
                  <a:moveTo>
                    <a:pt x="0" y="0"/>
                  </a:moveTo>
                  <a:lnTo>
                    <a:pt x="825612" y="0"/>
                  </a:lnTo>
                  <a:lnTo>
                    <a:pt x="825612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5" name="Freeform 355"/>
            <p:cNvSpPr/>
            <p:nvPr/>
          </p:nvSpPr>
          <p:spPr>
            <a:xfrm>
              <a:off x="2425857" y="2130640"/>
              <a:ext cx="940242" cy="940242"/>
            </a:xfrm>
            <a:custGeom>
              <a:avLst/>
              <a:gdLst/>
              <a:ahLst/>
              <a:cxnLst/>
              <a:rect l="l" t="t" r="r" b="b"/>
              <a:pathLst>
                <a:path w="940242" h="940242">
                  <a:moveTo>
                    <a:pt x="0" y="0"/>
                  </a:moveTo>
                  <a:lnTo>
                    <a:pt x="940242" y="0"/>
                  </a:lnTo>
                  <a:lnTo>
                    <a:pt x="940242" y="940242"/>
                  </a:lnTo>
                  <a:lnTo>
                    <a:pt x="0" y="94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6" name="Freeform 356"/>
            <p:cNvSpPr/>
            <p:nvPr/>
          </p:nvSpPr>
          <p:spPr>
            <a:xfrm>
              <a:off x="17098294" y="8719875"/>
              <a:ext cx="688010" cy="688010"/>
            </a:xfrm>
            <a:custGeom>
              <a:avLst/>
              <a:gdLst/>
              <a:ahLst/>
              <a:cxnLst/>
              <a:rect l="l" t="t" r="r" b="b"/>
              <a:pathLst>
                <a:path w="688010" h="688010">
                  <a:moveTo>
                    <a:pt x="0" y="0"/>
                  </a:moveTo>
                  <a:lnTo>
                    <a:pt x="688010" y="0"/>
                  </a:lnTo>
                  <a:lnTo>
                    <a:pt x="688010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9">
                <a:extLst>
                  <a:ext uri="{96DAC541-7B7A-43D3-8B79-37D633B846F1}">
                    <asvg:svgBlip xmlns:asvg="http://schemas.microsoft.com/office/drawing/2016/SVG/main" r:embed="rId6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7" name="Freeform 357"/>
            <p:cNvSpPr/>
            <p:nvPr/>
          </p:nvSpPr>
          <p:spPr>
            <a:xfrm>
              <a:off x="21582926" y="0"/>
              <a:ext cx="773452" cy="773452"/>
            </a:xfrm>
            <a:custGeom>
              <a:avLst/>
              <a:gdLst/>
              <a:ahLst/>
              <a:cxnLst/>
              <a:rect l="l" t="t" r="r" b="b"/>
              <a:pathLst>
                <a:path w="773452" h="773452">
                  <a:moveTo>
                    <a:pt x="0" y="0"/>
                  </a:moveTo>
                  <a:lnTo>
                    <a:pt x="773452" y="0"/>
                  </a:lnTo>
                  <a:lnTo>
                    <a:pt x="773452" y="773452"/>
                  </a:lnTo>
                  <a:lnTo>
                    <a:pt x="0" y="773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1">
                <a:extLst>
                  <a:ext uri="{96DAC541-7B7A-43D3-8B79-37D633B846F1}">
                    <asvg:svgBlip xmlns:asvg="http://schemas.microsoft.com/office/drawing/2016/SVG/main" r:embed="rId6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8" name="Freeform 358"/>
            <p:cNvSpPr/>
            <p:nvPr/>
          </p:nvSpPr>
          <p:spPr>
            <a:xfrm>
              <a:off x="22694491" y="4110637"/>
              <a:ext cx="1033487" cy="880617"/>
            </a:xfrm>
            <a:custGeom>
              <a:avLst/>
              <a:gdLst/>
              <a:ahLst/>
              <a:cxnLst/>
              <a:rect l="l" t="t" r="r" b="b"/>
              <a:pathLst>
                <a:path w="1033487" h="880617">
                  <a:moveTo>
                    <a:pt x="0" y="0"/>
                  </a:moveTo>
                  <a:lnTo>
                    <a:pt x="1033487" y="0"/>
                  </a:lnTo>
                  <a:lnTo>
                    <a:pt x="1033487" y="880617"/>
                  </a:lnTo>
                  <a:lnTo>
                    <a:pt x="0" y="880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3">
                <a:extLst>
                  <a:ext uri="{96DAC541-7B7A-43D3-8B79-37D633B846F1}">
                    <asvg:svgBlip xmlns:asvg="http://schemas.microsoft.com/office/drawing/2016/SVG/main" r:embed="rId6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9" name="Freeform 359"/>
            <p:cNvSpPr/>
            <p:nvPr/>
          </p:nvSpPr>
          <p:spPr>
            <a:xfrm>
              <a:off x="16644764" y="135266"/>
              <a:ext cx="971261" cy="971261"/>
            </a:xfrm>
            <a:custGeom>
              <a:avLst/>
              <a:gdLst/>
              <a:ahLst/>
              <a:cxnLst/>
              <a:rect l="l" t="t" r="r" b="b"/>
              <a:pathLst>
                <a:path w="971261" h="971261">
                  <a:moveTo>
                    <a:pt x="0" y="0"/>
                  </a:moveTo>
                  <a:lnTo>
                    <a:pt x="971261" y="0"/>
                  </a:lnTo>
                  <a:lnTo>
                    <a:pt x="971261" y="971261"/>
                  </a:lnTo>
                  <a:lnTo>
                    <a:pt x="0" y="971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5">
                <a:extLst>
                  <a:ext uri="{96DAC541-7B7A-43D3-8B79-37D633B846F1}">
                    <asvg:svgBlip xmlns:asvg="http://schemas.microsoft.com/office/drawing/2016/SVG/main" r:embed="rId6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0" name="Freeform 360"/>
            <p:cNvSpPr/>
            <p:nvPr/>
          </p:nvSpPr>
          <p:spPr>
            <a:xfrm>
              <a:off x="13556157" y="10107471"/>
              <a:ext cx="854166" cy="854166"/>
            </a:xfrm>
            <a:custGeom>
              <a:avLst/>
              <a:gdLst/>
              <a:ahLst/>
              <a:cxnLst/>
              <a:rect l="l" t="t" r="r" b="b"/>
              <a:pathLst>
                <a:path w="854166" h="854166">
                  <a:moveTo>
                    <a:pt x="0" y="0"/>
                  </a:moveTo>
                  <a:lnTo>
                    <a:pt x="854165" y="0"/>
                  </a:lnTo>
                  <a:lnTo>
                    <a:pt x="854165" y="854166"/>
                  </a:lnTo>
                  <a:lnTo>
                    <a:pt x="0" y="8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7">
                <a:extLst>
                  <a:ext uri="{96DAC541-7B7A-43D3-8B79-37D633B846F1}">
                    <asvg:svgBlip xmlns:asvg="http://schemas.microsoft.com/office/drawing/2016/SVG/main" r:embed="rId6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61" name="Freeform 361"/>
          <p:cNvSpPr/>
          <p:nvPr/>
        </p:nvSpPr>
        <p:spPr>
          <a:xfrm>
            <a:off x="7504563" y="8256904"/>
            <a:ext cx="620966" cy="541793"/>
          </a:xfrm>
          <a:custGeom>
            <a:avLst/>
            <a:gdLst/>
            <a:ahLst/>
            <a:cxnLst/>
            <a:rect l="l" t="t" r="r" b="b"/>
            <a:pathLst>
              <a:path w="620966" h="541793">
                <a:moveTo>
                  <a:pt x="0" y="0"/>
                </a:moveTo>
                <a:lnTo>
                  <a:pt x="620966" y="0"/>
                </a:lnTo>
                <a:lnTo>
                  <a:pt x="620966" y="541793"/>
                </a:lnTo>
                <a:lnTo>
                  <a:pt x="0" y="541793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62" name="Freeform 362"/>
          <p:cNvSpPr/>
          <p:nvPr/>
        </p:nvSpPr>
        <p:spPr>
          <a:xfrm rot="-939153">
            <a:off x="1266044" y="6394231"/>
            <a:ext cx="585717" cy="581324"/>
          </a:xfrm>
          <a:custGeom>
            <a:avLst/>
            <a:gdLst/>
            <a:ahLst/>
            <a:cxnLst/>
            <a:rect l="l" t="t" r="r" b="b"/>
            <a:pathLst>
              <a:path w="585717" h="581324">
                <a:moveTo>
                  <a:pt x="0" y="0"/>
                </a:moveTo>
                <a:lnTo>
                  <a:pt x="585716" y="0"/>
                </a:lnTo>
                <a:lnTo>
                  <a:pt x="585716" y="581324"/>
                </a:lnTo>
                <a:lnTo>
                  <a:pt x="0" y="581324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363" name="Freeform 363"/>
          <p:cNvSpPr/>
          <p:nvPr/>
        </p:nvSpPr>
        <p:spPr>
          <a:xfrm rot="1970979">
            <a:off x="7318265" y="2237047"/>
            <a:ext cx="436180" cy="425276"/>
          </a:xfrm>
          <a:custGeom>
            <a:avLst/>
            <a:gdLst/>
            <a:ahLst/>
            <a:cxnLst/>
            <a:rect l="l" t="t" r="r" b="b"/>
            <a:pathLst>
              <a:path w="436180" h="425276">
                <a:moveTo>
                  <a:pt x="0" y="0"/>
                </a:moveTo>
                <a:lnTo>
                  <a:pt x="436180" y="0"/>
                </a:lnTo>
                <a:lnTo>
                  <a:pt x="436180" y="425276"/>
                </a:lnTo>
                <a:lnTo>
                  <a:pt x="0" y="425276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364" name="TextBox 364"/>
          <p:cNvSpPr txBox="1"/>
          <p:nvPr/>
        </p:nvSpPr>
        <p:spPr>
          <a:xfrm>
            <a:off x="6362542" y="6825311"/>
            <a:ext cx="556291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spc="-84" dirty="0" err="1">
                <a:solidFill>
                  <a:srgbClr val="743C1F"/>
                </a:solidFill>
                <a:latin typeface="UTM Avo Bold"/>
                <a:ea typeface="UTM Avo Bold"/>
                <a:cs typeface="UTM Avo Bold"/>
                <a:sym typeface="UTM Avo Bold"/>
              </a:rPr>
              <a:t>Bài</a:t>
            </a:r>
            <a:r>
              <a:rPr lang="en-US" sz="3399" b="1" spc="-84" dirty="0">
                <a:solidFill>
                  <a:srgbClr val="743C1F"/>
                </a:solidFill>
                <a:latin typeface="UTM Avo Bold"/>
                <a:ea typeface="UTM Avo Bold"/>
                <a:cs typeface="UTM Avo Bold"/>
                <a:sym typeface="UTM Avo Bold"/>
              </a:rPr>
              <a:t> 123 - </a:t>
            </a:r>
            <a:r>
              <a:rPr lang="en-US" sz="3399" b="1" spc="-84" dirty="0" err="1">
                <a:solidFill>
                  <a:srgbClr val="743C1F"/>
                </a:solidFill>
                <a:latin typeface="UTM Avo Bold"/>
                <a:ea typeface="UTM Avo Bold"/>
                <a:cs typeface="UTM Avo Bold"/>
                <a:sym typeface="UTM Avo Bold"/>
              </a:rPr>
              <a:t>trang</a:t>
            </a:r>
            <a:r>
              <a:rPr lang="en-US" sz="3399" b="1" spc="-84" dirty="0">
                <a:solidFill>
                  <a:srgbClr val="743C1F"/>
                </a:solidFill>
                <a:latin typeface="UTM Avo Bold"/>
                <a:ea typeface="UTM Avo Bold"/>
                <a:cs typeface="UTM Avo Bold"/>
                <a:sym typeface="UTM Avo Bold"/>
              </a:rPr>
              <a:t> 53</a:t>
            </a:r>
          </a:p>
        </p:txBody>
      </p:sp>
      <p:pic>
        <p:nvPicPr>
          <p:cNvPr id="367" name="Picture 366">
            <a:extLst>
              <a:ext uri="{FF2B5EF4-FFF2-40B4-BE49-F238E27FC236}">
                <a16:creationId xmlns:a16="http://schemas.microsoft.com/office/drawing/2014/main" id="{B7EF5F96-23EB-6BA8-D1CA-E721736344F5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5" y="213969"/>
            <a:ext cx="1555890" cy="1978477"/>
          </a:xfrm>
          <a:prstGeom prst="rect">
            <a:avLst/>
          </a:prstGeom>
        </p:spPr>
      </p:pic>
      <p:pic>
        <p:nvPicPr>
          <p:cNvPr id="369" name="Picture 368">
            <a:extLst>
              <a:ext uri="{FF2B5EF4-FFF2-40B4-BE49-F238E27FC236}">
                <a16:creationId xmlns:a16="http://schemas.microsoft.com/office/drawing/2014/main" id="{230A644A-79B2-0AD5-6969-E0A8F6ABD2A4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878" y="3028444"/>
            <a:ext cx="1715490" cy="1762490"/>
          </a:xfrm>
          <a:prstGeom prst="rect">
            <a:avLst/>
          </a:prstGeom>
        </p:spPr>
      </p:pic>
      <p:pic>
        <p:nvPicPr>
          <p:cNvPr id="366" name="Picture 365">
            <a:extLst>
              <a:ext uri="{FF2B5EF4-FFF2-40B4-BE49-F238E27FC236}">
                <a16:creationId xmlns:a16="http://schemas.microsoft.com/office/drawing/2014/main" id="{75A14591-626B-C513-10AD-F738BC52DE62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3925499" y="4049532"/>
            <a:ext cx="10489195" cy="2440287"/>
          </a:xfrm>
          <a:prstGeom prst="rect">
            <a:avLst/>
          </a:prstGeom>
        </p:spPr>
      </p:pic>
      <p:pic>
        <p:nvPicPr>
          <p:cNvPr id="368" name="Picture 367">
            <a:extLst>
              <a:ext uri="{FF2B5EF4-FFF2-40B4-BE49-F238E27FC236}">
                <a16:creationId xmlns:a16="http://schemas.microsoft.com/office/drawing/2014/main" id="{F96EFABB-A464-9F0D-5D43-C02697B0E0FE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6560407" y="2573200"/>
            <a:ext cx="5130800" cy="165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A6A5E-90F7-0827-00E1-70FC05920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255CE8-0B04-C53A-6F32-49D6563EE14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9A81F1-602E-12F2-A0D4-88AFFDDDF378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DAE179D-4A58-288F-7669-4F5002D859FF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77EE52C-B26B-DD72-13AC-4DD50B4D94CF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6AAD08-03F9-F157-2A51-EA259D86B1F5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7A37CB6-38B7-0F9D-C27E-444F6EECE067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C65878D-35CA-122A-EAD2-6B76BAFBAB51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9943D68-C7C6-97AE-B770-BFB0DCA31FAF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D8F80DC-29B8-FFAB-D96D-F17851C53D25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4E82A4C-FE4A-3E41-EE48-3596D98DE856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E8772AA-9E40-664A-25B5-02956AB476C6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83504EA-CCE5-995A-FA80-0291F795B00B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ED15397-27EF-37DA-7739-7C388BDD789A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827935F-73DB-5213-1E45-746F3085E6A0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1E85B-A1C8-0298-C3C4-BBE436364F6E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3D4F79BE-983C-6D25-A760-4D923A906F69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B55AB220-921C-6DF2-93B9-34413A51AF68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1FC43D01-7A69-8DB2-24A9-9A8E93710E33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Gà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4050390E-31CC-37E0-8300-C01331967172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Nai</a:t>
            </a: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77EB543D-C9C5-74D2-746E-E6940673A9AA}"/>
              </a:ext>
            </a:extLst>
          </p:cNvPr>
          <p:cNvSpPr/>
          <p:nvPr/>
        </p:nvSpPr>
        <p:spPr>
          <a:xfrm>
            <a:off x="5025542" y="4659896"/>
            <a:ext cx="1772197" cy="2675014"/>
          </a:xfrm>
          <a:custGeom>
            <a:avLst/>
            <a:gdLst/>
            <a:ahLst/>
            <a:cxnLst/>
            <a:rect l="l" t="t" r="r" b="b"/>
            <a:pathLst>
              <a:path w="1772197" h="2675014">
                <a:moveTo>
                  <a:pt x="0" y="0"/>
                </a:moveTo>
                <a:lnTo>
                  <a:pt x="1772197" y="0"/>
                </a:lnTo>
                <a:lnTo>
                  <a:pt x="1772197" y="2675013"/>
                </a:lnTo>
                <a:lnTo>
                  <a:pt x="0" y="26750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703115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9235-15C4-9DE9-F235-D0BA76BC2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BADBFA-5CB4-104B-8B04-A0BA8C5E34C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113870E-2D17-4846-E496-6BDC4B8183EE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6ED442-7987-6AAC-70EF-43C65DF50A83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5C961F-3F85-91C6-F975-CBCED9661482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AB31E5A-411D-A514-97E2-5DE50B06D40A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FD7234F-ABE2-C3CB-B34F-C2688A9C9DFD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FAC8D26-B63E-2516-B876-C1F8F54753E8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1DC2AC-D9F8-627E-A3A1-C7D196D4E072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FFBDAA4-FCDE-C1FD-5838-C4283C37A536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37BDB35-DE6C-8D52-666E-2F98F5B9D6D4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07E9330-0BB9-E20B-3A7F-866999EA027D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84C7F92-3993-7407-8587-2BA93EAE8513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431E9C3-2F02-8935-7C67-357A5FFF2804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4D4399A-8986-EFB9-76E4-EB12C1703550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5DEB79-F50C-0F57-79A9-E1ABB89575A5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82775A59-248F-531A-0B54-606DA2B26AC5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F2D78F5B-0E8C-7E44-542A-7ADC120A2E1A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AD5E9D0-D187-97D6-BE02-6EE13DF49C2C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Gà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723D2D82-F36E-E643-95BE-F21B2651125A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Nai</a:t>
            </a: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7867EF42-6158-7FFD-FC33-AEA93FB5B011}"/>
              </a:ext>
            </a:extLst>
          </p:cNvPr>
          <p:cNvSpPr/>
          <p:nvPr/>
        </p:nvSpPr>
        <p:spPr>
          <a:xfrm>
            <a:off x="5025542" y="4659896"/>
            <a:ext cx="1772197" cy="2675014"/>
          </a:xfrm>
          <a:custGeom>
            <a:avLst/>
            <a:gdLst/>
            <a:ahLst/>
            <a:cxnLst/>
            <a:rect l="l" t="t" r="r" b="b"/>
            <a:pathLst>
              <a:path w="1772197" h="2675014">
                <a:moveTo>
                  <a:pt x="0" y="0"/>
                </a:moveTo>
                <a:lnTo>
                  <a:pt x="1772197" y="0"/>
                </a:lnTo>
                <a:lnTo>
                  <a:pt x="1772197" y="2675013"/>
                </a:lnTo>
                <a:lnTo>
                  <a:pt x="0" y="26750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32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108D-5060-E722-7220-3254EEC4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A9531C-0CCE-99D3-51F0-B4DAE5E763E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0248781-C6B7-69AE-9BA4-A1FD7455D8B1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79BC90-A092-4445-4EC0-1E1E4C3DEFFB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24EBCD6-087E-50A9-E7A1-08D6B98339C9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0A618F6-D85B-9D28-030C-B24E28B426EC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496BC84-F2F0-9643-A669-644721D2174C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9F816-E3CE-09C4-CED0-982EC1857678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42FE768-4859-C349-B76E-58FB21366C59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EF50F47-5494-99E8-2333-BB38961FBA35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91F804-A721-3F19-8281-EAF3EE8F4ABE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AFAAB19-D30D-1A88-91FB-D9A842275E1A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20106DC-C88F-0102-1E7B-5DB9F16DD6A7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D6EEF10-B134-93A0-A8E1-C4B56BBA07B7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3EE3E77-1308-4A13-C13A-F56A0971B7E5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64670A-D9E7-7AE2-5064-33AD2231554A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4D2E9929-68D7-2C48-110A-5C983C9B511F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73CB42F7-AEA0-3FFE-A602-9A148227BD0E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EBE8A9E-B156-04D8-6FB1-BF48F7120F08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Mèo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FDB0D31E-DE1B-A1CE-EDD6-7AAD98CD10FB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Voi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AD87A6B-60BB-0241-7131-2E5309CEE1F4}"/>
              </a:ext>
            </a:extLst>
          </p:cNvPr>
          <p:cNvSpPr/>
          <p:nvPr/>
        </p:nvSpPr>
        <p:spPr>
          <a:xfrm>
            <a:off x="4271148" y="4659896"/>
            <a:ext cx="3573836" cy="2739941"/>
          </a:xfrm>
          <a:custGeom>
            <a:avLst/>
            <a:gdLst/>
            <a:ahLst/>
            <a:cxnLst/>
            <a:rect l="l" t="t" r="r" b="b"/>
            <a:pathLst>
              <a:path w="3573836" h="2739941">
                <a:moveTo>
                  <a:pt x="0" y="0"/>
                </a:moveTo>
                <a:lnTo>
                  <a:pt x="3573836" y="0"/>
                </a:lnTo>
                <a:lnTo>
                  <a:pt x="3573836" y="2739941"/>
                </a:lnTo>
                <a:lnTo>
                  <a:pt x="0" y="27399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625463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FDD3D-6801-9C61-E9DC-6E6028AC5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A8FBEA-C3E7-2656-7550-2ABE59323A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7EC4D1-B239-E458-0A85-74D116590910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D911E5-AFEC-02D1-343E-5E7D0496CCB3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40C73C1-BD7D-FC46-7A84-0D1E84E6EDDA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513DE8D-9657-3B94-DC7B-047699297EF7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23C4810-A877-E4A5-52B4-AFE5E2630120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C347207-353D-91BA-2FC6-71EF764D2ADB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6437F10-09A7-07B4-74EB-74FBF8B21149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A977F08-E4C3-B232-BB27-A82A5CA43D98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B29FED7-953A-742E-BAE8-E3A9795EE6EE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9A82057-1E1B-A69D-5F28-916E85B410E7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083E837-D528-9375-A000-8E6DAC54983D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75E5BFB-25E5-88D2-278F-92B3BA3D32D8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F62466E-62A8-6481-CA99-FA625D0D2F01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9681D0-48A1-06BC-3223-3B4E2AA3ED8A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D00EBBC9-F074-D9DE-BF6B-5A3A197E796B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50AF6A6-5885-C899-E294-78889839467D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AC75AC2F-B7CB-5235-EA62-192DA1F49A7A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Mèo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BD8416D3-71DC-645A-7CF8-9502BE61836B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Voi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9C8BAF7-4C70-91A4-D12E-5ECC5FC879D1}"/>
              </a:ext>
            </a:extLst>
          </p:cNvPr>
          <p:cNvSpPr/>
          <p:nvPr/>
        </p:nvSpPr>
        <p:spPr>
          <a:xfrm>
            <a:off x="4271148" y="4659896"/>
            <a:ext cx="3573836" cy="2739941"/>
          </a:xfrm>
          <a:custGeom>
            <a:avLst/>
            <a:gdLst/>
            <a:ahLst/>
            <a:cxnLst/>
            <a:rect l="l" t="t" r="r" b="b"/>
            <a:pathLst>
              <a:path w="3573836" h="2739941">
                <a:moveTo>
                  <a:pt x="0" y="0"/>
                </a:moveTo>
                <a:lnTo>
                  <a:pt x="3573836" y="0"/>
                </a:lnTo>
                <a:lnTo>
                  <a:pt x="3573836" y="2739941"/>
                </a:lnTo>
                <a:lnTo>
                  <a:pt x="0" y="27399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0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75A9-2A64-AED6-5BF6-15EB9D20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0AD44C-3B7A-8FF3-C2AB-1C163C0C83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E997A3-9916-28B2-7A65-D4E68F07A98B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3E8A87-527E-37AA-632E-9ABF4962EE3B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D64B0B4-55C1-73A3-9CCE-D2149CDCFBED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F590202-E821-F414-6149-B398C13525D3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0AA5F3B-7871-77E3-D3A5-57019AA0E75E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9F65EE1-4769-D316-8072-3FD4CD03A9E4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9731F0E-6CD8-F06B-5117-22C15E22E654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9381A86-DD0F-7619-F8BC-7447A9F436E0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84C718C-1928-8D37-A3CD-B62594207492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50BAB6C-97B4-2A2A-FD65-1A9556FFF8C7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338F77B-9412-EC3A-1018-12C7997B3437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A161E17-9401-6966-C3D7-4D9C969E6743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8F6680B-F18B-F342-8C5F-04EEB1E6D2BD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91E2F7-CF77-63B2-3FB4-DC58F9BBDD04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914B8034-5E5E-487C-B3D7-9DB0466DA230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8337F3B1-4530-0664-0350-394EE29D12CE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F9075DC8-22E8-41A3-99E3-92E12B31ED46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Mèo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41CD9756-92E3-1EA8-2577-68C79922F118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Voi</a:t>
            </a: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8F0C0C60-6C21-F1D6-0B26-D40F8D0DFE13}"/>
              </a:ext>
            </a:extLst>
          </p:cNvPr>
          <p:cNvSpPr/>
          <p:nvPr/>
        </p:nvSpPr>
        <p:spPr>
          <a:xfrm>
            <a:off x="4389499" y="4410382"/>
            <a:ext cx="2901877" cy="3104995"/>
          </a:xfrm>
          <a:custGeom>
            <a:avLst/>
            <a:gdLst/>
            <a:ahLst/>
            <a:cxnLst/>
            <a:rect l="l" t="t" r="r" b="b"/>
            <a:pathLst>
              <a:path w="2901877" h="3104995">
                <a:moveTo>
                  <a:pt x="0" y="0"/>
                </a:moveTo>
                <a:lnTo>
                  <a:pt x="2901877" y="0"/>
                </a:lnTo>
                <a:lnTo>
                  <a:pt x="2901877" y="3104995"/>
                </a:lnTo>
                <a:lnTo>
                  <a:pt x="0" y="3104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8797295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E6D46-0328-74CE-FD18-4977160B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9B7A16-0482-3824-3652-E54E44B998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237EF18-3ACB-2469-2D34-3DE4EE721BB0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9C5FC4-B859-9AEA-6CE5-72ABC763DB6B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FF4C78-990C-8687-1112-9712135F935A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6AC13AF-3005-64EC-D127-4B8E485C97AB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D36B131-1AD7-DAA0-8C85-CCC37BC3CBCB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C32503C-4D25-0BA3-6070-5F58433F5468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40ACEEA-78A9-16BA-3B60-945CAF105B47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985E6DE-673C-5DD5-2482-4FBD58335A67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CA7FC4F-6FD0-2F5F-8385-C5C4696648E7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0795F37-09AE-3960-ACA5-8C3BF15080F6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8CA5419-8AA6-E502-A5E1-BAA15778B5AA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4F160CA-9269-20F9-F827-2E3BA2ACDF69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0AB5CB5F-E888-E2B4-C002-A76BCE27AC8B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A72DB5-BBF4-6AC9-7154-2E65C8DBFDDD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A94A6E30-613D-C2F0-8219-3AA1FE42C104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AF7DAA9B-1CFA-FA51-BCF0-E3A45B7EE856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98915290-C7F3-834B-8ED5-60033ACE3FC7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Mèo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97975D4D-7C82-26E3-C931-9A4078E39392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Voi</a:t>
            </a: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7F8F5E0E-1ECC-6579-D534-F3D9C4B49295}"/>
              </a:ext>
            </a:extLst>
          </p:cNvPr>
          <p:cNvSpPr/>
          <p:nvPr/>
        </p:nvSpPr>
        <p:spPr>
          <a:xfrm>
            <a:off x="4389499" y="4410382"/>
            <a:ext cx="2901877" cy="3104995"/>
          </a:xfrm>
          <a:custGeom>
            <a:avLst/>
            <a:gdLst/>
            <a:ahLst/>
            <a:cxnLst/>
            <a:rect l="l" t="t" r="r" b="b"/>
            <a:pathLst>
              <a:path w="2901877" h="3104995">
                <a:moveTo>
                  <a:pt x="0" y="0"/>
                </a:moveTo>
                <a:lnTo>
                  <a:pt x="2901877" y="0"/>
                </a:lnTo>
                <a:lnTo>
                  <a:pt x="2901877" y="3104995"/>
                </a:lnTo>
                <a:lnTo>
                  <a:pt x="0" y="31049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26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AF274-04CA-BC23-3AB4-84C426F13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230AB4-C1CE-A9AB-917B-C4A3A646E8E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5B77A5-BB2D-F65B-6740-949CCAD8FD17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875991-FE5F-8088-9338-228ACC560100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14AF16D-F191-1399-D7D0-C4CA38F08B41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D48D535-7A5F-23EE-4B96-5A82119724FD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78A1435-1B33-6F1D-CDE2-5E47F7EFFED5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5F44141-0EFB-8D09-F504-6E030AA4D646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4C89233-0D65-62AE-A580-5F17259E3F3E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3A3665A-9389-1F5F-996E-5C624AC16D2B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458484E-D4E3-E6F0-57B5-8355CF8EC6B1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8059DA4-7739-25A7-3D08-586FCEFDF31F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F3D0837-AE75-C1FA-571D-5C66A2662D5F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2EC9B80-B9B5-E221-0013-D1E027C883E8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90D9D7A2-3DD9-B9EF-D02F-131B6E16040C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464043-ADB1-A3F0-5C7D-FB65987DADE3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98EDB1CF-CF15-D712-5BDB-12F27116B748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6D507188-5A70-D99A-1B2C-67AD167E8089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45E96A95-67A3-0E7C-A3A4-06801A48FA2F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A2C31D78-8428-2483-3D3B-DEC51EC30F73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Voi</a:t>
            </a: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B49E532C-9086-899A-25D1-6AF93AD9F1A9}"/>
              </a:ext>
            </a:extLst>
          </p:cNvPr>
          <p:cNvSpPr/>
          <p:nvPr/>
        </p:nvSpPr>
        <p:spPr>
          <a:xfrm>
            <a:off x="4308422" y="4440092"/>
            <a:ext cx="2735298" cy="2959745"/>
          </a:xfrm>
          <a:custGeom>
            <a:avLst/>
            <a:gdLst/>
            <a:ahLst/>
            <a:cxnLst/>
            <a:rect l="l" t="t" r="r" b="b"/>
            <a:pathLst>
              <a:path w="2735298" h="2959745">
                <a:moveTo>
                  <a:pt x="0" y="0"/>
                </a:moveTo>
                <a:lnTo>
                  <a:pt x="2735299" y="0"/>
                </a:lnTo>
                <a:lnTo>
                  <a:pt x="2735299" y="2959745"/>
                </a:lnTo>
                <a:lnTo>
                  <a:pt x="0" y="2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2649818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E99EE-00B6-79C7-553C-3C8C6C329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B34A26-145E-0F16-BEA5-878EC5FA0A2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D89C4F-B824-F00C-AD3E-2AB69106F3E3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C5812EA-58C8-A2D0-AAD0-544CDD53C1F4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8FC69A8-7CCE-CBEB-DE26-C3D2C323633E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E8CE755-7760-E8C6-1F47-B2AF6AA6D3CE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97E4D67-B8DB-048B-FAEB-8CF7583C7C7B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F5ABFF-990A-766C-F010-40146D378351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6C13F4D-A48F-0110-30AD-35A938A87A41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36DE428-AB42-3A45-244F-B2DB9869CD02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5752B44-79B0-02ED-6256-5B79A2697AA3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ABE9176-76FF-1C70-59C0-FADE801896C4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530584F-3BFB-37A3-78C5-DE0178544E27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DF8A27E-9C0A-C9A1-CBEE-6CC40F272D8F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28BEC4F-3B4D-4D83-2D75-69FBC133BD2D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D27CE-39F7-C4C8-3A79-C1B775AC758F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CAA4594D-CE13-E65B-9021-1C7CFE1D3E02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703ECA5D-F486-CEA1-CEFA-0CBE994E1CB4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F797F127-F554-D191-CAF4-A603469E8B7A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111D0E33-64A0-CD4A-2806-A671DFE26835}"/>
              </a:ext>
            </a:extLst>
          </p:cNvPr>
          <p:cNvSpPr txBox="1"/>
          <p:nvPr/>
        </p:nvSpPr>
        <p:spPr>
          <a:xfrm>
            <a:off x="11160939" y="643847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Voi</a:t>
            </a: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AC5C78F1-B232-2C4C-27AC-8D035A850FB9}"/>
              </a:ext>
            </a:extLst>
          </p:cNvPr>
          <p:cNvSpPr/>
          <p:nvPr/>
        </p:nvSpPr>
        <p:spPr>
          <a:xfrm>
            <a:off x="4308422" y="4440092"/>
            <a:ext cx="2735298" cy="2959745"/>
          </a:xfrm>
          <a:custGeom>
            <a:avLst/>
            <a:gdLst/>
            <a:ahLst/>
            <a:cxnLst/>
            <a:rect l="l" t="t" r="r" b="b"/>
            <a:pathLst>
              <a:path w="2735298" h="2959745">
                <a:moveTo>
                  <a:pt x="0" y="0"/>
                </a:moveTo>
                <a:lnTo>
                  <a:pt x="2735299" y="0"/>
                </a:lnTo>
                <a:lnTo>
                  <a:pt x="2735299" y="2959745"/>
                </a:lnTo>
                <a:lnTo>
                  <a:pt x="0" y="2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519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51A1-51F2-54EE-875C-841DCFF12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1B74BA-F140-674C-E7DB-AED8749C2C8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FF50E1B-2BB1-5761-209B-50F7E19B8B43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EAC0A0A-CE47-C61B-CAE0-C84DBBD9FFF2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750D34D-BDE6-E9BC-1790-C549BC0261F1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248A30C-EE6D-DE72-D372-2C2C27753EDE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F369495-7621-AECF-A11B-53D894EEFF0F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6F37F0-5B16-1C8C-92DF-FBDA34FD5C91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C0A5174-B0FF-0CD2-2C6C-D3786955AEE6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E4A5514-D23A-95E0-BEE6-D32603ED9748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DC71C3C-B2B4-EE59-045C-349BC489AFD1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C17E2BE-7F27-9421-C4A7-DDF8C19DF3FA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E0C6640-9B43-8A8A-448D-181CE3909A82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83FC4D1-0482-ECC1-C928-850B831C98A5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8B8538D-7617-12FD-1155-A7553CF3A326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02CD4-5140-4B5F-396E-4B13AF0F2B78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5715B9CD-055D-3D19-C6B1-A72E11D73E26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8B8E361C-7ECC-E74C-286A-B3D68C6EB7CC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Khỉ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B2582A38-A7D5-089B-4D29-B146E21CAB06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6888659E-7025-4D64-2E02-4FC7A7B2B176}"/>
              </a:ext>
            </a:extLst>
          </p:cNvPr>
          <p:cNvSpPr txBox="1"/>
          <p:nvPr/>
        </p:nvSpPr>
        <p:spPr>
          <a:xfrm>
            <a:off x="11397459" y="647488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Chó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03A1B1C2-B636-F631-4435-F3BEA668B842}"/>
              </a:ext>
            </a:extLst>
          </p:cNvPr>
          <p:cNvSpPr/>
          <p:nvPr/>
        </p:nvSpPr>
        <p:spPr>
          <a:xfrm>
            <a:off x="4484214" y="4272279"/>
            <a:ext cx="2492831" cy="3124175"/>
          </a:xfrm>
          <a:custGeom>
            <a:avLst/>
            <a:gdLst/>
            <a:ahLst/>
            <a:cxnLst/>
            <a:rect l="l" t="t" r="r" b="b"/>
            <a:pathLst>
              <a:path w="2492831" h="3124175">
                <a:moveTo>
                  <a:pt x="0" y="0"/>
                </a:moveTo>
                <a:lnTo>
                  <a:pt x="2492832" y="0"/>
                </a:lnTo>
                <a:lnTo>
                  <a:pt x="2492832" y="3124175"/>
                </a:lnTo>
                <a:lnTo>
                  <a:pt x="0" y="31241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04211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204A5-82F9-534E-E43F-E01B37EB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D01F-A9D3-F632-95F2-CB8DD536C6D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CF566F-4108-9D41-7E5D-C9A9D1013FE6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4A96338-FF48-BE80-969E-E91935FCB688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1CDF4FC-03C8-B4D7-F69B-C1165A6AC147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FB787A6-6009-A302-992F-95544F55419B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CBE28B0-DC02-8DDA-1F69-90091BE2FBD2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C3B4DD-E5CD-5C6E-C210-55664FCB61A0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2A78CAD-ECC3-5815-AF2B-EBA6A18AF2E2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7AD8F69-090D-AF41-CA17-3AEDE77F5083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C2E50BA-B95A-2DAB-4040-DEFF0EDA4B9A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430912C-C940-FB53-1E9F-06AD7E429CA7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2CDF457-C8DE-B0AA-C904-0D4BA36FB42C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AA3AFDD-2AB5-877F-851D-41975C0D78A5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F73D0CA-B8F9-0A0E-E73F-C9ACAE9AB42A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884F3F-C545-3298-621A-A4B65365A3BC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4789D374-D29F-0A7C-ED1C-D727013FAACB}"/>
              </a:ext>
            </a:extLst>
          </p:cNvPr>
          <p:cNvSpPr txBox="1"/>
          <p:nvPr/>
        </p:nvSpPr>
        <p:spPr>
          <a:xfrm>
            <a:off x="8632789" y="5601901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FF932B7A-A6E8-71AF-876C-ECD888FBF89B}"/>
              </a:ext>
            </a:extLst>
          </p:cNvPr>
          <p:cNvSpPr txBox="1"/>
          <p:nvPr/>
        </p:nvSpPr>
        <p:spPr>
          <a:xfrm>
            <a:off x="11397459" y="556112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Khỉ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143EB67E-DB07-2CE9-649A-67DB848F9A7F}"/>
              </a:ext>
            </a:extLst>
          </p:cNvPr>
          <p:cNvSpPr txBox="1"/>
          <p:nvPr/>
        </p:nvSpPr>
        <p:spPr>
          <a:xfrm>
            <a:off x="8220634" y="6433180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7D5FA44B-4CC2-CBCB-8929-7D04218C688D}"/>
              </a:ext>
            </a:extLst>
          </p:cNvPr>
          <p:cNvSpPr txBox="1"/>
          <p:nvPr/>
        </p:nvSpPr>
        <p:spPr>
          <a:xfrm>
            <a:off x="11397459" y="647488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Chó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7E10BAFE-C8CC-B5BD-C8F3-16CDF7918DD8}"/>
              </a:ext>
            </a:extLst>
          </p:cNvPr>
          <p:cNvSpPr/>
          <p:nvPr/>
        </p:nvSpPr>
        <p:spPr>
          <a:xfrm>
            <a:off x="4484214" y="4272279"/>
            <a:ext cx="2492831" cy="3124175"/>
          </a:xfrm>
          <a:custGeom>
            <a:avLst/>
            <a:gdLst/>
            <a:ahLst/>
            <a:cxnLst/>
            <a:rect l="l" t="t" r="r" b="b"/>
            <a:pathLst>
              <a:path w="2492831" h="3124175">
                <a:moveTo>
                  <a:pt x="0" y="0"/>
                </a:moveTo>
                <a:lnTo>
                  <a:pt x="2492832" y="0"/>
                </a:lnTo>
                <a:lnTo>
                  <a:pt x="2492832" y="3124175"/>
                </a:lnTo>
                <a:lnTo>
                  <a:pt x="0" y="31241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11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91130" y="672738"/>
            <a:ext cx="16191598" cy="8702984"/>
          </a:xfrm>
          <a:custGeom>
            <a:avLst/>
            <a:gdLst/>
            <a:ahLst/>
            <a:cxnLst/>
            <a:rect l="l" t="t" r="r" b="b"/>
            <a:pathLst>
              <a:path w="16191598" h="8702984">
                <a:moveTo>
                  <a:pt x="0" y="0"/>
                </a:moveTo>
                <a:lnTo>
                  <a:pt x="16191598" y="0"/>
                </a:lnTo>
                <a:lnTo>
                  <a:pt x="16191598" y="8702984"/>
                </a:lnTo>
                <a:lnTo>
                  <a:pt x="0" y="87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81752" y="537010"/>
            <a:ext cx="17124496" cy="9212979"/>
            <a:chOff x="0" y="0"/>
            <a:chExt cx="22832662" cy="12283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566532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133065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3699597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8266129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66532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133065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3699597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8266129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566532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133065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3699597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8266129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566532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9133065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3699597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266129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606126" y="604537"/>
            <a:ext cx="15075749" cy="9573100"/>
          </a:xfrm>
          <a:custGeom>
            <a:avLst/>
            <a:gdLst/>
            <a:ahLst/>
            <a:cxnLst/>
            <a:rect l="l" t="t" r="r" b="b"/>
            <a:pathLst>
              <a:path w="15075749" h="9573100">
                <a:moveTo>
                  <a:pt x="0" y="0"/>
                </a:moveTo>
                <a:lnTo>
                  <a:pt x="15075748" y="0"/>
                </a:lnTo>
                <a:lnTo>
                  <a:pt x="15075748" y="9573100"/>
                </a:lnTo>
                <a:lnTo>
                  <a:pt x="0" y="9573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5202990" y="3777853"/>
            <a:ext cx="3363625" cy="5480447"/>
          </a:xfrm>
          <a:custGeom>
            <a:avLst/>
            <a:gdLst/>
            <a:ahLst/>
            <a:cxnLst/>
            <a:rect l="l" t="t" r="r" b="b"/>
            <a:pathLst>
              <a:path w="3363625" h="5480447">
                <a:moveTo>
                  <a:pt x="3363624" y="0"/>
                </a:moveTo>
                <a:lnTo>
                  <a:pt x="0" y="0"/>
                </a:lnTo>
                <a:lnTo>
                  <a:pt x="0" y="5480447"/>
                </a:lnTo>
                <a:lnTo>
                  <a:pt x="3363624" y="5480447"/>
                </a:lnTo>
                <a:lnTo>
                  <a:pt x="33636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029146" y="6121075"/>
            <a:ext cx="2736571" cy="3092171"/>
          </a:xfrm>
          <a:custGeom>
            <a:avLst/>
            <a:gdLst/>
            <a:ahLst/>
            <a:cxnLst/>
            <a:rect l="l" t="t" r="r" b="b"/>
            <a:pathLst>
              <a:path w="2736571" h="3092171">
                <a:moveTo>
                  <a:pt x="0" y="0"/>
                </a:moveTo>
                <a:lnTo>
                  <a:pt x="2736572" y="0"/>
                </a:lnTo>
                <a:lnTo>
                  <a:pt x="2736572" y="3092171"/>
                </a:lnTo>
                <a:lnTo>
                  <a:pt x="0" y="309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661936" y="-1970164"/>
            <a:ext cx="9988767" cy="4232740"/>
          </a:xfrm>
          <a:custGeom>
            <a:avLst/>
            <a:gdLst/>
            <a:ahLst/>
            <a:cxnLst/>
            <a:rect l="l" t="t" r="r" b="b"/>
            <a:pathLst>
              <a:path w="9988767" h="4232740">
                <a:moveTo>
                  <a:pt x="0" y="0"/>
                </a:moveTo>
                <a:lnTo>
                  <a:pt x="9988766" y="0"/>
                </a:lnTo>
                <a:lnTo>
                  <a:pt x="9988766" y="4232740"/>
                </a:lnTo>
                <a:lnTo>
                  <a:pt x="0" y="4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744464" y="2538965"/>
            <a:ext cx="1123891" cy="942664"/>
          </a:xfrm>
          <a:custGeom>
            <a:avLst/>
            <a:gdLst/>
            <a:ahLst/>
            <a:cxnLst/>
            <a:rect l="l" t="t" r="r" b="b"/>
            <a:pathLst>
              <a:path w="1123891" h="942664">
                <a:moveTo>
                  <a:pt x="0" y="0"/>
                </a:moveTo>
                <a:lnTo>
                  <a:pt x="1123891" y="0"/>
                </a:lnTo>
                <a:lnTo>
                  <a:pt x="1123891" y="942663"/>
                </a:lnTo>
                <a:lnTo>
                  <a:pt x="0" y="9426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5211090" y="-1401904"/>
            <a:ext cx="11406214" cy="10784057"/>
          </a:xfrm>
          <a:custGeom>
            <a:avLst/>
            <a:gdLst/>
            <a:ahLst/>
            <a:cxnLst/>
            <a:rect l="l" t="t" r="r" b="b"/>
            <a:pathLst>
              <a:path w="11406214" h="10784057">
                <a:moveTo>
                  <a:pt x="0" y="0"/>
                </a:moveTo>
                <a:lnTo>
                  <a:pt x="11406214" y="0"/>
                </a:lnTo>
                <a:lnTo>
                  <a:pt x="11406214" y="10784057"/>
                </a:lnTo>
                <a:lnTo>
                  <a:pt x="0" y="107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723468" y="3064072"/>
            <a:ext cx="10841065" cy="5054646"/>
          </a:xfrm>
          <a:custGeom>
            <a:avLst/>
            <a:gdLst/>
            <a:ahLst/>
            <a:cxnLst/>
            <a:rect l="l" t="t" r="r" b="b"/>
            <a:pathLst>
              <a:path w="10841065" h="5054646">
                <a:moveTo>
                  <a:pt x="0" y="0"/>
                </a:moveTo>
                <a:lnTo>
                  <a:pt x="10841064" y="0"/>
                </a:lnTo>
                <a:lnTo>
                  <a:pt x="10841064" y="5054647"/>
                </a:lnTo>
                <a:lnTo>
                  <a:pt x="0" y="5054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2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24073" y="7262752"/>
            <a:ext cx="1895232" cy="2178428"/>
          </a:xfrm>
          <a:custGeom>
            <a:avLst/>
            <a:gdLst/>
            <a:ahLst/>
            <a:cxnLst/>
            <a:rect l="l" t="t" r="r" b="b"/>
            <a:pathLst>
              <a:path w="1895232" h="2178428">
                <a:moveTo>
                  <a:pt x="0" y="0"/>
                </a:moveTo>
                <a:lnTo>
                  <a:pt x="1895232" y="0"/>
                </a:lnTo>
                <a:lnTo>
                  <a:pt x="1895232" y="2178428"/>
                </a:lnTo>
                <a:lnTo>
                  <a:pt x="0" y="21784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flipH="1">
            <a:off x="1558902" y="1394680"/>
            <a:ext cx="1610963" cy="1669392"/>
          </a:xfrm>
          <a:custGeom>
            <a:avLst/>
            <a:gdLst/>
            <a:ahLst/>
            <a:cxnLst/>
            <a:rect l="l" t="t" r="r" b="b"/>
            <a:pathLst>
              <a:path w="1610963" h="1669392">
                <a:moveTo>
                  <a:pt x="1610963" y="0"/>
                </a:moveTo>
                <a:lnTo>
                  <a:pt x="0" y="0"/>
                </a:lnTo>
                <a:lnTo>
                  <a:pt x="0" y="1669392"/>
                </a:lnTo>
                <a:lnTo>
                  <a:pt x="1610963" y="1669392"/>
                </a:lnTo>
                <a:lnTo>
                  <a:pt x="161096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10539" y="8058107"/>
            <a:ext cx="1336394" cy="1383073"/>
          </a:xfrm>
          <a:custGeom>
            <a:avLst/>
            <a:gdLst/>
            <a:ahLst/>
            <a:cxnLst/>
            <a:rect l="l" t="t" r="r" b="b"/>
            <a:pathLst>
              <a:path w="1336394" h="1383073">
                <a:moveTo>
                  <a:pt x="0" y="0"/>
                </a:moveTo>
                <a:lnTo>
                  <a:pt x="1336393" y="0"/>
                </a:lnTo>
                <a:lnTo>
                  <a:pt x="1336393" y="1383073"/>
                </a:lnTo>
                <a:lnTo>
                  <a:pt x="0" y="13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712407" y="8157311"/>
            <a:ext cx="2263544" cy="1029913"/>
          </a:xfrm>
          <a:custGeom>
            <a:avLst/>
            <a:gdLst/>
            <a:ahLst/>
            <a:cxnLst/>
            <a:rect l="l" t="t" r="r" b="b"/>
            <a:pathLst>
              <a:path w="2263544" h="1029913">
                <a:moveTo>
                  <a:pt x="0" y="0"/>
                </a:moveTo>
                <a:lnTo>
                  <a:pt x="2263544" y="0"/>
                </a:lnTo>
                <a:lnTo>
                  <a:pt x="2263544" y="1029913"/>
                </a:lnTo>
                <a:lnTo>
                  <a:pt x="0" y="10299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334036" y="8199584"/>
            <a:ext cx="2410428" cy="910941"/>
          </a:xfrm>
          <a:custGeom>
            <a:avLst/>
            <a:gdLst/>
            <a:ahLst/>
            <a:cxnLst/>
            <a:rect l="l" t="t" r="r" b="b"/>
            <a:pathLst>
              <a:path w="2410428" h="910941">
                <a:moveTo>
                  <a:pt x="0" y="0"/>
                </a:moveTo>
                <a:lnTo>
                  <a:pt x="2410428" y="0"/>
                </a:lnTo>
                <a:lnTo>
                  <a:pt x="2410428" y="910941"/>
                </a:lnTo>
                <a:lnTo>
                  <a:pt x="0" y="9109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584447" y="8893987"/>
            <a:ext cx="1308031" cy="547193"/>
          </a:xfrm>
          <a:custGeom>
            <a:avLst/>
            <a:gdLst/>
            <a:ahLst/>
            <a:cxnLst/>
            <a:rect l="l" t="t" r="r" b="b"/>
            <a:pathLst>
              <a:path w="1308031" h="547193">
                <a:moveTo>
                  <a:pt x="0" y="0"/>
                </a:moveTo>
                <a:lnTo>
                  <a:pt x="1308031" y="0"/>
                </a:lnTo>
                <a:lnTo>
                  <a:pt x="1308031" y="547193"/>
                </a:lnTo>
                <a:lnTo>
                  <a:pt x="0" y="5471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7892478" y="8339094"/>
            <a:ext cx="2197304" cy="919206"/>
          </a:xfrm>
          <a:custGeom>
            <a:avLst/>
            <a:gdLst/>
            <a:ahLst/>
            <a:cxnLst/>
            <a:rect l="l" t="t" r="r" b="b"/>
            <a:pathLst>
              <a:path w="2197304" h="919206">
                <a:moveTo>
                  <a:pt x="0" y="0"/>
                </a:moveTo>
                <a:lnTo>
                  <a:pt x="2197304" y="0"/>
                </a:lnTo>
                <a:lnTo>
                  <a:pt x="2197304" y="919206"/>
                </a:lnTo>
                <a:lnTo>
                  <a:pt x="0" y="9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905853" y="8895576"/>
            <a:ext cx="2078490" cy="545604"/>
          </a:xfrm>
          <a:custGeom>
            <a:avLst/>
            <a:gdLst/>
            <a:ahLst/>
            <a:cxnLst/>
            <a:rect l="l" t="t" r="r" b="b"/>
            <a:pathLst>
              <a:path w="2078490" h="545604">
                <a:moveTo>
                  <a:pt x="0" y="0"/>
                </a:moveTo>
                <a:lnTo>
                  <a:pt x="2078491" y="0"/>
                </a:lnTo>
                <a:lnTo>
                  <a:pt x="2078491" y="545604"/>
                </a:lnTo>
                <a:lnTo>
                  <a:pt x="0" y="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212907">
            <a:off x="2984715" y="7085930"/>
            <a:ext cx="672001" cy="576241"/>
          </a:xfrm>
          <a:custGeom>
            <a:avLst/>
            <a:gdLst/>
            <a:ahLst/>
            <a:cxnLst/>
            <a:rect l="l" t="t" r="r" b="b"/>
            <a:pathLst>
              <a:path w="672001" h="576241">
                <a:moveTo>
                  <a:pt x="0" y="0"/>
                </a:moveTo>
                <a:lnTo>
                  <a:pt x="672001" y="0"/>
                </a:lnTo>
                <a:lnTo>
                  <a:pt x="672001" y="576241"/>
                </a:lnTo>
                <a:lnTo>
                  <a:pt x="0" y="57624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75206">
            <a:off x="16241082" y="3226150"/>
            <a:ext cx="746450" cy="665274"/>
          </a:xfrm>
          <a:custGeom>
            <a:avLst/>
            <a:gdLst/>
            <a:ahLst/>
            <a:cxnLst/>
            <a:rect l="l" t="t" r="r" b="b"/>
            <a:pathLst>
              <a:path w="746450" h="665274">
                <a:moveTo>
                  <a:pt x="0" y="0"/>
                </a:moveTo>
                <a:lnTo>
                  <a:pt x="746450" y="0"/>
                </a:lnTo>
                <a:lnTo>
                  <a:pt x="746450" y="665274"/>
                </a:lnTo>
                <a:lnTo>
                  <a:pt x="0" y="66527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354361" y="4622424"/>
            <a:ext cx="764944" cy="675063"/>
          </a:xfrm>
          <a:custGeom>
            <a:avLst/>
            <a:gdLst/>
            <a:ahLst/>
            <a:cxnLst/>
            <a:rect l="l" t="t" r="r" b="b"/>
            <a:pathLst>
              <a:path w="764944" h="675063">
                <a:moveTo>
                  <a:pt x="0" y="0"/>
                </a:moveTo>
                <a:lnTo>
                  <a:pt x="764944" y="0"/>
                </a:lnTo>
                <a:lnTo>
                  <a:pt x="764944" y="675063"/>
                </a:lnTo>
                <a:lnTo>
                  <a:pt x="0" y="675063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246008" y="992018"/>
            <a:ext cx="17795983" cy="8221228"/>
            <a:chOff x="0" y="0"/>
            <a:chExt cx="23727978" cy="10961637"/>
          </a:xfrm>
        </p:grpSpPr>
        <p:sp>
          <p:nvSpPr>
            <p:cNvPr id="46" name="Freeform 46"/>
            <p:cNvSpPr/>
            <p:nvPr/>
          </p:nvSpPr>
          <p:spPr>
            <a:xfrm rot="-1814405">
              <a:off x="6089811" y="278797"/>
              <a:ext cx="526807" cy="989309"/>
            </a:xfrm>
            <a:custGeom>
              <a:avLst/>
              <a:gdLst/>
              <a:ahLst/>
              <a:cxnLst/>
              <a:rect l="l" t="t" r="r" b="b"/>
              <a:pathLst>
                <a:path w="526807" h="989309">
                  <a:moveTo>
                    <a:pt x="0" y="0"/>
                  </a:moveTo>
                  <a:lnTo>
                    <a:pt x="526807" y="0"/>
                  </a:lnTo>
                  <a:lnTo>
                    <a:pt x="526807" y="989309"/>
                  </a:lnTo>
                  <a:lnTo>
                    <a:pt x="0" y="98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0" y="8378188"/>
              <a:ext cx="825612" cy="688010"/>
            </a:xfrm>
            <a:custGeom>
              <a:avLst/>
              <a:gdLst/>
              <a:ahLst/>
              <a:cxnLst/>
              <a:rect l="l" t="t" r="r" b="b"/>
              <a:pathLst>
                <a:path w="825612" h="688010">
                  <a:moveTo>
                    <a:pt x="0" y="0"/>
                  </a:moveTo>
                  <a:lnTo>
                    <a:pt x="825612" y="0"/>
                  </a:lnTo>
                  <a:lnTo>
                    <a:pt x="825612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425857" y="2130640"/>
              <a:ext cx="940242" cy="940242"/>
            </a:xfrm>
            <a:custGeom>
              <a:avLst/>
              <a:gdLst/>
              <a:ahLst/>
              <a:cxnLst/>
              <a:rect l="l" t="t" r="r" b="b"/>
              <a:pathLst>
                <a:path w="940242" h="940242">
                  <a:moveTo>
                    <a:pt x="0" y="0"/>
                  </a:moveTo>
                  <a:lnTo>
                    <a:pt x="940242" y="0"/>
                  </a:lnTo>
                  <a:lnTo>
                    <a:pt x="940242" y="940242"/>
                  </a:lnTo>
                  <a:lnTo>
                    <a:pt x="0" y="94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7098294" y="8719875"/>
              <a:ext cx="688010" cy="688010"/>
            </a:xfrm>
            <a:custGeom>
              <a:avLst/>
              <a:gdLst/>
              <a:ahLst/>
              <a:cxnLst/>
              <a:rect l="l" t="t" r="r" b="b"/>
              <a:pathLst>
                <a:path w="688010" h="688010">
                  <a:moveTo>
                    <a:pt x="0" y="0"/>
                  </a:moveTo>
                  <a:lnTo>
                    <a:pt x="688010" y="0"/>
                  </a:lnTo>
                  <a:lnTo>
                    <a:pt x="688010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21582926" y="0"/>
              <a:ext cx="773452" cy="773452"/>
            </a:xfrm>
            <a:custGeom>
              <a:avLst/>
              <a:gdLst/>
              <a:ahLst/>
              <a:cxnLst/>
              <a:rect l="l" t="t" r="r" b="b"/>
              <a:pathLst>
                <a:path w="773452" h="773452">
                  <a:moveTo>
                    <a:pt x="0" y="0"/>
                  </a:moveTo>
                  <a:lnTo>
                    <a:pt x="773452" y="0"/>
                  </a:lnTo>
                  <a:lnTo>
                    <a:pt x="773452" y="773452"/>
                  </a:lnTo>
                  <a:lnTo>
                    <a:pt x="0" y="773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22694491" y="4110637"/>
              <a:ext cx="1033487" cy="880617"/>
            </a:xfrm>
            <a:custGeom>
              <a:avLst/>
              <a:gdLst/>
              <a:ahLst/>
              <a:cxnLst/>
              <a:rect l="l" t="t" r="r" b="b"/>
              <a:pathLst>
                <a:path w="1033487" h="880617">
                  <a:moveTo>
                    <a:pt x="0" y="0"/>
                  </a:moveTo>
                  <a:lnTo>
                    <a:pt x="1033487" y="0"/>
                  </a:lnTo>
                  <a:lnTo>
                    <a:pt x="1033487" y="880617"/>
                  </a:lnTo>
                  <a:lnTo>
                    <a:pt x="0" y="880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6644764" y="135266"/>
              <a:ext cx="971261" cy="971261"/>
            </a:xfrm>
            <a:custGeom>
              <a:avLst/>
              <a:gdLst/>
              <a:ahLst/>
              <a:cxnLst/>
              <a:rect l="l" t="t" r="r" b="b"/>
              <a:pathLst>
                <a:path w="971261" h="971261">
                  <a:moveTo>
                    <a:pt x="0" y="0"/>
                  </a:moveTo>
                  <a:lnTo>
                    <a:pt x="971261" y="0"/>
                  </a:lnTo>
                  <a:lnTo>
                    <a:pt x="971261" y="971261"/>
                  </a:lnTo>
                  <a:lnTo>
                    <a:pt x="0" y="971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3556157" y="10107471"/>
              <a:ext cx="854166" cy="854166"/>
            </a:xfrm>
            <a:custGeom>
              <a:avLst/>
              <a:gdLst/>
              <a:ahLst/>
              <a:cxnLst/>
              <a:rect l="l" t="t" r="r" b="b"/>
              <a:pathLst>
                <a:path w="854166" h="854166">
                  <a:moveTo>
                    <a:pt x="0" y="0"/>
                  </a:moveTo>
                  <a:lnTo>
                    <a:pt x="854165" y="0"/>
                  </a:lnTo>
                  <a:lnTo>
                    <a:pt x="854165" y="854166"/>
                  </a:lnTo>
                  <a:lnTo>
                    <a:pt x="0" y="8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4" name="Freeform 54"/>
          <p:cNvSpPr/>
          <p:nvPr/>
        </p:nvSpPr>
        <p:spPr>
          <a:xfrm rot="1034921">
            <a:off x="3835246" y="1456049"/>
            <a:ext cx="813208" cy="795589"/>
          </a:xfrm>
          <a:custGeom>
            <a:avLst/>
            <a:gdLst/>
            <a:ahLst/>
            <a:cxnLst/>
            <a:rect l="l" t="t" r="r" b="b"/>
            <a:pathLst>
              <a:path w="813208" h="795589">
                <a:moveTo>
                  <a:pt x="0" y="0"/>
                </a:moveTo>
                <a:lnTo>
                  <a:pt x="813208" y="0"/>
                </a:lnTo>
                <a:lnTo>
                  <a:pt x="813208" y="795588"/>
                </a:lnTo>
                <a:lnTo>
                  <a:pt x="0" y="795588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3339813" y="923125"/>
            <a:ext cx="454461" cy="471555"/>
          </a:xfrm>
          <a:custGeom>
            <a:avLst/>
            <a:gdLst/>
            <a:ahLst/>
            <a:cxnLst/>
            <a:rect l="l" t="t" r="r" b="b"/>
            <a:pathLst>
              <a:path w="454461" h="471555">
                <a:moveTo>
                  <a:pt x="0" y="0"/>
                </a:moveTo>
                <a:lnTo>
                  <a:pt x="454461" y="0"/>
                </a:lnTo>
                <a:lnTo>
                  <a:pt x="454461" y="471555"/>
                </a:lnTo>
                <a:lnTo>
                  <a:pt x="0" y="471555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028700" y="4351527"/>
            <a:ext cx="620966" cy="541793"/>
          </a:xfrm>
          <a:custGeom>
            <a:avLst/>
            <a:gdLst/>
            <a:ahLst/>
            <a:cxnLst/>
            <a:rect l="l" t="t" r="r" b="b"/>
            <a:pathLst>
              <a:path w="620966" h="541793">
                <a:moveTo>
                  <a:pt x="0" y="0"/>
                </a:moveTo>
                <a:lnTo>
                  <a:pt x="620966" y="0"/>
                </a:lnTo>
                <a:lnTo>
                  <a:pt x="620966" y="541793"/>
                </a:lnTo>
                <a:lnTo>
                  <a:pt x="0" y="541793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-939153">
            <a:off x="1266044" y="6394231"/>
            <a:ext cx="585717" cy="581324"/>
          </a:xfrm>
          <a:custGeom>
            <a:avLst/>
            <a:gdLst/>
            <a:ahLst/>
            <a:cxnLst/>
            <a:rect l="l" t="t" r="r" b="b"/>
            <a:pathLst>
              <a:path w="585717" h="581324">
                <a:moveTo>
                  <a:pt x="0" y="0"/>
                </a:moveTo>
                <a:lnTo>
                  <a:pt x="585716" y="0"/>
                </a:lnTo>
                <a:lnTo>
                  <a:pt x="585716" y="581324"/>
                </a:lnTo>
                <a:lnTo>
                  <a:pt x="0" y="581324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1970979">
            <a:off x="9108740" y="519126"/>
            <a:ext cx="436180" cy="425276"/>
          </a:xfrm>
          <a:custGeom>
            <a:avLst/>
            <a:gdLst/>
            <a:ahLst/>
            <a:cxnLst/>
            <a:rect l="l" t="t" r="r" b="b"/>
            <a:pathLst>
              <a:path w="436180" h="425276">
                <a:moveTo>
                  <a:pt x="0" y="0"/>
                </a:moveTo>
                <a:lnTo>
                  <a:pt x="436180" y="0"/>
                </a:lnTo>
                <a:lnTo>
                  <a:pt x="436180" y="425275"/>
                </a:lnTo>
                <a:lnTo>
                  <a:pt x="0" y="425275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40">
            <a:extLst>
              <a:ext uri="{FF2B5EF4-FFF2-40B4-BE49-F238E27FC236}">
                <a16:creationId xmlns:a16="http://schemas.microsoft.com/office/drawing/2014/main" id="{F40F9DEB-864C-5A4B-43AF-63FD5F6919F6}"/>
              </a:ext>
            </a:extLst>
          </p:cNvPr>
          <p:cNvSpPr/>
          <p:nvPr/>
        </p:nvSpPr>
        <p:spPr>
          <a:xfrm>
            <a:off x="5171107" y="2386352"/>
            <a:ext cx="7880041" cy="1234703"/>
          </a:xfrm>
          <a:custGeom>
            <a:avLst/>
            <a:gdLst/>
            <a:ahLst/>
            <a:cxnLst/>
            <a:rect l="l" t="t" r="r" b="b"/>
            <a:pathLst>
              <a:path w="4100563" h="1102026">
                <a:moveTo>
                  <a:pt x="0" y="0"/>
                </a:moveTo>
                <a:lnTo>
                  <a:pt x="4100564" y="0"/>
                </a:lnTo>
                <a:lnTo>
                  <a:pt x="4100564" y="1102026"/>
                </a:lnTo>
                <a:lnTo>
                  <a:pt x="0" y="1102026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14254C4-0D49-316C-252E-73CEB6909265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5192275" y="2323475"/>
            <a:ext cx="7772400" cy="156930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74F359D-24BD-4B86-179F-3B77F7C3EEA2}"/>
              </a:ext>
            </a:extLst>
          </p:cNvPr>
          <p:cNvSpPr txBox="1"/>
          <p:nvPr/>
        </p:nvSpPr>
        <p:spPr>
          <a:xfrm>
            <a:off x="4092816" y="3672165"/>
            <a:ext cx="101885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 err="1">
                <a:effectLst/>
                <a:latin typeface="UTM Avo" panose="02040603050506020204" pitchFamily="18"/>
              </a:rPr>
              <a:t>Đọc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đúng</a:t>
            </a:r>
            <a:r>
              <a:rPr lang="en-US" sz="5000" dirty="0">
                <a:effectLst/>
                <a:latin typeface="UTM Avo" panose="02040603050506020204" pitchFamily="18"/>
              </a:rPr>
              <a:t>, </a:t>
            </a:r>
            <a:r>
              <a:rPr lang="en-US" sz="5000" dirty="0" err="1">
                <a:effectLst/>
                <a:latin typeface="UTM Avo" panose="02040603050506020204" pitchFamily="18"/>
              </a:rPr>
              <a:t>hiểu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bài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Tập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đọc</a:t>
            </a:r>
            <a:r>
              <a:rPr lang="en-US" sz="5000" dirty="0">
                <a:effectLst/>
                <a:latin typeface="UTM Avo" panose="02040603050506020204" pitchFamily="18"/>
              </a:rPr>
              <a:t>. </a:t>
            </a:r>
            <a:r>
              <a:rPr lang="en-US" sz="5000" dirty="0" err="1">
                <a:effectLst/>
                <a:latin typeface="UTM Avo" panose="02040603050506020204" pitchFamily="18"/>
              </a:rPr>
              <a:t>Tìm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từ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thích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hợp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điền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vào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chỗ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trống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thích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hợp</a:t>
            </a:r>
            <a:r>
              <a:rPr lang="en-US" sz="5000" dirty="0">
                <a:effectLst/>
                <a:latin typeface="UTM Avo" panose="02040603050506020204" pitchFamily="18"/>
              </a:rPr>
              <a:t>.</a:t>
            </a:r>
          </a:p>
          <a:p>
            <a:pPr algn="just"/>
            <a:r>
              <a:rPr lang="en-US" sz="5000" dirty="0">
                <a:effectLst/>
                <a:latin typeface="UTM Avo" panose="02040603050506020204" pitchFamily="18"/>
              </a:rPr>
              <a:t>Nghe </a:t>
            </a:r>
            <a:r>
              <a:rPr lang="en-US" sz="5000" dirty="0" err="1">
                <a:effectLst/>
                <a:latin typeface="UTM Avo" panose="02040603050506020204" pitchFamily="18"/>
              </a:rPr>
              <a:t>viết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đúng</a:t>
            </a:r>
            <a:r>
              <a:rPr lang="en-US" sz="5000" dirty="0">
                <a:effectLst/>
                <a:latin typeface="UTM Avo" panose="02040603050506020204" pitchFamily="18"/>
              </a:rPr>
              <a:t> 1 </a:t>
            </a:r>
            <a:r>
              <a:rPr lang="en-US" sz="5000" dirty="0" err="1">
                <a:effectLst/>
                <a:latin typeface="UTM Avo" panose="02040603050506020204" pitchFamily="18"/>
              </a:rPr>
              <a:t>câu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văn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cỡ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chữ</a:t>
            </a:r>
            <a:r>
              <a:rPr lang="en-US" sz="5000" dirty="0">
                <a:effectLst/>
                <a:latin typeface="UTM Avo" panose="02040603050506020204" pitchFamily="18"/>
              </a:rPr>
              <a:t> </a:t>
            </a:r>
            <a:r>
              <a:rPr lang="en-US" sz="5000" dirty="0" err="1">
                <a:effectLst/>
                <a:latin typeface="UTM Avo" panose="02040603050506020204" pitchFamily="18"/>
              </a:rPr>
              <a:t>vừa</a:t>
            </a:r>
            <a:endParaRPr lang="en-US" sz="5000" dirty="0">
              <a:effectLst/>
              <a:latin typeface="UTM Avo" panose="02040603050506020204" pitchFamily="1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DD52-5A5D-0E6B-7E7B-AB66FF67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395714-B875-1D5B-10B5-75924B57D04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D3BD97-0297-A38D-DAFC-E69C0F054C2B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71C9F1-EC64-A9A1-F6A8-4F3A4BBAAF41}"/>
              </a:ext>
            </a:extLst>
          </p:cNvPr>
          <p:cNvSpPr/>
          <p:nvPr/>
        </p:nvSpPr>
        <p:spPr>
          <a:xfrm>
            <a:off x="8309950" y="5340093"/>
            <a:ext cx="320671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272DE07-7EF7-9E7A-C4D4-0464E82E59D2}"/>
              </a:ext>
            </a:extLst>
          </p:cNvPr>
          <p:cNvSpPr/>
          <p:nvPr/>
        </p:nvSpPr>
        <p:spPr>
          <a:xfrm>
            <a:off x="8309950" y="6181953"/>
            <a:ext cx="3206713" cy="1226899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7017A46-920D-2103-1682-084CCEF6C834}"/>
              </a:ext>
            </a:extLst>
          </p:cNvPr>
          <p:cNvSpPr/>
          <p:nvPr/>
        </p:nvSpPr>
        <p:spPr>
          <a:xfrm>
            <a:off x="11715789" y="5342437"/>
            <a:ext cx="31287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241129E-605A-0ECD-E4D1-CCCB75AA1578}"/>
              </a:ext>
            </a:extLst>
          </p:cNvPr>
          <p:cNvSpPr/>
          <p:nvPr/>
        </p:nvSpPr>
        <p:spPr>
          <a:xfrm>
            <a:off x="11715788" y="6181954"/>
            <a:ext cx="3144623" cy="1226898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650B92-5C2A-BB52-248B-9ACE751516EB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A3F7B01-E451-4C32-B2E8-4D49B19C70EE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7031A8E-A842-D922-F4DC-0A8B79A1CC2F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54E547E-B331-7B75-4783-0CD063CB2378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9DCDD3-E878-5B8F-36F2-8C0819421309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D2823F3-CEB8-3C0F-FE03-8E2B225799F7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8C0C025-D2AB-809B-3B21-2ED5E40F47CE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3406B35-9E59-6228-68B0-D44B6F411689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FCAE4-D170-C3B9-B1D4-4707D1EA61F4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BB3D46A7-75DB-1E98-2FA9-7DD435DC9CFE}"/>
              </a:ext>
            </a:extLst>
          </p:cNvPr>
          <p:cNvSpPr txBox="1"/>
          <p:nvPr/>
        </p:nvSpPr>
        <p:spPr>
          <a:xfrm>
            <a:off x="7738782" y="5552472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Vẹt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C92FE68F-6B70-1B40-3FD8-4166619EECB9}"/>
              </a:ext>
            </a:extLst>
          </p:cNvPr>
          <p:cNvSpPr txBox="1"/>
          <p:nvPr/>
        </p:nvSpPr>
        <p:spPr>
          <a:xfrm>
            <a:off x="11090417" y="5561320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2501393E-176B-3109-0892-507576798E25}"/>
              </a:ext>
            </a:extLst>
          </p:cNvPr>
          <p:cNvSpPr txBox="1"/>
          <p:nvPr/>
        </p:nvSpPr>
        <p:spPr>
          <a:xfrm>
            <a:off x="8309950" y="6213583"/>
            <a:ext cx="323854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Hươu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cao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51BBB65E-B207-6B8A-C76D-3302A7BA5428}"/>
              </a:ext>
            </a:extLst>
          </p:cNvPr>
          <p:cNvSpPr txBox="1"/>
          <p:nvPr/>
        </p:nvSpPr>
        <p:spPr>
          <a:xfrm>
            <a:off x="11777092" y="6222263"/>
            <a:ext cx="30992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Chim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chích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choè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3F66193-92D9-37FE-D7FA-59F55B0AD1B0}"/>
              </a:ext>
            </a:extLst>
          </p:cNvPr>
          <p:cNvSpPr/>
          <p:nvPr/>
        </p:nvSpPr>
        <p:spPr>
          <a:xfrm>
            <a:off x="3978297" y="4440092"/>
            <a:ext cx="3370400" cy="2968761"/>
          </a:xfrm>
          <a:custGeom>
            <a:avLst/>
            <a:gdLst/>
            <a:ahLst/>
            <a:cxnLst/>
            <a:rect l="l" t="t" r="r" b="b"/>
            <a:pathLst>
              <a:path w="3370400" h="2968761">
                <a:moveTo>
                  <a:pt x="0" y="0"/>
                </a:moveTo>
                <a:lnTo>
                  <a:pt x="3370400" y="0"/>
                </a:lnTo>
                <a:lnTo>
                  <a:pt x="3370400" y="2968760"/>
                </a:lnTo>
                <a:lnTo>
                  <a:pt x="0" y="2968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38793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C89C8-4204-60DE-1F9C-043AB534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98B664-B684-C7A6-68B0-E0AB0206928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0350AA5-D3BF-C479-94CA-DC283DBDBD13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F22356E-5B10-6A2D-D597-764C08B83671}"/>
              </a:ext>
            </a:extLst>
          </p:cNvPr>
          <p:cNvSpPr/>
          <p:nvPr/>
        </p:nvSpPr>
        <p:spPr>
          <a:xfrm>
            <a:off x="8309950" y="5340093"/>
            <a:ext cx="320671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54BDB7-DD6D-B143-EF31-6812CB163D14}"/>
              </a:ext>
            </a:extLst>
          </p:cNvPr>
          <p:cNvSpPr/>
          <p:nvPr/>
        </p:nvSpPr>
        <p:spPr>
          <a:xfrm>
            <a:off x="8309950" y="6181953"/>
            <a:ext cx="3206713" cy="1226899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F3CBEF0-7CC8-BF3B-99DE-1D036D74D7E2}"/>
              </a:ext>
            </a:extLst>
          </p:cNvPr>
          <p:cNvSpPr/>
          <p:nvPr/>
        </p:nvSpPr>
        <p:spPr>
          <a:xfrm>
            <a:off x="11715789" y="5342437"/>
            <a:ext cx="31287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6A3659A-8BE1-FCDB-DE2F-50D7A90B6BF7}"/>
              </a:ext>
            </a:extLst>
          </p:cNvPr>
          <p:cNvSpPr/>
          <p:nvPr/>
        </p:nvSpPr>
        <p:spPr>
          <a:xfrm>
            <a:off x="11715788" y="6181954"/>
            <a:ext cx="3144623" cy="1226898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6D5CF24-18FF-4FE0-9BBC-F2F78CF286BD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637A257-B439-C7CA-3FD9-93730B14521E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B719919-985E-80C2-F50E-90DE37D76AB1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664D01F-EC60-D7CB-DA13-B9741D5DE99C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FEF793E-59D0-8A34-BB0E-DCBE06926659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076A198-37C7-3DEB-490A-A80E65BDD11C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9CDD0D6-09B5-13CB-19B2-3F310AD142BE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9CC91286-E179-265B-063B-04F36081970E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6047F9-82DA-8A51-8AAA-A01791352C15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9E1C6A38-B2AE-A0EA-603E-1FA483C7AC4F}"/>
              </a:ext>
            </a:extLst>
          </p:cNvPr>
          <p:cNvSpPr txBox="1"/>
          <p:nvPr/>
        </p:nvSpPr>
        <p:spPr>
          <a:xfrm>
            <a:off x="7738782" y="5552472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Vẹt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AB5244B3-B073-F9E6-5917-3074542546E0}"/>
              </a:ext>
            </a:extLst>
          </p:cNvPr>
          <p:cNvSpPr txBox="1"/>
          <p:nvPr/>
        </p:nvSpPr>
        <p:spPr>
          <a:xfrm>
            <a:off x="11090417" y="5561320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228282AF-8F7A-63BE-02F4-6B797A145E1A}"/>
              </a:ext>
            </a:extLst>
          </p:cNvPr>
          <p:cNvSpPr txBox="1"/>
          <p:nvPr/>
        </p:nvSpPr>
        <p:spPr>
          <a:xfrm>
            <a:off x="8309950" y="6213583"/>
            <a:ext cx="3238542" cy="12311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Hươu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cao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3F5AF041-435F-D278-F16E-1BBDEC54F38D}"/>
              </a:ext>
            </a:extLst>
          </p:cNvPr>
          <p:cNvSpPr txBox="1"/>
          <p:nvPr/>
        </p:nvSpPr>
        <p:spPr>
          <a:xfrm>
            <a:off x="11777092" y="6222263"/>
            <a:ext cx="30992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Chim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chích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choè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ECBC123-643B-CD69-E3E3-803DFC11DA5E}"/>
              </a:ext>
            </a:extLst>
          </p:cNvPr>
          <p:cNvSpPr/>
          <p:nvPr/>
        </p:nvSpPr>
        <p:spPr>
          <a:xfrm>
            <a:off x="3978297" y="4440092"/>
            <a:ext cx="3370400" cy="2968761"/>
          </a:xfrm>
          <a:custGeom>
            <a:avLst/>
            <a:gdLst/>
            <a:ahLst/>
            <a:cxnLst/>
            <a:rect l="l" t="t" r="r" b="b"/>
            <a:pathLst>
              <a:path w="3370400" h="2968761">
                <a:moveTo>
                  <a:pt x="0" y="0"/>
                </a:moveTo>
                <a:lnTo>
                  <a:pt x="3370400" y="0"/>
                </a:lnTo>
                <a:lnTo>
                  <a:pt x="3370400" y="2968760"/>
                </a:lnTo>
                <a:lnTo>
                  <a:pt x="0" y="29687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135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9C581-53E1-60EF-6B25-045FDAA1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C64C36-B3E8-F3EF-72E8-DAEDAB2B51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2E84405-7280-46D8-79C1-969AC72530A5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F04DB69-A9D4-90F7-092B-56F1026CBBB9}"/>
              </a:ext>
            </a:extLst>
          </p:cNvPr>
          <p:cNvSpPr/>
          <p:nvPr/>
        </p:nvSpPr>
        <p:spPr>
          <a:xfrm>
            <a:off x="8309950" y="5340093"/>
            <a:ext cx="320671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B7C183E-D740-9BCD-21ED-7C632C22CA1D}"/>
              </a:ext>
            </a:extLst>
          </p:cNvPr>
          <p:cNvSpPr/>
          <p:nvPr/>
        </p:nvSpPr>
        <p:spPr>
          <a:xfrm>
            <a:off x="8309950" y="6181953"/>
            <a:ext cx="3206713" cy="1226899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012EB1-8D0B-65EB-1492-20A9A08EC7AD}"/>
              </a:ext>
            </a:extLst>
          </p:cNvPr>
          <p:cNvSpPr/>
          <p:nvPr/>
        </p:nvSpPr>
        <p:spPr>
          <a:xfrm>
            <a:off x="11715789" y="5342437"/>
            <a:ext cx="31287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C292CFC-D102-B04E-AC05-2AC218769BC1}"/>
              </a:ext>
            </a:extLst>
          </p:cNvPr>
          <p:cNvSpPr/>
          <p:nvPr/>
        </p:nvSpPr>
        <p:spPr>
          <a:xfrm>
            <a:off x="11715788" y="6181954"/>
            <a:ext cx="3144623" cy="1226898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39DEC5E-82FF-667E-0260-A3C67C155027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D2AA31C-8201-4B96-AC82-060AB4D66BDC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F097137-4315-437D-FE95-C12781FCD1B0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0EBE194-67CA-6DC7-FFD5-5931BC887854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E415292-9C1E-57B0-FE11-BB99FAC7ED03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D9315DF-CA1E-F163-F4DE-ED61BA99621E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48BA03D-13B2-389F-EEA3-B685066FCE84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973CE3B-9DD6-6C25-8C1E-4C473D79467D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9F6BB1-4DC5-D3D4-56F3-4826F592A96C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716B3183-DD5A-9E03-D18B-8180FB303143}"/>
              </a:ext>
            </a:extLst>
          </p:cNvPr>
          <p:cNvSpPr txBox="1"/>
          <p:nvPr/>
        </p:nvSpPr>
        <p:spPr>
          <a:xfrm>
            <a:off x="7962991" y="5570086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Mèo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1A4168DE-CE2E-9D2F-A8A7-D4209587D154}"/>
              </a:ext>
            </a:extLst>
          </p:cNvPr>
          <p:cNvSpPr txBox="1"/>
          <p:nvPr/>
        </p:nvSpPr>
        <p:spPr>
          <a:xfrm>
            <a:off x="11241917" y="5597254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Nai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480A523-E461-8EBB-1A34-87A0B02E1D03}"/>
              </a:ext>
            </a:extLst>
          </p:cNvPr>
          <p:cNvSpPr txBox="1"/>
          <p:nvPr/>
        </p:nvSpPr>
        <p:spPr>
          <a:xfrm>
            <a:off x="8445024" y="6216399"/>
            <a:ext cx="323854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Rắn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mang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5F4480F1-21BA-5A6A-8376-AEE4FA87F1A6}"/>
              </a:ext>
            </a:extLst>
          </p:cNvPr>
          <p:cNvSpPr txBox="1"/>
          <p:nvPr/>
        </p:nvSpPr>
        <p:spPr>
          <a:xfrm>
            <a:off x="11715788" y="6193852"/>
            <a:ext cx="3144623" cy="1231106"/>
          </a:xfrm>
          <a:prstGeom prst="rect">
            <a:avLst/>
          </a:prstGeom>
          <a:solidFill>
            <a:srgbClr val="70A800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Bọ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cánh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cứng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E8182ECF-776A-63A0-9B28-61FE707B61FB}"/>
              </a:ext>
            </a:extLst>
          </p:cNvPr>
          <p:cNvSpPr/>
          <p:nvPr/>
        </p:nvSpPr>
        <p:spPr>
          <a:xfrm>
            <a:off x="4323597" y="4547507"/>
            <a:ext cx="3176086" cy="2671883"/>
          </a:xfrm>
          <a:custGeom>
            <a:avLst/>
            <a:gdLst/>
            <a:ahLst/>
            <a:cxnLst/>
            <a:rect l="l" t="t" r="r" b="b"/>
            <a:pathLst>
              <a:path w="3176086" h="2671883">
                <a:moveTo>
                  <a:pt x="0" y="0"/>
                </a:moveTo>
                <a:lnTo>
                  <a:pt x="3176087" y="0"/>
                </a:lnTo>
                <a:lnTo>
                  <a:pt x="3176087" y="2671883"/>
                </a:lnTo>
                <a:lnTo>
                  <a:pt x="0" y="26718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550284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A2B4F-F8FF-5124-0564-E830D40D8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33F6EE-FCB3-1E42-F0D5-1B3D789A54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4642BD5-4DFB-8457-76E1-822681405875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CE60C91-258B-04AA-48C8-983D116CED0A}"/>
              </a:ext>
            </a:extLst>
          </p:cNvPr>
          <p:cNvSpPr/>
          <p:nvPr/>
        </p:nvSpPr>
        <p:spPr>
          <a:xfrm>
            <a:off x="8309950" y="5340093"/>
            <a:ext cx="320671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DA52AEB-F892-24E9-923F-0C8CB95E2D4A}"/>
              </a:ext>
            </a:extLst>
          </p:cNvPr>
          <p:cNvSpPr/>
          <p:nvPr/>
        </p:nvSpPr>
        <p:spPr>
          <a:xfrm>
            <a:off x="8309950" y="6181953"/>
            <a:ext cx="3206713" cy="1226899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4BC3054-5F62-32D4-E206-47972CBA516C}"/>
              </a:ext>
            </a:extLst>
          </p:cNvPr>
          <p:cNvSpPr/>
          <p:nvPr/>
        </p:nvSpPr>
        <p:spPr>
          <a:xfrm>
            <a:off x="11715789" y="5342437"/>
            <a:ext cx="31287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9061F58-EB30-BDBD-95C7-1E942D04E0EA}"/>
              </a:ext>
            </a:extLst>
          </p:cNvPr>
          <p:cNvSpPr/>
          <p:nvPr/>
        </p:nvSpPr>
        <p:spPr>
          <a:xfrm>
            <a:off x="11715788" y="6181954"/>
            <a:ext cx="3144623" cy="1226898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437971D-817D-9516-5236-E5DFCF0C13EF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BC87A9C-10A4-C923-443E-715886C78261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8AC3F2D-FFE9-D239-210B-CA503764C4C9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9CA607A-81E9-26B5-0078-E0CC0CDF3979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BAF4080-BEF9-9787-307E-69D1166B1047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944D356-F464-6A9F-3ECD-59CABAD0A48A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8479DB1-36BA-3528-787E-07FB3DA4149A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CAA60DA-63AF-324E-4AD7-BC5ADC7D459F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300F79-86EF-E7F4-1B21-7B15C8F15FAC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2B8EF943-CEC1-D5AE-DD75-EA02771AABB2}"/>
              </a:ext>
            </a:extLst>
          </p:cNvPr>
          <p:cNvSpPr txBox="1"/>
          <p:nvPr/>
        </p:nvSpPr>
        <p:spPr>
          <a:xfrm>
            <a:off x="7962991" y="5570086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Mèo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192BDB9E-12D8-2383-B8B6-6B95EA9875D7}"/>
              </a:ext>
            </a:extLst>
          </p:cNvPr>
          <p:cNvSpPr txBox="1"/>
          <p:nvPr/>
        </p:nvSpPr>
        <p:spPr>
          <a:xfrm>
            <a:off x="11241917" y="5597254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Nai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350E5DA-2316-9DEA-4011-CAC569F3955A}"/>
              </a:ext>
            </a:extLst>
          </p:cNvPr>
          <p:cNvSpPr txBox="1"/>
          <p:nvPr/>
        </p:nvSpPr>
        <p:spPr>
          <a:xfrm>
            <a:off x="8445024" y="6216399"/>
            <a:ext cx="323854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Rắn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mang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16E1D107-EDA8-2016-5B99-CB3394B1D109}"/>
              </a:ext>
            </a:extLst>
          </p:cNvPr>
          <p:cNvSpPr txBox="1"/>
          <p:nvPr/>
        </p:nvSpPr>
        <p:spPr>
          <a:xfrm>
            <a:off x="11761131" y="6193852"/>
            <a:ext cx="30992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Bọ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cánh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cứng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78B8C6E6-0954-05E7-98AB-533F6F53431F}"/>
              </a:ext>
            </a:extLst>
          </p:cNvPr>
          <p:cNvSpPr/>
          <p:nvPr/>
        </p:nvSpPr>
        <p:spPr>
          <a:xfrm>
            <a:off x="4323597" y="4547507"/>
            <a:ext cx="3176086" cy="2671883"/>
          </a:xfrm>
          <a:custGeom>
            <a:avLst/>
            <a:gdLst/>
            <a:ahLst/>
            <a:cxnLst/>
            <a:rect l="l" t="t" r="r" b="b"/>
            <a:pathLst>
              <a:path w="3176086" h="2671883">
                <a:moveTo>
                  <a:pt x="0" y="0"/>
                </a:moveTo>
                <a:lnTo>
                  <a:pt x="3176087" y="0"/>
                </a:lnTo>
                <a:lnTo>
                  <a:pt x="3176087" y="2671883"/>
                </a:lnTo>
                <a:lnTo>
                  <a:pt x="0" y="26718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23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668DB-3812-9772-7BE2-AC48E2E31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2FFDB8-0797-C305-0AB8-D98275B65D9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454D109-6CEB-5312-B2E2-0169C0739DBD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B27F9E-AF96-59B3-8238-03B0BA1BBC73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7541864-8F7B-1A46-00EB-9CA4515D02AC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C7B341-8F49-94DB-2566-C6C1AE90B933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E2703A0-4DCC-96B4-4827-6ABDBB145E84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728C4A-2B75-C71A-31E5-8EA68EFCC4C1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F41876C-9708-5290-9FA0-69F1EC536310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387BAC-862F-E299-72D3-D3AE98248C2E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D66B74F-B1AA-A96C-AF3B-697551D96FF1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6CA1B98-CF3D-9A32-69E5-824E3C09026F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A767FB3-5561-B1B8-6BFE-0B985584FFEF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837C05B-9364-103E-466B-F642BB7869E5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5D14827-7E60-DB87-E29F-75E00F1266D3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CDA671-8F3D-1FAF-0F46-10BC9E9ACAF2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DC1236AE-8F7C-73B3-2583-01822E06573C}"/>
              </a:ext>
            </a:extLst>
          </p:cNvPr>
          <p:cNvSpPr txBox="1"/>
          <p:nvPr/>
        </p:nvSpPr>
        <p:spPr>
          <a:xfrm>
            <a:off x="8133079" y="5571340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Vẹt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117E6706-474E-FA11-B529-1C161F9AA44D}"/>
              </a:ext>
            </a:extLst>
          </p:cNvPr>
          <p:cNvSpPr txBox="1"/>
          <p:nvPr/>
        </p:nvSpPr>
        <p:spPr>
          <a:xfrm>
            <a:off x="11090417" y="5561320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EC770527-2686-532C-C482-7B140CBE7F00}"/>
              </a:ext>
            </a:extLst>
          </p:cNvPr>
          <p:cNvSpPr txBox="1"/>
          <p:nvPr/>
        </p:nvSpPr>
        <p:spPr>
          <a:xfrm>
            <a:off x="8146660" y="6431607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Rắn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83BDBB3A-9421-D06F-F12B-2874B55964F7}"/>
              </a:ext>
            </a:extLst>
          </p:cNvPr>
          <p:cNvSpPr txBox="1"/>
          <p:nvPr/>
        </p:nvSpPr>
        <p:spPr>
          <a:xfrm>
            <a:off x="11106286" y="6425813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Khỉ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B8F0C42F-9421-2921-A701-6BFAB48F27A8}"/>
              </a:ext>
            </a:extLst>
          </p:cNvPr>
          <p:cNvSpPr/>
          <p:nvPr/>
        </p:nvSpPr>
        <p:spPr>
          <a:xfrm>
            <a:off x="4909653" y="4484030"/>
            <a:ext cx="2229318" cy="2735359"/>
          </a:xfrm>
          <a:custGeom>
            <a:avLst/>
            <a:gdLst/>
            <a:ahLst/>
            <a:cxnLst/>
            <a:rect l="l" t="t" r="r" b="b"/>
            <a:pathLst>
              <a:path w="2229318" h="2735359">
                <a:moveTo>
                  <a:pt x="0" y="0"/>
                </a:moveTo>
                <a:lnTo>
                  <a:pt x="2229318" y="0"/>
                </a:lnTo>
                <a:lnTo>
                  <a:pt x="2229318" y="2735360"/>
                </a:lnTo>
                <a:lnTo>
                  <a:pt x="0" y="2735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606483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2056C-34A6-D6C8-7C81-D2DF6426F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6268DC-E467-4E0F-37F0-AACF96E4F3D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7B69326-E2B3-12C6-0486-E701BBA3ADB3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B80E6DF-AF54-494F-1AED-BC5B81E44317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2223ACD-EB00-5FB1-2FDA-7DFADD0CFAE8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1037AA-FB8B-D937-BCA8-A6E11642B4D7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A95D77-7D3F-D38D-A7E7-CA967A758E73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596802-24E4-265F-9406-E6A735E42F6C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FCD7013-C311-F7FF-8F26-37F2B8699D7C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A76B6DA-A338-C321-2FC8-A02CD0AC96B8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C94C835-47F6-E742-1C62-216AC5199F52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9372210-D6C6-4C65-B02B-4724EE72B927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F6C4EA-11A0-5ED3-2F51-9B08D17B1A97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7089E44-D62B-28F6-27B3-1C0C37AE0D96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6A6DFBC3-F2FF-7D58-8CC7-3C739B7889F2}"/>
              </a:ext>
            </a:extLst>
          </p:cNvPr>
          <p:cNvSpPr txBox="1"/>
          <p:nvPr/>
        </p:nvSpPr>
        <p:spPr>
          <a:xfrm>
            <a:off x="7291376" y="1486949"/>
            <a:ext cx="36974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45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CA5C8-188F-AC4A-FA40-D2ED0056FD49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CEFD1946-A2EF-714E-1555-85484B817374}"/>
              </a:ext>
            </a:extLst>
          </p:cNvPr>
          <p:cNvSpPr txBox="1"/>
          <p:nvPr/>
        </p:nvSpPr>
        <p:spPr>
          <a:xfrm>
            <a:off x="8133079" y="5571340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Vẹt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A7632CDB-5CC1-27F6-4C5D-2AD8FEFB3D7C}"/>
              </a:ext>
            </a:extLst>
          </p:cNvPr>
          <p:cNvSpPr txBox="1"/>
          <p:nvPr/>
        </p:nvSpPr>
        <p:spPr>
          <a:xfrm>
            <a:off x="11090417" y="5561320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Hổ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10CDE405-180A-1B58-E2A4-D8DA841D99C9}"/>
              </a:ext>
            </a:extLst>
          </p:cNvPr>
          <p:cNvSpPr txBox="1"/>
          <p:nvPr/>
        </p:nvSpPr>
        <p:spPr>
          <a:xfrm>
            <a:off x="8146660" y="6431607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Rắn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E90A76F7-D4D4-9717-6CD6-416B218BA0EC}"/>
              </a:ext>
            </a:extLst>
          </p:cNvPr>
          <p:cNvSpPr txBox="1"/>
          <p:nvPr/>
        </p:nvSpPr>
        <p:spPr>
          <a:xfrm>
            <a:off x="11106286" y="6425813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Khỉ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F7FB7190-4078-3968-FBAF-26D7F81908AB}"/>
              </a:ext>
            </a:extLst>
          </p:cNvPr>
          <p:cNvSpPr/>
          <p:nvPr/>
        </p:nvSpPr>
        <p:spPr>
          <a:xfrm>
            <a:off x="4909653" y="4484030"/>
            <a:ext cx="2229318" cy="2735359"/>
          </a:xfrm>
          <a:custGeom>
            <a:avLst/>
            <a:gdLst/>
            <a:ahLst/>
            <a:cxnLst/>
            <a:rect l="l" t="t" r="r" b="b"/>
            <a:pathLst>
              <a:path w="2229318" h="2735359">
                <a:moveTo>
                  <a:pt x="0" y="0"/>
                </a:moveTo>
                <a:lnTo>
                  <a:pt x="2229318" y="0"/>
                </a:lnTo>
                <a:lnTo>
                  <a:pt x="2229318" y="2735360"/>
                </a:lnTo>
                <a:lnTo>
                  <a:pt x="0" y="2735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4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43457" y="2642387"/>
            <a:ext cx="11401086" cy="5002226"/>
          </a:xfrm>
          <a:custGeom>
            <a:avLst/>
            <a:gdLst/>
            <a:ahLst/>
            <a:cxnLst/>
            <a:rect l="l" t="t" r="r" b="b"/>
            <a:pathLst>
              <a:path w="11401086" h="5002226">
                <a:moveTo>
                  <a:pt x="0" y="0"/>
                </a:moveTo>
                <a:lnTo>
                  <a:pt x="11401086" y="0"/>
                </a:lnTo>
                <a:lnTo>
                  <a:pt x="11401086" y="5002226"/>
                </a:lnTo>
                <a:lnTo>
                  <a:pt x="0" y="500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1467" y="3696970"/>
            <a:ext cx="2230387" cy="5558596"/>
          </a:xfrm>
          <a:custGeom>
            <a:avLst/>
            <a:gdLst/>
            <a:ahLst/>
            <a:cxnLst/>
            <a:rect l="l" t="t" r="r" b="b"/>
            <a:pathLst>
              <a:path w="2230387" h="5558596">
                <a:moveTo>
                  <a:pt x="0" y="0"/>
                </a:moveTo>
                <a:lnTo>
                  <a:pt x="2230387" y="0"/>
                </a:lnTo>
                <a:lnTo>
                  <a:pt x="2230387" y="5558596"/>
                </a:lnTo>
                <a:lnTo>
                  <a:pt x="0" y="5558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87621" y="3696970"/>
            <a:ext cx="1827388" cy="5558596"/>
          </a:xfrm>
          <a:custGeom>
            <a:avLst/>
            <a:gdLst/>
            <a:ahLst/>
            <a:cxnLst/>
            <a:rect l="l" t="t" r="r" b="b"/>
            <a:pathLst>
              <a:path w="1827388" h="5558596">
                <a:moveTo>
                  <a:pt x="0" y="0"/>
                </a:moveTo>
                <a:lnTo>
                  <a:pt x="1827389" y="0"/>
                </a:lnTo>
                <a:lnTo>
                  <a:pt x="1827389" y="5558596"/>
                </a:lnTo>
                <a:lnTo>
                  <a:pt x="0" y="5558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737770" y="1105325"/>
            <a:ext cx="1497259" cy="761731"/>
          </a:xfrm>
          <a:custGeom>
            <a:avLst/>
            <a:gdLst/>
            <a:ahLst/>
            <a:cxnLst/>
            <a:rect l="l" t="t" r="r" b="b"/>
            <a:pathLst>
              <a:path w="1497259" h="761731">
                <a:moveTo>
                  <a:pt x="1497260" y="0"/>
                </a:moveTo>
                <a:lnTo>
                  <a:pt x="0" y="0"/>
                </a:lnTo>
                <a:lnTo>
                  <a:pt x="0" y="761731"/>
                </a:lnTo>
                <a:lnTo>
                  <a:pt x="1497260" y="761731"/>
                </a:lnTo>
                <a:lnTo>
                  <a:pt x="149726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2372" flipH="1">
            <a:off x="13161578" y="2272956"/>
            <a:ext cx="887006" cy="906264"/>
          </a:xfrm>
          <a:custGeom>
            <a:avLst/>
            <a:gdLst/>
            <a:ahLst/>
            <a:cxnLst/>
            <a:rect l="l" t="t" r="r" b="b"/>
            <a:pathLst>
              <a:path w="887006" h="906264">
                <a:moveTo>
                  <a:pt x="887006" y="0"/>
                </a:moveTo>
                <a:lnTo>
                  <a:pt x="0" y="0"/>
                </a:lnTo>
                <a:lnTo>
                  <a:pt x="0" y="906264"/>
                </a:lnTo>
                <a:lnTo>
                  <a:pt x="887006" y="906264"/>
                </a:lnTo>
                <a:lnTo>
                  <a:pt x="88700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F7D99E-DD71-FC60-FF19-01427D1892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1521" y="3370226"/>
            <a:ext cx="10524958" cy="3965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0705E-362B-B813-3920-2652F6BA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ACE059-6D5F-C60E-8449-98B4546C63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8733DA9-C149-BD8A-9D86-3EB0623CC953}"/>
              </a:ext>
            </a:extLst>
          </p:cNvPr>
          <p:cNvSpPr/>
          <p:nvPr/>
        </p:nvSpPr>
        <p:spPr>
          <a:xfrm>
            <a:off x="8991130" y="672738"/>
            <a:ext cx="16191598" cy="8702984"/>
          </a:xfrm>
          <a:custGeom>
            <a:avLst/>
            <a:gdLst/>
            <a:ahLst/>
            <a:cxnLst/>
            <a:rect l="l" t="t" r="r" b="b"/>
            <a:pathLst>
              <a:path w="16191598" h="8702984">
                <a:moveTo>
                  <a:pt x="0" y="0"/>
                </a:moveTo>
                <a:lnTo>
                  <a:pt x="16191598" y="0"/>
                </a:lnTo>
                <a:lnTo>
                  <a:pt x="16191598" y="8702984"/>
                </a:lnTo>
                <a:lnTo>
                  <a:pt x="0" y="87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2F074BC-6DE6-E9EA-4866-54A628262EAD}"/>
              </a:ext>
            </a:extLst>
          </p:cNvPr>
          <p:cNvGrpSpPr/>
          <p:nvPr/>
        </p:nvGrpSpPr>
        <p:grpSpPr>
          <a:xfrm>
            <a:off x="581752" y="537010"/>
            <a:ext cx="17124496" cy="9212979"/>
            <a:chOff x="0" y="0"/>
            <a:chExt cx="22832662" cy="1228397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92C6814-B2B2-F7E8-8F52-696F31ACAC58}"/>
                </a:ext>
              </a:extLst>
            </p:cNvPr>
            <p:cNvSpPr/>
            <p:nvPr/>
          </p:nvSpPr>
          <p:spPr>
            <a:xfrm>
              <a:off x="0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B4C5539-20B1-1A66-E39F-3098500030F8}"/>
                </a:ext>
              </a:extLst>
            </p:cNvPr>
            <p:cNvSpPr/>
            <p:nvPr/>
          </p:nvSpPr>
          <p:spPr>
            <a:xfrm>
              <a:off x="4566532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7CE69B1-262A-BB8E-877D-F6BF82579C52}"/>
                </a:ext>
              </a:extLst>
            </p:cNvPr>
            <p:cNvSpPr/>
            <p:nvPr/>
          </p:nvSpPr>
          <p:spPr>
            <a:xfrm>
              <a:off x="9133065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79F9017-D7AE-848D-0EB5-42928DB0706F}"/>
                </a:ext>
              </a:extLst>
            </p:cNvPr>
            <p:cNvSpPr/>
            <p:nvPr/>
          </p:nvSpPr>
          <p:spPr>
            <a:xfrm>
              <a:off x="13699597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7ACA721-DD2F-F0C1-CBA1-85B7FB2623D0}"/>
                </a:ext>
              </a:extLst>
            </p:cNvPr>
            <p:cNvSpPr/>
            <p:nvPr/>
          </p:nvSpPr>
          <p:spPr>
            <a:xfrm>
              <a:off x="18266129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584498A-1B00-324D-A403-D7EB84A37E26}"/>
                </a:ext>
              </a:extLst>
            </p:cNvPr>
            <p:cNvSpPr/>
            <p:nvPr/>
          </p:nvSpPr>
          <p:spPr>
            <a:xfrm>
              <a:off x="0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C5BAC64-6E31-0CE9-C07E-CB72EEAAA48E}"/>
                </a:ext>
              </a:extLst>
            </p:cNvPr>
            <p:cNvSpPr/>
            <p:nvPr/>
          </p:nvSpPr>
          <p:spPr>
            <a:xfrm>
              <a:off x="4566532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4B60C8C-16FA-66FD-79F3-7D424A4EE308}"/>
                </a:ext>
              </a:extLst>
            </p:cNvPr>
            <p:cNvSpPr/>
            <p:nvPr/>
          </p:nvSpPr>
          <p:spPr>
            <a:xfrm>
              <a:off x="9133065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80DFB52-8A49-9D74-DE4F-55B49B85D102}"/>
                </a:ext>
              </a:extLst>
            </p:cNvPr>
            <p:cNvSpPr/>
            <p:nvPr/>
          </p:nvSpPr>
          <p:spPr>
            <a:xfrm>
              <a:off x="13699597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F2AB221-CDA7-A92F-C0DD-617CA1FB3E9A}"/>
                </a:ext>
              </a:extLst>
            </p:cNvPr>
            <p:cNvSpPr/>
            <p:nvPr/>
          </p:nvSpPr>
          <p:spPr>
            <a:xfrm>
              <a:off x="18266129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C4D4E12-D5AA-4235-407A-A91F3CAFA100}"/>
                </a:ext>
              </a:extLst>
            </p:cNvPr>
            <p:cNvSpPr/>
            <p:nvPr/>
          </p:nvSpPr>
          <p:spPr>
            <a:xfrm>
              <a:off x="0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B1AC807-C57B-4C6A-7747-9B80248B507E}"/>
                </a:ext>
              </a:extLst>
            </p:cNvPr>
            <p:cNvSpPr/>
            <p:nvPr/>
          </p:nvSpPr>
          <p:spPr>
            <a:xfrm>
              <a:off x="4566532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AE5CE90-16EF-E665-04E5-19FE5ABCFFAD}"/>
                </a:ext>
              </a:extLst>
            </p:cNvPr>
            <p:cNvSpPr/>
            <p:nvPr/>
          </p:nvSpPr>
          <p:spPr>
            <a:xfrm>
              <a:off x="9133065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C8D0653-54ED-7E71-58F4-6E4D835AC86C}"/>
                </a:ext>
              </a:extLst>
            </p:cNvPr>
            <p:cNvSpPr/>
            <p:nvPr/>
          </p:nvSpPr>
          <p:spPr>
            <a:xfrm>
              <a:off x="13699597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3B8BF92-51D9-27B9-C44B-4DE9A13F11AC}"/>
                </a:ext>
              </a:extLst>
            </p:cNvPr>
            <p:cNvSpPr/>
            <p:nvPr/>
          </p:nvSpPr>
          <p:spPr>
            <a:xfrm>
              <a:off x="18266129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D05A0D1E-2CBF-0896-00CB-3D108B5884BF}"/>
                </a:ext>
              </a:extLst>
            </p:cNvPr>
            <p:cNvSpPr/>
            <p:nvPr/>
          </p:nvSpPr>
          <p:spPr>
            <a:xfrm>
              <a:off x="0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C17527B-AEBA-581F-8008-D1E81A964DD3}"/>
                </a:ext>
              </a:extLst>
            </p:cNvPr>
            <p:cNvSpPr/>
            <p:nvPr/>
          </p:nvSpPr>
          <p:spPr>
            <a:xfrm>
              <a:off x="4566532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9931185-29EA-FF00-1799-49DBC11AE801}"/>
                </a:ext>
              </a:extLst>
            </p:cNvPr>
            <p:cNvSpPr/>
            <p:nvPr/>
          </p:nvSpPr>
          <p:spPr>
            <a:xfrm>
              <a:off x="9133065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AFAD1C8-1E14-D986-990B-475FF0E44891}"/>
                </a:ext>
              </a:extLst>
            </p:cNvPr>
            <p:cNvSpPr/>
            <p:nvPr/>
          </p:nvSpPr>
          <p:spPr>
            <a:xfrm>
              <a:off x="13699597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CE73EBA-5D04-7494-DCD5-0AA7F8C974CB}"/>
                </a:ext>
              </a:extLst>
            </p:cNvPr>
            <p:cNvSpPr/>
            <p:nvPr/>
          </p:nvSpPr>
          <p:spPr>
            <a:xfrm>
              <a:off x="18266129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D5221F2E-251D-080F-6534-B2F68B7B5359}"/>
              </a:ext>
            </a:extLst>
          </p:cNvPr>
          <p:cNvSpPr/>
          <p:nvPr/>
        </p:nvSpPr>
        <p:spPr>
          <a:xfrm>
            <a:off x="1606126" y="604537"/>
            <a:ext cx="15075749" cy="9573100"/>
          </a:xfrm>
          <a:custGeom>
            <a:avLst/>
            <a:gdLst/>
            <a:ahLst/>
            <a:cxnLst/>
            <a:rect l="l" t="t" r="r" b="b"/>
            <a:pathLst>
              <a:path w="15075749" h="9573100">
                <a:moveTo>
                  <a:pt x="0" y="0"/>
                </a:moveTo>
                <a:lnTo>
                  <a:pt x="15075748" y="0"/>
                </a:lnTo>
                <a:lnTo>
                  <a:pt x="15075748" y="9573100"/>
                </a:lnTo>
                <a:lnTo>
                  <a:pt x="0" y="9573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6A22571-6AAE-3975-75ED-B4B196300B70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1960469-E391-D3EA-A249-10DE2812BFBB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56A43AB-914C-6283-0C89-579CD5557950}"/>
              </a:ext>
            </a:extLst>
          </p:cNvPr>
          <p:cNvSpPr/>
          <p:nvPr/>
        </p:nvSpPr>
        <p:spPr>
          <a:xfrm flipH="1">
            <a:off x="15202990" y="3777853"/>
            <a:ext cx="3363625" cy="5480447"/>
          </a:xfrm>
          <a:custGeom>
            <a:avLst/>
            <a:gdLst/>
            <a:ahLst/>
            <a:cxnLst/>
            <a:rect l="l" t="t" r="r" b="b"/>
            <a:pathLst>
              <a:path w="3363625" h="5480447">
                <a:moveTo>
                  <a:pt x="3363624" y="0"/>
                </a:moveTo>
                <a:lnTo>
                  <a:pt x="0" y="0"/>
                </a:lnTo>
                <a:lnTo>
                  <a:pt x="0" y="5480447"/>
                </a:lnTo>
                <a:lnTo>
                  <a:pt x="3363624" y="5480447"/>
                </a:lnTo>
                <a:lnTo>
                  <a:pt x="33636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C74881D-292B-4EA5-D5FB-15996BEB81CF}"/>
              </a:ext>
            </a:extLst>
          </p:cNvPr>
          <p:cNvSpPr/>
          <p:nvPr/>
        </p:nvSpPr>
        <p:spPr>
          <a:xfrm>
            <a:off x="16029146" y="6121075"/>
            <a:ext cx="2736571" cy="3092171"/>
          </a:xfrm>
          <a:custGeom>
            <a:avLst/>
            <a:gdLst/>
            <a:ahLst/>
            <a:cxnLst/>
            <a:rect l="l" t="t" r="r" b="b"/>
            <a:pathLst>
              <a:path w="2736571" h="3092171">
                <a:moveTo>
                  <a:pt x="0" y="0"/>
                </a:moveTo>
                <a:lnTo>
                  <a:pt x="2736572" y="0"/>
                </a:lnTo>
                <a:lnTo>
                  <a:pt x="2736572" y="3092171"/>
                </a:lnTo>
                <a:lnTo>
                  <a:pt x="0" y="309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D717E8A5-A184-0B6A-4691-5E09F0015EDC}"/>
              </a:ext>
            </a:extLst>
          </p:cNvPr>
          <p:cNvSpPr/>
          <p:nvPr/>
        </p:nvSpPr>
        <p:spPr>
          <a:xfrm>
            <a:off x="-661936" y="-1970164"/>
            <a:ext cx="9988767" cy="4232740"/>
          </a:xfrm>
          <a:custGeom>
            <a:avLst/>
            <a:gdLst/>
            <a:ahLst/>
            <a:cxnLst/>
            <a:rect l="l" t="t" r="r" b="b"/>
            <a:pathLst>
              <a:path w="9988767" h="4232740">
                <a:moveTo>
                  <a:pt x="0" y="0"/>
                </a:moveTo>
                <a:lnTo>
                  <a:pt x="9988766" y="0"/>
                </a:lnTo>
                <a:lnTo>
                  <a:pt x="9988766" y="4232740"/>
                </a:lnTo>
                <a:lnTo>
                  <a:pt x="0" y="4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309AD05-88C4-2A71-B401-9F83DB88E2A8}"/>
              </a:ext>
            </a:extLst>
          </p:cNvPr>
          <p:cNvSpPr/>
          <p:nvPr/>
        </p:nvSpPr>
        <p:spPr>
          <a:xfrm>
            <a:off x="13744464" y="2538965"/>
            <a:ext cx="1123891" cy="942664"/>
          </a:xfrm>
          <a:custGeom>
            <a:avLst/>
            <a:gdLst/>
            <a:ahLst/>
            <a:cxnLst/>
            <a:rect l="l" t="t" r="r" b="b"/>
            <a:pathLst>
              <a:path w="1123891" h="942664">
                <a:moveTo>
                  <a:pt x="0" y="0"/>
                </a:moveTo>
                <a:lnTo>
                  <a:pt x="1123891" y="0"/>
                </a:lnTo>
                <a:lnTo>
                  <a:pt x="1123891" y="942663"/>
                </a:lnTo>
                <a:lnTo>
                  <a:pt x="0" y="9426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47E95B09-965D-A665-9B3D-6097F630BC41}"/>
              </a:ext>
            </a:extLst>
          </p:cNvPr>
          <p:cNvSpPr/>
          <p:nvPr/>
        </p:nvSpPr>
        <p:spPr>
          <a:xfrm>
            <a:off x="-5211090" y="-1401904"/>
            <a:ext cx="11406214" cy="10784057"/>
          </a:xfrm>
          <a:custGeom>
            <a:avLst/>
            <a:gdLst/>
            <a:ahLst/>
            <a:cxnLst/>
            <a:rect l="l" t="t" r="r" b="b"/>
            <a:pathLst>
              <a:path w="11406214" h="10784057">
                <a:moveTo>
                  <a:pt x="0" y="0"/>
                </a:moveTo>
                <a:lnTo>
                  <a:pt x="11406214" y="0"/>
                </a:lnTo>
                <a:lnTo>
                  <a:pt x="11406214" y="10784057"/>
                </a:lnTo>
                <a:lnTo>
                  <a:pt x="0" y="107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9395CC2-AF05-118B-4226-A011291499F2}"/>
              </a:ext>
            </a:extLst>
          </p:cNvPr>
          <p:cNvSpPr/>
          <p:nvPr/>
        </p:nvSpPr>
        <p:spPr>
          <a:xfrm>
            <a:off x="3723468" y="3064072"/>
            <a:ext cx="10841065" cy="5054646"/>
          </a:xfrm>
          <a:custGeom>
            <a:avLst/>
            <a:gdLst/>
            <a:ahLst/>
            <a:cxnLst/>
            <a:rect l="l" t="t" r="r" b="b"/>
            <a:pathLst>
              <a:path w="10841065" h="5054646">
                <a:moveTo>
                  <a:pt x="0" y="0"/>
                </a:moveTo>
                <a:lnTo>
                  <a:pt x="10841064" y="0"/>
                </a:lnTo>
                <a:lnTo>
                  <a:pt x="10841064" y="5054647"/>
                </a:lnTo>
                <a:lnTo>
                  <a:pt x="0" y="5054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2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E9DD93E9-5134-35FF-F9EB-F6F13DEF313C}"/>
              </a:ext>
            </a:extLst>
          </p:cNvPr>
          <p:cNvSpPr/>
          <p:nvPr/>
        </p:nvSpPr>
        <p:spPr>
          <a:xfrm>
            <a:off x="1224073" y="7262752"/>
            <a:ext cx="1895232" cy="2178428"/>
          </a:xfrm>
          <a:custGeom>
            <a:avLst/>
            <a:gdLst/>
            <a:ahLst/>
            <a:cxnLst/>
            <a:rect l="l" t="t" r="r" b="b"/>
            <a:pathLst>
              <a:path w="1895232" h="2178428">
                <a:moveTo>
                  <a:pt x="0" y="0"/>
                </a:moveTo>
                <a:lnTo>
                  <a:pt x="1895232" y="0"/>
                </a:lnTo>
                <a:lnTo>
                  <a:pt x="1895232" y="2178428"/>
                </a:lnTo>
                <a:lnTo>
                  <a:pt x="0" y="21784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E88F156C-AD42-C971-DDB2-724739AAD6C6}"/>
              </a:ext>
            </a:extLst>
          </p:cNvPr>
          <p:cNvSpPr/>
          <p:nvPr/>
        </p:nvSpPr>
        <p:spPr>
          <a:xfrm flipH="1">
            <a:off x="1558902" y="1394680"/>
            <a:ext cx="1610963" cy="1669392"/>
          </a:xfrm>
          <a:custGeom>
            <a:avLst/>
            <a:gdLst/>
            <a:ahLst/>
            <a:cxnLst/>
            <a:rect l="l" t="t" r="r" b="b"/>
            <a:pathLst>
              <a:path w="1610963" h="1669392">
                <a:moveTo>
                  <a:pt x="1610963" y="0"/>
                </a:moveTo>
                <a:lnTo>
                  <a:pt x="0" y="0"/>
                </a:lnTo>
                <a:lnTo>
                  <a:pt x="0" y="1669392"/>
                </a:lnTo>
                <a:lnTo>
                  <a:pt x="1610963" y="1669392"/>
                </a:lnTo>
                <a:lnTo>
                  <a:pt x="161096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0A5F5709-C7FC-8EF4-7773-3927BAEEB6F8}"/>
              </a:ext>
            </a:extLst>
          </p:cNvPr>
          <p:cNvSpPr/>
          <p:nvPr/>
        </p:nvSpPr>
        <p:spPr>
          <a:xfrm>
            <a:off x="310539" y="8058107"/>
            <a:ext cx="1336394" cy="1383073"/>
          </a:xfrm>
          <a:custGeom>
            <a:avLst/>
            <a:gdLst/>
            <a:ahLst/>
            <a:cxnLst/>
            <a:rect l="l" t="t" r="r" b="b"/>
            <a:pathLst>
              <a:path w="1336394" h="1383073">
                <a:moveTo>
                  <a:pt x="0" y="0"/>
                </a:moveTo>
                <a:lnTo>
                  <a:pt x="1336393" y="0"/>
                </a:lnTo>
                <a:lnTo>
                  <a:pt x="1336393" y="1383073"/>
                </a:lnTo>
                <a:lnTo>
                  <a:pt x="0" y="13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317B9A89-0230-BB15-022E-7644F4024EBE}"/>
              </a:ext>
            </a:extLst>
          </p:cNvPr>
          <p:cNvSpPr/>
          <p:nvPr/>
        </p:nvSpPr>
        <p:spPr>
          <a:xfrm>
            <a:off x="4712407" y="8157311"/>
            <a:ext cx="2263544" cy="1029913"/>
          </a:xfrm>
          <a:custGeom>
            <a:avLst/>
            <a:gdLst/>
            <a:ahLst/>
            <a:cxnLst/>
            <a:rect l="l" t="t" r="r" b="b"/>
            <a:pathLst>
              <a:path w="2263544" h="1029913">
                <a:moveTo>
                  <a:pt x="0" y="0"/>
                </a:moveTo>
                <a:lnTo>
                  <a:pt x="2263544" y="0"/>
                </a:lnTo>
                <a:lnTo>
                  <a:pt x="2263544" y="1029913"/>
                </a:lnTo>
                <a:lnTo>
                  <a:pt x="0" y="10299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6573CC05-254E-D10A-BB3B-C609D68CA8D4}"/>
              </a:ext>
            </a:extLst>
          </p:cNvPr>
          <p:cNvSpPr/>
          <p:nvPr/>
        </p:nvSpPr>
        <p:spPr>
          <a:xfrm>
            <a:off x="11334036" y="8199584"/>
            <a:ext cx="2410428" cy="910941"/>
          </a:xfrm>
          <a:custGeom>
            <a:avLst/>
            <a:gdLst/>
            <a:ahLst/>
            <a:cxnLst/>
            <a:rect l="l" t="t" r="r" b="b"/>
            <a:pathLst>
              <a:path w="2410428" h="910941">
                <a:moveTo>
                  <a:pt x="0" y="0"/>
                </a:moveTo>
                <a:lnTo>
                  <a:pt x="2410428" y="0"/>
                </a:lnTo>
                <a:lnTo>
                  <a:pt x="2410428" y="910941"/>
                </a:lnTo>
                <a:lnTo>
                  <a:pt x="0" y="9109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07C9F91D-E9B6-87D2-A9BD-C026DD818C73}"/>
              </a:ext>
            </a:extLst>
          </p:cNvPr>
          <p:cNvSpPr/>
          <p:nvPr/>
        </p:nvSpPr>
        <p:spPr>
          <a:xfrm>
            <a:off x="6584447" y="8893987"/>
            <a:ext cx="1308031" cy="547193"/>
          </a:xfrm>
          <a:custGeom>
            <a:avLst/>
            <a:gdLst/>
            <a:ahLst/>
            <a:cxnLst/>
            <a:rect l="l" t="t" r="r" b="b"/>
            <a:pathLst>
              <a:path w="1308031" h="547193">
                <a:moveTo>
                  <a:pt x="0" y="0"/>
                </a:moveTo>
                <a:lnTo>
                  <a:pt x="1308031" y="0"/>
                </a:lnTo>
                <a:lnTo>
                  <a:pt x="1308031" y="547193"/>
                </a:lnTo>
                <a:lnTo>
                  <a:pt x="0" y="5471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BA3311F8-5BEE-DCA8-1A44-4635748BBA03}"/>
              </a:ext>
            </a:extLst>
          </p:cNvPr>
          <p:cNvSpPr/>
          <p:nvPr/>
        </p:nvSpPr>
        <p:spPr>
          <a:xfrm>
            <a:off x="7892478" y="8339094"/>
            <a:ext cx="2197304" cy="919206"/>
          </a:xfrm>
          <a:custGeom>
            <a:avLst/>
            <a:gdLst/>
            <a:ahLst/>
            <a:cxnLst/>
            <a:rect l="l" t="t" r="r" b="b"/>
            <a:pathLst>
              <a:path w="2197304" h="919206">
                <a:moveTo>
                  <a:pt x="0" y="0"/>
                </a:moveTo>
                <a:lnTo>
                  <a:pt x="2197304" y="0"/>
                </a:lnTo>
                <a:lnTo>
                  <a:pt x="2197304" y="919206"/>
                </a:lnTo>
                <a:lnTo>
                  <a:pt x="0" y="9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5A2A2541-8EA7-7207-FD2B-DF87D2B2125B}"/>
              </a:ext>
            </a:extLst>
          </p:cNvPr>
          <p:cNvSpPr/>
          <p:nvPr/>
        </p:nvSpPr>
        <p:spPr>
          <a:xfrm>
            <a:off x="2905853" y="8895576"/>
            <a:ext cx="2078490" cy="545604"/>
          </a:xfrm>
          <a:custGeom>
            <a:avLst/>
            <a:gdLst/>
            <a:ahLst/>
            <a:cxnLst/>
            <a:rect l="l" t="t" r="r" b="b"/>
            <a:pathLst>
              <a:path w="2078490" h="545604">
                <a:moveTo>
                  <a:pt x="0" y="0"/>
                </a:moveTo>
                <a:lnTo>
                  <a:pt x="2078491" y="0"/>
                </a:lnTo>
                <a:lnTo>
                  <a:pt x="2078491" y="545604"/>
                </a:lnTo>
                <a:lnTo>
                  <a:pt x="0" y="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BF258B1C-69C3-89D9-10FB-88E1F0B20FA2}"/>
              </a:ext>
            </a:extLst>
          </p:cNvPr>
          <p:cNvSpPr/>
          <p:nvPr/>
        </p:nvSpPr>
        <p:spPr>
          <a:xfrm rot="-1212907">
            <a:off x="2984715" y="7085930"/>
            <a:ext cx="672001" cy="576241"/>
          </a:xfrm>
          <a:custGeom>
            <a:avLst/>
            <a:gdLst/>
            <a:ahLst/>
            <a:cxnLst/>
            <a:rect l="l" t="t" r="r" b="b"/>
            <a:pathLst>
              <a:path w="672001" h="576241">
                <a:moveTo>
                  <a:pt x="0" y="0"/>
                </a:moveTo>
                <a:lnTo>
                  <a:pt x="672001" y="0"/>
                </a:lnTo>
                <a:lnTo>
                  <a:pt x="672001" y="576241"/>
                </a:lnTo>
                <a:lnTo>
                  <a:pt x="0" y="57624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E486640D-9E11-2C4A-845E-5A675C1668EE}"/>
              </a:ext>
            </a:extLst>
          </p:cNvPr>
          <p:cNvSpPr/>
          <p:nvPr/>
        </p:nvSpPr>
        <p:spPr>
          <a:xfrm rot="1075206">
            <a:off x="16241082" y="3226150"/>
            <a:ext cx="746450" cy="665274"/>
          </a:xfrm>
          <a:custGeom>
            <a:avLst/>
            <a:gdLst/>
            <a:ahLst/>
            <a:cxnLst/>
            <a:rect l="l" t="t" r="r" b="b"/>
            <a:pathLst>
              <a:path w="746450" h="665274">
                <a:moveTo>
                  <a:pt x="0" y="0"/>
                </a:moveTo>
                <a:lnTo>
                  <a:pt x="746450" y="0"/>
                </a:lnTo>
                <a:lnTo>
                  <a:pt x="746450" y="665274"/>
                </a:lnTo>
                <a:lnTo>
                  <a:pt x="0" y="66527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281947D-91FA-67A3-7BE2-4B49CA3AE896}"/>
              </a:ext>
            </a:extLst>
          </p:cNvPr>
          <p:cNvSpPr/>
          <p:nvPr/>
        </p:nvSpPr>
        <p:spPr>
          <a:xfrm>
            <a:off x="2354361" y="4622424"/>
            <a:ext cx="764944" cy="675063"/>
          </a:xfrm>
          <a:custGeom>
            <a:avLst/>
            <a:gdLst/>
            <a:ahLst/>
            <a:cxnLst/>
            <a:rect l="l" t="t" r="r" b="b"/>
            <a:pathLst>
              <a:path w="764944" h="675063">
                <a:moveTo>
                  <a:pt x="0" y="0"/>
                </a:moveTo>
                <a:lnTo>
                  <a:pt x="764944" y="0"/>
                </a:lnTo>
                <a:lnTo>
                  <a:pt x="764944" y="675063"/>
                </a:lnTo>
                <a:lnTo>
                  <a:pt x="0" y="675063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EED33D51-93F2-6054-74CE-320B33372666}"/>
              </a:ext>
            </a:extLst>
          </p:cNvPr>
          <p:cNvGrpSpPr/>
          <p:nvPr/>
        </p:nvGrpSpPr>
        <p:grpSpPr>
          <a:xfrm>
            <a:off x="246008" y="992018"/>
            <a:ext cx="17795983" cy="8221228"/>
            <a:chOff x="0" y="0"/>
            <a:chExt cx="23727978" cy="10961637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0B2714D1-E51B-C0FC-5EBC-C3BC97EA289E}"/>
                </a:ext>
              </a:extLst>
            </p:cNvPr>
            <p:cNvSpPr/>
            <p:nvPr/>
          </p:nvSpPr>
          <p:spPr>
            <a:xfrm rot="-1814405">
              <a:off x="6089811" y="278797"/>
              <a:ext cx="526807" cy="989309"/>
            </a:xfrm>
            <a:custGeom>
              <a:avLst/>
              <a:gdLst/>
              <a:ahLst/>
              <a:cxnLst/>
              <a:rect l="l" t="t" r="r" b="b"/>
              <a:pathLst>
                <a:path w="526807" h="989309">
                  <a:moveTo>
                    <a:pt x="0" y="0"/>
                  </a:moveTo>
                  <a:lnTo>
                    <a:pt x="526807" y="0"/>
                  </a:lnTo>
                  <a:lnTo>
                    <a:pt x="526807" y="989309"/>
                  </a:lnTo>
                  <a:lnTo>
                    <a:pt x="0" y="98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2960DA9-758E-385F-2D94-C8C020260BE1}"/>
                </a:ext>
              </a:extLst>
            </p:cNvPr>
            <p:cNvSpPr/>
            <p:nvPr/>
          </p:nvSpPr>
          <p:spPr>
            <a:xfrm>
              <a:off x="0" y="8378188"/>
              <a:ext cx="825612" cy="688010"/>
            </a:xfrm>
            <a:custGeom>
              <a:avLst/>
              <a:gdLst/>
              <a:ahLst/>
              <a:cxnLst/>
              <a:rect l="l" t="t" r="r" b="b"/>
              <a:pathLst>
                <a:path w="825612" h="688010">
                  <a:moveTo>
                    <a:pt x="0" y="0"/>
                  </a:moveTo>
                  <a:lnTo>
                    <a:pt x="825612" y="0"/>
                  </a:lnTo>
                  <a:lnTo>
                    <a:pt x="825612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DC3154C-A7DD-1694-8546-FDCFCACB2B9B}"/>
                </a:ext>
              </a:extLst>
            </p:cNvPr>
            <p:cNvSpPr/>
            <p:nvPr/>
          </p:nvSpPr>
          <p:spPr>
            <a:xfrm>
              <a:off x="2425857" y="2130640"/>
              <a:ext cx="940242" cy="940242"/>
            </a:xfrm>
            <a:custGeom>
              <a:avLst/>
              <a:gdLst/>
              <a:ahLst/>
              <a:cxnLst/>
              <a:rect l="l" t="t" r="r" b="b"/>
              <a:pathLst>
                <a:path w="940242" h="940242">
                  <a:moveTo>
                    <a:pt x="0" y="0"/>
                  </a:moveTo>
                  <a:lnTo>
                    <a:pt x="940242" y="0"/>
                  </a:lnTo>
                  <a:lnTo>
                    <a:pt x="940242" y="940242"/>
                  </a:lnTo>
                  <a:lnTo>
                    <a:pt x="0" y="94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FC5049F-48B9-32AC-2BCE-A66EAFB7567F}"/>
                </a:ext>
              </a:extLst>
            </p:cNvPr>
            <p:cNvSpPr/>
            <p:nvPr/>
          </p:nvSpPr>
          <p:spPr>
            <a:xfrm>
              <a:off x="17098294" y="8719875"/>
              <a:ext cx="688010" cy="688010"/>
            </a:xfrm>
            <a:custGeom>
              <a:avLst/>
              <a:gdLst/>
              <a:ahLst/>
              <a:cxnLst/>
              <a:rect l="l" t="t" r="r" b="b"/>
              <a:pathLst>
                <a:path w="688010" h="688010">
                  <a:moveTo>
                    <a:pt x="0" y="0"/>
                  </a:moveTo>
                  <a:lnTo>
                    <a:pt x="688010" y="0"/>
                  </a:lnTo>
                  <a:lnTo>
                    <a:pt x="688010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F94C9D7A-2F38-36DB-55B9-04953715997D}"/>
                </a:ext>
              </a:extLst>
            </p:cNvPr>
            <p:cNvSpPr/>
            <p:nvPr/>
          </p:nvSpPr>
          <p:spPr>
            <a:xfrm>
              <a:off x="21582926" y="0"/>
              <a:ext cx="773452" cy="773452"/>
            </a:xfrm>
            <a:custGeom>
              <a:avLst/>
              <a:gdLst/>
              <a:ahLst/>
              <a:cxnLst/>
              <a:rect l="l" t="t" r="r" b="b"/>
              <a:pathLst>
                <a:path w="773452" h="773452">
                  <a:moveTo>
                    <a:pt x="0" y="0"/>
                  </a:moveTo>
                  <a:lnTo>
                    <a:pt x="773452" y="0"/>
                  </a:lnTo>
                  <a:lnTo>
                    <a:pt x="773452" y="773452"/>
                  </a:lnTo>
                  <a:lnTo>
                    <a:pt x="0" y="773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C0DFDF88-8F62-7A83-466E-5A95BAE8D1F5}"/>
                </a:ext>
              </a:extLst>
            </p:cNvPr>
            <p:cNvSpPr/>
            <p:nvPr/>
          </p:nvSpPr>
          <p:spPr>
            <a:xfrm>
              <a:off x="22694491" y="4110637"/>
              <a:ext cx="1033487" cy="880617"/>
            </a:xfrm>
            <a:custGeom>
              <a:avLst/>
              <a:gdLst/>
              <a:ahLst/>
              <a:cxnLst/>
              <a:rect l="l" t="t" r="r" b="b"/>
              <a:pathLst>
                <a:path w="1033487" h="880617">
                  <a:moveTo>
                    <a:pt x="0" y="0"/>
                  </a:moveTo>
                  <a:lnTo>
                    <a:pt x="1033487" y="0"/>
                  </a:lnTo>
                  <a:lnTo>
                    <a:pt x="1033487" y="880617"/>
                  </a:lnTo>
                  <a:lnTo>
                    <a:pt x="0" y="880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C7D2225D-59EB-9C15-461C-BD9944B109E1}"/>
                </a:ext>
              </a:extLst>
            </p:cNvPr>
            <p:cNvSpPr/>
            <p:nvPr/>
          </p:nvSpPr>
          <p:spPr>
            <a:xfrm>
              <a:off x="16644764" y="135266"/>
              <a:ext cx="971261" cy="971261"/>
            </a:xfrm>
            <a:custGeom>
              <a:avLst/>
              <a:gdLst/>
              <a:ahLst/>
              <a:cxnLst/>
              <a:rect l="l" t="t" r="r" b="b"/>
              <a:pathLst>
                <a:path w="971261" h="971261">
                  <a:moveTo>
                    <a:pt x="0" y="0"/>
                  </a:moveTo>
                  <a:lnTo>
                    <a:pt x="971261" y="0"/>
                  </a:lnTo>
                  <a:lnTo>
                    <a:pt x="971261" y="971261"/>
                  </a:lnTo>
                  <a:lnTo>
                    <a:pt x="0" y="971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7D7B0526-97C8-8366-E519-7DBE2ADB6B8F}"/>
                </a:ext>
              </a:extLst>
            </p:cNvPr>
            <p:cNvSpPr/>
            <p:nvPr/>
          </p:nvSpPr>
          <p:spPr>
            <a:xfrm>
              <a:off x="13556157" y="10107471"/>
              <a:ext cx="854166" cy="854166"/>
            </a:xfrm>
            <a:custGeom>
              <a:avLst/>
              <a:gdLst/>
              <a:ahLst/>
              <a:cxnLst/>
              <a:rect l="l" t="t" r="r" b="b"/>
              <a:pathLst>
                <a:path w="854166" h="854166">
                  <a:moveTo>
                    <a:pt x="0" y="0"/>
                  </a:moveTo>
                  <a:lnTo>
                    <a:pt x="854165" y="0"/>
                  </a:lnTo>
                  <a:lnTo>
                    <a:pt x="854165" y="854166"/>
                  </a:lnTo>
                  <a:lnTo>
                    <a:pt x="0" y="8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4" name="Freeform 54">
            <a:extLst>
              <a:ext uri="{FF2B5EF4-FFF2-40B4-BE49-F238E27FC236}">
                <a16:creationId xmlns:a16="http://schemas.microsoft.com/office/drawing/2014/main" id="{B057DF03-EA8C-504E-0B13-A0BB319AA3CA}"/>
              </a:ext>
            </a:extLst>
          </p:cNvPr>
          <p:cNvSpPr/>
          <p:nvPr/>
        </p:nvSpPr>
        <p:spPr>
          <a:xfrm rot="1034921">
            <a:off x="3835246" y="1456049"/>
            <a:ext cx="813208" cy="795589"/>
          </a:xfrm>
          <a:custGeom>
            <a:avLst/>
            <a:gdLst/>
            <a:ahLst/>
            <a:cxnLst/>
            <a:rect l="l" t="t" r="r" b="b"/>
            <a:pathLst>
              <a:path w="813208" h="795589">
                <a:moveTo>
                  <a:pt x="0" y="0"/>
                </a:moveTo>
                <a:lnTo>
                  <a:pt x="813208" y="0"/>
                </a:lnTo>
                <a:lnTo>
                  <a:pt x="813208" y="795588"/>
                </a:lnTo>
                <a:lnTo>
                  <a:pt x="0" y="795588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3D674A04-2F73-61AA-68CC-083CA62325F9}"/>
              </a:ext>
            </a:extLst>
          </p:cNvPr>
          <p:cNvSpPr/>
          <p:nvPr/>
        </p:nvSpPr>
        <p:spPr>
          <a:xfrm>
            <a:off x="13339813" y="923125"/>
            <a:ext cx="454461" cy="471555"/>
          </a:xfrm>
          <a:custGeom>
            <a:avLst/>
            <a:gdLst/>
            <a:ahLst/>
            <a:cxnLst/>
            <a:rect l="l" t="t" r="r" b="b"/>
            <a:pathLst>
              <a:path w="454461" h="471555">
                <a:moveTo>
                  <a:pt x="0" y="0"/>
                </a:moveTo>
                <a:lnTo>
                  <a:pt x="454461" y="0"/>
                </a:lnTo>
                <a:lnTo>
                  <a:pt x="454461" y="471555"/>
                </a:lnTo>
                <a:lnTo>
                  <a:pt x="0" y="471555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52428F4F-8AA2-0D3D-1F88-841E1665BAC9}"/>
              </a:ext>
            </a:extLst>
          </p:cNvPr>
          <p:cNvSpPr/>
          <p:nvPr/>
        </p:nvSpPr>
        <p:spPr>
          <a:xfrm>
            <a:off x="1028700" y="4351527"/>
            <a:ext cx="620966" cy="541793"/>
          </a:xfrm>
          <a:custGeom>
            <a:avLst/>
            <a:gdLst/>
            <a:ahLst/>
            <a:cxnLst/>
            <a:rect l="l" t="t" r="r" b="b"/>
            <a:pathLst>
              <a:path w="620966" h="541793">
                <a:moveTo>
                  <a:pt x="0" y="0"/>
                </a:moveTo>
                <a:lnTo>
                  <a:pt x="620966" y="0"/>
                </a:lnTo>
                <a:lnTo>
                  <a:pt x="620966" y="541793"/>
                </a:lnTo>
                <a:lnTo>
                  <a:pt x="0" y="541793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B5BAE811-9F8F-623D-436D-5FC73DCE7621}"/>
              </a:ext>
            </a:extLst>
          </p:cNvPr>
          <p:cNvSpPr/>
          <p:nvPr/>
        </p:nvSpPr>
        <p:spPr>
          <a:xfrm rot="-939153">
            <a:off x="1266044" y="6394231"/>
            <a:ext cx="585717" cy="581324"/>
          </a:xfrm>
          <a:custGeom>
            <a:avLst/>
            <a:gdLst/>
            <a:ahLst/>
            <a:cxnLst/>
            <a:rect l="l" t="t" r="r" b="b"/>
            <a:pathLst>
              <a:path w="585717" h="581324">
                <a:moveTo>
                  <a:pt x="0" y="0"/>
                </a:moveTo>
                <a:lnTo>
                  <a:pt x="585716" y="0"/>
                </a:lnTo>
                <a:lnTo>
                  <a:pt x="585716" y="581324"/>
                </a:lnTo>
                <a:lnTo>
                  <a:pt x="0" y="581324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1BCA0765-6617-2C70-C655-BD9C70017A76}"/>
              </a:ext>
            </a:extLst>
          </p:cNvPr>
          <p:cNvSpPr/>
          <p:nvPr/>
        </p:nvSpPr>
        <p:spPr>
          <a:xfrm rot="1970979">
            <a:off x="9108740" y="519126"/>
            <a:ext cx="436180" cy="425276"/>
          </a:xfrm>
          <a:custGeom>
            <a:avLst/>
            <a:gdLst/>
            <a:ahLst/>
            <a:cxnLst/>
            <a:rect l="l" t="t" r="r" b="b"/>
            <a:pathLst>
              <a:path w="436180" h="425276">
                <a:moveTo>
                  <a:pt x="0" y="0"/>
                </a:moveTo>
                <a:lnTo>
                  <a:pt x="436180" y="0"/>
                </a:lnTo>
                <a:lnTo>
                  <a:pt x="436180" y="425275"/>
                </a:lnTo>
                <a:lnTo>
                  <a:pt x="0" y="425275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412751D-FEF2-EFD2-CF03-CCD0003D543B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 rot="21304969">
            <a:off x="4182632" y="4228302"/>
            <a:ext cx="10204212" cy="23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939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8200" y="427172"/>
            <a:ext cx="16687800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8587" y="913774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61404" y="7089160"/>
            <a:ext cx="2649209" cy="2673823"/>
          </a:xfrm>
          <a:custGeom>
            <a:avLst/>
            <a:gdLst/>
            <a:ahLst/>
            <a:cxnLst/>
            <a:rect l="l" t="t" r="r" b="b"/>
            <a:pathLst>
              <a:path w="1871545" h="2268540">
                <a:moveTo>
                  <a:pt x="0" y="0"/>
                </a:moveTo>
                <a:lnTo>
                  <a:pt x="1871546" y="0"/>
                </a:lnTo>
                <a:lnTo>
                  <a:pt x="1871546" y="2268540"/>
                </a:lnTo>
                <a:lnTo>
                  <a:pt x="0" y="226854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AA00E5-E8A3-5881-C65C-4C05A092660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45911" y="933130"/>
            <a:ext cx="6056177" cy="1163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C304B-EA62-D1E0-1EBE-FC17C957EF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60636" r="20121" b="10307"/>
          <a:stretch/>
        </p:blipFill>
        <p:spPr>
          <a:xfrm>
            <a:off x="2865370" y="3038980"/>
            <a:ext cx="12527029" cy="394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D0D8D0-95E2-EF77-2510-655A4B4079A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23387" y="7604902"/>
            <a:ext cx="3101545" cy="1275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2A6A77-601D-B0ED-191A-886FF3A66F8E}"/>
              </a:ext>
            </a:extLst>
          </p:cNvPr>
          <p:cNvSpPr txBox="1"/>
          <p:nvPr/>
        </p:nvSpPr>
        <p:spPr>
          <a:xfrm>
            <a:off x="2021520" y="2137058"/>
            <a:ext cx="14285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Quan sát tranh và trả lời các câu hỏi sau: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752902-70E3-C17F-7F24-9B828F3FEF2F}"/>
              </a:ext>
            </a:extLst>
          </p:cNvPr>
          <p:cNvSpPr txBox="1"/>
          <p:nvPr/>
        </p:nvSpPr>
        <p:spPr>
          <a:xfrm>
            <a:off x="1602686" y="7155518"/>
            <a:ext cx="9025832" cy="2077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4300" dirty="0">
                <a:latin typeface="UTM Avo" panose="02040603050506020204" pitchFamily="18"/>
              </a:rPr>
              <a:t>Trong bức tranh, em bé đang nói chuyện với ai và hai người trông có vẻ như chuẩn bị đi đâu?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B0371-E8A5-EA75-57AD-C64720DDC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12512D-537C-551A-D021-7377455D09E3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0061883-57DB-8C66-7A61-68E485F9D8E3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727CD2E-6106-5C20-5611-98558F6CB0FA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607114-BC0B-2E9F-241F-0490DD26170C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1DB7C2-7983-4A8A-953E-B1AB78C8399D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0278B3C-9900-E3B5-2A99-72045E6F89EB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DAF4526-CD40-D9FE-419B-B1D82F32DF70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FBAFBB6-81B7-B21D-7E75-1D3BBA8C79D8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CD40AC4-017A-0363-3F4E-CFE2557F037F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B485CBA-0DF5-954F-257E-3C59410544C7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ED386AD-4555-21D5-58C5-D8DB436F8714}"/>
              </a:ext>
            </a:extLst>
          </p:cNvPr>
          <p:cNvSpPr/>
          <p:nvPr/>
        </p:nvSpPr>
        <p:spPr>
          <a:xfrm>
            <a:off x="838200" y="427172"/>
            <a:ext cx="16687800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9F4DF8D-9D9F-A2DE-267C-FACF86E93358}"/>
              </a:ext>
            </a:extLst>
          </p:cNvPr>
          <p:cNvSpPr/>
          <p:nvPr/>
        </p:nvSpPr>
        <p:spPr>
          <a:xfrm>
            <a:off x="1538587" y="913774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AE25188-7A34-6BDB-A05A-0A255546AED4}"/>
              </a:ext>
            </a:extLst>
          </p:cNvPr>
          <p:cNvSpPr/>
          <p:nvPr/>
        </p:nvSpPr>
        <p:spPr>
          <a:xfrm>
            <a:off x="13961404" y="7089160"/>
            <a:ext cx="2649209" cy="2673823"/>
          </a:xfrm>
          <a:custGeom>
            <a:avLst/>
            <a:gdLst/>
            <a:ahLst/>
            <a:cxnLst/>
            <a:rect l="l" t="t" r="r" b="b"/>
            <a:pathLst>
              <a:path w="1871545" h="2268540">
                <a:moveTo>
                  <a:pt x="0" y="0"/>
                </a:moveTo>
                <a:lnTo>
                  <a:pt x="1871546" y="0"/>
                </a:lnTo>
                <a:lnTo>
                  <a:pt x="1871546" y="2268540"/>
                </a:lnTo>
                <a:lnTo>
                  <a:pt x="0" y="226854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1C6C6-02DD-E5A3-4A43-3A7F40B67E1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45911" y="933130"/>
            <a:ext cx="6056177" cy="1163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D3AEF-1944-C43C-24FF-B5B6EACC41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60636" r="20121" b="10307"/>
          <a:stretch/>
        </p:blipFill>
        <p:spPr>
          <a:xfrm>
            <a:off x="2865370" y="3038980"/>
            <a:ext cx="12527029" cy="394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D95A2D-2BA3-7AFE-F214-3A7F634C4CA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23387" y="7604902"/>
            <a:ext cx="3101545" cy="1275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9D8DBC-8D88-CC44-859D-C52EA318AE5E}"/>
              </a:ext>
            </a:extLst>
          </p:cNvPr>
          <p:cNvSpPr txBox="1"/>
          <p:nvPr/>
        </p:nvSpPr>
        <p:spPr>
          <a:xfrm>
            <a:off x="2021520" y="2137058"/>
            <a:ext cx="14285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Quan sát tranh và trả lời các câu hỏi sau: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BBFD9-A987-33F9-15F6-2636FD3AFAC9}"/>
              </a:ext>
            </a:extLst>
          </p:cNvPr>
          <p:cNvSpPr txBox="1"/>
          <p:nvPr/>
        </p:nvSpPr>
        <p:spPr>
          <a:xfrm>
            <a:off x="1602686" y="7155518"/>
            <a:ext cx="9025832" cy="2077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4300" dirty="0">
                <a:latin typeface="UTM Avo" panose="02040603050506020204" pitchFamily="18"/>
              </a:rPr>
              <a:t>Trong bức tranh, em bé đang nói chuyện với </a:t>
            </a:r>
            <a:r>
              <a:rPr lang="en-VN" sz="4300" b="1" dirty="0">
                <a:solidFill>
                  <a:srgbClr val="FF0000"/>
                </a:solidFill>
                <a:latin typeface="UTM Avo" panose="02040603050506020204" pitchFamily="18"/>
              </a:rPr>
              <a:t>bà</a:t>
            </a:r>
            <a:r>
              <a:rPr lang="en-VN" sz="4300" dirty="0">
                <a:latin typeface="UTM Avo" panose="02040603050506020204" pitchFamily="18"/>
              </a:rPr>
              <a:t> và hai người có vẻ sẽ đi chơi ở </a:t>
            </a:r>
            <a:r>
              <a:rPr lang="en-VN" sz="4300" b="1" dirty="0">
                <a:solidFill>
                  <a:srgbClr val="FF0000"/>
                </a:solidFill>
                <a:latin typeface="UTM Avo" panose="02040603050506020204" pitchFamily="18"/>
              </a:rPr>
              <a:t>sở thú</a:t>
            </a:r>
            <a:r>
              <a:rPr lang="en-VN" sz="4300" dirty="0">
                <a:latin typeface="UTM Avo" panose="02040603050506020204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9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91130" y="672738"/>
            <a:ext cx="16191598" cy="8702984"/>
          </a:xfrm>
          <a:custGeom>
            <a:avLst/>
            <a:gdLst/>
            <a:ahLst/>
            <a:cxnLst/>
            <a:rect l="l" t="t" r="r" b="b"/>
            <a:pathLst>
              <a:path w="16191598" h="8702984">
                <a:moveTo>
                  <a:pt x="0" y="0"/>
                </a:moveTo>
                <a:lnTo>
                  <a:pt x="16191598" y="0"/>
                </a:lnTo>
                <a:lnTo>
                  <a:pt x="16191598" y="8702984"/>
                </a:lnTo>
                <a:lnTo>
                  <a:pt x="0" y="87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81752" y="537010"/>
            <a:ext cx="17124496" cy="9212979"/>
            <a:chOff x="0" y="0"/>
            <a:chExt cx="22832662" cy="12283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566532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133065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3699597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8266129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66532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133065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3699597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8266129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566532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133065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3699597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8266129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566532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9133065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3699597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266129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606126" y="604537"/>
            <a:ext cx="15075749" cy="9573100"/>
          </a:xfrm>
          <a:custGeom>
            <a:avLst/>
            <a:gdLst/>
            <a:ahLst/>
            <a:cxnLst/>
            <a:rect l="l" t="t" r="r" b="b"/>
            <a:pathLst>
              <a:path w="15075749" h="9573100">
                <a:moveTo>
                  <a:pt x="0" y="0"/>
                </a:moveTo>
                <a:lnTo>
                  <a:pt x="15075748" y="0"/>
                </a:lnTo>
                <a:lnTo>
                  <a:pt x="15075748" y="9573100"/>
                </a:lnTo>
                <a:lnTo>
                  <a:pt x="0" y="9573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5202990" y="3777853"/>
            <a:ext cx="3363625" cy="5480447"/>
          </a:xfrm>
          <a:custGeom>
            <a:avLst/>
            <a:gdLst/>
            <a:ahLst/>
            <a:cxnLst/>
            <a:rect l="l" t="t" r="r" b="b"/>
            <a:pathLst>
              <a:path w="3363625" h="5480447">
                <a:moveTo>
                  <a:pt x="3363624" y="0"/>
                </a:moveTo>
                <a:lnTo>
                  <a:pt x="0" y="0"/>
                </a:lnTo>
                <a:lnTo>
                  <a:pt x="0" y="5480447"/>
                </a:lnTo>
                <a:lnTo>
                  <a:pt x="3363624" y="5480447"/>
                </a:lnTo>
                <a:lnTo>
                  <a:pt x="33636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029146" y="6121075"/>
            <a:ext cx="2736571" cy="3092171"/>
          </a:xfrm>
          <a:custGeom>
            <a:avLst/>
            <a:gdLst/>
            <a:ahLst/>
            <a:cxnLst/>
            <a:rect l="l" t="t" r="r" b="b"/>
            <a:pathLst>
              <a:path w="2736571" h="3092171">
                <a:moveTo>
                  <a:pt x="0" y="0"/>
                </a:moveTo>
                <a:lnTo>
                  <a:pt x="2736572" y="0"/>
                </a:lnTo>
                <a:lnTo>
                  <a:pt x="2736572" y="3092171"/>
                </a:lnTo>
                <a:lnTo>
                  <a:pt x="0" y="309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661936" y="-1970164"/>
            <a:ext cx="9988767" cy="4232740"/>
          </a:xfrm>
          <a:custGeom>
            <a:avLst/>
            <a:gdLst/>
            <a:ahLst/>
            <a:cxnLst/>
            <a:rect l="l" t="t" r="r" b="b"/>
            <a:pathLst>
              <a:path w="9988767" h="4232740">
                <a:moveTo>
                  <a:pt x="0" y="0"/>
                </a:moveTo>
                <a:lnTo>
                  <a:pt x="9988766" y="0"/>
                </a:lnTo>
                <a:lnTo>
                  <a:pt x="9988766" y="4232740"/>
                </a:lnTo>
                <a:lnTo>
                  <a:pt x="0" y="4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744464" y="2538965"/>
            <a:ext cx="1123891" cy="942664"/>
          </a:xfrm>
          <a:custGeom>
            <a:avLst/>
            <a:gdLst/>
            <a:ahLst/>
            <a:cxnLst/>
            <a:rect l="l" t="t" r="r" b="b"/>
            <a:pathLst>
              <a:path w="1123891" h="942664">
                <a:moveTo>
                  <a:pt x="0" y="0"/>
                </a:moveTo>
                <a:lnTo>
                  <a:pt x="1123891" y="0"/>
                </a:lnTo>
                <a:lnTo>
                  <a:pt x="1123891" y="942663"/>
                </a:lnTo>
                <a:lnTo>
                  <a:pt x="0" y="9426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5211090" y="-1401904"/>
            <a:ext cx="11406214" cy="10784057"/>
          </a:xfrm>
          <a:custGeom>
            <a:avLst/>
            <a:gdLst/>
            <a:ahLst/>
            <a:cxnLst/>
            <a:rect l="l" t="t" r="r" b="b"/>
            <a:pathLst>
              <a:path w="11406214" h="10784057">
                <a:moveTo>
                  <a:pt x="0" y="0"/>
                </a:moveTo>
                <a:lnTo>
                  <a:pt x="11406214" y="0"/>
                </a:lnTo>
                <a:lnTo>
                  <a:pt x="11406214" y="10784057"/>
                </a:lnTo>
                <a:lnTo>
                  <a:pt x="0" y="107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723468" y="3064072"/>
            <a:ext cx="10841065" cy="5054646"/>
          </a:xfrm>
          <a:custGeom>
            <a:avLst/>
            <a:gdLst/>
            <a:ahLst/>
            <a:cxnLst/>
            <a:rect l="l" t="t" r="r" b="b"/>
            <a:pathLst>
              <a:path w="10841065" h="5054646">
                <a:moveTo>
                  <a:pt x="0" y="0"/>
                </a:moveTo>
                <a:lnTo>
                  <a:pt x="10841064" y="0"/>
                </a:lnTo>
                <a:lnTo>
                  <a:pt x="10841064" y="5054647"/>
                </a:lnTo>
                <a:lnTo>
                  <a:pt x="0" y="5054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2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24073" y="7262752"/>
            <a:ext cx="1895232" cy="2178428"/>
          </a:xfrm>
          <a:custGeom>
            <a:avLst/>
            <a:gdLst/>
            <a:ahLst/>
            <a:cxnLst/>
            <a:rect l="l" t="t" r="r" b="b"/>
            <a:pathLst>
              <a:path w="1895232" h="2178428">
                <a:moveTo>
                  <a:pt x="0" y="0"/>
                </a:moveTo>
                <a:lnTo>
                  <a:pt x="1895232" y="0"/>
                </a:lnTo>
                <a:lnTo>
                  <a:pt x="1895232" y="2178428"/>
                </a:lnTo>
                <a:lnTo>
                  <a:pt x="0" y="21784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flipH="1">
            <a:off x="1558902" y="1394680"/>
            <a:ext cx="1610963" cy="1669392"/>
          </a:xfrm>
          <a:custGeom>
            <a:avLst/>
            <a:gdLst/>
            <a:ahLst/>
            <a:cxnLst/>
            <a:rect l="l" t="t" r="r" b="b"/>
            <a:pathLst>
              <a:path w="1610963" h="1669392">
                <a:moveTo>
                  <a:pt x="1610963" y="0"/>
                </a:moveTo>
                <a:lnTo>
                  <a:pt x="0" y="0"/>
                </a:lnTo>
                <a:lnTo>
                  <a:pt x="0" y="1669392"/>
                </a:lnTo>
                <a:lnTo>
                  <a:pt x="1610963" y="1669392"/>
                </a:lnTo>
                <a:lnTo>
                  <a:pt x="161096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10539" y="8058107"/>
            <a:ext cx="1336394" cy="1383073"/>
          </a:xfrm>
          <a:custGeom>
            <a:avLst/>
            <a:gdLst/>
            <a:ahLst/>
            <a:cxnLst/>
            <a:rect l="l" t="t" r="r" b="b"/>
            <a:pathLst>
              <a:path w="1336394" h="1383073">
                <a:moveTo>
                  <a:pt x="0" y="0"/>
                </a:moveTo>
                <a:lnTo>
                  <a:pt x="1336393" y="0"/>
                </a:lnTo>
                <a:lnTo>
                  <a:pt x="1336393" y="1383073"/>
                </a:lnTo>
                <a:lnTo>
                  <a:pt x="0" y="13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712407" y="8157311"/>
            <a:ext cx="2263544" cy="1029913"/>
          </a:xfrm>
          <a:custGeom>
            <a:avLst/>
            <a:gdLst/>
            <a:ahLst/>
            <a:cxnLst/>
            <a:rect l="l" t="t" r="r" b="b"/>
            <a:pathLst>
              <a:path w="2263544" h="1029913">
                <a:moveTo>
                  <a:pt x="0" y="0"/>
                </a:moveTo>
                <a:lnTo>
                  <a:pt x="2263544" y="0"/>
                </a:lnTo>
                <a:lnTo>
                  <a:pt x="2263544" y="1029913"/>
                </a:lnTo>
                <a:lnTo>
                  <a:pt x="0" y="10299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334036" y="8199584"/>
            <a:ext cx="2410428" cy="910941"/>
          </a:xfrm>
          <a:custGeom>
            <a:avLst/>
            <a:gdLst/>
            <a:ahLst/>
            <a:cxnLst/>
            <a:rect l="l" t="t" r="r" b="b"/>
            <a:pathLst>
              <a:path w="2410428" h="910941">
                <a:moveTo>
                  <a:pt x="0" y="0"/>
                </a:moveTo>
                <a:lnTo>
                  <a:pt x="2410428" y="0"/>
                </a:lnTo>
                <a:lnTo>
                  <a:pt x="2410428" y="910941"/>
                </a:lnTo>
                <a:lnTo>
                  <a:pt x="0" y="9109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584447" y="8893987"/>
            <a:ext cx="1308031" cy="547193"/>
          </a:xfrm>
          <a:custGeom>
            <a:avLst/>
            <a:gdLst/>
            <a:ahLst/>
            <a:cxnLst/>
            <a:rect l="l" t="t" r="r" b="b"/>
            <a:pathLst>
              <a:path w="1308031" h="547193">
                <a:moveTo>
                  <a:pt x="0" y="0"/>
                </a:moveTo>
                <a:lnTo>
                  <a:pt x="1308031" y="0"/>
                </a:lnTo>
                <a:lnTo>
                  <a:pt x="1308031" y="547193"/>
                </a:lnTo>
                <a:lnTo>
                  <a:pt x="0" y="5471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7892478" y="8339094"/>
            <a:ext cx="2197304" cy="919206"/>
          </a:xfrm>
          <a:custGeom>
            <a:avLst/>
            <a:gdLst/>
            <a:ahLst/>
            <a:cxnLst/>
            <a:rect l="l" t="t" r="r" b="b"/>
            <a:pathLst>
              <a:path w="2197304" h="919206">
                <a:moveTo>
                  <a:pt x="0" y="0"/>
                </a:moveTo>
                <a:lnTo>
                  <a:pt x="2197304" y="0"/>
                </a:lnTo>
                <a:lnTo>
                  <a:pt x="2197304" y="919206"/>
                </a:lnTo>
                <a:lnTo>
                  <a:pt x="0" y="9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905853" y="8895576"/>
            <a:ext cx="2078490" cy="545604"/>
          </a:xfrm>
          <a:custGeom>
            <a:avLst/>
            <a:gdLst/>
            <a:ahLst/>
            <a:cxnLst/>
            <a:rect l="l" t="t" r="r" b="b"/>
            <a:pathLst>
              <a:path w="2078490" h="545604">
                <a:moveTo>
                  <a:pt x="0" y="0"/>
                </a:moveTo>
                <a:lnTo>
                  <a:pt x="2078491" y="0"/>
                </a:lnTo>
                <a:lnTo>
                  <a:pt x="2078491" y="545604"/>
                </a:lnTo>
                <a:lnTo>
                  <a:pt x="0" y="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212907">
            <a:off x="2984715" y="7085930"/>
            <a:ext cx="672001" cy="576241"/>
          </a:xfrm>
          <a:custGeom>
            <a:avLst/>
            <a:gdLst/>
            <a:ahLst/>
            <a:cxnLst/>
            <a:rect l="l" t="t" r="r" b="b"/>
            <a:pathLst>
              <a:path w="672001" h="576241">
                <a:moveTo>
                  <a:pt x="0" y="0"/>
                </a:moveTo>
                <a:lnTo>
                  <a:pt x="672001" y="0"/>
                </a:lnTo>
                <a:lnTo>
                  <a:pt x="672001" y="576241"/>
                </a:lnTo>
                <a:lnTo>
                  <a:pt x="0" y="57624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75206">
            <a:off x="16241082" y="3226150"/>
            <a:ext cx="746450" cy="665274"/>
          </a:xfrm>
          <a:custGeom>
            <a:avLst/>
            <a:gdLst/>
            <a:ahLst/>
            <a:cxnLst/>
            <a:rect l="l" t="t" r="r" b="b"/>
            <a:pathLst>
              <a:path w="746450" h="665274">
                <a:moveTo>
                  <a:pt x="0" y="0"/>
                </a:moveTo>
                <a:lnTo>
                  <a:pt x="746450" y="0"/>
                </a:lnTo>
                <a:lnTo>
                  <a:pt x="746450" y="665274"/>
                </a:lnTo>
                <a:lnTo>
                  <a:pt x="0" y="66527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354361" y="4622424"/>
            <a:ext cx="764944" cy="675063"/>
          </a:xfrm>
          <a:custGeom>
            <a:avLst/>
            <a:gdLst/>
            <a:ahLst/>
            <a:cxnLst/>
            <a:rect l="l" t="t" r="r" b="b"/>
            <a:pathLst>
              <a:path w="764944" h="675063">
                <a:moveTo>
                  <a:pt x="0" y="0"/>
                </a:moveTo>
                <a:lnTo>
                  <a:pt x="764944" y="0"/>
                </a:lnTo>
                <a:lnTo>
                  <a:pt x="764944" y="675063"/>
                </a:lnTo>
                <a:lnTo>
                  <a:pt x="0" y="675063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246008" y="992018"/>
            <a:ext cx="17795983" cy="8221228"/>
            <a:chOff x="0" y="0"/>
            <a:chExt cx="23727978" cy="10961637"/>
          </a:xfrm>
        </p:grpSpPr>
        <p:sp>
          <p:nvSpPr>
            <p:cNvPr id="46" name="Freeform 46"/>
            <p:cNvSpPr/>
            <p:nvPr/>
          </p:nvSpPr>
          <p:spPr>
            <a:xfrm rot="-1814405">
              <a:off x="6089811" y="278797"/>
              <a:ext cx="526807" cy="989309"/>
            </a:xfrm>
            <a:custGeom>
              <a:avLst/>
              <a:gdLst/>
              <a:ahLst/>
              <a:cxnLst/>
              <a:rect l="l" t="t" r="r" b="b"/>
              <a:pathLst>
                <a:path w="526807" h="989309">
                  <a:moveTo>
                    <a:pt x="0" y="0"/>
                  </a:moveTo>
                  <a:lnTo>
                    <a:pt x="526807" y="0"/>
                  </a:lnTo>
                  <a:lnTo>
                    <a:pt x="526807" y="989309"/>
                  </a:lnTo>
                  <a:lnTo>
                    <a:pt x="0" y="98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0" y="8378188"/>
              <a:ext cx="825612" cy="688010"/>
            </a:xfrm>
            <a:custGeom>
              <a:avLst/>
              <a:gdLst/>
              <a:ahLst/>
              <a:cxnLst/>
              <a:rect l="l" t="t" r="r" b="b"/>
              <a:pathLst>
                <a:path w="825612" h="688010">
                  <a:moveTo>
                    <a:pt x="0" y="0"/>
                  </a:moveTo>
                  <a:lnTo>
                    <a:pt x="825612" y="0"/>
                  </a:lnTo>
                  <a:lnTo>
                    <a:pt x="825612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425857" y="2130640"/>
              <a:ext cx="940242" cy="940242"/>
            </a:xfrm>
            <a:custGeom>
              <a:avLst/>
              <a:gdLst/>
              <a:ahLst/>
              <a:cxnLst/>
              <a:rect l="l" t="t" r="r" b="b"/>
              <a:pathLst>
                <a:path w="940242" h="940242">
                  <a:moveTo>
                    <a:pt x="0" y="0"/>
                  </a:moveTo>
                  <a:lnTo>
                    <a:pt x="940242" y="0"/>
                  </a:lnTo>
                  <a:lnTo>
                    <a:pt x="940242" y="940242"/>
                  </a:lnTo>
                  <a:lnTo>
                    <a:pt x="0" y="94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7098294" y="8719875"/>
              <a:ext cx="688010" cy="688010"/>
            </a:xfrm>
            <a:custGeom>
              <a:avLst/>
              <a:gdLst/>
              <a:ahLst/>
              <a:cxnLst/>
              <a:rect l="l" t="t" r="r" b="b"/>
              <a:pathLst>
                <a:path w="688010" h="688010">
                  <a:moveTo>
                    <a:pt x="0" y="0"/>
                  </a:moveTo>
                  <a:lnTo>
                    <a:pt x="688010" y="0"/>
                  </a:lnTo>
                  <a:lnTo>
                    <a:pt x="688010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21582926" y="0"/>
              <a:ext cx="773452" cy="773452"/>
            </a:xfrm>
            <a:custGeom>
              <a:avLst/>
              <a:gdLst/>
              <a:ahLst/>
              <a:cxnLst/>
              <a:rect l="l" t="t" r="r" b="b"/>
              <a:pathLst>
                <a:path w="773452" h="773452">
                  <a:moveTo>
                    <a:pt x="0" y="0"/>
                  </a:moveTo>
                  <a:lnTo>
                    <a:pt x="773452" y="0"/>
                  </a:lnTo>
                  <a:lnTo>
                    <a:pt x="773452" y="773452"/>
                  </a:lnTo>
                  <a:lnTo>
                    <a:pt x="0" y="773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22694491" y="4110637"/>
              <a:ext cx="1033487" cy="880617"/>
            </a:xfrm>
            <a:custGeom>
              <a:avLst/>
              <a:gdLst/>
              <a:ahLst/>
              <a:cxnLst/>
              <a:rect l="l" t="t" r="r" b="b"/>
              <a:pathLst>
                <a:path w="1033487" h="880617">
                  <a:moveTo>
                    <a:pt x="0" y="0"/>
                  </a:moveTo>
                  <a:lnTo>
                    <a:pt x="1033487" y="0"/>
                  </a:lnTo>
                  <a:lnTo>
                    <a:pt x="1033487" y="880617"/>
                  </a:lnTo>
                  <a:lnTo>
                    <a:pt x="0" y="880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6644764" y="135266"/>
              <a:ext cx="971261" cy="971261"/>
            </a:xfrm>
            <a:custGeom>
              <a:avLst/>
              <a:gdLst/>
              <a:ahLst/>
              <a:cxnLst/>
              <a:rect l="l" t="t" r="r" b="b"/>
              <a:pathLst>
                <a:path w="971261" h="971261">
                  <a:moveTo>
                    <a:pt x="0" y="0"/>
                  </a:moveTo>
                  <a:lnTo>
                    <a:pt x="971261" y="0"/>
                  </a:lnTo>
                  <a:lnTo>
                    <a:pt x="971261" y="971261"/>
                  </a:lnTo>
                  <a:lnTo>
                    <a:pt x="0" y="971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3556157" y="10107471"/>
              <a:ext cx="854166" cy="854166"/>
            </a:xfrm>
            <a:custGeom>
              <a:avLst/>
              <a:gdLst/>
              <a:ahLst/>
              <a:cxnLst/>
              <a:rect l="l" t="t" r="r" b="b"/>
              <a:pathLst>
                <a:path w="854166" h="854166">
                  <a:moveTo>
                    <a:pt x="0" y="0"/>
                  </a:moveTo>
                  <a:lnTo>
                    <a:pt x="854165" y="0"/>
                  </a:lnTo>
                  <a:lnTo>
                    <a:pt x="854165" y="854166"/>
                  </a:lnTo>
                  <a:lnTo>
                    <a:pt x="0" y="8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4" name="Freeform 54"/>
          <p:cNvSpPr/>
          <p:nvPr/>
        </p:nvSpPr>
        <p:spPr>
          <a:xfrm rot="1034921">
            <a:off x="3835246" y="1456049"/>
            <a:ext cx="813208" cy="795589"/>
          </a:xfrm>
          <a:custGeom>
            <a:avLst/>
            <a:gdLst/>
            <a:ahLst/>
            <a:cxnLst/>
            <a:rect l="l" t="t" r="r" b="b"/>
            <a:pathLst>
              <a:path w="813208" h="795589">
                <a:moveTo>
                  <a:pt x="0" y="0"/>
                </a:moveTo>
                <a:lnTo>
                  <a:pt x="813208" y="0"/>
                </a:lnTo>
                <a:lnTo>
                  <a:pt x="813208" y="795588"/>
                </a:lnTo>
                <a:lnTo>
                  <a:pt x="0" y="795588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3339813" y="923125"/>
            <a:ext cx="454461" cy="471555"/>
          </a:xfrm>
          <a:custGeom>
            <a:avLst/>
            <a:gdLst/>
            <a:ahLst/>
            <a:cxnLst/>
            <a:rect l="l" t="t" r="r" b="b"/>
            <a:pathLst>
              <a:path w="454461" h="471555">
                <a:moveTo>
                  <a:pt x="0" y="0"/>
                </a:moveTo>
                <a:lnTo>
                  <a:pt x="454461" y="0"/>
                </a:lnTo>
                <a:lnTo>
                  <a:pt x="454461" y="471555"/>
                </a:lnTo>
                <a:lnTo>
                  <a:pt x="0" y="471555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028700" y="4351527"/>
            <a:ext cx="620966" cy="541793"/>
          </a:xfrm>
          <a:custGeom>
            <a:avLst/>
            <a:gdLst/>
            <a:ahLst/>
            <a:cxnLst/>
            <a:rect l="l" t="t" r="r" b="b"/>
            <a:pathLst>
              <a:path w="620966" h="541793">
                <a:moveTo>
                  <a:pt x="0" y="0"/>
                </a:moveTo>
                <a:lnTo>
                  <a:pt x="620966" y="0"/>
                </a:lnTo>
                <a:lnTo>
                  <a:pt x="620966" y="541793"/>
                </a:lnTo>
                <a:lnTo>
                  <a:pt x="0" y="541793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-939153">
            <a:off x="1266044" y="6394231"/>
            <a:ext cx="585717" cy="581324"/>
          </a:xfrm>
          <a:custGeom>
            <a:avLst/>
            <a:gdLst/>
            <a:ahLst/>
            <a:cxnLst/>
            <a:rect l="l" t="t" r="r" b="b"/>
            <a:pathLst>
              <a:path w="585717" h="581324">
                <a:moveTo>
                  <a:pt x="0" y="0"/>
                </a:moveTo>
                <a:lnTo>
                  <a:pt x="585716" y="0"/>
                </a:lnTo>
                <a:lnTo>
                  <a:pt x="585716" y="581324"/>
                </a:lnTo>
                <a:lnTo>
                  <a:pt x="0" y="581324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 rot="1970979">
            <a:off x="9108740" y="519126"/>
            <a:ext cx="436180" cy="425276"/>
          </a:xfrm>
          <a:custGeom>
            <a:avLst/>
            <a:gdLst/>
            <a:ahLst/>
            <a:cxnLst/>
            <a:rect l="l" t="t" r="r" b="b"/>
            <a:pathLst>
              <a:path w="436180" h="425276">
                <a:moveTo>
                  <a:pt x="0" y="0"/>
                </a:moveTo>
                <a:lnTo>
                  <a:pt x="436180" y="0"/>
                </a:lnTo>
                <a:lnTo>
                  <a:pt x="436180" y="425275"/>
                </a:lnTo>
                <a:lnTo>
                  <a:pt x="0" y="425275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5416DB6-4FAA-87ED-3DD9-3D350DA5050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 rot="21332571">
            <a:off x="4123117" y="4099848"/>
            <a:ext cx="10300907" cy="271241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37185-79AD-85F7-4A0D-29B5FEDE5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777359-DA4B-5414-604F-FCF1D276CC84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485894-BB31-5F61-F9D0-FA107B3ED473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853C7C-D717-9FD4-30BE-620EED4242D9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0508A0C-AD26-EF23-9D97-5BBC78B1BAD1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CD6322C-0E11-D968-EB63-60B182603E1C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D780F39-ACF0-56F9-F27F-6C595FD9D5F4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C0DC28B-565D-9EE6-27A2-09C1F957D9D0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6674F66-1C53-3F33-427D-E04C0A8D7874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54A1A53-75D1-41B9-6A87-0BBD1572DD7E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7076B84-774E-2015-386F-D6D8E57C7C5B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DCD2EF5-DED6-5487-1F44-71C4FECCAE1C}"/>
              </a:ext>
            </a:extLst>
          </p:cNvPr>
          <p:cNvSpPr/>
          <p:nvPr/>
        </p:nvSpPr>
        <p:spPr>
          <a:xfrm>
            <a:off x="838200" y="427172"/>
            <a:ext cx="16687800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6911EE2-7926-5177-563C-F14D8B6892EB}"/>
              </a:ext>
            </a:extLst>
          </p:cNvPr>
          <p:cNvSpPr/>
          <p:nvPr/>
        </p:nvSpPr>
        <p:spPr>
          <a:xfrm>
            <a:off x="1538587" y="913774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DD05CBD-1824-DEFB-56D6-9861E3B1E269}"/>
              </a:ext>
            </a:extLst>
          </p:cNvPr>
          <p:cNvSpPr/>
          <p:nvPr/>
        </p:nvSpPr>
        <p:spPr>
          <a:xfrm>
            <a:off x="13961404" y="7089160"/>
            <a:ext cx="2649209" cy="2673823"/>
          </a:xfrm>
          <a:custGeom>
            <a:avLst/>
            <a:gdLst/>
            <a:ahLst/>
            <a:cxnLst/>
            <a:rect l="l" t="t" r="r" b="b"/>
            <a:pathLst>
              <a:path w="1871545" h="2268540">
                <a:moveTo>
                  <a:pt x="0" y="0"/>
                </a:moveTo>
                <a:lnTo>
                  <a:pt x="1871546" y="0"/>
                </a:lnTo>
                <a:lnTo>
                  <a:pt x="1871546" y="2268540"/>
                </a:lnTo>
                <a:lnTo>
                  <a:pt x="0" y="226854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AB83B-54C3-3F8D-0D4D-6552D9C3171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45911" y="933130"/>
            <a:ext cx="6056177" cy="1163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917D75-E4F2-9DD5-2E78-191BB6BF8D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60636" r="20121" b="10307"/>
          <a:stretch/>
        </p:blipFill>
        <p:spPr>
          <a:xfrm>
            <a:off x="2865370" y="3038980"/>
            <a:ext cx="12527029" cy="394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399235-A1E3-778C-9953-6F3253572A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23387" y="7604902"/>
            <a:ext cx="3101545" cy="1275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8FD19E-241A-B7A6-B887-7676BCF1554E}"/>
              </a:ext>
            </a:extLst>
          </p:cNvPr>
          <p:cNvSpPr txBox="1"/>
          <p:nvPr/>
        </p:nvSpPr>
        <p:spPr>
          <a:xfrm>
            <a:off x="2021520" y="2137058"/>
            <a:ext cx="14285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Quan sát tranh và trả lời các câu hỏi sau: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6CB0EB-4421-AF48-543C-2054B715F926}"/>
              </a:ext>
            </a:extLst>
          </p:cNvPr>
          <p:cNvSpPr txBox="1"/>
          <p:nvPr/>
        </p:nvSpPr>
        <p:spPr>
          <a:xfrm>
            <a:off x="1602686" y="7155518"/>
            <a:ext cx="9025832" cy="2077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4300" dirty="0">
                <a:latin typeface="UTM Avo" panose="02040603050506020204" pitchFamily="18"/>
              </a:rPr>
              <a:t>Bức tranh bên phải vẽ cảnh gì và em nhìn thấy những con vật nào trong đó?</a:t>
            </a:r>
          </a:p>
        </p:txBody>
      </p:sp>
    </p:spTree>
    <p:extLst>
      <p:ext uri="{BB962C8B-B14F-4D97-AF65-F5344CB8AC3E}">
        <p14:creationId xmlns:p14="http://schemas.microsoft.com/office/powerpoint/2010/main" val="6840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A1A6D-4181-1210-BC0F-9453EBB8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8B7EBA-11E9-2FCA-B0E3-9F25E4FCFD9E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1B4FA7-076A-1CD0-44BF-BEABC2F40425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833CFB9-930D-7A21-B6F1-2769BAE7E872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F0EF89D-03B4-EB0B-290A-D1C0041EB656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DD6758-7B4D-8050-9B6F-1D23B371097A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8E49FC4-5470-8FD0-93A9-6816B6214F6A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D85E9F3-984F-70EA-ED53-78FF16378A0A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1253E9-0399-D47C-F108-2D4F68C0C761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2D4C90C-E6BA-0225-F8E6-00B19A8E82EC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D3FCBEF-F14A-C256-02DC-52DE73C44230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1CFDC47-82ED-7BAE-8C50-64CD79A05CE8}"/>
              </a:ext>
            </a:extLst>
          </p:cNvPr>
          <p:cNvSpPr/>
          <p:nvPr/>
        </p:nvSpPr>
        <p:spPr>
          <a:xfrm>
            <a:off x="838200" y="427172"/>
            <a:ext cx="16687800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A7B4937-501C-45DF-5DE9-D54852B70CB4}"/>
              </a:ext>
            </a:extLst>
          </p:cNvPr>
          <p:cNvSpPr/>
          <p:nvPr/>
        </p:nvSpPr>
        <p:spPr>
          <a:xfrm>
            <a:off x="1538587" y="913774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38E7180-18CC-75CE-12B2-294D9E91D219}"/>
              </a:ext>
            </a:extLst>
          </p:cNvPr>
          <p:cNvSpPr/>
          <p:nvPr/>
        </p:nvSpPr>
        <p:spPr>
          <a:xfrm>
            <a:off x="13961404" y="7089160"/>
            <a:ext cx="2649209" cy="2673823"/>
          </a:xfrm>
          <a:custGeom>
            <a:avLst/>
            <a:gdLst/>
            <a:ahLst/>
            <a:cxnLst/>
            <a:rect l="l" t="t" r="r" b="b"/>
            <a:pathLst>
              <a:path w="1871545" h="2268540">
                <a:moveTo>
                  <a:pt x="0" y="0"/>
                </a:moveTo>
                <a:lnTo>
                  <a:pt x="1871546" y="0"/>
                </a:lnTo>
                <a:lnTo>
                  <a:pt x="1871546" y="2268540"/>
                </a:lnTo>
                <a:lnTo>
                  <a:pt x="0" y="226854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7285A-B43F-796E-8437-D2A475CD5C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45911" y="933130"/>
            <a:ext cx="6056177" cy="1163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C51597-2766-6321-07A0-6B0475E181E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60636" r="20121" b="10307"/>
          <a:stretch/>
        </p:blipFill>
        <p:spPr>
          <a:xfrm>
            <a:off x="2865370" y="3038980"/>
            <a:ext cx="12527029" cy="394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73F54E-6B2F-0914-3EB1-E519AB24D06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23387" y="7604902"/>
            <a:ext cx="3101545" cy="1275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86B83F-9521-D67A-5CA9-2B6B8E237512}"/>
              </a:ext>
            </a:extLst>
          </p:cNvPr>
          <p:cNvSpPr txBox="1"/>
          <p:nvPr/>
        </p:nvSpPr>
        <p:spPr>
          <a:xfrm>
            <a:off x="2021520" y="2137058"/>
            <a:ext cx="14285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Quan sát tranh và trả lời các câu hỏi sau: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7BA42A-2187-66ED-C70A-4EF507125257}"/>
              </a:ext>
            </a:extLst>
          </p:cNvPr>
          <p:cNvSpPr txBox="1"/>
          <p:nvPr/>
        </p:nvSpPr>
        <p:spPr>
          <a:xfrm>
            <a:off x="1602686" y="7155518"/>
            <a:ext cx="9025832" cy="2077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4300" dirty="0">
                <a:latin typeface="UTM Avo" panose="02040603050506020204" pitchFamily="18"/>
              </a:rPr>
              <a:t>Bức tranh bên phải vẽ cảnh </a:t>
            </a:r>
            <a:r>
              <a:rPr lang="en-VN" sz="4300" b="1" dirty="0">
                <a:solidFill>
                  <a:srgbClr val="FF0000"/>
                </a:solidFill>
                <a:latin typeface="UTM Avo" panose="02040603050506020204" pitchFamily="18"/>
              </a:rPr>
              <a:t>sở thú</a:t>
            </a:r>
            <a:r>
              <a:rPr lang="en-VN" sz="4300" dirty="0">
                <a:latin typeface="UTM Avo" panose="02040603050506020204" pitchFamily="18"/>
              </a:rPr>
              <a:t> và em nhìn thấy những </a:t>
            </a:r>
            <a:r>
              <a:rPr lang="en-VN" sz="4300" b="1" dirty="0">
                <a:solidFill>
                  <a:srgbClr val="FF0000"/>
                </a:solidFill>
                <a:latin typeface="UTM Avo" panose="02040603050506020204" pitchFamily="18"/>
              </a:rPr>
              <a:t>con voi và con hổ</a:t>
            </a:r>
            <a:r>
              <a:rPr lang="en-VN" sz="43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en-VN" sz="4300" dirty="0">
                <a:latin typeface="UTM Avo" panose="02040603050506020204" pitchFamily="18"/>
              </a:rPr>
              <a:t>trong đó.</a:t>
            </a:r>
          </a:p>
        </p:txBody>
      </p:sp>
    </p:spTree>
    <p:extLst>
      <p:ext uri="{BB962C8B-B14F-4D97-AF65-F5344CB8AC3E}">
        <p14:creationId xmlns:p14="http://schemas.microsoft.com/office/powerpoint/2010/main" val="8901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36A9D-C6FB-DE2B-6C7D-EA19C2A7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40F292-335D-A412-345F-7C090FD98108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5A33C51-134D-B2CC-8561-ED013081F7D5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20ABE9-7F69-38F5-D9EC-ED7F812D5362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1C0BC77-1C18-E293-9285-5FCA252307EB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9F5213-2319-85AF-CC59-85AEB7ACF5E3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F0CAA63-03E4-4390-3142-DF56FC1DFD0E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AD2CF65-EE12-F35F-D545-92C8F525E8ED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07F26C0-86C1-DA45-C2FC-10E6C874EF62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33A49DC-AC6F-5A66-96AA-D1561A8BC8B7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AEC208B-FD1D-C9B3-74FA-8F150DE98F36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5605560-8F0B-CF58-F0E5-1F87CA09268E}"/>
              </a:ext>
            </a:extLst>
          </p:cNvPr>
          <p:cNvSpPr/>
          <p:nvPr/>
        </p:nvSpPr>
        <p:spPr>
          <a:xfrm>
            <a:off x="895685" y="261631"/>
            <a:ext cx="16687800" cy="98598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63E094B-6728-6B63-E73B-83A7262A35B4}"/>
              </a:ext>
            </a:extLst>
          </p:cNvPr>
          <p:cNvSpPr/>
          <p:nvPr/>
        </p:nvSpPr>
        <p:spPr>
          <a:xfrm>
            <a:off x="1666575" y="822542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8DB958-AB26-317D-9CD9-23DFB341F5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7311" y="801762"/>
            <a:ext cx="6056177" cy="116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3545B5-BD97-3423-8025-52FB3F12B571}"/>
              </a:ext>
            </a:extLst>
          </p:cNvPr>
          <p:cNvSpPr txBox="1"/>
          <p:nvPr/>
        </p:nvSpPr>
        <p:spPr>
          <a:xfrm>
            <a:off x="1666575" y="1971867"/>
            <a:ext cx="15008914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945200"/>
                </a:solidFill>
                <a:effectLst/>
                <a:latin typeface="UTM Avo" panose="02040603050506020204" pitchFamily="18"/>
              </a:rPr>
              <a:t>Vườn thú</a:t>
            </a:r>
          </a:p>
          <a:p>
            <a:pPr algn="just"/>
            <a:r>
              <a:rPr lang="en-US" sz="4500" dirty="0">
                <a:effectLst/>
                <a:latin typeface="UTM Avo" panose="02040603050506020204" pitchFamily="18"/>
              </a:rPr>
              <a:t>      </a:t>
            </a:r>
            <a:r>
              <a:rPr lang="vi-VN" sz="4500" dirty="0">
                <a:effectLst/>
                <a:latin typeface="UTM Avo" panose="02040603050506020204" pitchFamily="18"/>
              </a:rPr>
              <a:t>Lớp bé Xuân đi thăm vườn thú. Về nhà, bé kể với bà: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latin typeface="UTM Avo" panose="02040603050506020204" pitchFamily="18"/>
              </a:rPr>
              <a:t>"Con hổ ăn tham lắm. Nó ngoạm cả tảng thịt bò. Con voi thì lấy đuôi quất lên lưng. Chắc nó mỏi lưng, bà nhỉ?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latin typeface="UTM Avo" panose="02040603050506020204" pitchFamily="18"/>
              </a:rPr>
              <a:t>Lũ chích choè cứ nhảy thoăn thoắt. Con vẹt có cái mỏ khoằm. Còn con công trắng, toàn thân trắng toát.".</a:t>
            </a:r>
          </a:p>
          <a:p>
            <a:pPr algn="just"/>
            <a:r>
              <a:rPr lang="en-US" sz="4500" dirty="0">
                <a:effectLst/>
                <a:latin typeface="UTM Avo" panose="02040603050506020204" pitchFamily="18"/>
              </a:rPr>
              <a:t>       </a:t>
            </a:r>
            <a:r>
              <a:rPr lang="vi-VN" sz="4500" dirty="0">
                <a:effectLst/>
                <a:latin typeface="UTM Avo" panose="02040603050506020204" pitchFamily="18"/>
              </a:rPr>
              <a:t>Nghĩ một lúc, bé nói: "Bà mà ngoan thì cô giáo cháu sẽ đưa bà đi thăm vườn thú.".</a:t>
            </a:r>
          </a:p>
          <a:p>
            <a:pPr algn="r"/>
            <a:r>
              <a:rPr lang="en-VN" sz="4500" dirty="0">
                <a:latin typeface="UTM Avo" panose="02040603050506020204" pitchFamily="18"/>
              </a:rPr>
              <a:t>THANH KIM</a:t>
            </a:r>
          </a:p>
        </p:txBody>
      </p:sp>
    </p:spTree>
    <p:extLst>
      <p:ext uri="{BB962C8B-B14F-4D97-AF65-F5344CB8AC3E}">
        <p14:creationId xmlns:p14="http://schemas.microsoft.com/office/powerpoint/2010/main" val="15066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D8AA6C-483D-2D79-B80B-0104429FA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878D45-28C7-20A4-CD2D-147873349848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DC52556-3477-9F7B-421D-DAB980BE3634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3DC1D7-2C37-F98B-EB65-8A22E672CDF8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A49FEF-A09A-86FA-D73C-7C5618313FD9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57BBE55-3905-4C36-A9C8-D282EBA96553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8A8B085-2C6C-C167-F3F1-57F6E32B52AF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4D35780-6806-6EA2-74A6-6D5C2621E2D1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2994C98-A70B-CEB7-DA8E-38257366FB59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D2FDD40-F199-16C5-70EF-BFDCE897AD79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DEB326A-7476-5EBF-EDA9-D7F517028E95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CFF8DF6-B9D3-58C5-3954-6DE07AE622BF}"/>
              </a:ext>
            </a:extLst>
          </p:cNvPr>
          <p:cNvSpPr/>
          <p:nvPr/>
        </p:nvSpPr>
        <p:spPr>
          <a:xfrm>
            <a:off x="895685" y="261631"/>
            <a:ext cx="16687800" cy="98598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B66C668-784A-7604-8F6D-08F179284B61}"/>
              </a:ext>
            </a:extLst>
          </p:cNvPr>
          <p:cNvSpPr/>
          <p:nvPr/>
        </p:nvSpPr>
        <p:spPr>
          <a:xfrm>
            <a:off x="1666575" y="822542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2714C2-62CB-58EA-8F22-61EFEE9415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7311" y="801762"/>
            <a:ext cx="6056177" cy="116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CF4B79-B5BA-9472-1581-CD0D60363CEE}"/>
              </a:ext>
            </a:extLst>
          </p:cNvPr>
          <p:cNvSpPr txBox="1"/>
          <p:nvPr/>
        </p:nvSpPr>
        <p:spPr>
          <a:xfrm>
            <a:off x="1666575" y="1971867"/>
            <a:ext cx="15008914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945200"/>
                </a:solidFill>
                <a:effectLst/>
                <a:latin typeface="UTM Avo" panose="02040603050506020204" pitchFamily="18"/>
              </a:rPr>
              <a:t>Vườn thú</a:t>
            </a:r>
          </a:p>
          <a:p>
            <a:pPr algn="just"/>
            <a:r>
              <a:rPr lang="en-US" sz="4500" dirty="0">
                <a:effectLst/>
                <a:latin typeface="UTM Avo" panose="02040603050506020204" pitchFamily="18"/>
              </a:rPr>
              <a:t>      </a:t>
            </a:r>
            <a:r>
              <a:rPr lang="vi-VN" sz="4500" dirty="0">
                <a:effectLst/>
                <a:latin typeface="UTM Avo" panose="02040603050506020204" pitchFamily="18"/>
              </a:rPr>
              <a:t>Lớp bé Xuân đi thăm vườn thú. Về nhà, bé kể với bà: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latin typeface="UTM Avo" panose="02040603050506020204" pitchFamily="18"/>
              </a:rPr>
              <a:t>"Con hổ ăn tham lắm. Nó </a:t>
            </a:r>
            <a:r>
              <a:rPr lang="vi-VN" sz="45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ngoạm</a:t>
            </a:r>
            <a:r>
              <a:rPr lang="vi-VN" sz="4500" dirty="0">
                <a:effectLst/>
                <a:latin typeface="UTM Avo" panose="02040603050506020204" pitchFamily="18"/>
              </a:rPr>
              <a:t> cả tảng thịt bò. Con voi thì lấy đuôi </a:t>
            </a:r>
            <a:r>
              <a:rPr lang="vi-VN" sz="45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quất lên lưng</a:t>
            </a:r>
            <a:r>
              <a:rPr lang="vi-VN" sz="4500" dirty="0">
                <a:effectLst/>
                <a:latin typeface="UTM Avo" panose="02040603050506020204" pitchFamily="18"/>
              </a:rPr>
              <a:t>. Chắc nó mỏi lưng, bà nhỉ?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latin typeface="UTM Avo" panose="02040603050506020204" pitchFamily="18"/>
              </a:rPr>
              <a:t>Lũ </a:t>
            </a:r>
            <a:r>
              <a:rPr lang="vi-VN" sz="45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chích choè </a:t>
            </a:r>
            <a:r>
              <a:rPr lang="vi-VN" sz="4500" dirty="0">
                <a:effectLst/>
                <a:latin typeface="UTM Avo" panose="02040603050506020204" pitchFamily="18"/>
              </a:rPr>
              <a:t>cứ nhảy </a:t>
            </a:r>
            <a:r>
              <a:rPr lang="vi-VN" sz="45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thoăn thoắt</a:t>
            </a:r>
            <a:r>
              <a:rPr lang="vi-VN" sz="4500" dirty="0">
                <a:effectLst/>
                <a:latin typeface="UTM Avo" panose="02040603050506020204" pitchFamily="18"/>
              </a:rPr>
              <a:t>. Con vẹt có cái mỏ </a:t>
            </a:r>
            <a:r>
              <a:rPr lang="vi-VN" sz="45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khoằm</a:t>
            </a:r>
            <a:r>
              <a:rPr lang="vi-VN" sz="4500" dirty="0">
                <a:effectLst/>
                <a:latin typeface="UTM Avo" panose="02040603050506020204" pitchFamily="18"/>
              </a:rPr>
              <a:t>. Còn con công trắng, toàn thân </a:t>
            </a:r>
            <a:r>
              <a:rPr lang="vi-VN" sz="45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trắng toát.</a:t>
            </a:r>
            <a:r>
              <a:rPr lang="vi-VN" sz="4500" dirty="0">
                <a:effectLst/>
                <a:latin typeface="UTM Avo" panose="02040603050506020204" pitchFamily="18"/>
              </a:rPr>
              <a:t>".</a:t>
            </a:r>
          </a:p>
          <a:p>
            <a:pPr algn="just"/>
            <a:r>
              <a:rPr lang="en-US" sz="4500" dirty="0">
                <a:effectLst/>
                <a:latin typeface="UTM Avo" panose="02040603050506020204" pitchFamily="18"/>
              </a:rPr>
              <a:t>    </a:t>
            </a:r>
            <a:r>
              <a:rPr lang="vi-VN" sz="4500" dirty="0">
                <a:effectLst/>
                <a:latin typeface="UTM Avo" panose="02040603050506020204" pitchFamily="18"/>
              </a:rPr>
              <a:t>Nghĩ một lúc, bé nói: "Bà mà ngoan thì cô giáo cháu sẽ đưa bà đi thăm vườn thú.".</a:t>
            </a:r>
          </a:p>
          <a:p>
            <a:pPr algn="r"/>
            <a:r>
              <a:rPr lang="en-VN" sz="4500" dirty="0">
                <a:latin typeface="UTM Avo" panose="02040603050506020204" pitchFamily="18"/>
              </a:rPr>
              <a:t>THANH KIM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330591-8020-1485-91DB-F05FC799D4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85319" y="901639"/>
            <a:ext cx="6076264" cy="16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4925D-ED1C-9A85-B34B-44F24135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DAB4C3-8165-B8F9-98E4-A90CC2E48170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657DFF-F01A-9948-F751-EA40CF59D22B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00F44E8-3734-1224-B71D-B7EF2A1A265A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ED4260-A615-4692-9453-A9BA77118055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5EAD96F-58CB-0C4B-F8AF-9DB18A01DE07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ED1483C-5834-FCC7-9FE2-28227F19F269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5B3DF24-4CF8-B6E0-6A8E-06CA0FDB9546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EFDCC18-853F-C368-5015-A7BE35B287BD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D613A2E-0AC6-615E-F6D9-670894B7D299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3ECC599-C8B4-4A59-5712-5A0E9CCBC727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F62839F-79C3-7C53-1018-CF9DD2A27213}"/>
              </a:ext>
            </a:extLst>
          </p:cNvPr>
          <p:cNvSpPr/>
          <p:nvPr/>
        </p:nvSpPr>
        <p:spPr>
          <a:xfrm>
            <a:off x="895685" y="261631"/>
            <a:ext cx="16687800" cy="98598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C7E2097-41AA-BEC4-B657-DC09B8DBF6AC}"/>
              </a:ext>
            </a:extLst>
          </p:cNvPr>
          <p:cNvSpPr/>
          <p:nvPr/>
        </p:nvSpPr>
        <p:spPr>
          <a:xfrm>
            <a:off x="1663125" y="1059286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FFC5DE-05D4-8066-7304-E566FD97F5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20474" y="1041804"/>
            <a:ext cx="6056177" cy="1163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9D79C5-E504-9410-5559-6935C2B318F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48865" y="2315848"/>
            <a:ext cx="7505293" cy="1899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D5D75F-615B-EE03-92C6-28321CEB6EEB}"/>
              </a:ext>
            </a:extLst>
          </p:cNvPr>
          <p:cNvSpPr txBox="1"/>
          <p:nvPr/>
        </p:nvSpPr>
        <p:spPr>
          <a:xfrm>
            <a:off x="2427456" y="4409729"/>
            <a:ext cx="4166919" cy="938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ngoạm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0348A6-F3BF-DF90-0229-1113E8D2093E}"/>
              </a:ext>
            </a:extLst>
          </p:cNvPr>
          <p:cNvSpPr txBox="1"/>
          <p:nvPr/>
        </p:nvSpPr>
        <p:spPr>
          <a:xfrm>
            <a:off x="2427456" y="6851302"/>
            <a:ext cx="4166919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q</a:t>
            </a:r>
            <a:r>
              <a:rPr lang="en-VN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uất lên lưng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27C59-D58F-4921-F887-7A08096C8374}"/>
              </a:ext>
            </a:extLst>
          </p:cNvPr>
          <p:cNvSpPr txBox="1"/>
          <p:nvPr/>
        </p:nvSpPr>
        <p:spPr>
          <a:xfrm>
            <a:off x="7424848" y="6851302"/>
            <a:ext cx="4166919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c</a:t>
            </a:r>
            <a:r>
              <a:rPr lang="en-VN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hích choè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2A4F9E-0966-02CE-B9A1-D5758652661A}"/>
              </a:ext>
            </a:extLst>
          </p:cNvPr>
          <p:cNvSpPr txBox="1"/>
          <p:nvPr/>
        </p:nvSpPr>
        <p:spPr>
          <a:xfrm>
            <a:off x="12422240" y="6856308"/>
            <a:ext cx="4166919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thoăn thoắt</a:t>
            </a:r>
            <a:endParaRPr lang="en-VN" sz="5500" b="1" dirty="0">
              <a:ln w="28575">
                <a:solidFill>
                  <a:schemeClr val="tx1"/>
                </a:solidFill>
              </a:ln>
              <a:solidFill>
                <a:schemeClr val="accent6"/>
              </a:solidFill>
              <a:latin typeface="UTM Avo" panose="02040603050506020204" pitchFamily="1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611A8-8C12-2D57-645A-7822C170A533}"/>
              </a:ext>
            </a:extLst>
          </p:cNvPr>
          <p:cNvSpPr txBox="1"/>
          <p:nvPr/>
        </p:nvSpPr>
        <p:spPr>
          <a:xfrm>
            <a:off x="7424848" y="4435770"/>
            <a:ext cx="4166919" cy="938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500" b="1" dirty="0">
                <a:ln w="2222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khoằm</a:t>
            </a:r>
            <a:endParaRPr lang="en-VN" sz="5500" b="1" dirty="0">
              <a:ln w="22225">
                <a:solidFill>
                  <a:schemeClr val="tx1"/>
                </a:solidFill>
              </a:ln>
              <a:solidFill>
                <a:schemeClr val="accent6"/>
              </a:solidFill>
              <a:latin typeface="UTM Avo" panose="02040603050506020204" pitchFamily="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8D0EAE-5D7A-EF43-CC06-46095C0D219C}"/>
              </a:ext>
            </a:extLst>
          </p:cNvPr>
          <p:cNvSpPr txBox="1"/>
          <p:nvPr/>
        </p:nvSpPr>
        <p:spPr>
          <a:xfrm>
            <a:off x="12408641" y="4433426"/>
            <a:ext cx="4166919" cy="938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500" b="1" dirty="0">
                <a:ln w="28575"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/>
              </a:rPr>
              <a:t>trắng toát</a:t>
            </a:r>
            <a:endParaRPr lang="en-VN" sz="5500" b="1" dirty="0">
              <a:ln w="28575">
                <a:solidFill>
                  <a:schemeClr val="tx1"/>
                </a:solidFill>
              </a:ln>
              <a:solidFill>
                <a:schemeClr val="accent6"/>
              </a:solidFill>
              <a:latin typeface="UTM Avo" panose="02040603050506020204" pitchFamily="18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88B11D0-4154-3966-7FB4-FE3DBD4E2CEB}"/>
              </a:ext>
            </a:extLst>
          </p:cNvPr>
          <p:cNvSpPr/>
          <p:nvPr/>
        </p:nvSpPr>
        <p:spPr>
          <a:xfrm>
            <a:off x="13185390" y="839131"/>
            <a:ext cx="3578547" cy="3218462"/>
          </a:xfrm>
          <a:custGeom>
            <a:avLst/>
            <a:gdLst/>
            <a:ahLst/>
            <a:cxnLst/>
            <a:rect l="l" t="t" r="r" b="b"/>
            <a:pathLst>
              <a:path w="4533294" h="4391628">
                <a:moveTo>
                  <a:pt x="0" y="0"/>
                </a:moveTo>
                <a:lnTo>
                  <a:pt x="4533293" y="0"/>
                </a:lnTo>
                <a:lnTo>
                  <a:pt x="4533293" y="4391628"/>
                </a:lnTo>
                <a:lnTo>
                  <a:pt x="0" y="439162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138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25E70-AD3B-03BE-CCA5-AF071672F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17F380-1447-47F9-B81A-A0BF20CF8661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F74268-EA5F-C443-516C-B2EF53763974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CF65052-03B2-003D-57D3-E050129B1653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6C816CF-B6B2-D612-1F6C-3EE86EF70BF1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5704EF6-15AB-7B3D-C7AE-A6C173B67A58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03BDFF4-BDB9-A7E5-9F4A-D07DD5911CB0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026A05C-4713-E176-C410-1885C057C55F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454BC04-7207-A683-EBE7-D98E07B5E8DD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DCFD8DC-03F8-9E85-A71C-8F0AEB2FFBAE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0225AF-5A56-CE96-EA44-6DA09AA2C44B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6207438-3AB6-BB78-6810-DA1DC6BD0C0C}"/>
              </a:ext>
            </a:extLst>
          </p:cNvPr>
          <p:cNvSpPr/>
          <p:nvPr/>
        </p:nvSpPr>
        <p:spPr>
          <a:xfrm>
            <a:off x="895685" y="261631"/>
            <a:ext cx="16687800" cy="98598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4A3AE93-0168-7089-F43C-51EFDF37B93D}"/>
              </a:ext>
            </a:extLst>
          </p:cNvPr>
          <p:cNvSpPr/>
          <p:nvPr/>
        </p:nvSpPr>
        <p:spPr>
          <a:xfrm>
            <a:off x="1666575" y="822542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2AA539-CBEF-ABA7-49FD-98C300CDD9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7311" y="801762"/>
            <a:ext cx="6056177" cy="116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FDE7A5-A3AE-F4BB-DBF7-155D97280C53}"/>
              </a:ext>
            </a:extLst>
          </p:cNvPr>
          <p:cNvSpPr txBox="1"/>
          <p:nvPr/>
        </p:nvSpPr>
        <p:spPr>
          <a:xfrm>
            <a:off x="1666575" y="1971867"/>
            <a:ext cx="1500891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945200"/>
                </a:solidFill>
                <a:effectLst/>
                <a:latin typeface="UTM Avo" panose="02040603050506020204" pitchFamily="18"/>
              </a:rPr>
              <a:t>Vườn thú</a:t>
            </a:r>
          </a:p>
          <a:p>
            <a:pPr algn="just"/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(1) </a:t>
            </a:r>
            <a:r>
              <a:rPr lang="vi-VN" sz="4500" dirty="0">
                <a:effectLst/>
                <a:latin typeface="UTM Avo" panose="02040603050506020204" pitchFamily="18"/>
              </a:rPr>
              <a:t>Lớp bé Xuân đi thăm vườn thú.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(2)</a:t>
            </a:r>
            <a:r>
              <a:rPr lang="vi-VN" sz="4500" dirty="0">
                <a:effectLst/>
                <a:latin typeface="UTM Avo" panose="02040603050506020204" pitchFamily="18"/>
              </a:rPr>
              <a:t>Về nhà, bé kể với bà: 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/>
              </a:rPr>
              <a:t>3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/>
              </a:rPr>
              <a:t>)</a:t>
            </a:r>
            <a:r>
              <a:rPr lang="vi-VN" sz="3600" dirty="0">
                <a:effectLst/>
                <a:latin typeface="UTM Avo" panose="02040603050506020204" pitchFamily="18"/>
              </a:rPr>
              <a:t>"</a:t>
            </a:r>
            <a:r>
              <a:rPr lang="vi-VN" sz="4500" dirty="0">
                <a:effectLst/>
                <a:latin typeface="UTM Avo" panose="02040603050506020204" pitchFamily="18"/>
              </a:rPr>
              <a:t>Con hổ ăn tham lắm.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4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Nó ngoạm cả tảng thịt bò.</a:t>
            </a:r>
            <a:r>
              <a:rPr lang="vi-VN" sz="48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5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Con voi thì lấy đuôi quất lên lưng.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6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Chắc nó mỏi lưng, bà nhỉ?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7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Lũ chích choè cứ nhảy thoăn thoắt.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8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Con vẹt có cái mỏ khoằm.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9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Còn con công trắng, toàn thân trắng toát.".</a:t>
            </a:r>
          </a:p>
          <a:p>
            <a:pPr algn="just"/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(</a:t>
            </a:r>
            <a:r>
              <a:rPr lang="en-US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10</a:t>
            </a:r>
            <a:r>
              <a:rPr lang="vi-VN" sz="3000" b="1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)</a:t>
            </a:r>
            <a:r>
              <a:rPr lang="vi-VN" sz="4500" dirty="0">
                <a:effectLst/>
                <a:latin typeface="UTM Avo" panose="02040603050506020204" pitchFamily="18"/>
              </a:rPr>
              <a:t>Nghĩ một lúc, bé nói: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/>
              </a:rPr>
              <a:t>11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/>
              </a:rPr>
              <a:t>) </a:t>
            </a:r>
            <a:r>
              <a:rPr lang="vi-VN" sz="4500" dirty="0">
                <a:effectLst/>
                <a:latin typeface="UTM Avo" panose="02040603050506020204" pitchFamily="18"/>
              </a:rPr>
              <a:t>"Bà mà ngoan thì cô giáo cháu sẽ đưa bà đi thăm vườn thú.".</a:t>
            </a:r>
          </a:p>
          <a:p>
            <a:pPr algn="r"/>
            <a:r>
              <a:rPr lang="vi-VN" sz="4500" dirty="0">
                <a:latin typeface="UTM Avo" panose="02040603050506020204" pitchFamily="18"/>
              </a:rPr>
              <a:t>THANH KIM</a:t>
            </a:r>
            <a:endParaRPr lang="vi-VN" sz="4500" dirty="0">
              <a:effectLst/>
              <a:latin typeface="UTM Avo" panose="02040603050506020204" pitchFamily="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67DE1A-1D7F-1E9C-131E-09DC6887665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20887" y="964778"/>
            <a:ext cx="5425741" cy="15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4E4DB-0933-4BE9-15AB-DD8B784B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F15AC0-E700-7EA3-4CB8-C54F1CF9FE82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D0BCE8-9760-8E4A-EDF1-79197F6B84AE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6A0251C-49C9-943A-A76C-48275B5514F5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F34F46A-B11F-A1A9-8A06-71162DB7691D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E40E02A-DA70-BBCF-8362-FFAFF5558165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DABE5D4-08DF-61FF-034F-8C90A8D559AE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952E1B-6EB1-2E29-4170-F9BD0F3EF84B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DE0B968-4E54-3777-7409-3996EDDBEEDD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F13AE3-C676-A849-5C12-82808EAD3A60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B0A1CA9-E49C-B4B4-A505-10DF5B727738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90E3684-CB7B-C0A7-A23D-736F4567F935}"/>
              </a:ext>
            </a:extLst>
          </p:cNvPr>
          <p:cNvSpPr/>
          <p:nvPr/>
        </p:nvSpPr>
        <p:spPr>
          <a:xfrm>
            <a:off x="895685" y="261631"/>
            <a:ext cx="16687800" cy="98598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4A53682-7EA6-623C-8427-8A50ED95BBA1}"/>
              </a:ext>
            </a:extLst>
          </p:cNvPr>
          <p:cNvSpPr/>
          <p:nvPr/>
        </p:nvSpPr>
        <p:spPr>
          <a:xfrm>
            <a:off x="1666575" y="822542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F9500D-175F-7264-50EE-4DB91608C2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7311" y="801762"/>
            <a:ext cx="6056177" cy="116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C91C16-1A13-A5A9-8D74-B4E7D5171E03}"/>
              </a:ext>
            </a:extLst>
          </p:cNvPr>
          <p:cNvSpPr txBox="1"/>
          <p:nvPr/>
        </p:nvSpPr>
        <p:spPr>
          <a:xfrm>
            <a:off x="1666575" y="1971867"/>
            <a:ext cx="15008914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945200"/>
                </a:solidFill>
                <a:effectLst/>
                <a:latin typeface="UTM Avo" panose="02040603050506020204" pitchFamily="18"/>
              </a:rPr>
              <a:t>Vườn thú</a:t>
            </a:r>
          </a:p>
          <a:p>
            <a:pPr algn="just"/>
            <a:r>
              <a:rPr lang="en-US" sz="4500" dirty="0">
                <a:effectLst/>
                <a:highlight>
                  <a:srgbClr val="FFFF00"/>
                </a:highlight>
                <a:latin typeface="UTM Avo" panose="02040603050506020204" pitchFamily="18"/>
              </a:rPr>
              <a:t>    </a:t>
            </a:r>
            <a:r>
              <a:rPr lang="vi-VN" sz="4500" dirty="0">
                <a:effectLst/>
                <a:highlight>
                  <a:srgbClr val="FFFF00"/>
                </a:highlight>
                <a:latin typeface="UTM Avo" panose="02040603050506020204" pitchFamily="18"/>
              </a:rPr>
              <a:t>Lớp bé Xuân đi thăm vườn thú. Về nhà, bé kể với bà:</a:t>
            </a:r>
            <a:r>
              <a:rPr lang="en-US" sz="4500" dirty="0">
                <a:effectLst/>
                <a:highlight>
                  <a:srgbClr val="FFFF00"/>
                </a:highlight>
                <a:latin typeface="UTM Avo" panose="02040603050506020204" pitchFamily="18"/>
              </a:rPr>
              <a:t>  </a:t>
            </a:r>
            <a:r>
              <a:rPr lang="vi-VN" sz="4500" dirty="0">
                <a:effectLst/>
                <a:highlight>
                  <a:srgbClr val="FFFF00"/>
                </a:highlight>
                <a:latin typeface="UTM Avo" panose="02040603050506020204" pitchFamily="18"/>
              </a:rPr>
              <a:t>"Con hổ ăn tham lắm. Nó ngoạm cả tảng thịt bò. Con voi thì lấy đuôi quất lên lưng. Chắc nó mỏi lưng, bà nhỉ?</a:t>
            </a:r>
            <a:r>
              <a:rPr lang="en-US" sz="4500" dirty="0">
                <a:effectLst/>
                <a:highlight>
                  <a:srgbClr val="FFFF00"/>
                </a:highlight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highlight>
                  <a:srgbClr val="00FFFF"/>
                </a:highlight>
                <a:latin typeface="UTM Avo" panose="02040603050506020204" pitchFamily="18"/>
              </a:rPr>
              <a:t>Lũ chích choè cứ nhảy thoăn thoắt. Con vẹt có cái mỏ khoằm. Còn con công trắng, toàn thân trắng toát.".</a:t>
            </a:r>
          </a:p>
          <a:p>
            <a:pPr algn="just"/>
            <a:r>
              <a:rPr lang="vi-VN" sz="4500" dirty="0">
                <a:effectLst/>
                <a:highlight>
                  <a:srgbClr val="FF9A8D"/>
                </a:highlight>
                <a:latin typeface="UTM Avo" panose="02040603050506020204" pitchFamily="18"/>
              </a:rPr>
              <a:t>Nghĩ một lúc, bé nói: "Bà mà ngoan thì cô giáo cháu sẽ đưa bà đi thăm vườn thú.".</a:t>
            </a:r>
          </a:p>
          <a:p>
            <a:pPr algn="r"/>
            <a:r>
              <a:rPr lang="en-VN" sz="4500" dirty="0">
                <a:latin typeface="UTM Avo" panose="02040603050506020204" pitchFamily="18"/>
              </a:rPr>
              <a:t>THANH KIM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72D93E-E50E-14B5-AA77-00AD148ACD4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06027" y="983633"/>
            <a:ext cx="5267633" cy="15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A8CA2-515A-8755-303C-1E4716F3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FDBBD2-73DB-AB81-DB84-D220EDF6F966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2D06CD-9D6F-0ABE-6362-205F314B9BE3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DFDFC7C-0CE2-F749-A8F3-F9ED625A25A4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4336322-624F-9B16-F075-3FB54F96B9FF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827BC0-FBC4-F902-E7C9-9A4666A04E33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DE278E3-CAA0-2B6B-AC42-CEA0AF3DA536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3916757-887B-BB14-11B5-D4DFFB268AF2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75FC843-DF62-FEBF-D873-16CDF4D3236F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A5F684C-B58F-A595-ED95-DC6A77955244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B973BFF-1BBC-1F07-D3E6-6DECFFC6E5D7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EBEB9AF-D842-07DE-40EE-F9AFAC569887}"/>
              </a:ext>
            </a:extLst>
          </p:cNvPr>
          <p:cNvSpPr/>
          <p:nvPr/>
        </p:nvSpPr>
        <p:spPr>
          <a:xfrm>
            <a:off x="895685" y="261631"/>
            <a:ext cx="16687800" cy="98598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A0F0E4D-FF4D-0FA4-4018-A200F22E8C2D}"/>
              </a:ext>
            </a:extLst>
          </p:cNvPr>
          <p:cNvSpPr/>
          <p:nvPr/>
        </p:nvSpPr>
        <p:spPr>
          <a:xfrm>
            <a:off x="1666575" y="822542"/>
            <a:ext cx="1219597" cy="1143000"/>
          </a:xfrm>
          <a:custGeom>
            <a:avLst/>
            <a:gdLst/>
            <a:ahLst/>
            <a:cxnLst/>
            <a:rect l="l" t="t" r="r" b="b"/>
            <a:pathLst>
              <a:path w="1566689" h="1459632">
                <a:moveTo>
                  <a:pt x="0" y="0"/>
                </a:moveTo>
                <a:lnTo>
                  <a:pt x="1566688" y="0"/>
                </a:lnTo>
                <a:lnTo>
                  <a:pt x="1566688" y="1459632"/>
                </a:lnTo>
                <a:lnTo>
                  <a:pt x="0" y="145963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27E9B-23F9-7359-1B87-94734084D62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17311" y="801762"/>
            <a:ext cx="6056177" cy="116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24A63D-7F43-911F-CEA6-C134759192C2}"/>
              </a:ext>
            </a:extLst>
          </p:cNvPr>
          <p:cNvSpPr txBox="1"/>
          <p:nvPr/>
        </p:nvSpPr>
        <p:spPr>
          <a:xfrm>
            <a:off x="1666575" y="1971867"/>
            <a:ext cx="15008914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945200"/>
                </a:solidFill>
                <a:effectLst/>
                <a:latin typeface="UTM Avo" panose="02040603050506020204" pitchFamily="18"/>
              </a:rPr>
              <a:t>Vườn thú</a:t>
            </a:r>
          </a:p>
          <a:p>
            <a:pPr algn="just"/>
            <a:r>
              <a:rPr lang="en-US" sz="4500" dirty="0">
                <a:effectLst/>
                <a:latin typeface="UTM Avo" panose="02040603050506020204" pitchFamily="18"/>
              </a:rPr>
              <a:t>     </a:t>
            </a:r>
            <a:r>
              <a:rPr lang="vi-VN" sz="4500" dirty="0">
                <a:effectLst/>
                <a:latin typeface="UTM Avo" panose="02040603050506020204" pitchFamily="18"/>
              </a:rPr>
              <a:t>Lớp bé Xuân đi thăm vườn thú. Về nhà, bé kể với bà: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latin typeface="UTM Avo" panose="02040603050506020204" pitchFamily="18"/>
              </a:rPr>
              <a:t>"Con hổ ăn tham lắm. Nó ngoạm cả tảng thịt bò. Con voi thì lấy đuôi quất lên lưng. Chắc nó mỏi lưng, bà nhỉ?</a:t>
            </a:r>
            <a:r>
              <a:rPr lang="en-US" sz="4500" dirty="0">
                <a:effectLst/>
                <a:latin typeface="UTM Avo" panose="02040603050506020204" pitchFamily="18"/>
              </a:rPr>
              <a:t> </a:t>
            </a:r>
            <a:r>
              <a:rPr lang="vi-VN" sz="4500" dirty="0">
                <a:effectLst/>
                <a:latin typeface="UTM Avo" panose="02040603050506020204" pitchFamily="18"/>
              </a:rPr>
              <a:t>Lũ chích choè cứ nhảy thoăn thoắt. Con vẹt có cái mỏ khoằm. Còn con công trắng, toàn thân trắng toát.".</a:t>
            </a:r>
          </a:p>
          <a:p>
            <a:pPr algn="just"/>
            <a:r>
              <a:rPr lang="en-US" sz="4500" dirty="0">
                <a:effectLst/>
                <a:latin typeface="UTM Avo" panose="02040603050506020204" pitchFamily="18"/>
              </a:rPr>
              <a:t>   </a:t>
            </a:r>
            <a:r>
              <a:rPr lang="vi-VN" sz="4500" dirty="0">
                <a:effectLst/>
                <a:latin typeface="UTM Avo" panose="02040603050506020204" pitchFamily="18"/>
              </a:rPr>
              <a:t>Nghĩ một lúc, bé nói: "Bà mà ngoan thì cô giáo cháu sẽ đưa bà đi thăm vườn thú.".</a:t>
            </a:r>
          </a:p>
          <a:p>
            <a:pPr algn="r"/>
            <a:r>
              <a:rPr lang="en-VN" sz="4500" dirty="0">
                <a:latin typeface="UTM Avo" panose="02040603050506020204" pitchFamily="18"/>
              </a:rPr>
              <a:t>THANH KIM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0822B7B-281D-6E75-DD29-DB2193F2F520}"/>
              </a:ext>
            </a:extLst>
          </p:cNvPr>
          <p:cNvSpPr/>
          <p:nvPr/>
        </p:nvSpPr>
        <p:spPr>
          <a:xfrm>
            <a:off x="11090108" y="577314"/>
            <a:ext cx="2332741" cy="2068000"/>
          </a:xfrm>
          <a:custGeom>
            <a:avLst/>
            <a:gdLst/>
            <a:ahLst/>
            <a:cxnLst/>
            <a:rect l="l" t="t" r="r" b="b"/>
            <a:pathLst>
              <a:path w="4533294" h="4391628">
                <a:moveTo>
                  <a:pt x="0" y="0"/>
                </a:moveTo>
                <a:lnTo>
                  <a:pt x="4533293" y="0"/>
                </a:lnTo>
                <a:lnTo>
                  <a:pt x="4533293" y="4391628"/>
                </a:lnTo>
                <a:lnTo>
                  <a:pt x="0" y="439162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7E532-599D-557D-251A-70CC6D05F8F9}"/>
              </a:ext>
            </a:extLst>
          </p:cNvPr>
          <p:cNvSpPr txBox="1"/>
          <p:nvPr/>
        </p:nvSpPr>
        <p:spPr>
          <a:xfrm>
            <a:off x="13281711" y="742855"/>
            <a:ext cx="3462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chemeClr val="accent2"/>
                </a:solidFill>
                <a:latin typeface="UTM Avo" panose="02040603050506020204" pitchFamily="18"/>
              </a:rPr>
              <a:t>CÙNG ĐỌC LẠI TOÀN BÀI NHÉ!</a:t>
            </a:r>
          </a:p>
        </p:txBody>
      </p:sp>
    </p:spTree>
    <p:extLst>
      <p:ext uri="{BB962C8B-B14F-4D97-AF65-F5344CB8AC3E}">
        <p14:creationId xmlns:p14="http://schemas.microsoft.com/office/powerpoint/2010/main" val="9151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CFD1F1F-E4F3-ABB2-815E-50C9C8A570C4}"/>
              </a:ext>
            </a:extLst>
          </p:cNvPr>
          <p:cNvSpPr/>
          <p:nvPr/>
        </p:nvSpPr>
        <p:spPr>
          <a:xfrm>
            <a:off x="13419909" y="5438156"/>
            <a:ext cx="2785063" cy="3956898"/>
          </a:xfrm>
          <a:custGeom>
            <a:avLst/>
            <a:gdLst/>
            <a:ahLst/>
            <a:cxnLst/>
            <a:rect l="l" t="t" r="r" b="b"/>
            <a:pathLst>
              <a:path w="2426884" h="3875264">
                <a:moveTo>
                  <a:pt x="0" y="0"/>
                </a:moveTo>
                <a:lnTo>
                  <a:pt x="2426884" y="0"/>
                </a:lnTo>
                <a:lnTo>
                  <a:pt x="2426884" y="3875264"/>
                </a:lnTo>
                <a:lnTo>
                  <a:pt x="0" y="387526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DB083-5058-E786-00B7-41351651B1A7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3C46FA-CF6F-D6D9-A223-F986AB4B11EC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a)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E6FC798F-20BA-BF11-BA85-CD76F8D184CC}"/>
              </a:ext>
            </a:extLst>
          </p:cNvPr>
          <p:cNvSpPr/>
          <p:nvPr/>
        </p:nvSpPr>
        <p:spPr>
          <a:xfrm>
            <a:off x="2639517" y="2933700"/>
            <a:ext cx="3603405" cy="5532545"/>
          </a:xfrm>
          <a:custGeom>
            <a:avLst/>
            <a:gdLst/>
            <a:ahLst/>
            <a:cxnLst/>
            <a:rect l="l" t="t" r="r" b="b"/>
            <a:pathLst>
              <a:path w="2401547" h="4114800">
                <a:moveTo>
                  <a:pt x="0" y="0"/>
                </a:moveTo>
                <a:lnTo>
                  <a:pt x="2401546" y="0"/>
                </a:lnTo>
                <a:lnTo>
                  <a:pt x="24015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2B4BF-49A2-144F-3F30-70EF1E937E00}"/>
              </a:ext>
            </a:extLst>
          </p:cNvPr>
          <p:cNvSpPr txBox="1"/>
          <p:nvPr/>
        </p:nvSpPr>
        <p:spPr>
          <a:xfrm>
            <a:off x="6513249" y="4912950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500" dirty="0">
                <a:latin typeface="UTM Avo" panose="02040603050506020204" pitchFamily="18"/>
              </a:rPr>
              <a:t>r</a:t>
            </a:r>
            <a:r>
              <a:rPr lang="en-VN" sz="6500" dirty="0">
                <a:latin typeface="UTM Avo" panose="02040603050506020204" pitchFamily="18"/>
              </a:rPr>
              <a:t>ất tham ăn.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C532F-979D-94F8-C536-763C00500FE7}"/>
              </a:ext>
            </a:extLst>
          </p:cNvPr>
          <p:cNvSpPr txBox="1"/>
          <p:nvPr/>
        </p:nvSpPr>
        <p:spPr>
          <a:xfrm>
            <a:off x="6492352" y="3601838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2"/>
                </a:solidFill>
                <a:latin typeface="UTM Avo" panose="02040603050506020204" pitchFamily="18"/>
              </a:rPr>
              <a:t>C</a:t>
            </a:r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on gì?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21CAB-FF56-6220-809B-15CFF57C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7A42A9-20A4-1C13-205A-ABF3598D8768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990067-C2AC-6C12-40A8-110422CCE7B3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59A5730-407F-387F-314C-069B414C1A50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5EF8B26-E83B-8D85-3D17-E506959CE9C8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1CDCECD-C8CD-E92B-CDB9-66C5D505FE7B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8E89FC-3491-BD13-AB21-BB04047073A0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A623C1B-8F2D-D16C-E6EC-CF32710FBBE5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E64193F-2DC5-C658-FB3E-9F2868C1916F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E283851-0786-292D-32DA-5FEE2F97B9EE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3071CC3-3E2A-AB16-A24B-3FCE94EC867D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7FB2EBA-E002-58AD-9067-8B867856B527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E75BBD-764F-4C60-0443-227A2ADB4592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B043C-38C8-765E-ACC4-95586FB7569C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a)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5A9ACDE-9EB7-EC70-9416-4A089663E757}"/>
              </a:ext>
            </a:extLst>
          </p:cNvPr>
          <p:cNvSpPr/>
          <p:nvPr/>
        </p:nvSpPr>
        <p:spPr>
          <a:xfrm>
            <a:off x="2639517" y="2933700"/>
            <a:ext cx="3603405" cy="5532545"/>
          </a:xfrm>
          <a:custGeom>
            <a:avLst/>
            <a:gdLst/>
            <a:ahLst/>
            <a:cxnLst/>
            <a:rect l="l" t="t" r="r" b="b"/>
            <a:pathLst>
              <a:path w="2401547" h="4114800">
                <a:moveTo>
                  <a:pt x="0" y="0"/>
                </a:moveTo>
                <a:lnTo>
                  <a:pt x="2401546" y="0"/>
                </a:lnTo>
                <a:lnTo>
                  <a:pt x="24015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9D431-45A8-3D04-1399-AF79133B74F1}"/>
              </a:ext>
            </a:extLst>
          </p:cNvPr>
          <p:cNvSpPr txBox="1"/>
          <p:nvPr/>
        </p:nvSpPr>
        <p:spPr>
          <a:xfrm>
            <a:off x="6513249" y="4912950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500" dirty="0">
                <a:latin typeface="UTM Avo" panose="02040603050506020204" pitchFamily="18"/>
              </a:rPr>
              <a:t>r</a:t>
            </a:r>
            <a:r>
              <a:rPr lang="en-VN" sz="6500" dirty="0">
                <a:latin typeface="UTM Avo" panose="02040603050506020204" pitchFamily="18"/>
              </a:rPr>
              <a:t>ất tham ăn.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9323C6B-26F0-BAA0-BA28-6A6C72864240}"/>
              </a:ext>
            </a:extLst>
          </p:cNvPr>
          <p:cNvSpPr/>
          <p:nvPr/>
        </p:nvSpPr>
        <p:spPr>
          <a:xfrm>
            <a:off x="12464599" y="5143500"/>
            <a:ext cx="3724656" cy="4297680"/>
          </a:xfrm>
          <a:custGeom>
            <a:avLst/>
            <a:gdLst/>
            <a:ahLst/>
            <a:cxnLst/>
            <a:rect l="l" t="t" r="r" b="b"/>
            <a:pathLst>
              <a:path w="3724656" h="4297680">
                <a:moveTo>
                  <a:pt x="0" y="0"/>
                </a:moveTo>
                <a:lnTo>
                  <a:pt x="3724656" y="0"/>
                </a:lnTo>
                <a:lnTo>
                  <a:pt x="3724656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8E449-12D6-E0BF-AF44-D8060AFB39E2}"/>
              </a:ext>
            </a:extLst>
          </p:cNvPr>
          <p:cNvSpPr txBox="1"/>
          <p:nvPr/>
        </p:nvSpPr>
        <p:spPr>
          <a:xfrm>
            <a:off x="6492352" y="3601838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hổ</a:t>
            </a:r>
          </a:p>
        </p:txBody>
      </p:sp>
    </p:spTree>
    <p:extLst>
      <p:ext uri="{BB962C8B-B14F-4D97-AF65-F5344CB8AC3E}">
        <p14:creationId xmlns:p14="http://schemas.microsoft.com/office/powerpoint/2010/main" val="3404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76170" y="1031432"/>
            <a:ext cx="12335659" cy="7524752"/>
          </a:xfrm>
          <a:custGeom>
            <a:avLst/>
            <a:gdLst/>
            <a:ahLst/>
            <a:cxnLst/>
            <a:rect l="l" t="t" r="r" b="b"/>
            <a:pathLst>
              <a:path w="12335659" h="7524752">
                <a:moveTo>
                  <a:pt x="0" y="0"/>
                </a:moveTo>
                <a:lnTo>
                  <a:pt x="12335660" y="0"/>
                </a:lnTo>
                <a:lnTo>
                  <a:pt x="12335660" y="7524752"/>
                </a:lnTo>
                <a:lnTo>
                  <a:pt x="0" y="7524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0507" y="1296186"/>
            <a:ext cx="3563153" cy="2890608"/>
          </a:xfrm>
          <a:custGeom>
            <a:avLst/>
            <a:gdLst/>
            <a:ahLst/>
            <a:cxnLst/>
            <a:rect l="l" t="t" r="r" b="b"/>
            <a:pathLst>
              <a:path w="3563153" h="2890608">
                <a:moveTo>
                  <a:pt x="0" y="0"/>
                </a:moveTo>
                <a:lnTo>
                  <a:pt x="3563154" y="0"/>
                </a:lnTo>
                <a:lnTo>
                  <a:pt x="3563154" y="2890608"/>
                </a:lnTo>
                <a:lnTo>
                  <a:pt x="0" y="2890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94567" y="4489623"/>
            <a:ext cx="11098863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52"/>
              </a:lnSpc>
            </a:pP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238F03"/>
                </a:solidFill>
                <a:latin typeface="SVN-Poky's"/>
                <a:ea typeface="SVN-Poky's"/>
                <a:cs typeface="SVN-Poky's"/>
                <a:sym typeface="SVN-Poky's"/>
              </a:rPr>
              <a:t>C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D63E3E"/>
                </a:solidFill>
                <a:latin typeface="SVN-Poky's"/>
                <a:ea typeface="SVN-Poky's"/>
                <a:cs typeface="SVN-Poky's"/>
                <a:sym typeface="SVN-Poky's"/>
              </a:rPr>
              <a:t>O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59A9A"/>
                </a:solidFill>
                <a:latin typeface="SVN-Poky's"/>
                <a:ea typeface="SVN-Poky's"/>
                <a:cs typeface="SVN-Poky's"/>
                <a:sym typeface="SVN-Poky's"/>
              </a:rPr>
              <a:t>N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232323"/>
                </a:solidFill>
                <a:latin typeface="SVN-Poky's"/>
                <a:ea typeface="SVN-Poky's"/>
                <a:cs typeface="SVN-Poky's"/>
                <a:sym typeface="SVN-Poky's"/>
              </a:rPr>
              <a:t> 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CB700"/>
                </a:solidFill>
                <a:latin typeface="SVN-Poky's"/>
                <a:ea typeface="SVN-Poky's"/>
                <a:cs typeface="SVN-Poky's"/>
                <a:sym typeface="SVN-Poky's"/>
              </a:rPr>
              <a:t>G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68934"/>
                </a:solidFill>
                <a:latin typeface="SVN-Poky's"/>
                <a:ea typeface="SVN-Poky's"/>
                <a:cs typeface="SVN-Poky's"/>
                <a:sym typeface="SVN-Poky's"/>
              </a:rPr>
              <a:t>Ì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232323"/>
                </a:solidFill>
                <a:latin typeface="SVN-Poky's"/>
                <a:ea typeface="SVN-Poky's"/>
                <a:cs typeface="SVN-Poky's"/>
                <a:sym typeface="SVN-Poky's"/>
              </a:rPr>
              <a:t> 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D63E3E"/>
                </a:solidFill>
                <a:latin typeface="SVN-Poky's"/>
                <a:ea typeface="SVN-Poky's"/>
                <a:cs typeface="SVN-Poky's"/>
                <a:sym typeface="SVN-Poky's"/>
              </a:rPr>
              <a:t>Đ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2B6B6"/>
                </a:solidFill>
                <a:latin typeface="SVN-Poky's"/>
                <a:ea typeface="SVN-Poky's"/>
                <a:cs typeface="SVN-Poky's"/>
                <a:sym typeface="SVN-Poky's"/>
              </a:rPr>
              <a:t>Â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59E00"/>
                </a:solidFill>
                <a:latin typeface="SVN-Poky's"/>
                <a:ea typeface="SVN-Poky's"/>
                <a:cs typeface="SVN-Poky's"/>
                <a:sym typeface="SVN-Poky's"/>
              </a:rPr>
              <a:t>Y</a:t>
            </a:r>
            <a:r>
              <a:rPr lang="en-US" sz="15000" dirty="0">
                <a:ln w="571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F1C"/>
                </a:solidFill>
                <a:latin typeface="SVN-Poky's"/>
                <a:ea typeface="SVN-Poky's"/>
                <a:cs typeface="SVN-Poky's"/>
                <a:sym typeface="SVN-Poky's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12707345" y="0"/>
            <a:ext cx="3780769" cy="3728784"/>
          </a:xfrm>
          <a:custGeom>
            <a:avLst/>
            <a:gdLst/>
            <a:ahLst/>
            <a:cxnLst/>
            <a:rect l="l" t="t" r="r" b="b"/>
            <a:pathLst>
              <a:path w="3780769" h="3728784">
                <a:moveTo>
                  <a:pt x="0" y="0"/>
                </a:moveTo>
                <a:lnTo>
                  <a:pt x="3780769" y="0"/>
                </a:lnTo>
                <a:lnTo>
                  <a:pt x="3780769" y="3728784"/>
                </a:lnTo>
                <a:lnTo>
                  <a:pt x="0" y="372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330475" y="5697599"/>
            <a:ext cx="5141225" cy="4530704"/>
          </a:xfrm>
          <a:custGeom>
            <a:avLst/>
            <a:gdLst/>
            <a:ahLst/>
            <a:cxnLst/>
            <a:rect l="l" t="t" r="r" b="b"/>
            <a:pathLst>
              <a:path w="5141225" h="4530704">
                <a:moveTo>
                  <a:pt x="5141225" y="0"/>
                </a:moveTo>
                <a:lnTo>
                  <a:pt x="0" y="0"/>
                </a:lnTo>
                <a:lnTo>
                  <a:pt x="0" y="4530705"/>
                </a:lnTo>
                <a:lnTo>
                  <a:pt x="5141225" y="4530705"/>
                </a:lnTo>
                <a:lnTo>
                  <a:pt x="5141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9596" y="6145732"/>
            <a:ext cx="3740656" cy="4082572"/>
          </a:xfrm>
          <a:custGeom>
            <a:avLst/>
            <a:gdLst/>
            <a:ahLst/>
            <a:cxnLst/>
            <a:rect l="l" t="t" r="r" b="b"/>
            <a:pathLst>
              <a:path w="3740656" h="4082572">
                <a:moveTo>
                  <a:pt x="0" y="0"/>
                </a:moveTo>
                <a:lnTo>
                  <a:pt x="3740657" y="0"/>
                </a:lnTo>
                <a:lnTo>
                  <a:pt x="3740657" y="4082572"/>
                </a:lnTo>
                <a:lnTo>
                  <a:pt x="0" y="4082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99982" y="8957715"/>
            <a:ext cx="2288035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b="1">
                <a:solidFill>
                  <a:srgbClr val="232323"/>
                </a:solidFill>
                <a:latin typeface="Nunito Medium"/>
                <a:ea typeface="Nunito Medium"/>
                <a:cs typeface="Nunito Medium"/>
                <a:sym typeface="Nunito Medium"/>
              </a:rPr>
              <a:t>@reallygreatsite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79C97-1B05-5737-429A-74BAE485A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4753" y="1485900"/>
            <a:ext cx="4258493" cy="103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EB179-4E13-D8B5-6C01-A38099A4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DD706C-8677-964C-B301-C5F94910910E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F921D2-6937-CD6F-25B8-A142352E64FA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82B6C20-FD58-6949-76B1-5ACAA7567190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A021866-A7A3-C50B-FAC6-2A9B616B43CE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F06C82E-1F66-5084-D0B2-65962E2842D3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48D6536-D603-5938-0D45-57B445E9D7C0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388837A-744F-0BEC-3C65-09496162E0F3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B43C507-61FA-EF83-ABAB-689025524A45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9ABBF91-CC3B-C38F-BEFE-132C9627672C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E99D1D2-176C-EFB0-2E80-0310F2487B61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96F9B3-0817-D5F9-0496-6B82CD0BA9B0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97789886-7DD1-624B-E29C-703009E3CFAD}"/>
              </a:ext>
            </a:extLst>
          </p:cNvPr>
          <p:cNvSpPr/>
          <p:nvPr/>
        </p:nvSpPr>
        <p:spPr>
          <a:xfrm>
            <a:off x="13419909" y="5438156"/>
            <a:ext cx="2785063" cy="3956898"/>
          </a:xfrm>
          <a:custGeom>
            <a:avLst/>
            <a:gdLst/>
            <a:ahLst/>
            <a:cxnLst/>
            <a:rect l="l" t="t" r="r" b="b"/>
            <a:pathLst>
              <a:path w="2426884" h="3875264">
                <a:moveTo>
                  <a:pt x="0" y="0"/>
                </a:moveTo>
                <a:lnTo>
                  <a:pt x="2426884" y="0"/>
                </a:lnTo>
                <a:lnTo>
                  <a:pt x="2426884" y="3875264"/>
                </a:lnTo>
                <a:lnTo>
                  <a:pt x="0" y="387526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9F7C4-607D-B538-5F21-E34B0847FB5C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EE89F-1793-0E8B-B883-B2E5488D7147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b)</a:t>
            </a: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8F1854FD-2764-DBA5-6E70-C0A9D047973C}"/>
              </a:ext>
            </a:extLst>
          </p:cNvPr>
          <p:cNvSpPr/>
          <p:nvPr/>
        </p:nvSpPr>
        <p:spPr>
          <a:xfrm>
            <a:off x="2248531" y="3311837"/>
            <a:ext cx="4152369" cy="4107136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7" y="0"/>
                </a:lnTo>
                <a:lnTo>
                  <a:pt x="42222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5C630-DB78-9C84-E04F-C24C0F0B5330}"/>
              </a:ext>
            </a:extLst>
          </p:cNvPr>
          <p:cNvSpPr txBox="1"/>
          <p:nvPr/>
        </p:nvSpPr>
        <p:spPr>
          <a:xfrm>
            <a:off x="6513249" y="4912950"/>
            <a:ext cx="5565020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6500" dirty="0">
                <a:latin typeface="UTM Avo" panose="02040603050506020204" pitchFamily="18"/>
              </a:rPr>
              <a:t>lấy đuôi quất lên lưng.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4B46A2-C354-7A61-026A-68118ACBCE5E}"/>
              </a:ext>
            </a:extLst>
          </p:cNvPr>
          <p:cNvSpPr txBox="1"/>
          <p:nvPr/>
        </p:nvSpPr>
        <p:spPr>
          <a:xfrm>
            <a:off x="6492352" y="3601838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2"/>
                </a:solidFill>
                <a:latin typeface="UTM Avo" panose="02040603050506020204" pitchFamily="18"/>
              </a:rPr>
              <a:t>C</a:t>
            </a:r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on gì?</a:t>
            </a:r>
          </a:p>
        </p:txBody>
      </p:sp>
    </p:spTree>
    <p:extLst>
      <p:ext uri="{BB962C8B-B14F-4D97-AF65-F5344CB8AC3E}">
        <p14:creationId xmlns:p14="http://schemas.microsoft.com/office/powerpoint/2010/main" val="37806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0D729-3355-8370-D7F4-1D5D1C45E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C182BF-31AB-EDB5-75E3-9DAEE98DE795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5E6B4E-0049-D071-B948-1033A4BD264E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FBEFF65-C061-8B3E-7CD1-68D962341BB1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26E4B61-95E1-A0FB-62E3-3D87F55AB90F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78FCE7F-8F74-774A-1509-435066A54465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288D837-3543-A319-0159-45194BAD009F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02B28FE-26DA-2E12-0257-84754F2C514A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43A9931-A08C-C3F7-148D-166E94AA7F9A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4AA328E-F8F2-F253-B192-BFD1A727869C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2244038-76FB-013C-5B7D-24B3D630B1FC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597AB85-7594-5EDA-FEAE-8A67831FE8CA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09CED-1E79-D94F-C5C1-0F7A0A64F821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5102C-546C-0547-E00F-7447EF08728B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BDA745-68DF-C271-727C-33EA3AF54842}"/>
              </a:ext>
            </a:extLst>
          </p:cNvPr>
          <p:cNvSpPr txBox="1"/>
          <p:nvPr/>
        </p:nvSpPr>
        <p:spPr>
          <a:xfrm>
            <a:off x="6513249" y="4912950"/>
            <a:ext cx="5565020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6500" dirty="0">
                <a:latin typeface="UTM Avo" panose="02040603050506020204" pitchFamily="18"/>
              </a:rPr>
              <a:t>lấy đuôi quất lên lưng.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BA75109-8417-3DB3-1A63-0254CE1B59BA}"/>
              </a:ext>
            </a:extLst>
          </p:cNvPr>
          <p:cNvSpPr/>
          <p:nvPr/>
        </p:nvSpPr>
        <p:spPr>
          <a:xfrm>
            <a:off x="12464599" y="5143500"/>
            <a:ext cx="3724656" cy="4297680"/>
          </a:xfrm>
          <a:custGeom>
            <a:avLst/>
            <a:gdLst/>
            <a:ahLst/>
            <a:cxnLst/>
            <a:rect l="l" t="t" r="r" b="b"/>
            <a:pathLst>
              <a:path w="3724656" h="4297680">
                <a:moveTo>
                  <a:pt x="0" y="0"/>
                </a:moveTo>
                <a:lnTo>
                  <a:pt x="3724656" y="0"/>
                </a:lnTo>
                <a:lnTo>
                  <a:pt x="3724656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78D26-D12C-2078-310D-460868821026}"/>
              </a:ext>
            </a:extLst>
          </p:cNvPr>
          <p:cNvSpPr txBox="1"/>
          <p:nvPr/>
        </p:nvSpPr>
        <p:spPr>
          <a:xfrm>
            <a:off x="6492352" y="3601838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voi</a:t>
            </a: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4892BEA6-3324-4F38-D6D3-152B8A8E1531}"/>
              </a:ext>
            </a:extLst>
          </p:cNvPr>
          <p:cNvSpPr/>
          <p:nvPr/>
        </p:nvSpPr>
        <p:spPr>
          <a:xfrm>
            <a:off x="2248531" y="3311837"/>
            <a:ext cx="4152369" cy="4107136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7" y="0"/>
                </a:lnTo>
                <a:lnTo>
                  <a:pt x="42222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912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463727-45AF-78D3-4BD6-67DBF8C2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E4E9A5-169A-DD6C-F8BF-B574A586E2AF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F497133-FB23-E7F2-B3F0-369987F6007A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276201D-F8F8-2FCE-AF43-4C47325FB841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5609B22-DDD2-7B79-F43E-2FA5370C5A5D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EA2B98-3327-DEF5-1BC9-48AD9D8B7601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EFB267-CA7F-C498-3799-E761CB618687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2F417C-8CB2-E9B8-C59A-6122FC53E5F6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EAF4D56-C8BF-E5A6-E063-996339DB71BA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A7636DD-E22D-7AF1-F9CD-37680693BE47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C16117C-3D7B-B1D7-A2F0-6D13C78ABECF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51F5C35-D1CB-0C69-9CEB-1CBCC3A853F3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08C61344-3E64-1623-DA85-2BD03BBD37DA}"/>
              </a:ext>
            </a:extLst>
          </p:cNvPr>
          <p:cNvSpPr/>
          <p:nvPr/>
        </p:nvSpPr>
        <p:spPr>
          <a:xfrm>
            <a:off x="13419909" y="5438156"/>
            <a:ext cx="2785063" cy="3956898"/>
          </a:xfrm>
          <a:custGeom>
            <a:avLst/>
            <a:gdLst/>
            <a:ahLst/>
            <a:cxnLst/>
            <a:rect l="l" t="t" r="r" b="b"/>
            <a:pathLst>
              <a:path w="2426884" h="3875264">
                <a:moveTo>
                  <a:pt x="0" y="0"/>
                </a:moveTo>
                <a:lnTo>
                  <a:pt x="2426884" y="0"/>
                </a:lnTo>
                <a:lnTo>
                  <a:pt x="2426884" y="3875264"/>
                </a:lnTo>
                <a:lnTo>
                  <a:pt x="0" y="387526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F029C-1DAA-3D98-FCDE-D56E3D8DB34B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8174F-9217-304F-38DF-BC459D5D5920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10B07-4D62-618B-77FF-0C4636F29358}"/>
              </a:ext>
            </a:extLst>
          </p:cNvPr>
          <p:cNvSpPr txBox="1"/>
          <p:nvPr/>
        </p:nvSpPr>
        <p:spPr>
          <a:xfrm>
            <a:off x="7435833" y="5010268"/>
            <a:ext cx="5565020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6500" dirty="0">
                <a:latin typeface="UTM Avo" panose="02040603050506020204" pitchFamily="18"/>
              </a:rPr>
              <a:t>nhảy thoăn thoắt.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E018CD-707E-42B7-E97E-BA0ACBB1AC50}"/>
              </a:ext>
            </a:extLst>
          </p:cNvPr>
          <p:cNvSpPr txBox="1"/>
          <p:nvPr/>
        </p:nvSpPr>
        <p:spPr>
          <a:xfrm>
            <a:off x="7435833" y="3615441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gì?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AB2E8059-023A-93E1-F768-0CC68DD4CEE3}"/>
              </a:ext>
            </a:extLst>
          </p:cNvPr>
          <p:cNvSpPr/>
          <p:nvPr/>
        </p:nvSpPr>
        <p:spPr>
          <a:xfrm rot="1254678">
            <a:off x="1684139" y="3619462"/>
            <a:ext cx="5585098" cy="3058212"/>
          </a:xfrm>
          <a:custGeom>
            <a:avLst/>
            <a:gdLst/>
            <a:ahLst/>
            <a:cxnLst/>
            <a:rect l="l" t="t" r="r" b="b"/>
            <a:pathLst>
              <a:path w="14695714" h="8229600">
                <a:moveTo>
                  <a:pt x="0" y="0"/>
                </a:moveTo>
                <a:lnTo>
                  <a:pt x="14695714" y="0"/>
                </a:lnTo>
                <a:lnTo>
                  <a:pt x="14695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10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2AFEF-E80C-0F15-60BE-BDD6A47D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8BC1D9-8880-65F0-B697-FFF1EA4D0624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2A2264D-39B6-4455-9479-4F82C576096B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129EAB5-BE82-9148-BCA5-7B071E897D40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0AAA6F2-8269-3BC8-D16D-1822F37C3C49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D72E041-026F-D24A-26BB-BAF32FC04A96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0E6471E-B0D6-B7B9-D724-388323382F3C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81560F-2ABC-C697-96E3-32B005D0F9B8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4F5F22-7561-CEB6-BB0C-9A93E8298E5F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A86BDFB-46B9-C2DE-0D54-20A89AA4AC9F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AD296A7-7155-9F1B-C445-EC74D18D1E03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3B89F5D-9534-5C5C-4E45-1F42A84F2D60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E5ED8-562E-320F-E4D1-9E0A85CF38DD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71D014-0052-F979-1261-70F9708A4AEC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0237D6-B070-BA06-A886-F0EAADC29D17}"/>
              </a:ext>
            </a:extLst>
          </p:cNvPr>
          <p:cNvSpPr txBox="1"/>
          <p:nvPr/>
        </p:nvSpPr>
        <p:spPr>
          <a:xfrm>
            <a:off x="6973492" y="4878759"/>
            <a:ext cx="5565020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6500" dirty="0">
                <a:latin typeface="UTM Avo" panose="02040603050506020204" pitchFamily="18"/>
              </a:rPr>
              <a:t>nhảy thoăn thoắt.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1742631-5FB2-C063-4E74-95BE96907911}"/>
              </a:ext>
            </a:extLst>
          </p:cNvPr>
          <p:cNvSpPr/>
          <p:nvPr/>
        </p:nvSpPr>
        <p:spPr>
          <a:xfrm>
            <a:off x="12464599" y="5143500"/>
            <a:ext cx="3724656" cy="4297680"/>
          </a:xfrm>
          <a:custGeom>
            <a:avLst/>
            <a:gdLst/>
            <a:ahLst/>
            <a:cxnLst/>
            <a:rect l="l" t="t" r="r" b="b"/>
            <a:pathLst>
              <a:path w="3724656" h="4297680">
                <a:moveTo>
                  <a:pt x="0" y="0"/>
                </a:moveTo>
                <a:lnTo>
                  <a:pt x="3724656" y="0"/>
                </a:lnTo>
                <a:lnTo>
                  <a:pt x="3724656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888050-2080-EFFD-B999-6F09F333E57D}"/>
              </a:ext>
            </a:extLst>
          </p:cNvPr>
          <p:cNvSpPr txBox="1"/>
          <p:nvPr/>
        </p:nvSpPr>
        <p:spPr>
          <a:xfrm>
            <a:off x="6973492" y="3585901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Chích choè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94CBA838-FBCB-83EF-5BC4-6A5C9817DC57}"/>
              </a:ext>
            </a:extLst>
          </p:cNvPr>
          <p:cNvSpPr/>
          <p:nvPr/>
        </p:nvSpPr>
        <p:spPr>
          <a:xfrm rot="1254678">
            <a:off x="1684139" y="3619462"/>
            <a:ext cx="5585098" cy="3058212"/>
          </a:xfrm>
          <a:custGeom>
            <a:avLst/>
            <a:gdLst/>
            <a:ahLst/>
            <a:cxnLst/>
            <a:rect l="l" t="t" r="r" b="b"/>
            <a:pathLst>
              <a:path w="14695714" h="8229600">
                <a:moveTo>
                  <a:pt x="0" y="0"/>
                </a:moveTo>
                <a:lnTo>
                  <a:pt x="14695714" y="0"/>
                </a:lnTo>
                <a:lnTo>
                  <a:pt x="14695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622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D9DAE9-56FB-8178-8541-914BA1C3E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556E61-4191-8622-8FB7-005B8A62A1CD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8CBE99-48A5-86B6-3694-6A471730BACF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8A0FA4D-9229-08D9-95A1-083B161AE9BD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14849FB-B423-D548-C6A4-5AAC9834512A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BCFC932-6EAA-733C-13F6-62FB42BAE9CD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97DD09E-F6B3-0F8A-810A-992449868867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A7D3709-62F8-9BE7-4FB9-CB0BF0673579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6C1D3E8-C7AC-0E1D-3F7A-A62C1E0D5302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9949E3-9F9A-3168-1059-9D90E9B931F4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5C1ED6E-62BA-F4CB-CDF2-D09CE6988BBC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6386647-C438-A556-9421-274F8829AE82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902DC676-B214-5439-3E3C-FF994AAB04DB}"/>
              </a:ext>
            </a:extLst>
          </p:cNvPr>
          <p:cNvSpPr/>
          <p:nvPr/>
        </p:nvSpPr>
        <p:spPr>
          <a:xfrm>
            <a:off x="13419909" y="5438156"/>
            <a:ext cx="2785063" cy="3956898"/>
          </a:xfrm>
          <a:custGeom>
            <a:avLst/>
            <a:gdLst/>
            <a:ahLst/>
            <a:cxnLst/>
            <a:rect l="l" t="t" r="r" b="b"/>
            <a:pathLst>
              <a:path w="2426884" h="3875264">
                <a:moveTo>
                  <a:pt x="0" y="0"/>
                </a:moveTo>
                <a:lnTo>
                  <a:pt x="2426884" y="0"/>
                </a:lnTo>
                <a:lnTo>
                  <a:pt x="2426884" y="3875264"/>
                </a:lnTo>
                <a:lnTo>
                  <a:pt x="0" y="387526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B03C26-E1BB-89A1-8E8F-11B35DB0AB7D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BCBA48-1842-0F95-8E20-6BB2D89DDFED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891F69-C5F3-D6CA-B2CE-6CD15D192C2F}"/>
              </a:ext>
            </a:extLst>
          </p:cNvPr>
          <p:cNvSpPr txBox="1"/>
          <p:nvPr/>
        </p:nvSpPr>
        <p:spPr>
          <a:xfrm>
            <a:off x="7435833" y="5010268"/>
            <a:ext cx="4576457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500" dirty="0">
                <a:latin typeface="UTM Avo" panose="02040603050506020204" pitchFamily="18"/>
              </a:rPr>
              <a:t>toàn thân trắng toát.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58593-6823-214F-6238-FD5CD4B572DD}"/>
              </a:ext>
            </a:extLst>
          </p:cNvPr>
          <p:cNvSpPr txBox="1"/>
          <p:nvPr/>
        </p:nvSpPr>
        <p:spPr>
          <a:xfrm>
            <a:off x="7435833" y="3615441"/>
            <a:ext cx="4576457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gì?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65C9DCC-7DF1-E99E-8D45-EF33DFA222C6}"/>
              </a:ext>
            </a:extLst>
          </p:cNvPr>
          <p:cNvSpPr/>
          <p:nvPr/>
        </p:nvSpPr>
        <p:spPr>
          <a:xfrm>
            <a:off x="2237015" y="2857501"/>
            <a:ext cx="4959683" cy="6431710"/>
          </a:xfrm>
          <a:custGeom>
            <a:avLst/>
            <a:gdLst/>
            <a:ahLst/>
            <a:cxnLst/>
            <a:rect l="l" t="t" r="r" b="b"/>
            <a:pathLst>
              <a:path w="6069330" h="8229600">
                <a:moveTo>
                  <a:pt x="0" y="0"/>
                </a:moveTo>
                <a:lnTo>
                  <a:pt x="6069330" y="0"/>
                </a:lnTo>
                <a:lnTo>
                  <a:pt x="60693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094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12D864-B160-2B58-5CD1-9F9F673B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C95173-A8CC-9377-F064-D41E5CD1C256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A2D92BF-0356-011D-9066-39158399E1F2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3599CE-421F-2314-A36F-4C9BE0CF935D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4B138F6-4960-B9E0-3517-E777927FFDBA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1DAF220-57B2-0455-B16A-C07A53C7A1F1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1F82EFD-2D4F-4E7E-A7B8-17C6225755D0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7555B35-875E-B063-AC7B-8797576CEDE1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CFB9F94-81D0-5652-33E1-A41223109979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E6B2F37-708C-EC58-4EDF-455D0CD1970E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AFFEA95-7387-63FB-5D30-CC6008A6DDC3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B61FF50-7674-77F7-0239-7946A2CB219F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5B184-4AC9-3F99-2918-0975E358AB1B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39F596-D4CE-816F-7CA0-9AB62A2A5B1A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582605-B025-40E7-5B66-3DF980B00DB8}"/>
              </a:ext>
            </a:extLst>
          </p:cNvPr>
          <p:cNvSpPr txBox="1"/>
          <p:nvPr/>
        </p:nvSpPr>
        <p:spPr>
          <a:xfrm>
            <a:off x="6973492" y="4878759"/>
            <a:ext cx="4532186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500" dirty="0">
                <a:latin typeface="UTM Avo" panose="02040603050506020204" pitchFamily="18"/>
              </a:rPr>
              <a:t>toàn thân trắng toá</a:t>
            </a:r>
            <a:r>
              <a:rPr lang="en-US" sz="6500" dirty="0">
                <a:latin typeface="UTM Avo" panose="02040603050506020204" pitchFamily="18"/>
              </a:rPr>
              <a:t>t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3AD6F54-1151-A047-2FAE-DB2EC41B497F}"/>
              </a:ext>
            </a:extLst>
          </p:cNvPr>
          <p:cNvSpPr/>
          <p:nvPr/>
        </p:nvSpPr>
        <p:spPr>
          <a:xfrm>
            <a:off x="12464599" y="5143500"/>
            <a:ext cx="3724656" cy="4297680"/>
          </a:xfrm>
          <a:custGeom>
            <a:avLst/>
            <a:gdLst/>
            <a:ahLst/>
            <a:cxnLst/>
            <a:rect l="l" t="t" r="r" b="b"/>
            <a:pathLst>
              <a:path w="3724656" h="4297680">
                <a:moveTo>
                  <a:pt x="0" y="0"/>
                </a:moveTo>
                <a:lnTo>
                  <a:pt x="3724656" y="0"/>
                </a:lnTo>
                <a:lnTo>
                  <a:pt x="3724656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44CA5E-ADA0-C371-3ACE-97AAF84A9A55}"/>
              </a:ext>
            </a:extLst>
          </p:cNvPr>
          <p:cNvSpPr txBox="1"/>
          <p:nvPr/>
        </p:nvSpPr>
        <p:spPr>
          <a:xfrm>
            <a:off x="6973492" y="3585901"/>
            <a:ext cx="4532186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công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C0E60234-8560-6B1D-59B3-448638CA6C8B}"/>
              </a:ext>
            </a:extLst>
          </p:cNvPr>
          <p:cNvSpPr/>
          <p:nvPr/>
        </p:nvSpPr>
        <p:spPr>
          <a:xfrm>
            <a:off x="2237015" y="2552409"/>
            <a:ext cx="4736477" cy="6736801"/>
          </a:xfrm>
          <a:custGeom>
            <a:avLst/>
            <a:gdLst/>
            <a:ahLst/>
            <a:cxnLst/>
            <a:rect l="l" t="t" r="r" b="b"/>
            <a:pathLst>
              <a:path w="6069330" h="8229600">
                <a:moveTo>
                  <a:pt x="0" y="0"/>
                </a:moveTo>
                <a:lnTo>
                  <a:pt x="6069330" y="0"/>
                </a:lnTo>
                <a:lnTo>
                  <a:pt x="60693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3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6373B-3281-E025-12EB-8B9FCE5D5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A4314C-A7F5-EB62-E27D-62A38E997AF0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57460F0-0627-4F8E-48D4-BFB2843C616A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655C024-BCE0-8028-6C4F-4860D500C38D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89E0153-D92E-20B3-7A83-1312DEA49D95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137B64-6376-545B-2279-61E61588469C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B95525F-90E0-E807-3F83-F92D3F14D3B0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DA1845E-E0A8-6DAF-2B2B-2CD663C1FFD3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DA97A8-2DC2-4101-25DE-C15B31EFDC1D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F3CAB5A-32BE-DCA7-2252-A8751DCFC496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4938D5E-A736-A200-A772-8AFBFD7EA1BB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27956E-EE2E-DA9C-1E71-96E0282BE658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142EB55C-F5C4-988C-918B-AFA50559C8AB}"/>
              </a:ext>
            </a:extLst>
          </p:cNvPr>
          <p:cNvSpPr/>
          <p:nvPr/>
        </p:nvSpPr>
        <p:spPr>
          <a:xfrm>
            <a:off x="13419909" y="5438156"/>
            <a:ext cx="2785063" cy="3956898"/>
          </a:xfrm>
          <a:custGeom>
            <a:avLst/>
            <a:gdLst/>
            <a:ahLst/>
            <a:cxnLst/>
            <a:rect l="l" t="t" r="r" b="b"/>
            <a:pathLst>
              <a:path w="2426884" h="3875264">
                <a:moveTo>
                  <a:pt x="0" y="0"/>
                </a:moveTo>
                <a:lnTo>
                  <a:pt x="2426884" y="0"/>
                </a:lnTo>
                <a:lnTo>
                  <a:pt x="2426884" y="3875264"/>
                </a:lnTo>
                <a:lnTo>
                  <a:pt x="0" y="387526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4F15AB-92DE-3C69-9B6E-E112C3D20768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6F338-7A94-DD68-7F99-55EFE87289BD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B1740F-1FA4-0A3D-112E-1C7E1E92C3A6}"/>
              </a:ext>
            </a:extLst>
          </p:cNvPr>
          <p:cNvSpPr txBox="1"/>
          <p:nvPr/>
        </p:nvSpPr>
        <p:spPr>
          <a:xfrm>
            <a:off x="7435833" y="5010268"/>
            <a:ext cx="5565020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500" dirty="0">
                <a:latin typeface="UTM Avo" panose="02040603050506020204" pitchFamily="18"/>
              </a:rPr>
              <a:t>có cái mỏ khoằm.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29EAC-0D74-8526-C366-2B3ECA409D55}"/>
              </a:ext>
            </a:extLst>
          </p:cNvPr>
          <p:cNvSpPr txBox="1"/>
          <p:nvPr/>
        </p:nvSpPr>
        <p:spPr>
          <a:xfrm>
            <a:off x="7435833" y="3615441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gì?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7CEA021-1699-0A32-58E1-ABC08915D6DE}"/>
              </a:ext>
            </a:extLst>
          </p:cNvPr>
          <p:cNvSpPr/>
          <p:nvPr/>
        </p:nvSpPr>
        <p:spPr>
          <a:xfrm>
            <a:off x="3052970" y="3283061"/>
            <a:ext cx="3702618" cy="4898845"/>
          </a:xfrm>
          <a:custGeom>
            <a:avLst/>
            <a:gdLst/>
            <a:ahLst/>
            <a:cxnLst/>
            <a:rect l="l" t="t" r="r" b="b"/>
            <a:pathLst>
              <a:path w="2844356" h="4114800">
                <a:moveTo>
                  <a:pt x="0" y="0"/>
                </a:moveTo>
                <a:lnTo>
                  <a:pt x="2844356" y="0"/>
                </a:lnTo>
                <a:lnTo>
                  <a:pt x="2844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941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BA5C89-6F54-9AE9-3802-6DB1789A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DC64D5-F8AF-7B42-0E5C-56ECD48CE6FE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2750E9B-123E-5F09-1D96-E3F5551CEA0E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3722394-F7C3-0E5A-A795-B112E76E4301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17D5C3-B643-E444-D9A0-63AA666A716E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DCAB91C-A2A2-6186-AE2E-A78BF3623ACC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7118F4D-379F-BA34-66DD-BA14A2B7E3F4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07E9952-83FB-19C7-0006-C18766C69471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4EBA7F9-1BAC-95A7-37C5-BD82FA3AA72F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2C129F8-97D4-F663-B9EB-2AE2D1ADFA86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CBD0D15-CEC9-D6C5-9CE0-C513A5DD0291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F6AF69-95D7-CA35-1D5F-D76C0E43027C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76BB09-86D4-9496-8154-6025DDEE4357}"/>
              </a:ext>
            </a:extLst>
          </p:cNvPr>
          <p:cNvSpPr txBox="1"/>
          <p:nvPr/>
        </p:nvSpPr>
        <p:spPr>
          <a:xfrm>
            <a:off x="2248531" y="985200"/>
            <a:ext cx="13625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rgbClr val="945200"/>
                </a:solidFill>
                <a:latin typeface="UTM Avo" panose="02040603050506020204" pitchFamily="18"/>
              </a:rPr>
              <a:t>Thay hình ảnh bằng từ ngữ thích hợp và nói lại các câu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1FA49-2BA4-1641-FA89-2245420BA38F}"/>
              </a:ext>
            </a:extLst>
          </p:cNvPr>
          <p:cNvSpPr txBox="1"/>
          <p:nvPr/>
        </p:nvSpPr>
        <p:spPr>
          <a:xfrm>
            <a:off x="2034891" y="2552410"/>
            <a:ext cx="1066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500" b="1" dirty="0">
                <a:solidFill>
                  <a:schemeClr val="accent2"/>
                </a:solidFill>
                <a:latin typeface="UTM Avo" panose="02040603050506020204" pitchFamily="18"/>
              </a:rPr>
              <a:t>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60CF40-BE03-B011-E0B9-8E922B1D2285}"/>
              </a:ext>
            </a:extLst>
          </p:cNvPr>
          <p:cNvSpPr txBox="1"/>
          <p:nvPr/>
        </p:nvSpPr>
        <p:spPr>
          <a:xfrm>
            <a:off x="6973492" y="4878759"/>
            <a:ext cx="5565020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500" dirty="0">
                <a:latin typeface="UTM Avo" panose="02040603050506020204" pitchFamily="18"/>
              </a:rPr>
              <a:t>Có cái mỏ khoằm.</a:t>
            </a:r>
            <a:endParaRPr lang="en-VN" sz="6500" dirty="0">
              <a:latin typeface="UTM Avo" panose="02040603050506020204" pitchFamily="1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41377FF-3A54-49F2-2D92-C8AD31E35297}"/>
              </a:ext>
            </a:extLst>
          </p:cNvPr>
          <p:cNvSpPr/>
          <p:nvPr/>
        </p:nvSpPr>
        <p:spPr>
          <a:xfrm>
            <a:off x="12464599" y="5143500"/>
            <a:ext cx="3724656" cy="4297680"/>
          </a:xfrm>
          <a:custGeom>
            <a:avLst/>
            <a:gdLst/>
            <a:ahLst/>
            <a:cxnLst/>
            <a:rect l="l" t="t" r="r" b="b"/>
            <a:pathLst>
              <a:path w="3724656" h="4297680">
                <a:moveTo>
                  <a:pt x="0" y="0"/>
                </a:moveTo>
                <a:lnTo>
                  <a:pt x="3724656" y="0"/>
                </a:lnTo>
                <a:lnTo>
                  <a:pt x="3724656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6B011-5291-2391-838C-9034D1ECCBF2}"/>
              </a:ext>
            </a:extLst>
          </p:cNvPr>
          <p:cNvSpPr txBox="1"/>
          <p:nvPr/>
        </p:nvSpPr>
        <p:spPr>
          <a:xfrm>
            <a:off x="6973492" y="3585901"/>
            <a:ext cx="5565020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6500" b="1" dirty="0">
                <a:solidFill>
                  <a:schemeClr val="accent2"/>
                </a:solidFill>
                <a:latin typeface="UTM Avo" panose="02040603050506020204" pitchFamily="18"/>
              </a:rPr>
              <a:t>Con vẹt</a:t>
            </a: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C4C12531-BFF0-2381-D9DD-41E7F8CB2485}"/>
              </a:ext>
            </a:extLst>
          </p:cNvPr>
          <p:cNvSpPr/>
          <p:nvPr/>
        </p:nvSpPr>
        <p:spPr>
          <a:xfrm>
            <a:off x="3052970" y="3283061"/>
            <a:ext cx="3702618" cy="4898845"/>
          </a:xfrm>
          <a:custGeom>
            <a:avLst/>
            <a:gdLst/>
            <a:ahLst/>
            <a:cxnLst/>
            <a:rect l="l" t="t" r="r" b="b"/>
            <a:pathLst>
              <a:path w="2844356" h="4114800">
                <a:moveTo>
                  <a:pt x="0" y="0"/>
                </a:moveTo>
                <a:lnTo>
                  <a:pt x="2844356" y="0"/>
                </a:lnTo>
                <a:lnTo>
                  <a:pt x="2844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65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33002" y="1033368"/>
            <a:ext cx="1595973" cy="1486915"/>
          </a:xfrm>
          <a:custGeom>
            <a:avLst/>
            <a:gdLst/>
            <a:ahLst/>
            <a:cxnLst/>
            <a:rect l="l" t="t" r="r" b="b"/>
            <a:pathLst>
              <a:path w="1595973" h="1486915">
                <a:moveTo>
                  <a:pt x="0" y="0"/>
                </a:moveTo>
                <a:lnTo>
                  <a:pt x="1595973" y="0"/>
                </a:lnTo>
                <a:lnTo>
                  <a:pt x="1595973" y="1486915"/>
                </a:lnTo>
                <a:lnTo>
                  <a:pt x="0" y="14869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C2AF8F-2EA3-DADA-23C3-DBC788E429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28975" y="1028700"/>
            <a:ext cx="12226023" cy="1847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B1D7D4-DF50-B446-47BF-2305AFD54184}"/>
              </a:ext>
            </a:extLst>
          </p:cNvPr>
          <p:cNvSpPr txBox="1"/>
          <p:nvPr/>
        </p:nvSpPr>
        <p:spPr>
          <a:xfrm>
            <a:off x="2233002" y="3974131"/>
            <a:ext cx="13821996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Vẹt có cái mỏ kh</a:t>
            </a:r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.....</a:t>
            </a:r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. Chích choè nhảy th</a:t>
            </a:r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….</a:t>
            </a:r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 </a:t>
            </a:r>
            <a:r>
              <a:rPr lang="en-US" sz="6000" b="1" dirty="0">
                <a:solidFill>
                  <a:srgbClr val="945200"/>
                </a:solidFill>
                <a:latin typeface="UTM Avo" panose="02040603050506020204" pitchFamily="18"/>
              </a:rPr>
              <a:t>t</a:t>
            </a:r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hoắt.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AF7523AB-9869-7F89-79CD-D3581CA5168A}"/>
              </a:ext>
            </a:extLst>
          </p:cNvPr>
          <p:cNvSpPr/>
          <p:nvPr/>
        </p:nvSpPr>
        <p:spPr>
          <a:xfrm>
            <a:off x="13419909" y="5438156"/>
            <a:ext cx="2785063" cy="3956898"/>
          </a:xfrm>
          <a:custGeom>
            <a:avLst/>
            <a:gdLst/>
            <a:ahLst/>
            <a:cxnLst/>
            <a:rect l="l" t="t" r="r" b="b"/>
            <a:pathLst>
              <a:path w="2426884" h="3875264">
                <a:moveTo>
                  <a:pt x="0" y="0"/>
                </a:moveTo>
                <a:lnTo>
                  <a:pt x="2426884" y="0"/>
                </a:lnTo>
                <a:lnTo>
                  <a:pt x="2426884" y="3875264"/>
                </a:lnTo>
                <a:lnTo>
                  <a:pt x="0" y="387526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212D2-C4C3-26D7-66CA-492565DA4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5AB13C-0B55-F757-9B65-84C07C239E50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FE0084-BBA8-8F71-494A-17FC282FA2C7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C62267-14F5-C933-EE96-D52C0907F5EF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30B077F-5638-75BA-4E01-D564D15E5009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7536E39-EA42-B3F0-C19F-6CFC68B0751E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FC00569-B438-6D02-710E-60A7BC6CE27B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C7162A8-6D1E-A2CF-B52C-170C1D9379D6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DD35B8-9F96-241B-163A-9EB78F3C155E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8EC7D0A-CA1A-6522-987A-3574D8912A0F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A355E4D-7F80-CCC9-1539-6E3BD7AFA8EE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0B23367-5CA6-746C-9AAF-3A25B1DEFEFC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549DF70-03FB-3CB6-05A5-CF2C617E901F}"/>
              </a:ext>
            </a:extLst>
          </p:cNvPr>
          <p:cNvSpPr/>
          <p:nvPr/>
        </p:nvSpPr>
        <p:spPr>
          <a:xfrm>
            <a:off x="2233002" y="1033368"/>
            <a:ext cx="1595973" cy="1486915"/>
          </a:xfrm>
          <a:custGeom>
            <a:avLst/>
            <a:gdLst/>
            <a:ahLst/>
            <a:cxnLst/>
            <a:rect l="l" t="t" r="r" b="b"/>
            <a:pathLst>
              <a:path w="1595973" h="1486915">
                <a:moveTo>
                  <a:pt x="0" y="0"/>
                </a:moveTo>
                <a:lnTo>
                  <a:pt x="1595973" y="0"/>
                </a:lnTo>
                <a:lnTo>
                  <a:pt x="1595973" y="1486915"/>
                </a:lnTo>
                <a:lnTo>
                  <a:pt x="0" y="14869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55121F-7254-9EF0-9CCE-0074F22238B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28975" y="1028700"/>
            <a:ext cx="12226023" cy="1847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B7ACEB-545B-F465-D5B0-6AF77FD6E039}"/>
              </a:ext>
            </a:extLst>
          </p:cNvPr>
          <p:cNvSpPr txBox="1"/>
          <p:nvPr/>
        </p:nvSpPr>
        <p:spPr>
          <a:xfrm>
            <a:off x="2233002" y="3974131"/>
            <a:ext cx="13821996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Vẹt có cái mỏ kh</a:t>
            </a:r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oằm</a:t>
            </a:r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. Chích choè nhảy th</a:t>
            </a:r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oăn</a:t>
            </a:r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 </a:t>
            </a:r>
            <a:r>
              <a:rPr lang="en-US" sz="6000" b="1" dirty="0">
                <a:solidFill>
                  <a:srgbClr val="945200"/>
                </a:solidFill>
                <a:latin typeface="UTM Avo" panose="02040603050506020204" pitchFamily="18"/>
              </a:rPr>
              <a:t>t</a:t>
            </a:r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hoắt.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541E0F5-95CE-923E-58D5-16763B2A0D9E}"/>
              </a:ext>
            </a:extLst>
          </p:cNvPr>
          <p:cNvSpPr/>
          <p:nvPr/>
        </p:nvSpPr>
        <p:spPr>
          <a:xfrm>
            <a:off x="12464599" y="5143500"/>
            <a:ext cx="3724656" cy="4297680"/>
          </a:xfrm>
          <a:custGeom>
            <a:avLst/>
            <a:gdLst/>
            <a:ahLst/>
            <a:cxnLst/>
            <a:rect l="l" t="t" r="r" b="b"/>
            <a:pathLst>
              <a:path w="3724656" h="4297680">
                <a:moveTo>
                  <a:pt x="0" y="0"/>
                </a:moveTo>
                <a:lnTo>
                  <a:pt x="3724656" y="0"/>
                </a:lnTo>
                <a:lnTo>
                  <a:pt x="3724656" y="4297680"/>
                </a:lnTo>
                <a:lnTo>
                  <a:pt x="0" y="429768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17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43457" y="2642387"/>
            <a:ext cx="11401086" cy="5002226"/>
          </a:xfrm>
          <a:custGeom>
            <a:avLst/>
            <a:gdLst/>
            <a:ahLst/>
            <a:cxnLst/>
            <a:rect l="l" t="t" r="r" b="b"/>
            <a:pathLst>
              <a:path w="11401086" h="5002226">
                <a:moveTo>
                  <a:pt x="0" y="0"/>
                </a:moveTo>
                <a:lnTo>
                  <a:pt x="11401086" y="0"/>
                </a:lnTo>
                <a:lnTo>
                  <a:pt x="11401086" y="5002226"/>
                </a:lnTo>
                <a:lnTo>
                  <a:pt x="0" y="500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887" y="3696970"/>
            <a:ext cx="2348507" cy="5558596"/>
          </a:xfrm>
          <a:custGeom>
            <a:avLst/>
            <a:gdLst/>
            <a:ahLst/>
            <a:cxnLst/>
            <a:rect l="l" t="t" r="r" b="b"/>
            <a:pathLst>
              <a:path w="2348507" h="5558596">
                <a:moveTo>
                  <a:pt x="0" y="0"/>
                </a:moveTo>
                <a:lnTo>
                  <a:pt x="2348507" y="0"/>
                </a:lnTo>
                <a:lnTo>
                  <a:pt x="2348507" y="5558596"/>
                </a:lnTo>
                <a:lnTo>
                  <a:pt x="0" y="5558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16146" y="3696970"/>
            <a:ext cx="2633385" cy="5558596"/>
          </a:xfrm>
          <a:custGeom>
            <a:avLst/>
            <a:gdLst/>
            <a:ahLst/>
            <a:cxnLst/>
            <a:rect l="l" t="t" r="r" b="b"/>
            <a:pathLst>
              <a:path w="2633385" h="5558596">
                <a:moveTo>
                  <a:pt x="2633385" y="0"/>
                </a:moveTo>
                <a:lnTo>
                  <a:pt x="0" y="0"/>
                </a:lnTo>
                <a:lnTo>
                  <a:pt x="0" y="5558596"/>
                </a:lnTo>
                <a:lnTo>
                  <a:pt x="2633385" y="5558596"/>
                </a:lnTo>
                <a:lnTo>
                  <a:pt x="26333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737770" y="1105325"/>
            <a:ext cx="1497259" cy="761731"/>
          </a:xfrm>
          <a:custGeom>
            <a:avLst/>
            <a:gdLst/>
            <a:ahLst/>
            <a:cxnLst/>
            <a:rect l="l" t="t" r="r" b="b"/>
            <a:pathLst>
              <a:path w="1497259" h="761731">
                <a:moveTo>
                  <a:pt x="1497260" y="0"/>
                </a:moveTo>
                <a:lnTo>
                  <a:pt x="0" y="0"/>
                </a:lnTo>
                <a:lnTo>
                  <a:pt x="0" y="761731"/>
                </a:lnTo>
                <a:lnTo>
                  <a:pt x="1497260" y="761731"/>
                </a:lnTo>
                <a:lnTo>
                  <a:pt x="149726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2372" flipH="1">
            <a:off x="13161578" y="2272956"/>
            <a:ext cx="887006" cy="906264"/>
          </a:xfrm>
          <a:custGeom>
            <a:avLst/>
            <a:gdLst/>
            <a:ahLst/>
            <a:cxnLst/>
            <a:rect l="l" t="t" r="r" b="b"/>
            <a:pathLst>
              <a:path w="887006" h="906264">
                <a:moveTo>
                  <a:pt x="887006" y="0"/>
                </a:moveTo>
                <a:lnTo>
                  <a:pt x="0" y="0"/>
                </a:lnTo>
                <a:lnTo>
                  <a:pt x="0" y="906264"/>
                </a:lnTo>
                <a:lnTo>
                  <a:pt x="887006" y="906264"/>
                </a:lnTo>
                <a:lnTo>
                  <a:pt x="88700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CEEFC8-AEA6-5D2F-DC63-5FEE6E478E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4325" y="3090527"/>
            <a:ext cx="8862987" cy="45009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BA29-5541-A04A-60F8-24FD1202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BDA1DA-1531-E8FA-2A20-227A190452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F2F3ACB-9639-7880-6EB3-11B76DD9BB92}"/>
              </a:ext>
            </a:extLst>
          </p:cNvPr>
          <p:cNvSpPr/>
          <p:nvPr/>
        </p:nvSpPr>
        <p:spPr>
          <a:xfrm>
            <a:off x="8991130" y="672738"/>
            <a:ext cx="16191598" cy="8702984"/>
          </a:xfrm>
          <a:custGeom>
            <a:avLst/>
            <a:gdLst/>
            <a:ahLst/>
            <a:cxnLst/>
            <a:rect l="l" t="t" r="r" b="b"/>
            <a:pathLst>
              <a:path w="16191598" h="8702984">
                <a:moveTo>
                  <a:pt x="0" y="0"/>
                </a:moveTo>
                <a:lnTo>
                  <a:pt x="16191598" y="0"/>
                </a:lnTo>
                <a:lnTo>
                  <a:pt x="16191598" y="8702984"/>
                </a:lnTo>
                <a:lnTo>
                  <a:pt x="0" y="87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1E039A8-DA37-E95D-1F57-6DF87FEC630E}"/>
              </a:ext>
            </a:extLst>
          </p:cNvPr>
          <p:cNvGrpSpPr/>
          <p:nvPr/>
        </p:nvGrpSpPr>
        <p:grpSpPr>
          <a:xfrm>
            <a:off x="581752" y="537010"/>
            <a:ext cx="17124496" cy="9212979"/>
            <a:chOff x="0" y="0"/>
            <a:chExt cx="22832662" cy="1228397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D062B6C-DCB0-C712-5703-AA2D3244F341}"/>
                </a:ext>
              </a:extLst>
            </p:cNvPr>
            <p:cNvSpPr/>
            <p:nvPr/>
          </p:nvSpPr>
          <p:spPr>
            <a:xfrm>
              <a:off x="0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97BCC27-BE91-AC0D-6218-E4CCAF0AE3BC}"/>
                </a:ext>
              </a:extLst>
            </p:cNvPr>
            <p:cNvSpPr/>
            <p:nvPr/>
          </p:nvSpPr>
          <p:spPr>
            <a:xfrm>
              <a:off x="4566532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5014B09-AF4A-4FA2-1158-A69FF934505D}"/>
                </a:ext>
              </a:extLst>
            </p:cNvPr>
            <p:cNvSpPr/>
            <p:nvPr/>
          </p:nvSpPr>
          <p:spPr>
            <a:xfrm>
              <a:off x="9133065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A3DEE62-5048-2666-2DBB-053C95FE1F3E}"/>
                </a:ext>
              </a:extLst>
            </p:cNvPr>
            <p:cNvSpPr/>
            <p:nvPr/>
          </p:nvSpPr>
          <p:spPr>
            <a:xfrm>
              <a:off x="13699597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F6F7055-0480-D74A-D239-76BCF4C65FC6}"/>
                </a:ext>
              </a:extLst>
            </p:cNvPr>
            <p:cNvSpPr/>
            <p:nvPr/>
          </p:nvSpPr>
          <p:spPr>
            <a:xfrm>
              <a:off x="18266129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D27656A-F7BB-2F24-026C-C79FD7A979D3}"/>
                </a:ext>
              </a:extLst>
            </p:cNvPr>
            <p:cNvSpPr/>
            <p:nvPr/>
          </p:nvSpPr>
          <p:spPr>
            <a:xfrm>
              <a:off x="0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1A7320A-73F7-DE26-F1C8-75B4F9979CC2}"/>
                </a:ext>
              </a:extLst>
            </p:cNvPr>
            <p:cNvSpPr/>
            <p:nvPr/>
          </p:nvSpPr>
          <p:spPr>
            <a:xfrm>
              <a:off x="4566532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C2D35BA-C07F-784D-196A-B97975B47286}"/>
                </a:ext>
              </a:extLst>
            </p:cNvPr>
            <p:cNvSpPr/>
            <p:nvPr/>
          </p:nvSpPr>
          <p:spPr>
            <a:xfrm>
              <a:off x="9133065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0455BF8-FD1F-E80B-DB06-521FC7EFF8A9}"/>
                </a:ext>
              </a:extLst>
            </p:cNvPr>
            <p:cNvSpPr/>
            <p:nvPr/>
          </p:nvSpPr>
          <p:spPr>
            <a:xfrm>
              <a:off x="13699597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3490042-3494-ACEB-9264-694F14F16A93}"/>
                </a:ext>
              </a:extLst>
            </p:cNvPr>
            <p:cNvSpPr/>
            <p:nvPr/>
          </p:nvSpPr>
          <p:spPr>
            <a:xfrm>
              <a:off x="18266129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B709A4F-5C7D-C31B-4875-6E4B38CEA6ED}"/>
                </a:ext>
              </a:extLst>
            </p:cNvPr>
            <p:cNvSpPr/>
            <p:nvPr/>
          </p:nvSpPr>
          <p:spPr>
            <a:xfrm>
              <a:off x="0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48B4A3E-019C-38AF-FDFB-9192A992BCE0}"/>
                </a:ext>
              </a:extLst>
            </p:cNvPr>
            <p:cNvSpPr/>
            <p:nvPr/>
          </p:nvSpPr>
          <p:spPr>
            <a:xfrm>
              <a:off x="4566532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C5C17A4-BE4B-7DBB-2120-A71EC5CCFEBB}"/>
                </a:ext>
              </a:extLst>
            </p:cNvPr>
            <p:cNvSpPr/>
            <p:nvPr/>
          </p:nvSpPr>
          <p:spPr>
            <a:xfrm>
              <a:off x="9133065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C8ACAEA-E70D-44B7-0ACE-2546A76413ED}"/>
                </a:ext>
              </a:extLst>
            </p:cNvPr>
            <p:cNvSpPr/>
            <p:nvPr/>
          </p:nvSpPr>
          <p:spPr>
            <a:xfrm>
              <a:off x="13699597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AE140FF-E676-905F-6028-88C02252C6A0}"/>
                </a:ext>
              </a:extLst>
            </p:cNvPr>
            <p:cNvSpPr/>
            <p:nvPr/>
          </p:nvSpPr>
          <p:spPr>
            <a:xfrm>
              <a:off x="18266129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B76757E-BD28-451C-E5BC-D5C5616FCF63}"/>
                </a:ext>
              </a:extLst>
            </p:cNvPr>
            <p:cNvSpPr/>
            <p:nvPr/>
          </p:nvSpPr>
          <p:spPr>
            <a:xfrm>
              <a:off x="0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E3F234E-074B-97F2-1E68-7B785C16BD82}"/>
                </a:ext>
              </a:extLst>
            </p:cNvPr>
            <p:cNvSpPr/>
            <p:nvPr/>
          </p:nvSpPr>
          <p:spPr>
            <a:xfrm>
              <a:off x="4566532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B2E379C-0F26-FBEA-634B-C318DBC4613A}"/>
                </a:ext>
              </a:extLst>
            </p:cNvPr>
            <p:cNvSpPr/>
            <p:nvPr/>
          </p:nvSpPr>
          <p:spPr>
            <a:xfrm>
              <a:off x="9133065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0BF7AB9-A720-6635-6D0A-8C66302A2741}"/>
                </a:ext>
              </a:extLst>
            </p:cNvPr>
            <p:cNvSpPr/>
            <p:nvPr/>
          </p:nvSpPr>
          <p:spPr>
            <a:xfrm>
              <a:off x="13699597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96C0D5A-E791-69D1-C2C0-432001345D90}"/>
                </a:ext>
              </a:extLst>
            </p:cNvPr>
            <p:cNvSpPr/>
            <p:nvPr/>
          </p:nvSpPr>
          <p:spPr>
            <a:xfrm>
              <a:off x="18266129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23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2D184F63-7DC1-1D2A-0229-1E1F559F34F9}"/>
              </a:ext>
            </a:extLst>
          </p:cNvPr>
          <p:cNvSpPr/>
          <p:nvPr/>
        </p:nvSpPr>
        <p:spPr>
          <a:xfrm>
            <a:off x="1606126" y="604537"/>
            <a:ext cx="15075749" cy="9573100"/>
          </a:xfrm>
          <a:custGeom>
            <a:avLst/>
            <a:gdLst/>
            <a:ahLst/>
            <a:cxnLst/>
            <a:rect l="l" t="t" r="r" b="b"/>
            <a:pathLst>
              <a:path w="15075749" h="9573100">
                <a:moveTo>
                  <a:pt x="0" y="0"/>
                </a:moveTo>
                <a:lnTo>
                  <a:pt x="15075748" y="0"/>
                </a:lnTo>
                <a:lnTo>
                  <a:pt x="15075748" y="9573100"/>
                </a:lnTo>
                <a:lnTo>
                  <a:pt x="0" y="9573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34E65419-9A5B-AFC3-DE6D-DD21CA079904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EA2C98D-8784-8391-87AF-8ED7C27F4EC2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6F65AF5-EC6F-E9F2-36A8-D9B0C90E44F1}"/>
              </a:ext>
            </a:extLst>
          </p:cNvPr>
          <p:cNvSpPr/>
          <p:nvPr/>
        </p:nvSpPr>
        <p:spPr>
          <a:xfrm flipH="1">
            <a:off x="15202990" y="3777853"/>
            <a:ext cx="3363625" cy="5480447"/>
          </a:xfrm>
          <a:custGeom>
            <a:avLst/>
            <a:gdLst/>
            <a:ahLst/>
            <a:cxnLst/>
            <a:rect l="l" t="t" r="r" b="b"/>
            <a:pathLst>
              <a:path w="3363625" h="5480447">
                <a:moveTo>
                  <a:pt x="3363624" y="0"/>
                </a:moveTo>
                <a:lnTo>
                  <a:pt x="0" y="0"/>
                </a:lnTo>
                <a:lnTo>
                  <a:pt x="0" y="5480447"/>
                </a:lnTo>
                <a:lnTo>
                  <a:pt x="3363624" y="5480447"/>
                </a:lnTo>
                <a:lnTo>
                  <a:pt x="33636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AC7687D-5006-D921-10E0-E3B6177A41B6}"/>
              </a:ext>
            </a:extLst>
          </p:cNvPr>
          <p:cNvSpPr/>
          <p:nvPr/>
        </p:nvSpPr>
        <p:spPr>
          <a:xfrm>
            <a:off x="16029146" y="6121075"/>
            <a:ext cx="2736571" cy="3092171"/>
          </a:xfrm>
          <a:custGeom>
            <a:avLst/>
            <a:gdLst/>
            <a:ahLst/>
            <a:cxnLst/>
            <a:rect l="l" t="t" r="r" b="b"/>
            <a:pathLst>
              <a:path w="2736571" h="3092171">
                <a:moveTo>
                  <a:pt x="0" y="0"/>
                </a:moveTo>
                <a:lnTo>
                  <a:pt x="2736572" y="0"/>
                </a:lnTo>
                <a:lnTo>
                  <a:pt x="2736572" y="3092171"/>
                </a:lnTo>
                <a:lnTo>
                  <a:pt x="0" y="309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3406163-DABA-8E14-65FD-5419C565E4EE}"/>
              </a:ext>
            </a:extLst>
          </p:cNvPr>
          <p:cNvSpPr/>
          <p:nvPr/>
        </p:nvSpPr>
        <p:spPr>
          <a:xfrm>
            <a:off x="-661936" y="-1970164"/>
            <a:ext cx="9988767" cy="4232740"/>
          </a:xfrm>
          <a:custGeom>
            <a:avLst/>
            <a:gdLst/>
            <a:ahLst/>
            <a:cxnLst/>
            <a:rect l="l" t="t" r="r" b="b"/>
            <a:pathLst>
              <a:path w="9988767" h="4232740">
                <a:moveTo>
                  <a:pt x="0" y="0"/>
                </a:moveTo>
                <a:lnTo>
                  <a:pt x="9988766" y="0"/>
                </a:lnTo>
                <a:lnTo>
                  <a:pt x="9988766" y="4232740"/>
                </a:lnTo>
                <a:lnTo>
                  <a:pt x="0" y="4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E6589DF-7E72-CC54-4215-FC116ECA3EE8}"/>
              </a:ext>
            </a:extLst>
          </p:cNvPr>
          <p:cNvSpPr/>
          <p:nvPr/>
        </p:nvSpPr>
        <p:spPr>
          <a:xfrm>
            <a:off x="13744464" y="2538965"/>
            <a:ext cx="1123891" cy="942664"/>
          </a:xfrm>
          <a:custGeom>
            <a:avLst/>
            <a:gdLst/>
            <a:ahLst/>
            <a:cxnLst/>
            <a:rect l="l" t="t" r="r" b="b"/>
            <a:pathLst>
              <a:path w="1123891" h="942664">
                <a:moveTo>
                  <a:pt x="0" y="0"/>
                </a:moveTo>
                <a:lnTo>
                  <a:pt x="1123891" y="0"/>
                </a:lnTo>
                <a:lnTo>
                  <a:pt x="1123891" y="942663"/>
                </a:lnTo>
                <a:lnTo>
                  <a:pt x="0" y="9426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FF3CA862-9119-CAC6-5F68-32A94D5BB65C}"/>
              </a:ext>
            </a:extLst>
          </p:cNvPr>
          <p:cNvSpPr/>
          <p:nvPr/>
        </p:nvSpPr>
        <p:spPr>
          <a:xfrm>
            <a:off x="-5211090" y="-1401904"/>
            <a:ext cx="11406214" cy="10784057"/>
          </a:xfrm>
          <a:custGeom>
            <a:avLst/>
            <a:gdLst/>
            <a:ahLst/>
            <a:cxnLst/>
            <a:rect l="l" t="t" r="r" b="b"/>
            <a:pathLst>
              <a:path w="11406214" h="10784057">
                <a:moveTo>
                  <a:pt x="0" y="0"/>
                </a:moveTo>
                <a:lnTo>
                  <a:pt x="11406214" y="0"/>
                </a:lnTo>
                <a:lnTo>
                  <a:pt x="11406214" y="10784057"/>
                </a:lnTo>
                <a:lnTo>
                  <a:pt x="0" y="107840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ED0F688-ACDF-2494-7B79-4B21DEFDFA6A}"/>
              </a:ext>
            </a:extLst>
          </p:cNvPr>
          <p:cNvSpPr/>
          <p:nvPr/>
        </p:nvSpPr>
        <p:spPr>
          <a:xfrm>
            <a:off x="3723468" y="3064072"/>
            <a:ext cx="10841065" cy="5054646"/>
          </a:xfrm>
          <a:custGeom>
            <a:avLst/>
            <a:gdLst/>
            <a:ahLst/>
            <a:cxnLst/>
            <a:rect l="l" t="t" r="r" b="b"/>
            <a:pathLst>
              <a:path w="10841065" h="5054646">
                <a:moveTo>
                  <a:pt x="0" y="0"/>
                </a:moveTo>
                <a:lnTo>
                  <a:pt x="10841064" y="0"/>
                </a:lnTo>
                <a:lnTo>
                  <a:pt x="10841064" y="5054647"/>
                </a:lnTo>
                <a:lnTo>
                  <a:pt x="0" y="5054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2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AAF96E7-B56B-367E-CF8D-027FC6CD5D77}"/>
              </a:ext>
            </a:extLst>
          </p:cNvPr>
          <p:cNvSpPr/>
          <p:nvPr/>
        </p:nvSpPr>
        <p:spPr>
          <a:xfrm>
            <a:off x="1224073" y="7262752"/>
            <a:ext cx="1895232" cy="2178428"/>
          </a:xfrm>
          <a:custGeom>
            <a:avLst/>
            <a:gdLst/>
            <a:ahLst/>
            <a:cxnLst/>
            <a:rect l="l" t="t" r="r" b="b"/>
            <a:pathLst>
              <a:path w="1895232" h="2178428">
                <a:moveTo>
                  <a:pt x="0" y="0"/>
                </a:moveTo>
                <a:lnTo>
                  <a:pt x="1895232" y="0"/>
                </a:lnTo>
                <a:lnTo>
                  <a:pt x="1895232" y="2178428"/>
                </a:lnTo>
                <a:lnTo>
                  <a:pt x="0" y="21784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4270A83B-B86E-81D0-421A-25A9F0D29B0A}"/>
              </a:ext>
            </a:extLst>
          </p:cNvPr>
          <p:cNvSpPr/>
          <p:nvPr/>
        </p:nvSpPr>
        <p:spPr>
          <a:xfrm flipH="1">
            <a:off x="1558902" y="1394680"/>
            <a:ext cx="1610963" cy="1669392"/>
          </a:xfrm>
          <a:custGeom>
            <a:avLst/>
            <a:gdLst/>
            <a:ahLst/>
            <a:cxnLst/>
            <a:rect l="l" t="t" r="r" b="b"/>
            <a:pathLst>
              <a:path w="1610963" h="1669392">
                <a:moveTo>
                  <a:pt x="1610963" y="0"/>
                </a:moveTo>
                <a:lnTo>
                  <a:pt x="0" y="0"/>
                </a:lnTo>
                <a:lnTo>
                  <a:pt x="0" y="1669392"/>
                </a:lnTo>
                <a:lnTo>
                  <a:pt x="1610963" y="1669392"/>
                </a:lnTo>
                <a:lnTo>
                  <a:pt x="161096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E499699-1B4D-6164-6D4A-01B110DB5305}"/>
              </a:ext>
            </a:extLst>
          </p:cNvPr>
          <p:cNvSpPr/>
          <p:nvPr/>
        </p:nvSpPr>
        <p:spPr>
          <a:xfrm>
            <a:off x="310539" y="8058107"/>
            <a:ext cx="1336394" cy="1383073"/>
          </a:xfrm>
          <a:custGeom>
            <a:avLst/>
            <a:gdLst/>
            <a:ahLst/>
            <a:cxnLst/>
            <a:rect l="l" t="t" r="r" b="b"/>
            <a:pathLst>
              <a:path w="1336394" h="1383073">
                <a:moveTo>
                  <a:pt x="0" y="0"/>
                </a:moveTo>
                <a:lnTo>
                  <a:pt x="1336393" y="0"/>
                </a:lnTo>
                <a:lnTo>
                  <a:pt x="1336393" y="1383073"/>
                </a:lnTo>
                <a:lnTo>
                  <a:pt x="0" y="13830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30BB7ECB-93DB-B6D8-1700-A5305EEE9A5E}"/>
              </a:ext>
            </a:extLst>
          </p:cNvPr>
          <p:cNvSpPr/>
          <p:nvPr/>
        </p:nvSpPr>
        <p:spPr>
          <a:xfrm>
            <a:off x="4712407" y="8157311"/>
            <a:ext cx="2263544" cy="1029913"/>
          </a:xfrm>
          <a:custGeom>
            <a:avLst/>
            <a:gdLst/>
            <a:ahLst/>
            <a:cxnLst/>
            <a:rect l="l" t="t" r="r" b="b"/>
            <a:pathLst>
              <a:path w="2263544" h="1029913">
                <a:moveTo>
                  <a:pt x="0" y="0"/>
                </a:moveTo>
                <a:lnTo>
                  <a:pt x="2263544" y="0"/>
                </a:lnTo>
                <a:lnTo>
                  <a:pt x="2263544" y="1029913"/>
                </a:lnTo>
                <a:lnTo>
                  <a:pt x="0" y="102991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82ED6227-7037-C104-708E-39CBF1810949}"/>
              </a:ext>
            </a:extLst>
          </p:cNvPr>
          <p:cNvSpPr/>
          <p:nvPr/>
        </p:nvSpPr>
        <p:spPr>
          <a:xfrm>
            <a:off x="11334036" y="8199584"/>
            <a:ext cx="2410428" cy="910941"/>
          </a:xfrm>
          <a:custGeom>
            <a:avLst/>
            <a:gdLst/>
            <a:ahLst/>
            <a:cxnLst/>
            <a:rect l="l" t="t" r="r" b="b"/>
            <a:pathLst>
              <a:path w="2410428" h="910941">
                <a:moveTo>
                  <a:pt x="0" y="0"/>
                </a:moveTo>
                <a:lnTo>
                  <a:pt x="2410428" y="0"/>
                </a:lnTo>
                <a:lnTo>
                  <a:pt x="2410428" y="910941"/>
                </a:lnTo>
                <a:lnTo>
                  <a:pt x="0" y="9109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00C3954F-65E0-B322-0BA0-11CEA5C7C9B9}"/>
              </a:ext>
            </a:extLst>
          </p:cNvPr>
          <p:cNvSpPr/>
          <p:nvPr/>
        </p:nvSpPr>
        <p:spPr>
          <a:xfrm>
            <a:off x="6584447" y="8893987"/>
            <a:ext cx="1308031" cy="547193"/>
          </a:xfrm>
          <a:custGeom>
            <a:avLst/>
            <a:gdLst/>
            <a:ahLst/>
            <a:cxnLst/>
            <a:rect l="l" t="t" r="r" b="b"/>
            <a:pathLst>
              <a:path w="1308031" h="547193">
                <a:moveTo>
                  <a:pt x="0" y="0"/>
                </a:moveTo>
                <a:lnTo>
                  <a:pt x="1308031" y="0"/>
                </a:lnTo>
                <a:lnTo>
                  <a:pt x="1308031" y="547193"/>
                </a:lnTo>
                <a:lnTo>
                  <a:pt x="0" y="5471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495BC90A-57EB-B138-6F5F-E0BD187EEF3B}"/>
              </a:ext>
            </a:extLst>
          </p:cNvPr>
          <p:cNvSpPr/>
          <p:nvPr/>
        </p:nvSpPr>
        <p:spPr>
          <a:xfrm>
            <a:off x="7892478" y="8339094"/>
            <a:ext cx="2197304" cy="919206"/>
          </a:xfrm>
          <a:custGeom>
            <a:avLst/>
            <a:gdLst/>
            <a:ahLst/>
            <a:cxnLst/>
            <a:rect l="l" t="t" r="r" b="b"/>
            <a:pathLst>
              <a:path w="2197304" h="919206">
                <a:moveTo>
                  <a:pt x="0" y="0"/>
                </a:moveTo>
                <a:lnTo>
                  <a:pt x="2197304" y="0"/>
                </a:lnTo>
                <a:lnTo>
                  <a:pt x="2197304" y="919206"/>
                </a:lnTo>
                <a:lnTo>
                  <a:pt x="0" y="9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04EEA208-38BE-FA55-0C05-27664B8D2605}"/>
              </a:ext>
            </a:extLst>
          </p:cNvPr>
          <p:cNvSpPr/>
          <p:nvPr/>
        </p:nvSpPr>
        <p:spPr>
          <a:xfrm>
            <a:off x="2905853" y="8895576"/>
            <a:ext cx="2078490" cy="545604"/>
          </a:xfrm>
          <a:custGeom>
            <a:avLst/>
            <a:gdLst/>
            <a:ahLst/>
            <a:cxnLst/>
            <a:rect l="l" t="t" r="r" b="b"/>
            <a:pathLst>
              <a:path w="2078490" h="545604">
                <a:moveTo>
                  <a:pt x="0" y="0"/>
                </a:moveTo>
                <a:lnTo>
                  <a:pt x="2078491" y="0"/>
                </a:lnTo>
                <a:lnTo>
                  <a:pt x="2078491" y="545604"/>
                </a:lnTo>
                <a:lnTo>
                  <a:pt x="0" y="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07F3EDA-F949-9919-8B4E-45A5C85B550A}"/>
              </a:ext>
            </a:extLst>
          </p:cNvPr>
          <p:cNvSpPr/>
          <p:nvPr/>
        </p:nvSpPr>
        <p:spPr>
          <a:xfrm rot="-1212907">
            <a:off x="2984715" y="7085930"/>
            <a:ext cx="672001" cy="576241"/>
          </a:xfrm>
          <a:custGeom>
            <a:avLst/>
            <a:gdLst/>
            <a:ahLst/>
            <a:cxnLst/>
            <a:rect l="l" t="t" r="r" b="b"/>
            <a:pathLst>
              <a:path w="672001" h="576241">
                <a:moveTo>
                  <a:pt x="0" y="0"/>
                </a:moveTo>
                <a:lnTo>
                  <a:pt x="672001" y="0"/>
                </a:lnTo>
                <a:lnTo>
                  <a:pt x="672001" y="576241"/>
                </a:lnTo>
                <a:lnTo>
                  <a:pt x="0" y="57624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46126DA-02FB-1560-23B5-727630A866EF}"/>
              </a:ext>
            </a:extLst>
          </p:cNvPr>
          <p:cNvSpPr/>
          <p:nvPr/>
        </p:nvSpPr>
        <p:spPr>
          <a:xfrm rot="1075206">
            <a:off x="16241082" y="3226150"/>
            <a:ext cx="746450" cy="665274"/>
          </a:xfrm>
          <a:custGeom>
            <a:avLst/>
            <a:gdLst/>
            <a:ahLst/>
            <a:cxnLst/>
            <a:rect l="l" t="t" r="r" b="b"/>
            <a:pathLst>
              <a:path w="746450" h="665274">
                <a:moveTo>
                  <a:pt x="0" y="0"/>
                </a:moveTo>
                <a:lnTo>
                  <a:pt x="746450" y="0"/>
                </a:lnTo>
                <a:lnTo>
                  <a:pt x="746450" y="665274"/>
                </a:lnTo>
                <a:lnTo>
                  <a:pt x="0" y="66527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F5511239-2186-FF6F-019C-1F06B0A891E6}"/>
              </a:ext>
            </a:extLst>
          </p:cNvPr>
          <p:cNvSpPr/>
          <p:nvPr/>
        </p:nvSpPr>
        <p:spPr>
          <a:xfrm>
            <a:off x="2354361" y="4622424"/>
            <a:ext cx="764944" cy="675063"/>
          </a:xfrm>
          <a:custGeom>
            <a:avLst/>
            <a:gdLst/>
            <a:ahLst/>
            <a:cxnLst/>
            <a:rect l="l" t="t" r="r" b="b"/>
            <a:pathLst>
              <a:path w="764944" h="675063">
                <a:moveTo>
                  <a:pt x="0" y="0"/>
                </a:moveTo>
                <a:lnTo>
                  <a:pt x="764944" y="0"/>
                </a:lnTo>
                <a:lnTo>
                  <a:pt x="764944" y="675063"/>
                </a:lnTo>
                <a:lnTo>
                  <a:pt x="0" y="675063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2CA3C501-C634-4F98-06D9-3888D63BE3B8}"/>
              </a:ext>
            </a:extLst>
          </p:cNvPr>
          <p:cNvGrpSpPr/>
          <p:nvPr/>
        </p:nvGrpSpPr>
        <p:grpSpPr>
          <a:xfrm>
            <a:off x="246008" y="992018"/>
            <a:ext cx="17795983" cy="8221228"/>
            <a:chOff x="0" y="0"/>
            <a:chExt cx="23727978" cy="10961637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6C7982A-92E4-B847-27D9-22AD11D32439}"/>
                </a:ext>
              </a:extLst>
            </p:cNvPr>
            <p:cNvSpPr/>
            <p:nvPr/>
          </p:nvSpPr>
          <p:spPr>
            <a:xfrm rot="-1814405">
              <a:off x="6089811" y="278797"/>
              <a:ext cx="526807" cy="989309"/>
            </a:xfrm>
            <a:custGeom>
              <a:avLst/>
              <a:gdLst/>
              <a:ahLst/>
              <a:cxnLst/>
              <a:rect l="l" t="t" r="r" b="b"/>
              <a:pathLst>
                <a:path w="526807" h="989309">
                  <a:moveTo>
                    <a:pt x="0" y="0"/>
                  </a:moveTo>
                  <a:lnTo>
                    <a:pt x="526807" y="0"/>
                  </a:lnTo>
                  <a:lnTo>
                    <a:pt x="526807" y="989309"/>
                  </a:lnTo>
                  <a:lnTo>
                    <a:pt x="0" y="98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90B0E92-7CD5-E8CE-EB3C-EA1CFF1697D8}"/>
                </a:ext>
              </a:extLst>
            </p:cNvPr>
            <p:cNvSpPr/>
            <p:nvPr/>
          </p:nvSpPr>
          <p:spPr>
            <a:xfrm>
              <a:off x="0" y="8378188"/>
              <a:ext cx="825612" cy="688010"/>
            </a:xfrm>
            <a:custGeom>
              <a:avLst/>
              <a:gdLst/>
              <a:ahLst/>
              <a:cxnLst/>
              <a:rect l="l" t="t" r="r" b="b"/>
              <a:pathLst>
                <a:path w="825612" h="688010">
                  <a:moveTo>
                    <a:pt x="0" y="0"/>
                  </a:moveTo>
                  <a:lnTo>
                    <a:pt x="825612" y="0"/>
                  </a:lnTo>
                  <a:lnTo>
                    <a:pt x="825612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711F4C93-9C4D-5552-9E0D-7928FE28EA0D}"/>
                </a:ext>
              </a:extLst>
            </p:cNvPr>
            <p:cNvSpPr/>
            <p:nvPr/>
          </p:nvSpPr>
          <p:spPr>
            <a:xfrm>
              <a:off x="2425857" y="2130640"/>
              <a:ext cx="940242" cy="940242"/>
            </a:xfrm>
            <a:custGeom>
              <a:avLst/>
              <a:gdLst/>
              <a:ahLst/>
              <a:cxnLst/>
              <a:rect l="l" t="t" r="r" b="b"/>
              <a:pathLst>
                <a:path w="940242" h="940242">
                  <a:moveTo>
                    <a:pt x="0" y="0"/>
                  </a:moveTo>
                  <a:lnTo>
                    <a:pt x="940242" y="0"/>
                  </a:lnTo>
                  <a:lnTo>
                    <a:pt x="940242" y="940242"/>
                  </a:lnTo>
                  <a:lnTo>
                    <a:pt x="0" y="94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D8D51FF-AC9E-C5BF-6142-9F813EA09916}"/>
                </a:ext>
              </a:extLst>
            </p:cNvPr>
            <p:cNvSpPr/>
            <p:nvPr/>
          </p:nvSpPr>
          <p:spPr>
            <a:xfrm>
              <a:off x="17098294" y="8719875"/>
              <a:ext cx="688010" cy="688010"/>
            </a:xfrm>
            <a:custGeom>
              <a:avLst/>
              <a:gdLst/>
              <a:ahLst/>
              <a:cxnLst/>
              <a:rect l="l" t="t" r="r" b="b"/>
              <a:pathLst>
                <a:path w="688010" h="688010">
                  <a:moveTo>
                    <a:pt x="0" y="0"/>
                  </a:moveTo>
                  <a:lnTo>
                    <a:pt x="688010" y="0"/>
                  </a:lnTo>
                  <a:lnTo>
                    <a:pt x="688010" y="688010"/>
                  </a:lnTo>
                  <a:lnTo>
                    <a:pt x="0" y="688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4201931E-A5C5-34A0-0CC0-59D9077A16DC}"/>
                </a:ext>
              </a:extLst>
            </p:cNvPr>
            <p:cNvSpPr/>
            <p:nvPr/>
          </p:nvSpPr>
          <p:spPr>
            <a:xfrm>
              <a:off x="21582926" y="0"/>
              <a:ext cx="773452" cy="773452"/>
            </a:xfrm>
            <a:custGeom>
              <a:avLst/>
              <a:gdLst/>
              <a:ahLst/>
              <a:cxnLst/>
              <a:rect l="l" t="t" r="r" b="b"/>
              <a:pathLst>
                <a:path w="773452" h="773452">
                  <a:moveTo>
                    <a:pt x="0" y="0"/>
                  </a:moveTo>
                  <a:lnTo>
                    <a:pt x="773452" y="0"/>
                  </a:lnTo>
                  <a:lnTo>
                    <a:pt x="773452" y="773452"/>
                  </a:lnTo>
                  <a:lnTo>
                    <a:pt x="0" y="773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17A892D-9BDB-5098-B540-41B4C740FA93}"/>
                </a:ext>
              </a:extLst>
            </p:cNvPr>
            <p:cNvSpPr/>
            <p:nvPr/>
          </p:nvSpPr>
          <p:spPr>
            <a:xfrm>
              <a:off x="22694491" y="4110637"/>
              <a:ext cx="1033487" cy="880617"/>
            </a:xfrm>
            <a:custGeom>
              <a:avLst/>
              <a:gdLst/>
              <a:ahLst/>
              <a:cxnLst/>
              <a:rect l="l" t="t" r="r" b="b"/>
              <a:pathLst>
                <a:path w="1033487" h="880617">
                  <a:moveTo>
                    <a:pt x="0" y="0"/>
                  </a:moveTo>
                  <a:lnTo>
                    <a:pt x="1033487" y="0"/>
                  </a:lnTo>
                  <a:lnTo>
                    <a:pt x="1033487" y="880617"/>
                  </a:lnTo>
                  <a:lnTo>
                    <a:pt x="0" y="880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86E29B9E-FE70-7557-DC0B-7B333C05538B}"/>
                </a:ext>
              </a:extLst>
            </p:cNvPr>
            <p:cNvSpPr/>
            <p:nvPr/>
          </p:nvSpPr>
          <p:spPr>
            <a:xfrm>
              <a:off x="16644764" y="135266"/>
              <a:ext cx="971261" cy="971261"/>
            </a:xfrm>
            <a:custGeom>
              <a:avLst/>
              <a:gdLst/>
              <a:ahLst/>
              <a:cxnLst/>
              <a:rect l="l" t="t" r="r" b="b"/>
              <a:pathLst>
                <a:path w="971261" h="971261">
                  <a:moveTo>
                    <a:pt x="0" y="0"/>
                  </a:moveTo>
                  <a:lnTo>
                    <a:pt x="971261" y="0"/>
                  </a:lnTo>
                  <a:lnTo>
                    <a:pt x="971261" y="971261"/>
                  </a:lnTo>
                  <a:lnTo>
                    <a:pt x="0" y="971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79AD967D-B0AD-AF4E-EA8A-EF4107BF01FC}"/>
                </a:ext>
              </a:extLst>
            </p:cNvPr>
            <p:cNvSpPr/>
            <p:nvPr/>
          </p:nvSpPr>
          <p:spPr>
            <a:xfrm>
              <a:off x="13556157" y="10107471"/>
              <a:ext cx="854166" cy="854166"/>
            </a:xfrm>
            <a:custGeom>
              <a:avLst/>
              <a:gdLst/>
              <a:ahLst/>
              <a:cxnLst/>
              <a:rect l="l" t="t" r="r" b="b"/>
              <a:pathLst>
                <a:path w="854166" h="854166">
                  <a:moveTo>
                    <a:pt x="0" y="0"/>
                  </a:moveTo>
                  <a:lnTo>
                    <a:pt x="854165" y="0"/>
                  </a:lnTo>
                  <a:lnTo>
                    <a:pt x="854165" y="854166"/>
                  </a:lnTo>
                  <a:lnTo>
                    <a:pt x="0" y="8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4" name="Freeform 54">
            <a:extLst>
              <a:ext uri="{FF2B5EF4-FFF2-40B4-BE49-F238E27FC236}">
                <a16:creationId xmlns:a16="http://schemas.microsoft.com/office/drawing/2014/main" id="{452D4BC3-32A8-E2E7-C6C3-EC423445A988}"/>
              </a:ext>
            </a:extLst>
          </p:cNvPr>
          <p:cNvSpPr/>
          <p:nvPr/>
        </p:nvSpPr>
        <p:spPr>
          <a:xfrm rot="1034921">
            <a:off x="3835246" y="1456049"/>
            <a:ext cx="813208" cy="795589"/>
          </a:xfrm>
          <a:custGeom>
            <a:avLst/>
            <a:gdLst/>
            <a:ahLst/>
            <a:cxnLst/>
            <a:rect l="l" t="t" r="r" b="b"/>
            <a:pathLst>
              <a:path w="813208" h="795589">
                <a:moveTo>
                  <a:pt x="0" y="0"/>
                </a:moveTo>
                <a:lnTo>
                  <a:pt x="813208" y="0"/>
                </a:lnTo>
                <a:lnTo>
                  <a:pt x="813208" y="795588"/>
                </a:lnTo>
                <a:lnTo>
                  <a:pt x="0" y="795588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A4EA2611-D515-8D92-027A-62F5711B1ED9}"/>
              </a:ext>
            </a:extLst>
          </p:cNvPr>
          <p:cNvSpPr/>
          <p:nvPr/>
        </p:nvSpPr>
        <p:spPr>
          <a:xfrm>
            <a:off x="13339813" y="923125"/>
            <a:ext cx="454461" cy="471555"/>
          </a:xfrm>
          <a:custGeom>
            <a:avLst/>
            <a:gdLst/>
            <a:ahLst/>
            <a:cxnLst/>
            <a:rect l="l" t="t" r="r" b="b"/>
            <a:pathLst>
              <a:path w="454461" h="471555">
                <a:moveTo>
                  <a:pt x="0" y="0"/>
                </a:moveTo>
                <a:lnTo>
                  <a:pt x="454461" y="0"/>
                </a:lnTo>
                <a:lnTo>
                  <a:pt x="454461" y="471555"/>
                </a:lnTo>
                <a:lnTo>
                  <a:pt x="0" y="471555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4DB6F11D-C607-4B2D-731C-661E99FB7A3B}"/>
              </a:ext>
            </a:extLst>
          </p:cNvPr>
          <p:cNvSpPr/>
          <p:nvPr/>
        </p:nvSpPr>
        <p:spPr>
          <a:xfrm>
            <a:off x="1028700" y="4351527"/>
            <a:ext cx="620966" cy="541793"/>
          </a:xfrm>
          <a:custGeom>
            <a:avLst/>
            <a:gdLst/>
            <a:ahLst/>
            <a:cxnLst/>
            <a:rect l="l" t="t" r="r" b="b"/>
            <a:pathLst>
              <a:path w="620966" h="541793">
                <a:moveTo>
                  <a:pt x="0" y="0"/>
                </a:moveTo>
                <a:lnTo>
                  <a:pt x="620966" y="0"/>
                </a:lnTo>
                <a:lnTo>
                  <a:pt x="620966" y="541793"/>
                </a:lnTo>
                <a:lnTo>
                  <a:pt x="0" y="541793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EA9FBB26-FB4A-F311-F066-99A169139930}"/>
              </a:ext>
            </a:extLst>
          </p:cNvPr>
          <p:cNvSpPr/>
          <p:nvPr/>
        </p:nvSpPr>
        <p:spPr>
          <a:xfrm rot="-939153">
            <a:off x="1266044" y="6394231"/>
            <a:ext cx="585717" cy="581324"/>
          </a:xfrm>
          <a:custGeom>
            <a:avLst/>
            <a:gdLst/>
            <a:ahLst/>
            <a:cxnLst/>
            <a:rect l="l" t="t" r="r" b="b"/>
            <a:pathLst>
              <a:path w="585717" h="581324">
                <a:moveTo>
                  <a:pt x="0" y="0"/>
                </a:moveTo>
                <a:lnTo>
                  <a:pt x="585716" y="0"/>
                </a:lnTo>
                <a:lnTo>
                  <a:pt x="585716" y="581324"/>
                </a:lnTo>
                <a:lnTo>
                  <a:pt x="0" y="581324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01DA51E0-FFF5-EB05-CA6F-6FA9BCE52EBB}"/>
              </a:ext>
            </a:extLst>
          </p:cNvPr>
          <p:cNvSpPr/>
          <p:nvPr/>
        </p:nvSpPr>
        <p:spPr>
          <a:xfrm rot="1970979">
            <a:off x="9108740" y="519126"/>
            <a:ext cx="436180" cy="425276"/>
          </a:xfrm>
          <a:custGeom>
            <a:avLst/>
            <a:gdLst/>
            <a:ahLst/>
            <a:cxnLst/>
            <a:rect l="l" t="t" r="r" b="b"/>
            <a:pathLst>
              <a:path w="436180" h="425276">
                <a:moveTo>
                  <a:pt x="0" y="0"/>
                </a:moveTo>
                <a:lnTo>
                  <a:pt x="436180" y="0"/>
                </a:lnTo>
                <a:lnTo>
                  <a:pt x="436180" y="425275"/>
                </a:lnTo>
                <a:lnTo>
                  <a:pt x="0" y="425275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F9B9541-F77B-3730-207A-691B3EA359B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 rot="21424115">
            <a:off x="3882738" y="4480740"/>
            <a:ext cx="10537338" cy="22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6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0ABF3-ECAF-C881-E220-238BBFB98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A1DCD6-69BB-5F6A-06D1-F16F4367C1A4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A2AD12-166F-0D6B-BAFF-FC3B0DD3E881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9EA0D1-2B91-4145-89A0-FA54121C2CA8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81DCD2A-0377-D482-88CD-0E396D6754D3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CF9FE59-0960-F703-2A62-C3C1F0868A0E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6DAC3A-6B4E-0721-5CF7-001D1D545CE7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F8A2241-274D-1E0E-2662-0CD43D495BC5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3D70B96-B6EE-EA1A-D911-DC4E9B2E9B09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07C789B-1B37-FD76-6809-B1ABF040870D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B6909DB-E823-4359-5AB9-0C943E90E154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2FDE099-CCA7-F893-F303-37C3294D2687}"/>
              </a:ext>
            </a:extLst>
          </p:cNvPr>
          <p:cNvSpPr/>
          <p:nvPr/>
        </p:nvSpPr>
        <p:spPr>
          <a:xfrm>
            <a:off x="1407618" y="427172"/>
            <a:ext cx="15472763" cy="9432655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8E0032-776F-40E0-CCFD-F7DD018211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38681" y="1476368"/>
            <a:ext cx="13082318" cy="15316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871389-E1DA-74FE-0E8D-BABCBFA6C55F}"/>
              </a:ext>
            </a:extLst>
          </p:cNvPr>
          <p:cNvSpPr txBox="1"/>
          <p:nvPr/>
        </p:nvSpPr>
        <p:spPr>
          <a:xfrm>
            <a:off x="2412339" y="3289269"/>
            <a:ext cx="134633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500" b="1" dirty="0">
                <a:solidFill>
                  <a:srgbClr val="945200"/>
                </a:solidFill>
                <a:latin typeface="UTM Avo" panose="02040603050506020204" pitchFamily="18"/>
              </a:rPr>
              <a:t>Các tổ cùng thi đấu về nhau kể về các con vật trong sở thú. Trong vòng 1 phút tổ nào </a:t>
            </a:r>
            <a:r>
              <a:rPr lang="en-US" sz="5500" b="1">
                <a:solidFill>
                  <a:srgbClr val="945200"/>
                </a:solidFill>
                <a:latin typeface="UTM Avo" panose="02040603050506020204" pitchFamily="18"/>
              </a:rPr>
              <a:t>kể</a:t>
            </a:r>
            <a:r>
              <a:rPr lang="en-VN" sz="5500" b="1">
                <a:solidFill>
                  <a:srgbClr val="945200"/>
                </a:solidFill>
                <a:latin typeface="UTM Avo" panose="02040603050506020204" pitchFamily="18"/>
              </a:rPr>
              <a:t> </a:t>
            </a:r>
            <a:r>
              <a:rPr lang="en-VN" sz="5500" b="1" dirty="0">
                <a:solidFill>
                  <a:srgbClr val="945200"/>
                </a:solidFill>
                <a:latin typeface="UTM Avo" panose="02040603050506020204" pitchFamily="18"/>
              </a:rPr>
              <a:t>được nhiều hơn sẽ giành chiến thắng. </a:t>
            </a:r>
          </a:p>
        </p:txBody>
      </p:sp>
    </p:spTree>
    <p:extLst>
      <p:ext uri="{BB962C8B-B14F-4D97-AF65-F5344CB8AC3E}">
        <p14:creationId xmlns:p14="http://schemas.microsoft.com/office/powerpoint/2010/main" val="172422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85371-CAAB-C7EE-3B5B-4D06865A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CA8A5D-92E8-C9CD-7AB8-7B2045158C67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4859F21-3794-93A1-8E33-0A4F67EDE8E9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07F4E0C-9E57-7E32-F8A1-61C8F4A0447F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760C293-B20D-1EF0-4504-2E2E056B018D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0E90DD3-C4B9-261E-5BB2-27DFBB70AE9A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83A7C2E-A444-4F79-A48D-015EE2BE55C8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4C9070C-771C-A3B4-2660-31F5A7E0445D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17D23B6-F081-7360-2431-F46ADE980268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D782184-1F0F-674B-C441-EE10AD978E60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9CA629F-DF78-03BC-E96E-FC58BE4D1A53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3" name="Video 20">
            <a:hlinkClick r:id="" action="ppaction://media"/>
            <a:extLst>
              <a:ext uri="{FF2B5EF4-FFF2-40B4-BE49-F238E27FC236}">
                <a16:creationId xmlns:a16="http://schemas.microsoft.com/office/drawing/2014/main" id="{33824DB7-752A-1591-9EE2-A51FF1496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" y="-4494"/>
            <a:ext cx="18295991" cy="102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CB6AC6-0E88-0001-E7EF-DD73B377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967729-B3E9-0715-CFF2-5D30FB9E80DA}"/>
              </a:ext>
            </a:extLst>
          </p:cNvPr>
          <p:cNvSpPr/>
          <p:nvPr/>
        </p:nvSpPr>
        <p:spPr>
          <a:xfrm>
            <a:off x="-8569519" y="6312869"/>
            <a:ext cx="27873509" cy="4355236"/>
          </a:xfrm>
          <a:custGeom>
            <a:avLst/>
            <a:gdLst/>
            <a:ahLst/>
            <a:cxnLst/>
            <a:rect l="l" t="t" r="r" b="b"/>
            <a:pathLst>
              <a:path w="27873509" h="4355236">
                <a:moveTo>
                  <a:pt x="0" y="0"/>
                </a:moveTo>
                <a:lnTo>
                  <a:pt x="27873509" y="0"/>
                </a:lnTo>
                <a:lnTo>
                  <a:pt x="27873509" y="4355236"/>
                </a:lnTo>
                <a:lnTo>
                  <a:pt x="0" y="4355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C0A22F-07B4-EC1E-3237-DA3BE85A8679}"/>
              </a:ext>
            </a:extLst>
          </p:cNvPr>
          <p:cNvSpPr/>
          <p:nvPr/>
        </p:nvSpPr>
        <p:spPr>
          <a:xfrm>
            <a:off x="13485888" y="4694445"/>
            <a:ext cx="5022172" cy="2724528"/>
          </a:xfrm>
          <a:custGeom>
            <a:avLst/>
            <a:gdLst/>
            <a:ahLst/>
            <a:cxnLst/>
            <a:rect l="l" t="t" r="r" b="b"/>
            <a:pathLst>
              <a:path w="5022172" h="2724528">
                <a:moveTo>
                  <a:pt x="0" y="0"/>
                </a:moveTo>
                <a:lnTo>
                  <a:pt x="5022172" y="0"/>
                </a:lnTo>
                <a:lnTo>
                  <a:pt x="5022172" y="2724529"/>
                </a:lnTo>
                <a:lnTo>
                  <a:pt x="0" y="2724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F6C554-8A07-3B36-39D9-8C323B69D326}"/>
              </a:ext>
            </a:extLst>
          </p:cNvPr>
          <p:cNvSpPr/>
          <p:nvPr/>
        </p:nvSpPr>
        <p:spPr>
          <a:xfrm>
            <a:off x="15224094" y="4161423"/>
            <a:ext cx="2691765" cy="2451985"/>
          </a:xfrm>
          <a:custGeom>
            <a:avLst/>
            <a:gdLst/>
            <a:ahLst/>
            <a:cxnLst/>
            <a:rect l="l" t="t" r="r" b="b"/>
            <a:pathLst>
              <a:path w="2691765" h="2451985">
                <a:moveTo>
                  <a:pt x="0" y="0"/>
                </a:moveTo>
                <a:lnTo>
                  <a:pt x="2691765" y="0"/>
                </a:lnTo>
                <a:lnTo>
                  <a:pt x="2691765" y="2451985"/>
                </a:lnTo>
                <a:lnTo>
                  <a:pt x="0" y="245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9C03AB2-996B-1457-0607-A24D011712D5}"/>
              </a:ext>
            </a:extLst>
          </p:cNvPr>
          <p:cNvSpPr/>
          <p:nvPr/>
        </p:nvSpPr>
        <p:spPr>
          <a:xfrm>
            <a:off x="15224094" y="5931764"/>
            <a:ext cx="3523101" cy="1673473"/>
          </a:xfrm>
          <a:custGeom>
            <a:avLst/>
            <a:gdLst/>
            <a:ahLst/>
            <a:cxnLst/>
            <a:rect l="l" t="t" r="r" b="b"/>
            <a:pathLst>
              <a:path w="3523101" h="1673473">
                <a:moveTo>
                  <a:pt x="0" y="0"/>
                </a:moveTo>
                <a:lnTo>
                  <a:pt x="3523101" y="0"/>
                </a:lnTo>
                <a:lnTo>
                  <a:pt x="3523101" y="1673473"/>
                </a:lnTo>
                <a:lnTo>
                  <a:pt x="0" y="1673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2D3B451-C7C8-BD45-A918-7D3F95F7FB25}"/>
              </a:ext>
            </a:extLst>
          </p:cNvPr>
          <p:cNvSpPr/>
          <p:nvPr/>
        </p:nvSpPr>
        <p:spPr>
          <a:xfrm>
            <a:off x="-1535881" y="-1303924"/>
            <a:ext cx="6529163" cy="8780047"/>
          </a:xfrm>
          <a:custGeom>
            <a:avLst/>
            <a:gdLst/>
            <a:ahLst/>
            <a:cxnLst/>
            <a:rect l="l" t="t" r="r" b="b"/>
            <a:pathLst>
              <a:path w="6529163" h="8780047">
                <a:moveTo>
                  <a:pt x="0" y="0"/>
                </a:moveTo>
                <a:lnTo>
                  <a:pt x="6529163" y="0"/>
                </a:lnTo>
                <a:lnTo>
                  <a:pt x="6529163" y="8780048"/>
                </a:lnTo>
                <a:lnTo>
                  <a:pt x="0" y="8780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50EDF09-2E19-B7BC-9598-0622D2DC4DAC}"/>
              </a:ext>
            </a:extLst>
          </p:cNvPr>
          <p:cNvSpPr/>
          <p:nvPr/>
        </p:nvSpPr>
        <p:spPr>
          <a:xfrm>
            <a:off x="-924642" y="5143500"/>
            <a:ext cx="3463323" cy="2338738"/>
          </a:xfrm>
          <a:custGeom>
            <a:avLst/>
            <a:gdLst/>
            <a:ahLst/>
            <a:cxnLst/>
            <a:rect l="l" t="t" r="r" b="b"/>
            <a:pathLst>
              <a:path w="3463323" h="2338738">
                <a:moveTo>
                  <a:pt x="0" y="0"/>
                </a:moveTo>
                <a:lnTo>
                  <a:pt x="3463323" y="0"/>
                </a:lnTo>
                <a:lnTo>
                  <a:pt x="3463323" y="2338738"/>
                </a:lnTo>
                <a:lnTo>
                  <a:pt x="0" y="2338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50CF701-1330-0083-3E37-D7A316D683AA}"/>
              </a:ext>
            </a:extLst>
          </p:cNvPr>
          <p:cNvSpPr/>
          <p:nvPr/>
        </p:nvSpPr>
        <p:spPr>
          <a:xfrm rot="307103">
            <a:off x="13748564" y="1147736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7"/>
                </a:lnTo>
                <a:lnTo>
                  <a:pt x="0" y="1076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E83D39B-85D6-28FD-11E3-FA19D6D771E5}"/>
              </a:ext>
            </a:extLst>
          </p:cNvPr>
          <p:cNvSpPr/>
          <p:nvPr/>
        </p:nvSpPr>
        <p:spPr>
          <a:xfrm rot="-283551">
            <a:off x="16547585" y="-15816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97F330A-BC31-53F1-2966-7E4AD96BDB24}"/>
              </a:ext>
            </a:extLst>
          </p:cNvPr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154595A-AE91-9773-484C-DA164677A7C5}"/>
              </a:ext>
            </a:extLst>
          </p:cNvPr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F53FD97-C218-4126-EFFB-6C7060B1168A}"/>
              </a:ext>
            </a:extLst>
          </p:cNvPr>
          <p:cNvSpPr/>
          <p:nvPr/>
        </p:nvSpPr>
        <p:spPr>
          <a:xfrm>
            <a:off x="1372199" y="427173"/>
            <a:ext cx="15472763" cy="8831128"/>
          </a:xfrm>
          <a:custGeom>
            <a:avLst/>
            <a:gdLst/>
            <a:ahLst/>
            <a:cxnLst/>
            <a:rect l="l" t="t" r="r" b="b"/>
            <a:pathLst>
              <a:path w="15472763" h="9432655">
                <a:moveTo>
                  <a:pt x="0" y="0"/>
                </a:moveTo>
                <a:lnTo>
                  <a:pt x="15472764" y="0"/>
                </a:lnTo>
                <a:lnTo>
                  <a:pt x="15472764" y="9432656"/>
                </a:lnTo>
                <a:lnTo>
                  <a:pt x="0" y="94326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79" t="-830" r="-179"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FC689AD-0929-791E-905C-BCF410A6B939}"/>
              </a:ext>
            </a:extLst>
          </p:cNvPr>
          <p:cNvSpPr/>
          <p:nvPr/>
        </p:nvSpPr>
        <p:spPr>
          <a:xfrm>
            <a:off x="2088040" y="2976972"/>
            <a:ext cx="5022172" cy="5394902"/>
          </a:xfrm>
          <a:custGeom>
            <a:avLst/>
            <a:gdLst/>
            <a:ahLst/>
            <a:cxnLst/>
            <a:rect l="l" t="t" r="r" b="b"/>
            <a:pathLst>
              <a:path w="4533294" h="4391628">
                <a:moveTo>
                  <a:pt x="0" y="0"/>
                </a:moveTo>
                <a:lnTo>
                  <a:pt x="4533293" y="0"/>
                </a:lnTo>
                <a:lnTo>
                  <a:pt x="4533293" y="4391628"/>
                </a:lnTo>
                <a:lnTo>
                  <a:pt x="0" y="43916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77E868-5137-97DD-39FB-1556D3426C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25277" y="618059"/>
            <a:ext cx="7237443" cy="2751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66CB9D-5EBB-C0E6-7F44-E00328DC5382}"/>
              </a:ext>
            </a:extLst>
          </p:cNvPr>
          <p:cNvSpPr txBox="1"/>
          <p:nvPr/>
        </p:nvSpPr>
        <p:spPr>
          <a:xfrm>
            <a:off x="7205226" y="3038981"/>
            <a:ext cx="8925174" cy="4708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-Chuẩn bị bài mới: Bài 124.</a:t>
            </a:r>
          </a:p>
          <a:p>
            <a:pPr algn="just"/>
            <a:r>
              <a:rPr lang="en-VN" sz="6000" b="1" dirty="0">
                <a:solidFill>
                  <a:srgbClr val="945200"/>
                </a:solidFill>
                <a:latin typeface="UTM Avo" panose="02040603050506020204" pitchFamily="18"/>
              </a:rPr>
              <a:t>-Chia sẻ những gì được học với gia đình và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3761337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91130" y="672738"/>
            <a:ext cx="16191598" cy="8702984"/>
          </a:xfrm>
          <a:custGeom>
            <a:avLst/>
            <a:gdLst/>
            <a:ahLst/>
            <a:cxnLst/>
            <a:rect l="l" t="t" r="r" b="b"/>
            <a:pathLst>
              <a:path w="16191598" h="8702984">
                <a:moveTo>
                  <a:pt x="0" y="0"/>
                </a:moveTo>
                <a:lnTo>
                  <a:pt x="16191598" y="0"/>
                </a:lnTo>
                <a:lnTo>
                  <a:pt x="16191598" y="8702984"/>
                </a:lnTo>
                <a:lnTo>
                  <a:pt x="0" y="87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74664" y="-1995265"/>
            <a:ext cx="7910703" cy="8229600"/>
          </a:xfrm>
          <a:custGeom>
            <a:avLst/>
            <a:gdLst/>
            <a:ahLst/>
            <a:cxnLst/>
            <a:rect l="l" t="t" r="r" b="b"/>
            <a:pathLst>
              <a:path w="7910703" h="8229600">
                <a:moveTo>
                  <a:pt x="0" y="0"/>
                </a:moveTo>
                <a:lnTo>
                  <a:pt x="7910703" y="0"/>
                </a:lnTo>
                <a:lnTo>
                  <a:pt x="79107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81752" y="537010"/>
            <a:ext cx="17124496" cy="9212979"/>
            <a:chOff x="0" y="0"/>
            <a:chExt cx="22832662" cy="122839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566532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33065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699597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8266129" y="0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4566532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133065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3699597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266129" y="3070993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566532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133065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3699597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8266129" y="6141986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566532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133065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699597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2" y="0"/>
                  </a:lnTo>
                  <a:lnTo>
                    <a:pt x="4566532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8266129" y="9212979"/>
              <a:ext cx="4566532" cy="3070993"/>
            </a:xfrm>
            <a:custGeom>
              <a:avLst/>
              <a:gdLst/>
              <a:ahLst/>
              <a:cxnLst/>
              <a:rect l="l" t="t" r="r" b="b"/>
              <a:pathLst>
                <a:path w="4566532" h="3070993">
                  <a:moveTo>
                    <a:pt x="0" y="0"/>
                  </a:moveTo>
                  <a:lnTo>
                    <a:pt x="4566533" y="0"/>
                  </a:lnTo>
                  <a:lnTo>
                    <a:pt x="4566533" y="3070993"/>
                  </a:lnTo>
                  <a:lnTo>
                    <a:pt x="0" y="3070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23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0" y="8595360"/>
            <a:ext cx="18288000" cy="1691640"/>
          </a:xfrm>
          <a:custGeom>
            <a:avLst/>
            <a:gdLst/>
            <a:ahLst/>
            <a:cxnLst/>
            <a:rect l="l" t="t" r="r" b="b"/>
            <a:pathLst>
              <a:path w="18288000" h="1691640">
                <a:moveTo>
                  <a:pt x="0" y="0"/>
                </a:moveTo>
                <a:lnTo>
                  <a:pt x="18288000" y="0"/>
                </a:lnTo>
                <a:lnTo>
                  <a:pt x="18288000" y="1691640"/>
                </a:lnTo>
                <a:lnTo>
                  <a:pt x="0" y="1691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664000" y="1028700"/>
            <a:ext cx="12960000" cy="8229600"/>
          </a:xfrm>
          <a:custGeom>
            <a:avLst/>
            <a:gdLst/>
            <a:ahLst/>
            <a:cxnLst/>
            <a:rect l="l" t="t" r="r" b="b"/>
            <a:pathLst>
              <a:path w="12960000" h="8229600">
                <a:moveTo>
                  <a:pt x="0" y="0"/>
                </a:moveTo>
                <a:lnTo>
                  <a:pt x="12960000" y="0"/>
                </a:lnTo>
                <a:lnTo>
                  <a:pt x="1296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3196452" y="1158903"/>
            <a:ext cx="5323098" cy="8673072"/>
          </a:xfrm>
          <a:custGeom>
            <a:avLst/>
            <a:gdLst/>
            <a:ahLst/>
            <a:cxnLst/>
            <a:rect l="l" t="t" r="r" b="b"/>
            <a:pathLst>
              <a:path w="5323098" h="8673072">
                <a:moveTo>
                  <a:pt x="5323098" y="0"/>
                </a:moveTo>
                <a:lnTo>
                  <a:pt x="0" y="0"/>
                </a:lnTo>
                <a:lnTo>
                  <a:pt x="0" y="8673072"/>
                </a:lnTo>
                <a:lnTo>
                  <a:pt x="5323098" y="8673072"/>
                </a:lnTo>
                <a:lnTo>
                  <a:pt x="532309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03885" y="4867165"/>
            <a:ext cx="4330756" cy="4893509"/>
          </a:xfrm>
          <a:custGeom>
            <a:avLst/>
            <a:gdLst/>
            <a:ahLst/>
            <a:cxnLst/>
            <a:rect l="l" t="t" r="r" b="b"/>
            <a:pathLst>
              <a:path w="4330756" h="4893509">
                <a:moveTo>
                  <a:pt x="0" y="0"/>
                </a:moveTo>
                <a:lnTo>
                  <a:pt x="4330756" y="0"/>
                </a:lnTo>
                <a:lnTo>
                  <a:pt x="4330756" y="4893509"/>
                </a:lnTo>
                <a:lnTo>
                  <a:pt x="0" y="48935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661936" y="-1970164"/>
            <a:ext cx="9988767" cy="4232740"/>
          </a:xfrm>
          <a:custGeom>
            <a:avLst/>
            <a:gdLst/>
            <a:ahLst/>
            <a:cxnLst/>
            <a:rect l="l" t="t" r="r" b="b"/>
            <a:pathLst>
              <a:path w="9988767" h="4232740">
                <a:moveTo>
                  <a:pt x="0" y="0"/>
                </a:moveTo>
                <a:lnTo>
                  <a:pt x="9988766" y="0"/>
                </a:lnTo>
                <a:lnTo>
                  <a:pt x="9988766" y="4232740"/>
                </a:lnTo>
                <a:lnTo>
                  <a:pt x="0" y="4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480783" y="1158903"/>
            <a:ext cx="1706504" cy="1431331"/>
          </a:xfrm>
          <a:custGeom>
            <a:avLst/>
            <a:gdLst/>
            <a:ahLst/>
            <a:cxnLst/>
            <a:rect l="l" t="t" r="r" b="b"/>
            <a:pathLst>
              <a:path w="1706504" h="1431331">
                <a:moveTo>
                  <a:pt x="0" y="0"/>
                </a:moveTo>
                <a:lnTo>
                  <a:pt x="1706505" y="0"/>
                </a:lnTo>
                <a:lnTo>
                  <a:pt x="1706505" y="1431330"/>
                </a:lnTo>
                <a:lnTo>
                  <a:pt x="0" y="1431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5557060" y="6860125"/>
            <a:ext cx="7138551" cy="594261"/>
            <a:chOff x="0" y="0"/>
            <a:chExt cx="9518068" cy="79234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47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1693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47540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3387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5847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1693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47540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3387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5847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31693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47540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63387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5847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31693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47540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63387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15847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31693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47540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63387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79234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95081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10928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26775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142622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79234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95081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>
              <a:off x="110928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>
              <a:off x="126775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142622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79234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95081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110928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126775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142622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79234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95081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110928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126775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>
              <a:off x="142622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>
              <a:off x="79234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>
              <a:off x="95081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>
              <a:off x="110928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126775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142622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1587993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1746463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90493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206340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222187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1587993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>
              <a:off x="1746463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>
              <a:off x="190493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>
              <a:off x="206340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>
              <a:off x="222187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>
              <a:off x="1587993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>
              <a:off x="1746463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190493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206340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222187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1587993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>
              <a:off x="1746463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190493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>
              <a:off x="206340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>
              <a:off x="222187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>
              <a:off x="1587993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>
              <a:off x="1746463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>
              <a:off x="190493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>
              <a:off x="206340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222187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238034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253881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1"/>
            <p:cNvSpPr/>
            <p:nvPr/>
          </p:nvSpPr>
          <p:spPr>
            <a:xfrm>
              <a:off x="269728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2" name="Freeform 112"/>
            <p:cNvSpPr/>
            <p:nvPr/>
          </p:nvSpPr>
          <p:spPr>
            <a:xfrm>
              <a:off x="285575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>
              <a:off x="301422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>
              <a:off x="238034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115"/>
            <p:cNvSpPr/>
            <p:nvPr/>
          </p:nvSpPr>
          <p:spPr>
            <a:xfrm>
              <a:off x="253881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16"/>
            <p:cNvSpPr/>
            <p:nvPr/>
          </p:nvSpPr>
          <p:spPr>
            <a:xfrm>
              <a:off x="269728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7" name="Freeform 117"/>
            <p:cNvSpPr/>
            <p:nvPr/>
          </p:nvSpPr>
          <p:spPr>
            <a:xfrm>
              <a:off x="285575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118"/>
            <p:cNvSpPr/>
            <p:nvPr/>
          </p:nvSpPr>
          <p:spPr>
            <a:xfrm>
              <a:off x="301422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119"/>
            <p:cNvSpPr/>
            <p:nvPr/>
          </p:nvSpPr>
          <p:spPr>
            <a:xfrm>
              <a:off x="238034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0" name="Freeform 120"/>
            <p:cNvSpPr/>
            <p:nvPr/>
          </p:nvSpPr>
          <p:spPr>
            <a:xfrm>
              <a:off x="253881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1" name="Freeform 121"/>
            <p:cNvSpPr/>
            <p:nvPr/>
          </p:nvSpPr>
          <p:spPr>
            <a:xfrm>
              <a:off x="269728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2" name="Freeform 122"/>
            <p:cNvSpPr/>
            <p:nvPr/>
          </p:nvSpPr>
          <p:spPr>
            <a:xfrm>
              <a:off x="285575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301422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4" name="Freeform 124"/>
            <p:cNvSpPr/>
            <p:nvPr/>
          </p:nvSpPr>
          <p:spPr>
            <a:xfrm>
              <a:off x="238034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5" name="Freeform 125"/>
            <p:cNvSpPr/>
            <p:nvPr/>
          </p:nvSpPr>
          <p:spPr>
            <a:xfrm>
              <a:off x="253881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6" name="Freeform 126"/>
            <p:cNvSpPr/>
            <p:nvPr/>
          </p:nvSpPr>
          <p:spPr>
            <a:xfrm>
              <a:off x="269728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7" name="Freeform 127"/>
            <p:cNvSpPr/>
            <p:nvPr/>
          </p:nvSpPr>
          <p:spPr>
            <a:xfrm>
              <a:off x="285575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8" name="Freeform 128"/>
            <p:cNvSpPr/>
            <p:nvPr/>
          </p:nvSpPr>
          <p:spPr>
            <a:xfrm>
              <a:off x="301422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9"/>
            <p:cNvSpPr/>
            <p:nvPr/>
          </p:nvSpPr>
          <p:spPr>
            <a:xfrm>
              <a:off x="238034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0" name="Freeform 130"/>
            <p:cNvSpPr/>
            <p:nvPr/>
          </p:nvSpPr>
          <p:spPr>
            <a:xfrm>
              <a:off x="253881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1" name="Freeform 131"/>
            <p:cNvSpPr/>
            <p:nvPr/>
          </p:nvSpPr>
          <p:spPr>
            <a:xfrm>
              <a:off x="269728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2" name="Freeform 132"/>
            <p:cNvSpPr/>
            <p:nvPr/>
          </p:nvSpPr>
          <p:spPr>
            <a:xfrm>
              <a:off x="285575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3" name="Freeform 133"/>
            <p:cNvSpPr/>
            <p:nvPr/>
          </p:nvSpPr>
          <p:spPr>
            <a:xfrm>
              <a:off x="301422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34"/>
            <p:cNvSpPr/>
            <p:nvPr/>
          </p:nvSpPr>
          <p:spPr>
            <a:xfrm>
              <a:off x="317268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5" name="Freeform 135"/>
            <p:cNvSpPr/>
            <p:nvPr/>
          </p:nvSpPr>
          <p:spPr>
            <a:xfrm>
              <a:off x="333115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6" name="Freeform 136"/>
            <p:cNvSpPr/>
            <p:nvPr/>
          </p:nvSpPr>
          <p:spPr>
            <a:xfrm>
              <a:off x="348962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7" name="Freeform 137"/>
            <p:cNvSpPr/>
            <p:nvPr/>
          </p:nvSpPr>
          <p:spPr>
            <a:xfrm>
              <a:off x="364809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8" name="Freeform 138"/>
            <p:cNvSpPr/>
            <p:nvPr/>
          </p:nvSpPr>
          <p:spPr>
            <a:xfrm>
              <a:off x="380656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9" name="Freeform 139"/>
            <p:cNvSpPr/>
            <p:nvPr/>
          </p:nvSpPr>
          <p:spPr>
            <a:xfrm>
              <a:off x="317268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0" name="Freeform 140"/>
            <p:cNvSpPr/>
            <p:nvPr/>
          </p:nvSpPr>
          <p:spPr>
            <a:xfrm>
              <a:off x="333115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1" name="Freeform 141"/>
            <p:cNvSpPr/>
            <p:nvPr/>
          </p:nvSpPr>
          <p:spPr>
            <a:xfrm>
              <a:off x="348962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2" name="Freeform 142"/>
            <p:cNvSpPr/>
            <p:nvPr/>
          </p:nvSpPr>
          <p:spPr>
            <a:xfrm>
              <a:off x="364809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3" name="Freeform 143"/>
            <p:cNvSpPr/>
            <p:nvPr/>
          </p:nvSpPr>
          <p:spPr>
            <a:xfrm>
              <a:off x="380656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4" name="Freeform 144"/>
            <p:cNvSpPr/>
            <p:nvPr/>
          </p:nvSpPr>
          <p:spPr>
            <a:xfrm>
              <a:off x="317268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5" name="Freeform 145"/>
            <p:cNvSpPr/>
            <p:nvPr/>
          </p:nvSpPr>
          <p:spPr>
            <a:xfrm>
              <a:off x="333115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6" name="Freeform 146"/>
            <p:cNvSpPr/>
            <p:nvPr/>
          </p:nvSpPr>
          <p:spPr>
            <a:xfrm>
              <a:off x="348962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7" name="Freeform 147"/>
            <p:cNvSpPr/>
            <p:nvPr/>
          </p:nvSpPr>
          <p:spPr>
            <a:xfrm>
              <a:off x="364809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8" name="Freeform 148"/>
            <p:cNvSpPr/>
            <p:nvPr/>
          </p:nvSpPr>
          <p:spPr>
            <a:xfrm>
              <a:off x="380656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9" name="Freeform 149"/>
            <p:cNvSpPr/>
            <p:nvPr/>
          </p:nvSpPr>
          <p:spPr>
            <a:xfrm>
              <a:off x="317268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0" name="Freeform 150"/>
            <p:cNvSpPr/>
            <p:nvPr/>
          </p:nvSpPr>
          <p:spPr>
            <a:xfrm>
              <a:off x="333115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1" name="Freeform 151"/>
            <p:cNvSpPr/>
            <p:nvPr/>
          </p:nvSpPr>
          <p:spPr>
            <a:xfrm>
              <a:off x="348962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2" name="Freeform 152"/>
            <p:cNvSpPr/>
            <p:nvPr/>
          </p:nvSpPr>
          <p:spPr>
            <a:xfrm>
              <a:off x="364809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3" name="Freeform 153"/>
            <p:cNvSpPr/>
            <p:nvPr/>
          </p:nvSpPr>
          <p:spPr>
            <a:xfrm>
              <a:off x="380656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4" name="Freeform 154"/>
            <p:cNvSpPr/>
            <p:nvPr/>
          </p:nvSpPr>
          <p:spPr>
            <a:xfrm>
              <a:off x="317268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5" name="Freeform 155"/>
            <p:cNvSpPr/>
            <p:nvPr/>
          </p:nvSpPr>
          <p:spPr>
            <a:xfrm>
              <a:off x="333115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6" name="Freeform 156"/>
            <p:cNvSpPr/>
            <p:nvPr/>
          </p:nvSpPr>
          <p:spPr>
            <a:xfrm>
              <a:off x="348962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7" name="Freeform 157"/>
            <p:cNvSpPr/>
            <p:nvPr/>
          </p:nvSpPr>
          <p:spPr>
            <a:xfrm>
              <a:off x="364809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8" name="Freeform 158"/>
            <p:cNvSpPr/>
            <p:nvPr/>
          </p:nvSpPr>
          <p:spPr>
            <a:xfrm>
              <a:off x="380656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9" name="Freeform 159"/>
            <p:cNvSpPr/>
            <p:nvPr/>
          </p:nvSpPr>
          <p:spPr>
            <a:xfrm>
              <a:off x="396503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0" name="Freeform 160"/>
            <p:cNvSpPr/>
            <p:nvPr/>
          </p:nvSpPr>
          <p:spPr>
            <a:xfrm>
              <a:off x="412350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1" name="Freeform 161"/>
            <p:cNvSpPr/>
            <p:nvPr/>
          </p:nvSpPr>
          <p:spPr>
            <a:xfrm>
              <a:off x="428197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2" name="Freeform 162"/>
            <p:cNvSpPr/>
            <p:nvPr/>
          </p:nvSpPr>
          <p:spPr>
            <a:xfrm>
              <a:off x="444044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3" name="Freeform 163"/>
            <p:cNvSpPr/>
            <p:nvPr/>
          </p:nvSpPr>
          <p:spPr>
            <a:xfrm>
              <a:off x="459891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4" name="Freeform 164"/>
            <p:cNvSpPr/>
            <p:nvPr/>
          </p:nvSpPr>
          <p:spPr>
            <a:xfrm>
              <a:off x="396503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5" name="Freeform 165"/>
            <p:cNvSpPr/>
            <p:nvPr/>
          </p:nvSpPr>
          <p:spPr>
            <a:xfrm>
              <a:off x="412350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6" name="Freeform 166"/>
            <p:cNvSpPr/>
            <p:nvPr/>
          </p:nvSpPr>
          <p:spPr>
            <a:xfrm>
              <a:off x="428197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7" name="Freeform 167"/>
            <p:cNvSpPr/>
            <p:nvPr/>
          </p:nvSpPr>
          <p:spPr>
            <a:xfrm>
              <a:off x="444044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8" name="Freeform 168"/>
            <p:cNvSpPr/>
            <p:nvPr/>
          </p:nvSpPr>
          <p:spPr>
            <a:xfrm>
              <a:off x="459891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9" name="Freeform 169"/>
            <p:cNvSpPr/>
            <p:nvPr/>
          </p:nvSpPr>
          <p:spPr>
            <a:xfrm>
              <a:off x="396503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0" name="Freeform 170"/>
            <p:cNvSpPr/>
            <p:nvPr/>
          </p:nvSpPr>
          <p:spPr>
            <a:xfrm>
              <a:off x="412350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1" name="Freeform 171"/>
            <p:cNvSpPr/>
            <p:nvPr/>
          </p:nvSpPr>
          <p:spPr>
            <a:xfrm>
              <a:off x="428197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2" name="Freeform 172"/>
            <p:cNvSpPr/>
            <p:nvPr/>
          </p:nvSpPr>
          <p:spPr>
            <a:xfrm>
              <a:off x="444044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3" name="Freeform 173"/>
            <p:cNvSpPr/>
            <p:nvPr/>
          </p:nvSpPr>
          <p:spPr>
            <a:xfrm>
              <a:off x="459891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4" name="Freeform 174"/>
            <p:cNvSpPr/>
            <p:nvPr/>
          </p:nvSpPr>
          <p:spPr>
            <a:xfrm>
              <a:off x="396503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5" name="Freeform 175"/>
            <p:cNvSpPr/>
            <p:nvPr/>
          </p:nvSpPr>
          <p:spPr>
            <a:xfrm>
              <a:off x="412350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6" name="Freeform 176"/>
            <p:cNvSpPr/>
            <p:nvPr/>
          </p:nvSpPr>
          <p:spPr>
            <a:xfrm>
              <a:off x="428197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7" name="Freeform 177"/>
            <p:cNvSpPr/>
            <p:nvPr/>
          </p:nvSpPr>
          <p:spPr>
            <a:xfrm>
              <a:off x="444044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8" name="Freeform 178"/>
            <p:cNvSpPr/>
            <p:nvPr/>
          </p:nvSpPr>
          <p:spPr>
            <a:xfrm>
              <a:off x="459891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9" name="Freeform 179"/>
            <p:cNvSpPr/>
            <p:nvPr/>
          </p:nvSpPr>
          <p:spPr>
            <a:xfrm>
              <a:off x="396503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0" name="Freeform 180"/>
            <p:cNvSpPr/>
            <p:nvPr/>
          </p:nvSpPr>
          <p:spPr>
            <a:xfrm>
              <a:off x="412350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1" name="Freeform 181"/>
            <p:cNvSpPr/>
            <p:nvPr/>
          </p:nvSpPr>
          <p:spPr>
            <a:xfrm>
              <a:off x="428197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2" name="Freeform 182"/>
            <p:cNvSpPr/>
            <p:nvPr/>
          </p:nvSpPr>
          <p:spPr>
            <a:xfrm>
              <a:off x="444044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3" name="Freeform 183"/>
            <p:cNvSpPr/>
            <p:nvPr/>
          </p:nvSpPr>
          <p:spPr>
            <a:xfrm>
              <a:off x="459891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4" name="Freeform 184"/>
            <p:cNvSpPr/>
            <p:nvPr/>
          </p:nvSpPr>
          <p:spPr>
            <a:xfrm>
              <a:off x="476068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5" name="Freeform 185"/>
            <p:cNvSpPr/>
            <p:nvPr/>
          </p:nvSpPr>
          <p:spPr>
            <a:xfrm>
              <a:off x="4919152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6" name="Freeform 186"/>
            <p:cNvSpPr/>
            <p:nvPr/>
          </p:nvSpPr>
          <p:spPr>
            <a:xfrm>
              <a:off x="507762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7" name="Freeform 187"/>
            <p:cNvSpPr/>
            <p:nvPr/>
          </p:nvSpPr>
          <p:spPr>
            <a:xfrm>
              <a:off x="523609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8" name="Freeform 188"/>
            <p:cNvSpPr/>
            <p:nvPr/>
          </p:nvSpPr>
          <p:spPr>
            <a:xfrm>
              <a:off x="539456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9" name="Freeform 189"/>
            <p:cNvSpPr/>
            <p:nvPr/>
          </p:nvSpPr>
          <p:spPr>
            <a:xfrm>
              <a:off x="476068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0" name="Freeform 190"/>
            <p:cNvSpPr/>
            <p:nvPr/>
          </p:nvSpPr>
          <p:spPr>
            <a:xfrm>
              <a:off x="4919152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1" name="Freeform 191"/>
            <p:cNvSpPr/>
            <p:nvPr/>
          </p:nvSpPr>
          <p:spPr>
            <a:xfrm>
              <a:off x="507762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2" name="Freeform 192"/>
            <p:cNvSpPr/>
            <p:nvPr/>
          </p:nvSpPr>
          <p:spPr>
            <a:xfrm>
              <a:off x="523609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3" name="Freeform 193"/>
            <p:cNvSpPr/>
            <p:nvPr/>
          </p:nvSpPr>
          <p:spPr>
            <a:xfrm>
              <a:off x="539456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4" name="Freeform 194"/>
            <p:cNvSpPr/>
            <p:nvPr/>
          </p:nvSpPr>
          <p:spPr>
            <a:xfrm>
              <a:off x="476068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5" name="Freeform 195"/>
            <p:cNvSpPr/>
            <p:nvPr/>
          </p:nvSpPr>
          <p:spPr>
            <a:xfrm>
              <a:off x="4919152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6" name="Freeform 196"/>
            <p:cNvSpPr/>
            <p:nvPr/>
          </p:nvSpPr>
          <p:spPr>
            <a:xfrm>
              <a:off x="507762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7" name="Freeform 197"/>
            <p:cNvSpPr/>
            <p:nvPr/>
          </p:nvSpPr>
          <p:spPr>
            <a:xfrm>
              <a:off x="523609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8" name="Freeform 198"/>
            <p:cNvSpPr/>
            <p:nvPr/>
          </p:nvSpPr>
          <p:spPr>
            <a:xfrm>
              <a:off x="539456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9" name="Freeform 199"/>
            <p:cNvSpPr/>
            <p:nvPr/>
          </p:nvSpPr>
          <p:spPr>
            <a:xfrm>
              <a:off x="476068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0" name="Freeform 200"/>
            <p:cNvSpPr/>
            <p:nvPr/>
          </p:nvSpPr>
          <p:spPr>
            <a:xfrm>
              <a:off x="4919152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1" name="Freeform 201"/>
            <p:cNvSpPr/>
            <p:nvPr/>
          </p:nvSpPr>
          <p:spPr>
            <a:xfrm>
              <a:off x="507762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2" name="Freeform 202"/>
            <p:cNvSpPr/>
            <p:nvPr/>
          </p:nvSpPr>
          <p:spPr>
            <a:xfrm>
              <a:off x="523609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3" name="Freeform 203"/>
            <p:cNvSpPr/>
            <p:nvPr/>
          </p:nvSpPr>
          <p:spPr>
            <a:xfrm>
              <a:off x="539456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4" name="Freeform 204"/>
            <p:cNvSpPr/>
            <p:nvPr/>
          </p:nvSpPr>
          <p:spPr>
            <a:xfrm>
              <a:off x="476068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5" name="Freeform 205"/>
            <p:cNvSpPr/>
            <p:nvPr/>
          </p:nvSpPr>
          <p:spPr>
            <a:xfrm>
              <a:off x="4919152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6" name="Freeform 206"/>
            <p:cNvSpPr/>
            <p:nvPr/>
          </p:nvSpPr>
          <p:spPr>
            <a:xfrm>
              <a:off x="507762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7" name="Freeform 207"/>
            <p:cNvSpPr/>
            <p:nvPr/>
          </p:nvSpPr>
          <p:spPr>
            <a:xfrm>
              <a:off x="523609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8" name="Freeform 208"/>
            <p:cNvSpPr/>
            <p:nvPr/>
          </p:nvSpPr>
          <p:spPr>
            <a:xfrm>
              <a:off x="539456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9" name="Freeform 209"/>
            <p:cNvSpPr/>
            <p:nvPr/>
          </p:nvSpPr>
          <p:spPr>
            <a:xfrm>
              <a:off x="555303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0" name="Freeform 210"/>
            <p:cNvSpPr/>
            <p:nvPr/>
          </p:nvSpPr>
          <p:spPr>
            <a:xfrm>
              <a:off x="571150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1" name="Freeform 211"/>
            <p:cNvSpPr/>
            <p:nvPr/>
          </p:nvSpPr>
          <p:spPr>
            <a:xfrm>
              <a:off x="586997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2" name="Freeform 212"/>
            <p:cNvSpPr/>
            <p:nvPr/>
          </p:nvSpPr>
          <p:spPr>
            <a:xfrm>
              <a:off x="602843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3" name="Freeform 213"/>
            <p:cNvSpPr/>
            <p:nvPr/>
          </p:nvSpPr>
          <p:spPr>
            <a:xfrm>
              <a:off x="618690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4" name="Freeform 214"/>
            <p:cNvSpPr/>
            <p:nvPr/>
          </p:nvSpPr>
          <p:spPr>
            <a:xfrm>
              <a:off x="555303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5" name="Freeform 215"/>
            <p:cNvSpPr/>
            <p:nvPr/>
          </p:nvSpPr>
          <p:spPr>
            <a:xfrm>
              <a:off x="571150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6" name="Freeform 216"/>
            <p:cNvSpPr/>
            <p:nvPr/>
          </p:nvSpPr>
          <p:spPr>
            <a:xfrm>
              <a:off x="586997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7" name="Freeform 217"/>
            <p:cNvSpPr/>
            <p:nvPr/>
          </p:nvSpPr>
          <p:spPr>
            <a:xfrm>
              <a:off x="602843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8" name="Freeform 218"/>
            <p:cNvSpPr/>
            <p:nvPr/>
          </p:nvSpPr>
          <p:spPr>
            <a:xfrm>
              <a:off x="618690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9" name="Freeform 219"/>
            <p:cNvSpPr/>
            <p:nvPr/>
          </p:nvSpPr>
          <p:spPr>
            <a:xfrm>
              <a:off x="555303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0" name="Freeform 220"/>
            <p:cNvSpPr/>
            <p:nvPr/>
          </p:nvSpPr>
          <p:spPr>
            <a:xfrm>
              <a:off x="571150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1" name="Freeform 221"/>
            <p:cNvSpPr/>
            <p:nvPr/>
          </p:nvSpPr>
          <p:spPr>
            <a:xfrm>
              <a:off x="586997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2" name="Freeform 222"/>
            <p:cNvSpPr/>
            <p:nvPr/>
          </p:nvSpPr>
          <p:spPr>
            <a:xfrm>
              <a:off x="602843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3" name="Freeform 223"/>
            <p:cNvSpPr/>
            <p:nvPr/>
          </p:nvSpPr>
          <p:spPr>
            <a:xfrm>
              <a:off x="618690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4" name="Freeform 224"/>
            <p:cNvSpPr/>
            <p:nvPr/>
          </p:nvSpPr>
          <p:spPr>
            <a:xfrm>
              <a:off x="555303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5" name="Freeform 225"/>
            <p:cNvSpPr/>
            <p:nvPr/>
          </p:nvSpPr>
          <p:spPr>
            <a:xfrm>
              <a:off x="571150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6" name="Freeform 226"/>
            <p:cNvSpPr/>
            <p:nvPr/>
          </p:nvSpPr>
          <p:spPr>
            <a:xfrm>
              <a:off x="586997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7" name="Freeform 227"/>
            <p:cNvSpPr/>
            <p:nvPr/>
          </p:nvSpPr>
          <p:spPr>
            <a:xfrm>
              <a:off x="602843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8" name="Freeform 228"/>
            <p:cNvSpPr/>
            <p:nvPr/>
          </p:nvSpPr>
          <p:spPr>
            <a:xfrm>
              <a:off x="618690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9" name="Freeform 229"/>
            <p:cNvSpPr/>
            <p:nvPr/>
          </p:nvSpPr>
          <p:spPr>
            <a:xfrm>
              <a:off x="555303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0" name="Freeform 230"/>
            <p:cNvSpPr/>
            <p:nvPr/>
          </p:nvSpPr>
          <p:spPr>
            <a:xfrm>
              <a:off x="571150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1" name="Freeform 231"/>
            <p:cNvSpPr/>
            <p:nvPr/>
          </p:nvSpPr>
          <p:spPr>
            <a:xfrm>
              <a:off x="586997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2" name="Freeform 232"/>
            <p:cNvSpPr/>
            <p:nvPr/>
          </p:nvSpPr>
          <p:spPr>
            <a:xfrm>
              <a:off x="602843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3" name="Freeform 233"/>
            <p:cNvSpPr/>
            <p:nvPr/>
          </p:nvSpPr>
          <p:spPr>
            <a:xfrm>
              <a:off x="618690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4" name="Freeform 234"/>
            <p:cNvSpPr/>
            <p:nvPr/>
          </p:nvSpPr>
          <p:spPr>
            <a:xfrm>
              <a:off x="634537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5" name="Freeform 235"/>
            <p:cNvSpPr/>
            <p:nvPr/>
          </p:nvSpPr>
          <p:spPr>
            <a:xfrm>
              <a:off x="650384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6" name="Freeform 236"/>
            <p:cNvSpPr/>
            <p:nvPr/>
          </p:nvSpPr>
          <p:spPr>
            <a:xfrm>
              <a:off x="666231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7" name="Freeform 237"/>
            <p:cNvSpPr/>
            <p:nvPr/>
          </p:nvSpPr>
          <p:spPr>
            <a:xfrm>
              <a:off x="682078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8" name="Freeform 238"/>
            <p:cNvSpPr/>
            <p:nvPr/>
          </p:nvSpPr>
          <p:spPr>
            <a:xfrm>
              <a:off x="6979257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9" name="Freeform 239"/>
            <p:cNvSpPr/>
            <p:nvPr/>
          </p:nvSpPr>
          <p:spPr>
            <a:xfrm>
              <a:off x="634537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0" name="Freeform 240"/>
            <p:cNvSpPr/>
            <p:nvPr/>
          </p:nvSpPr>
          <p:spPr>
            <a:xfrm>
              <a:off x="650384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1" name="Freeform 241"/>
            <p:cNvSpPr/>
            <p:nvPr/>
          </p:nvSpPr>
          <p:spPr>
            <a:xfrm>
              <a:off x="666231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2" name="Freeform 242"/>
            <p:cNvSpPr/>
            <p:nvPr/>
          </p:nvSpPr>
          <p:spPr>
            <a:xfrm>
              <a:off x="682078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3" name="Freeform 243"/>
            <p:cNvSpPr/>
            <p:nvPr/>
          </p:nvSpPr>
          <p:spPr>
            <a:xfrm>
              <a:off x="6979257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4" name="Freeform 244"/>
            <p:cNvSpPr/>
            <p:nvPr/>
          </p:nvSpPr>
          <p:spPr>
            <a:xfrm>
              <a:off x="634537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5" name="Freeform 245"/>
            <p:cNvSpPr/>
            <p:nvPr/>
          </p:nvSpPr>
          <p:spPr>
            <a:xfrm>
              <a:off x="650384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6" name="Freeform 246"/>
            <p:cNvSpPr/>
            <p:nvPr/>
          </p:nvSpPr>
          <p:spPr>
            <a:xfrm>
              <a:off x="666231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7" name="Freeform 247"/>
            <p:cNvSpPr/>
            <p:nvPr/>
          </p:nvSpPr>
          <p:spPr>
            <a:xfrm>
              <a:off x="682078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8" name="Freeform 248"/>
            <p:cNvSpPr/>
            <p:nvPr/>
          </p:nvSpPr>
          <p:spPr>
            <a:xfrm>
              <a:off x="6979257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9" name="Freeform 249"/>
            <p:cNvSpPr/>
            <p:nvPr/>
          </p:nvSpPr>
          <p:spPr>
            <a:xfrm>
              <a:off x="634537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0" name="Freeform 250"/>
            <p:cNvSpPr/>
            <p:nvPr/>
          </p:nvSpPr>
          <p:spPr>
            <a:xfrm>
              <a:off x="650384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1" name="Freeform 251"/>
            <p:cNvSpPr/>
            <p:nvPr/>
          </p:nvSpPr>
          <p:spPr>
            <a:xfrm>
              <a:off x="666231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2" name="Freeform 252"/>
            <p:cNvSpPr/>
            <p:nvPr/>
          </p:nvSpPr>
          <p:spPr>
            <a:xfrm>
              <a:off x="682078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3" name="Freeform 253"/>
            <p:cNvSpPr/>
            <p:nvPr/>
          </p:nvSpPr>
          <p:spPr>
            <a:xfrm>
              <a:off x="6979257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4" name="Freeform 254"/>
            <p:cNvSpPr/>
            <p:nvPr/>
          </p:nvSpPr>
          <p:spPr>
            <a:xfrm>
              <a:off x="634537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5" name="Freeform 255"/>
            <p:cNvSpPr/>
            <p:nvPr/>
          </p:nvSpPr>
          <p:spPr>
            <a:xfrm>
              <a:off x="650384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6" name="Freeform 256"/>
            <p:cNvSpPr/>
            <p:nvPr/>
          </p:nvSpPr>
          <p:spPr>
            <a:xfrm>
              <a:off x="666231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7" name="Freeform 257"/>
            <p:cNvSpPr/>
            <p:nvPr/>
          </p:nvSpPr>
          <p:spPr>
            <a:xfrm>
              <a:off x="682078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8" name="Freeform 258"/>
            <p:cNvSpPr/>
            <p:nvPr/>
          </p:nvSpPr>
          <p:spPr>
            <a:xfrm>
              <a:off x="6979257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9" name="Freeform 259"/>
            <p:cNvSpPr/>
            <p:nvPr/>
          </p:nvSpPr>
          <p:spPr>
            <a:xfrm>
              <a:off x="713772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0" name="Freeform 260"/>
            <p:cNvSpPr/>
            <p:nvPr/>
          </p:nvSpPr>
          <p:spPr>
            <a:xfrm>
              <a:off x="729619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1" name="Freeform 261"/>
            <p:cNvSpPr/>
            <p:nvPr/>
          </p:nvSpPr>
          <p:spPr>
            <a:xfrm>
              <a:off x="7454666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2" name="Freeform 262"/>
            <p:cNvSpPr/>
            <p:nvPr/>
          </p:nvSpPr>
          <p:spPr>
            <a:xfrm>
              <a:off x="7613135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3" name="Freeform 263"/>
            <p:cNvSpPr/>
            <p:nvPr/>
          </p:nvSpPr>
          <p:spPr>
            <a:xfrm>
              <a:off x="7771605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4" name="Freeform 264"/>
            <p:cNvSpPr/>
            <p:nvPr/>
          </p:nvSpPr>
          <p:spPr>
            <a:xfrm>
              <a:off x="713772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5" name="Freeform 265"/>
            <p:cNvSpPr/>
            <p:nvPr/>
          </p:nvSpPr>
          <p:spPr>
            <a:xfrm>
              <a:off x="729619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6" name="Freeform 266"/>
            <p:cNvSpPr/>
            <p:nvPr/>
          </p:nvSpPr>
          <p:spPr>
            <a:xfrm>
              <a:off x="7454666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7" name="Freeform 267"/>
            <p:cNvSpPr/>
            <p:nvPr/>
          </p:nvSpPr>
          <p:spPr>
            <a:xfrm>
              <a:off x="7613135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8" name="Freeform 268"/>
            <p:cNvSpPr/>
            <p:nvPr/>
          </p:nvSpPr>
          <p:spPr>
            <a:xfrm>
              <a:off x="7771605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9" name="Freeform 269"/>
            <p:cNvSpPr/>
            <p:nvPr/>
          </p:nvSpPr>
          <p:spPr>
            <a:xfrm>
              <a:off x="713772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0" name="Freeform 270"/>
            <p:cNvSpPr/>
            <p:nvPr/>
          </p:nvSpPr>
          <p:spPr>
            <a:xfrm>
              <a:off x="729619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1" name="Freeform 271"/>
            <p:cNvSpPr/>
            <p:nvPr/>
          </p:nvSpPr>
          <p:spPr>
            <a:xfrm>
              <a:off x="7454666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2" name="Freeform 272"/>
            <p:cNvSpPr/>
            <p:nvPr/>
          </p:nvSpPr>
          <p:spPr>
            <a:xfrm>
              <a:off x="7613135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3" name="Freeform 273"/>
            <p:cNvSpPr/>
            <p:nvPr/>
          </p:nvSpPr>
          <p:spPr>
            <a:xfrm>
              <a:off x="7771605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4" name="Freeform 274"/>
            <p:cNvSpPr/>
            <p:nvPr/>
          </p:nvSpPr>
          <p:spPr>
            <a:xfrm>
              <a:off x="713772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5" name="Freeform 275"/>
            <p:cNvSpPr/>
            <p:nvPr/>
          </p:nvSpPr>
          <p:spPr>
            <a:xfrm>
              <a:off x="729619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6" name="Freeform 276"/>
            <p:cNvSpPr/>
            <p:nvPr/>
          </p:nvSpPr>
          <p:spPr>
            <a:xfrm>
              <a:off x="7454666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7" name="Freeform 277"/>
            <p:cNvSpPr/>
            <p:nvPr/>
          </p:nvSpPr>
          <p:spPr>
            <a:xfrm>
              <a:off x="7613135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8" name="Freeform 278"/>
            <p:cNvSpPr/>
            <p:nvPr/>
          </p:nvSpPr>
          <p:spPr>
            <a:xfrm>
              <a:off x="7771605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9" name="Freeform 279"/>
            <p:cNvSpPr/>
            <p:nvPr/>
          </p:nvSpPr>
          <p:spPr>
            <a:xfrm>
              <a:off x="713772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0" name="Freeform 280"/>
            <p:cNvSpPr/>
            <p:nvPr/>
          </p:nvSpPr>
          <p:spPr>
            <a:xfrm>
              <a:off x="729619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1" name="Freeform 281"/>
            <p:cNvSpPr/>
            <p:nvPr/>
          </p:nvSpPr>
          <p:spPr>
            <a:xfrm>
              <a:off x="7454666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2" name="Freeform 282"/>
            <p:cNvSpPr/>
            <p:nvPr/>
          </p:nvSpPr>
          <p:spPr>
            <a:xfrm>
              <a:off x="7613135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3" name="Freeform 283"/>
            <p:cNvSpPr/>
            <p:nvPr/>
          </p:nvSpPr>
          <p:spPr>
            <a:xfrm>
              <a:off x="7771605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4" name="Freeform 284"/>
            <p:cNvSpPr/>
            <p:nvPr/>
          </p:nvSpPr>
          <p:spPr>
            <a:xfrm>
              <a:off x="793337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5" name="Freeform 285"/>
            <p:cNvSpPr/>
            <p:nvPr/>
          </p:nvSpPr>
          <p:spPr>
            <a:xfrm>
              <a:off x="809184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6" name="Freeform 286"/>
            <p:cNvSpPr/>
            <p:nvPr/>
          </p:nvSpPr>
          <p:spPr>
            <a:xfrm>
              <a:off x="8250311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7" name="Freeform 287"/>
            <p:cNvSpPr/>
            <p:nvPr/>
          </p:nvSpPr>
          <p:spPr>
            <a:xfrm>
              <a:off x="840878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8" name="Freeform 288"/>
            <p:cNvSpPr/>
            <p:nvPr/>
          </p:nvSpPr>
          <p:spPr>
            <a:xfrm>
              <a:off x="8567250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9" name="Freeform 289"/>
            <p:cNvSpPr/>
            <p:nvPr/>
          </p:nvSpPr>
          <p:spPr>
            <a:xfrm>
              <a:off x="793337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0" name="Freeform 290"/>
            <p:cNvSpPr/>
            <p:nvPr/>
          </p:nvSpPr>
          <p:spPr>
            <a:xfrm>
              <a:off x="809184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1" name="Freeform 291"/>
            <p:cNvSpPr/>
            <p:nvPr/>
          </p:nvSpPr>
          <p:spPr>
            <a:xfrm>
              <a:off x="8250311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2" name="Freeform 292"/>
            <p:cNvSpPr/>
            <p:nvPr/>
          </p:nvSpPr>
          <p:spPr>
            <a:xfrm>
              <a:off x="840878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3" name="Freeform 293"/>
            <p:cNvSpPr/>
            <p:nvPr/>
          </p:nvSpPr>
          <p:spPr>
            <a:xfrm>
              <a:off x="8567250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4" name="Freeform 294"/>
            <p:cNvSpPr/>
            <p:nvPr/>
          </p:nvSpPr>
          <p:spPr>
            <a:xfrm>
              <a:off x="793337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5" name="Freeform 295"/>
            <p:cNvSpPr/>
            <p:nvPr/>
          </p:nvSpPr>
          <p:spPr>
            <a:xfrm>
              <a:off x="809184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6" name="Freeform 296"/>
            <p:cNvSpPr/>
            <p:nvPr/>
          </p:nvSpPr>
          <p:spPr>
            <a:xfrm>
              <a:off x="8250311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7" name="Freeform 297"/>
            <p:cNvSpPr/>
            <p:nvPr/>
          </p:nvSpPr>
          <p:spPr>
            <a:xfrm>
              <a:off x="840878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8" name="Freeform 298"/>
            <p:cNvSpPr/>
            <p:nvPr/>
          </p:nvSpPr>
          <p:spPr>
            <a:xfrm>
              <a:off x="8567250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9" name="Freeform 299"/>
            <p:cNvSpPr/>
            <p:nvPr/>
          </p:nvSpPr>
          <p:spPr>
            <a:xfrm>
              <a:off x="793337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0" name="Freeform 300"/>
            <p:cNvSpPr/>
            <p:nvPr/>
          </p:nvSpPr>
          <p:spPr>
            <a:xfrm>
              <a:off x="809184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1" name="Freeform 301"/>
            <p:cNvSpPr/>
            <p:nvPr/>
          </p:nvSpPr>
          <p:spPr>
            <a:xfrm>
              <a:off x="8250311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2" name="Freeform 302"/>
            <p:cNvSpPr/>
            <p:nvPr/>
          </p:nvSpPr>
          <p:spPr>
            <a:xfrm>
              <a:off x="840878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3" name="Freeform 303"/>
            <p:cNvSpPr/>
            <p:nvPr/>
          </p:nvSpPr>
          <p:spPr>
            <a:xfrm>
              <a:off x="8567250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4" name="Freeform 304"/>
            <p:cNvSpPr/>
            <p:nvPr/>
          </p:nvSpPr>
          <p:spPr>
            <a:xfrm>
              <a:off x="793337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5" name="Freeform 305"/>
            <p:cNvSpPr/>
            <p:nvPr/>
          </p:nvSpPr>
          <p:spPr>
            <a:xfrm>
              <a:off x="809184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6" name="Freeform 306"/>
            <p:cNvSpPr/>
            <p:nvPr/>
          </p:nvSpPr>
          <p:spPr>
            <a:xfrm>
              <a:off x="8250311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7" name="Freeform 307"/>
            <p:cNvSpPr/>
            <p:nvPr/>
          </p:nvSpPr>
          <p:spPr>
            <a:xfrm>
              <a:off x="840878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8" name="Freeform 308"/>
            <p:cNvSpPr/>
            <p:nvPr/>
          </p:nvSpPr>
          <p:spPr>
            <a:xfrm>
              <a:off x="8567250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9" name="Freeform 309"/>
            <p:cNvSpPr/>
            <p:nvPr/>
          </p:nvSpPr>
          <p:spPr>
            <a:xfrm>
              <a:off x="872571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0" name="Freeform 310"/>
            <p:cNvSpPr/>
            <p:nvPr/>
          </p:nvSpPr>
          <p:spPr>
            <a:xfrm>
              <a:off x="888418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1" name="Freeform 311"/>
            <p:cNvSpPr/>
            <p:nvPr/>
          </p:nvSpPr>
          <p:spPr>
            <a:xfrm>
              <a:off x="9042659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2" name="Freeform 312"/>
            <p:cNvSpPr/>
            <p:nvPr/>
          </p:nvSpPr>
          <p:spPr>
            <a:xfrm>
              <a:off x="920112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3" name="Freeform 313"/>
            <p:cNvSpPr/>
            <p:nvPr/>
          </p:nvSpPr>
          <p:spPr>
            <a:xfrm>
              <a:off x="9359598" y="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4" name="Freeform 314"/>
            <p:cNvSpPr/>
            <p:nvPr/>
          </p:nvSpPr>
          <p:spPr>
            <a:xfrm>
              <a:off x="872571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5" name="Freeform 315"/>
            <p:cNvSpPr/>
            <p:nvPr/>
          </p:nvSpPr>
          <p:spPr>
            <a:xfrm>
              <a:off x="888418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6" name="Freeform 316"/>
            <p:cNvSpPr/>
            <p:nvPr/>
          </p:nvSpPr>
          <p:spPr>
            <a:xfrm>
              <a:off x="9042659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7" name="Freeform 317"/>
            <p:cNvSpPr/>
            <p:nvPr/>
          </p:nvSpPr>
          <p:spPr>
            <a:xfrm>
              <a:off x="920112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8" name="Freeform 318"/>
            <p:cNvSpPr/>
            <p:nvPr/>
          </p:nvSpPr>
          <p:spPr>
            <a:xfrm>
              <a:off x="9359598" y="158470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9" name="Freeform 319"/>
            <p:cNvSpPr/>
            <p:nvPr/>
          </p:nvSpPr>
          <p:spPr>
            <a:xfrm>
              <a:off x="872571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0" name="Freeform 320"/>
            <p:cNvSpPr/>
            <p:nvPr/>
          </p:nvSpPr>
          <p:spPr>
            <a:xfrm>
              <a:off x="888418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1" name="Freeform 321"/>
            <p:cNvSpPr/>
            <p:nvPr/>
          </p:nvSpPr>
          <p:spPr>
            <a:xfrm>
              <a:off x="9042659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2" name="Freeform 322"/>
            <p:cNvSpPr/>
            <p:nvPr/>
          </p:nvSpPr>
          <p:spPr>
            <a:xfrm>
              <a:off x="920112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3" name="Freeform 323"/>
            <p:cNvSpPr/>
            <p:nvPr/>
          </p:nvSpPr>
          <p:spPr>
            <a:xfrm>
              <a:off x="9359598" y="31693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4" name="Freeform 324"/>
            <p:cNvSpPr/>
            <p:nvPr/>
          </p:nvSpPr>
          <p:spPr>
            <a:xfrm>
              <a:off x="872571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5" name="Freeform 325"/>
            <p:cNvSpPr/>
            <p:nvPr/>
          </p:nvSpPr>
          <p:spPr>
            <a:xfrm>
              <a:off x="888418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6" name="Freeform 326"/>
            <p:cNvSpPr/>
            <p:nvPr/>
          </p:nvSpPr>
          <p:spPr>
            <a:xfrm>
              <a:off x="9042659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7" name="Freeform 327"/>
            <p:cNvSpPr/>
            <p:nvPr/>
          </p:nvSpPr>
          <p:spPr>
            <a:xfrm>
              <a:off x="920112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8" name="Freeform 328"/>
            <p:cNvSpPr/>
            <p:nvPr/>
          </p:nvSpPr>
          <p:spPr>
            <a:xfrm>
              <a:off x="9359598" y="475409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69"/>
                  </a:lnTo>
                  <a:lnTo>
                    <a:pt x="0" y="158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9" name="Freeform 329"/>
            <p:cNvSpPr/>
            <p:nvPr/>
          </p:nvSpPr>
          <p:spPr>
            <a:xfrm>
              <a:off x="872571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0" name="Freeform 330"/>
            <p:cNvSpPr/>
            <p:nvPr/>
          </p:nvSpPr>
          <p:spPr>
            <a:xfrm>
              <a:off x="888418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1" name="Freeform 331"/>
            <p:cNvSpPr/>
            <p:nvPr/>
          </p:nvSpPr>
          <p:spPr>
            <a:xfrm>
              <a:off x="9042659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69" y="0"/>
                  </a:lnTo>
                  <a:lnTo>
                    <a:pt x="158469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2" name="Freeform 332"/>
            <p:cNvSpPr/>
            <p:nvPr/>
          </p:nvSpPr>
          <p:spPr>
            <a:xfrm>
              <a:off x="920112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3" name="Freeform 333"/>
            <p:cNvSpPr/>
            <p:nvPr/>
          </p:nvSpPr>
          <p:spPr>
            <a:xfrm>
              <a:off x="9359598" y="633878"/>
              <a:ext cx="158470" cy="158470"/>
            </a:xfrm>
            <a:custGeom>
              <a:avLst/>
              <a:gdLst/>
              <a:ahLst/>
              <a:cxnLst/>
              <a:rect l="l" t="t" r="r" b="b"/>
              <a:pathLst>
                <a:path w="158470" h="158470">
                  <a:moveTo>
                    <a:pt x="0" y="0"/>
                  </a:moveTo>
                  <a:lnTo>
                    <a:pt x="158470" y="0"/>
                  </a:lnTo>
                  <a:lnTo>
                    <a:pt x="158470" y="158470"/>
                  </a:lnTo>
                  <a:lnTo>
                    <a:pt x="0" y="158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34" name="Freeform 334"/>
          <p:cNvSpPr/>
          <p:nvPr/>
        </p:nvSpPr>
        <p:spPr>
          <a:xfrm>
            <a:off x="-5211090" y="-1401904"/>
            <a:ext cx="11406214" cy="10784057"/>
          </a:xfrm>
          <a:custGeom>
            <a:avLst/>
            <a:gdLst/>
            <a:ahLst/>
            <a:cxnLst/>
            <a:rect l="l" t="t" r="r" b="b"/>
            <a:pathLst>
              <a:path w="11406214" h="10784057">
                <a:moveTo>
                  <a:pt x="0" y="0"/>
                </a:moveTo>
                <a:lnTo>
                  <a:pt x="11406214" y="0"/>
                </a:lnTo>
                <a:lnTo>
                  <a:pt x="11406214" y="10784057"/>
                </a:lnTo>
                <a:lnTo>
                  <a:pt x="0" y="10784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5" name="Freeform 335"/>
          <p:cNvSpPr/>
          <p:nvPr/>
        </p:nvSpPr>
        <p:spPr>
          <a:xfrm>
            <a:off x="1919321" y="5604851"/>
            <a:ext cx="3337606" cy="3836329"/>
          </a:xfrm>
          <a:custGeom>
            <a:avLst/>
            <a:gdLst/>
            <a:ahLst/>
            <a:cxnLst/>
            <a:rect l="l" t="t" r="r" b="b"/>
            <a:pathLst>
              <a:path w="3337606" h="3836329">
                <a:moveTo>
                  <a:pt x="0" y="0"/>
                </a:moveTo>
                <a:lnTo>
                  <a:pt x="3337606" y="0"/>
                </a:lnTo>
                <a:lnTo>
                  <a:pt x="3337606" y="3836329"/>
                </a:lnTo>
                <a:lnTo>
                  <a:pt x="0" y="38363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6" name="Freeform 336"/>
          <p:cNvSpPr/>
          <p:nvPr/>
        </p:nvSpPr>
        <p:spPr>
          <a:xfrm flipH="1">
            <a:off x="5557060" y="1640896"/>
            <a:ext cx="1610963" cy="1669392"/>
          </a:xfrm>
          <a:custGeom>
            <a:avLst/>
            <a:gdLst/>
            <a:ahLst/>
            <a:cxnLst/>
            <a:rect l="l" t="t" r="r" b="b"/>
            <a:pathLst>
              <a:path w="1610963" h="1669392">
                <a:moveTo>
                  <a:pt x="1610963" y="0"/>
                </a:moveTo>
                <a:lnTo>
                  <a:pt x="0" y="0"/>
                </a:lnTo>
                <a:lnTo>
                  <a:pt x="0" y="1669392"/>
                </a:lnTo>
                <a:lnTo>
                  <a:pt x="1610963" y="1669392"/>
                </a:lnTo>
                <a:lnTo>
                  <a:pt x="161096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7" name="Freeform 337"/>
          <p:cNvSpPr/>
          <p:nvPr/>
        </p:nvSpPr>
        <p:spPr>
          <a:xfrm>
            <a:off x="310539" y="7005515"/>
            <a:ext cx="2353461" cy="2435665"/>
          </a:xfrm>
          <a:custGeom>
            <a:avLst/>
            <a:gdLst/>
            <a:ahLst/>
            <a:cxnLst/>
            <a:rect l="l" t="t" r="r" b="b"/>
            <a:pathLst>
              <a:path w="2353461" h="2435665">
                <a:moveTo>
                  <a:pt x="0" y="0"/>
                </a:moveTo>
                <a:lnTo>
                  <a:pt x="2353461" y="0"/>
                </a:lnTo>
                <a:lnTo>
                  <a:pt x="2353461" y="2435665"/>
                </a:lnTo>
                <a:lnTo>
                  <a:pt x="0" y="24356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38" name="Freeform 338"/>
          <p:cNvSpPr/>
          <p:nvPr/>
        </p:nvSpPr>
        <p:spPr>
          <a:xfrm>
            <a:off x="7892478" y="3992261"/>
            <a:ext cx="2399728" cy="2333735"/>
          </a:xfrm>
          <a:custGeom>
            <a:avLst/>
            <a:gdLst/>
            <a:ahLst/>
            <a:cxnLst/>
            <a:rect l="l" t="t" r="r" b="b"/>
            <a:pathLst>
              <a:path w="2399728" h="2333735">
                <a:moveTo>
                  <a:pt x="0" y="0"/>
                </a:moveTo>
                <a:lnTo>
                  <a:pt x="2399727" y="0"/>
                </a:lnTo>
                <a:lnTo>
                  <a:pt x="2399727" y="2333735"/>
                </a:lnTo>
                <a:lnTo>
                  <a:pt x="0" y="233373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31999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39" name="Freeform 339"/>
          <p:cNvSpPr/>
          <p:nvPr/>
        </p:nvSpPr>
        <p:spPr>
          <a:xfrm>
            <a:off x="5486400" y="3438144"/>
            <a:ext cx="7315200" cy="3410712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46000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40" name="Freeform 340"/>
          <p:cNvSpPr/>
          <p:nvPr/>
        </p:nvSpPr>
        <p:spPr>
          <a:xfrm>
            <a:off x="7093718" y="2759275"/>
            <a:ext cx="4100563" cy="1102026"/>
          </a:xfrm>
          <a:custGeom>
            <a:avLst/>
            <a:gdLst/>
            <a:ahLst/>
            <a:cxnLst/>
            <a:rect l="l" t="t" r="r" b="b"/>
            <a:pathLst>
              <a:path w="4100563" h="1102026">
                <a:moveTo>
                  <a:pt x="0" y="0"/>
                </a:moveTo>
                <a:lnTo>
                  <a:pt x="4100564" y="0"/>
                </a:lnTo>
                <a:lnTo>
                  <a:pt x="4100564" y="1102026"/>
                </a:lnTo>
                <a:lnTo>
                  <a:pt x="0" y="110202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41" name="Freeform 341"/>
          <p:cNvSpPr/>
          <p:nvPr/>
        </p:nvSpPr>
        <p:spPr>
          <a:xfrm>
            <a:off x="4712407" y="8157311"/>
            <a:ext cx="2263544" cy="1029913"/>
          </a:xfrm>
          <a:custGeom>
            <a:avLst/>
            <a:gdLst/>
            <a:ahLst/>
            <a:cxnLst/>
            <a:rect l="l" t="t" r="r" b="b"/>
            <a:pathLst>
              <a:path w="2263544" h="1029913">
                <a:moveTo>
                  <a:pt x="0" y="0"/>
                </a:moveTo>
                <a:lnTo>
                  <a:pt x="2263544" y="0"/>
                </a:lnTo>
                <a:lnTo>
                  <a:pt x="2263544" y="1029913"/>
                </a:lnTo>
                <a:lnTo>
                  <a:pt x="0" y="102991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342" name="Freeform 342"/>
          <p:cNvSpPr/>
          <p:nvPr/>
        </p:nvSpPr>
        <p:spPr>
          <a:xfrm>
            <a:off x="11334036" y="8199584"/>
            <a:ext cx="2410428" cy="910941"/>
          </a:xfrm>
          <a:custGeom>
            <a:avLst/>
            <a:gdLst/>
            <a:ahLst/>
            <a:cxnLst/>
            <a:rect l="l" t="t" r="r" b="b"/>
            <a:pathLst>
              <a:path w="2410428" h="910941">
                <a:moveTo>
                  <a:pt x="0" y="0"/>
                </a:moveTo>
                <a:lnTo>
                  <a:pt x="2410428" y="0"/>
                </a:lnTo>
                <a:lnTo>
                  <a:pt x="2410428" y="910941"/>
                </a:lnTo>
                <a:lnTo>
                  <a:pt x="0" y="91094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43" name="Freeform 343"/>
          <p:cNvSpPr/>
          <p:nvPr/>
        </p:nvSpPr>
        <p:spPr>
          <a:xfrm>
            <a:off x="11387580" y="2590233"/>
            <a:ext cx="1308031" cy="547193"/>
          </a:xfrm>
          <a:custGeom>
            <a:avLst/>
            <a:gdLst/>
            <a:ahLst/>
            <a:cxnLst/>
            <a:rect l="l" t="t" r="r" b="b"/>
            <a:pathLst>
              <a:path w="1308031" h="547193">
                <a:moveTo>
                  <a:pt x="0" y="0"/>
                </a:moveTo>
                <a:lnTo>
                  <a:pt x="1308031" y="0"/>
                </a:lnTo>
                <a:lnTo>
                  <a:pt x="1308031" y="547193"/>
                </a:lnTo>
                <a:lnTo>
                  <a:pt x="0" y="547193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45" name="Freeform 345"/>
          <p:cNvSpPr/>
          <p:nvPr/>
        </p:nvSpPr>
        <p:spPr>
          <a:xfrm>
            <a:off x="7892478" y="8339094"/>
            <a:ext cx="2197304" cy="919206"/>
          </a:xfrm>
          <a:custGeom>
            <a:avLst/>
            <a:gdLst/>
            <a:ahLst/>
            <a:cxnLst/>
            <a:rect l="l" t="t" r="r" b="b"/>
            <a:pathLst>
              <a:path w="2197304" h="919206">
                <a:moveTo>
                  <a:pt x="0" y="0"/>
                </a:moveTo>
                <a:lnTo>
                  <a:pt x="2197304" y="0"/>
                </a:lnTo>
                <a:lnTo>
                  <a:pt x="2197304" y="919206"/>
                </a:lnTo>
                <a:lnTo>
                  <a:pt x="0" y="91920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46" name="Freeform 346"/>
          <p:cNvSpPr/>
          <p:nvPr/>
        </p:nvSpPr>
        <p:spPr>
          <a:xfrm>
            <a:off x="2905853" y="8895576"/>
            <a:ext cx="2078490" cy="545604"/>
          </a:xfrm>
          <a:custGeom>
            <a:avLst/>
            <a:gdLst/>
            <a:ahLst/>
            <a:cxnLst/>
            <a:rect l="l" t="t" r="r" b="b"/>
            <a:pathLst>
              <a:path w="2078490" h="545604">
                <a:moveTo>
                  <a:pt x="0" y="0"/>
                </a:moveTo>
                <a:lnTo>
                  <a:pt x="2078491" y="0"/>
                </a:lnTo>
                <a:lnTo>
                  <a:pt x="2078491" y="545604"/>
                </a:lnTo>
                <a:lnTo>
                  <a:pt x="0" y="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47" name="Freeform 347"/>
          <p:cNvSpPr/>
          <p:nvPr/>
        </p:nvSpPr>
        <p:spPr>
          <a:xfrm rot="-1212907">
            <a:off x="4648343" y="6332691"/>
            <a:ext cx="672001" cy="576241"/>
          </a:xfrm>
          <a:custGeom>
            <a:avLst/>
            <a:gdLst/>
            <a:ahLst/>
            <a:cxnLst/>
            <a:rect l="l" t="t" r="r" b="b"/>
            <a:pathLst>
              <a:path w="672001" h="576241">
                <a:moveTo>
                  <a:pt x="0" y="0"/>
                </a:moveTo>
                <a:lnTo>
                  <a:pt x="672002" y="0"/>
                </a:lnTo>
                <a:lnTo>
                  <a:pt x="672002" y="576241"/>
                </a:lnTo>
                <a:lnTo>
                  <a:pt x="0" y="576241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48" name="Freeform 348"/>
          <p:cNvSpPr/>
          <p:nvPr/>
        </p:nvSpPr>
        <p:spPr>
          <a:xfrm rot="1075206">
            <a:off x="16257666" y="3097327"/>
            <a:ext cx="746450" cy="665274"/>
          </a:xfrm>
          <a:custGeom>
            <a:avLst/>
            <a:gdLst/>
            <a:ahLst/>
            <a:cxnLst/>
            <a:rect l="l" t="t" r="r" b="b"/>
            <a:pathLst>
              <a:path w="746450" h="665274">
                <a:moveTo>
                  <a:pt x="0" y="0"/>
                </a:moveTo>
                <a:lnTo>
                  <a:pt x="746450" y="0"/>
                </a:lnTo>
                <a:lnTo>
                  <a:pt x="746450" y="665273"/>
                </a:lnTo>
                <a:lnTo>
                  <a:pt x="0" y="665273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49" name="Freeform 349"/>
          <p:cNvSpPr/>
          <p:nvPr/>
        </p:nvSpPr>
        <p:spPr>
          <a:xfrm>
            <a:off x="2354361" y="4622424"/>
            <a:ext cx="764944" cy="675063"/>
          </a:xfrm>
          <a:custGeom>
            <a:avLst/>
            <a:gdLst/>
            <a:ahLst/>
            <a:cxnLst/>
            <a:rect l="l" t="t" r="r" b="b"/>
            <a:pathLst>
              <a:path w="764944" h="675063">
                <a:moveTo>
                  <a:pt x="0" y="0"/>
                </a:moveTo>
                <a:lnTo>
                  <a:pt x="764944" y="0"/>
                </a:lnTo>
                <a:lnTo>
                  <a:pt x="764944" y="675063"/>
                </a:lnTo>
                <a:lnTo>
                  <a:pt x="0" y="67506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350" name="Freeform 350"/>
          <p:cNvSpPr/>
          <p:nvPr/>
        </p:nvSpPr>
        <p:spPr>
          <a:xfrm rot="1034921">
            <a:off x="11593237" y="7997312"/>
            <a:ext cx="813208" cy="795589"/>
          </a:xfrm>
          <a:custGeom>
            <a:avLst/>
            <a:gdLst/>
            <a:ahLst/>
            <a:cxnLst/>
            <a:rect l="l" t="t" r="r" b="b"/>
            <a:pathLst>
              <a:path w="813208" h="795589">
                <a:moveTo>
                  <a:pt x="0" y="0"/>
                </a:moveTo>
                <a:lnTo>
                  <a:pt x="813208" y="0"/>
                </a:lnTo>
                <a:lnTo>
                  <a:pt x="813208" y="795588"/>
                </a:lnTo>
                <a:lnTo>
                  <a:pt x="0" y="795588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351" name="Freeform 351"/>
          <p:cNvSpPr/>
          <p:nvPr/>
        </p:nvSpPr>
        <p:spPr>
          <a:xfrm>
            <a:off x="13339813" y="923125"/>
            <a:ext cx="454461" cy="471555"/>
          </a:xfrm>
          <a:custGeom>
            <a:avLst/>
            <a:gdLst/>
            <a:ahLst/>
            <a:cxnLst/>
            <a:rect l="l" t="t" r="r" b="b"/>
            <a:pathLst>
              <a:path w="454461" h="471555">
                <a:moveTo>
                  <a:pt x="0" y="0"/>
                </a:moveTo>
                <a:lnTo>
                  <a:pt x="454461" y="0"/>
                </a:lnTo>
                <a:lnTo>
                  <a:pt x="454461" y="471555"/>
                </a:lnTo>
                <a:lnTo>
                  <a:pt x="0" y="471555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352" name="Freeform 352"/>
          <p:cNvSpPr/>
          <p:nvPr/>
        </p:nvSpPr>
        <p:spPr>
          <a:xfrm>
            <a:off x="7504563" y="8256904"/>
            <a:ext cx="620966" cy="541793"/>
          </a:xfrm>
          <a:custGeom>
            <a:avLst/>
            <a:gdLst/>
            <a:ahLst/>
            <a:cxnLst/>
            <a:rect l="l" t="t" r="r" b="b"/>
            <a:pathLst>
              <a:path w="620966" h="541793">
                <a:moveTo>
                  <a:pt x="0" y="0"/>
                </a:moveTo>
                <a:lnTo>
                  <a:pt x="620966" y="0"/>
                </a:lnTo>
                <a:lnTo>
                  <a:pt x="620966" y="541793"/>
                </a:lnTo>
                <a:lnTo>
                  <a:pt x="0" y="541793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353" name="Freeform 353"/>
          <p:cNvSpPr/>
          <p:nvPr/>
        </p:nvSpPr>
        <p:spPr>
          <a:xfrm rot="-1814405">
            <a:off x="4877897" y="1831891"/>
            <a:ext cx="395105" cy="741982"/>
          </a:xfrm>
          <a:custGeom>
            <a:avLst/>
            <a:gdLst/>
            <a:ahLst/>
            <a:cxnLst/>
            <a:rect l="l" t="t" r="r" b="b"/>
            <a:pathLst>
              <a:path w="395105" h="741982">
                <a:moveTo>
                  <a:pt x="0" y="0"/>
                </a:moveTo>
                <a:lnTo>
                  <a:pt x="395105" y="0"/>
                </a:lnTo>
                <a:lnTo>
                  <a:pt x="395105" y="741982"/>
                </a:lnTo>
                <a:lnTo>
                  <a:pt x="0" y="741982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354" name="Freeform 354"/>
          <p:cNvSpPr/>
          <p:nvPr/>
        </p:nvSpPr>
        <p:spPr>
          <a:xfrm>
            <a:off x="310539" y="7906434"/>
            <a:ext cx="619209" cy="516007"/>
          </a:xfrm>
          <a:custGeom>
            <a:avLst/>
            <a:gdLst/>
            <a:ahLst/>
            <a:cxnLst/>
            <a:rect l="l" t="t" r="r" b="b"/>
            <a:pathLst>
              <a:path w="619209" h="516007">
                <a:moveTo>
                  <a:pt x="0" y="0"/>
                </a:moveTo>
                <a:lnTo>
                  <a:pt x="619208" y="0"/>
                </a:lnTo>
                <a:lnTo>
                  <a:pt x="619208" y="516008"/>
                </a:lnTo>
                <a:lnTo>
                  <a:pt x="0" y="516008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355" name="Freeform 355"/>
          <p:cNvSpPr/>
          <p:nvPr/>
        </p:nvSpPr>
        <p:spPr>
          <a:xfrm>
            <a:off x="2129931" y="3220773"/>
            <a:ext cx="705181" cy="705181"/>
          </a:xfrm>
          <a:custGeom>
            <a:avLst/>
            <a:gdLst/>
            <a:ahLst/>
            <a:cxnLst/>
            <a:rect l="l" t="t" r="r" b="b"/>
            <a:pathLst>
              <a:path w="705181" h="705181">
                <a:moveTo>
                  <a:pt x="0" y="0"/>
                </a:moveTo>
                <a:lnTo>
                  <a:pt x="705182" y="0"/>
                </a:lnTo>
                <a:lnTo>
                  <a:pt x="705182" y="705182"/>
                </a:lnTo>
                <a:lnTo>
                  <a:pt x="0" y="705182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356" name="Freeform 356"/>
          <p:cNvSpPr/>
          <p:nvPr/>
        </p:nvSpPr>
        <p:spPr>
          <a:xfrm>
            <a:off x="13134259" y="8162700"/>
            <a:ext cx="516007" cy="516007"/>
          </a:xfrm>
          <a:custGeom>
            <a:avLst/>
            <a:gdLst/>
            <a:ahLst/>
            <a:cxnLst/>
            <a:rect l="l" t="t" r="r" b="b"/>
            <a:pathLst>
              <a:path w="516007" h="516007">
                <a:moveTo>
                  <a:pt x="0" y="0"/>
                </a:moveTo>
                <a:lnTo>
                  <a:pt x="516007" y="0"/>
                </a:lnTo>
                <a:lnTo>
                  <a:pt x="516007" y="516007"/>
                </a:lnTo>
                <a:lnTo>
                  <a:pt x="0" y="516007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357" name="Freeform 357"/>
          <p:cNvSpPr/>
          <p:nvPr/>
        </p:nvSpPr>
        <p:spPr>
          <a:xfrm>
            <a:off x="16497733" y="1622793"/>
            <a:ext cx="580089" cy="580089"/>
          </a:xfrm>
          <a:custGeom>
            <a:avLst/>
            <a:gdLst/>
            <a:ahLst/>
            <a:cxnLst/>
            <a:rect l="l" t="t" r="r" b="b"/>
            <a:pathLst>
              <a:path w="580089" h="580089">
                <a:moveTo>
                  <a:pt x="0" y="0"/>
                </a:moveTo>
                <a:lnTo>
                  <a:pt x="580089" y="0"/>
                </a:lnTo>
                <a:lnTo>
                  <a:pt x="580089" y="580089"/>
                </a:lnTo>
                <a:lnTo>
                  <a:pt x="0" y="580089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358" name="Freeform 358"/>
          <p:cNvSpPr/>
          <p:nvPr/>
        </p:nvSpPr>
        <p:spPr>
          <a:xfrm>
            <a:off x="17331407" y="4705771"/>
            <a:ext cx="775115" cy="660463"/>
          </a:xfrm>
          <a:custGeom>
            <a:avLst/>
            <a:gdLst/>
            <a:ahLst/>
            <a:cxnLst/>
            <a:rect l="l" t="t" r="r" b="b"/>
            <a:pathLst>
              <a:path w="775115" h="660463">
                <a:moveTo>
                  <a:pt x="0" y="0"/>
                </a:moveTo>
                <a:lnTo>
                  <a:pt x="775115" y="0"/>
                </a:lnTo>
                <a:lnTo>
                  <a:pt x="775115" y="660463"/>
                </a:lnTo>
                <a:lnTo>
                  <a:pt x="0" y="660463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359" name="Freeform 359"/>
          <p:cNvSpPr/>
          <p:nvPr/>
        </p:nvSpPr>
        <p:spPr>
          <a:xfrm>
            <a:off x="12794112" y="1724243"/>
            <a:ext cx="728446" cy="728446"/>
          </a:xfrm>
          <a:custGeom>
            <a:avLst/>
            <a:gdLst/>
            <a:ahLst/>
            <a:cxnLst/>
            <a:rect l="l" t="t" r="r" b="b"/>
            <a:pathLst>
              <a:path w="728446" h="728446">
                <a:moveTo>
                  <a:pt x="0" y="0"/>
                </a:moveTo>
                <a:lnTo>
                  <a:pt x="728446" y="0"/>
                </a:lnTo>
                <a:lnTo>
                  <a:pt x="728446" y="728446"/>
                </a:lnTo>
                <a:lnTo>
                  <a:pt x="0" y="728446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360" name="Freeform 360"/>
          <p:cNvSpPr/>
          <p:nvPr/>
        </p:nvSpPr>
        <p:spPr>
          <a:xfrm>
            <a:off x="10477656" y="9203397"/>
            <a:ext cx="640624" cy="640624"/>
          </a:xfrm>
          <a:custGeom>
            <a:avLst/>
            <a:gdLst/>
            <a:ahLst/>
            <a:cxnLst/>
            <a:rect l="l" t="t" r="r" b="b"/>
            <a:pathLst>
              <a:path w="640624" h="640624">
                <a:moveTo>
                  <a:pt x="0" y="0"/>
                </a:moveTo>
                <a:lnTo>
                  <a:pt x="640624" y="0"/>
                </a:lnTo>
                <a:lnTo>
                  <a:pt x="640624" y="640624"/>
                </a:lnTo>
                <a:lnTo>
                  <a:pt x="0" y="640624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361" name="Freeform 361"/>
          <p:cNvSpPr/>
          <p:nvPr/>
        </p:nvSpPr>
        <p:spPr>
          <a:xfrm rot="-939153">
            <a:off x="1266044" y="6394231"/>
            <a:ext cx="585717" cy="581324"/>
          </a:xfrm>
          <a:custGeom>
            <a:avLst/>
            <a:gdLst/>
            <a:ahLst/>
            <a:cxnLst/>
            <a:rect l="l" t="t" r="r" b="b"/>
            <a:pathLst>
              <a:path w="585717" h="581324">
                <a:moveTo>
                  <a:pt x="0" y="0"/>
                </a:moveTo>
                <a:lnTo>
                  <a:pt x="585716" y="0"/>
                </a:lnTo>
                <a:lnTo>
                  <a:pt x="585716" y="581324"/>
                </a:lnTo>
                <a:lnTo>
                  <a:pt x="0" y="581324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62" name="Freeform 362"/>
          <p:cNvSpPr/>
          <p:nvPr/>
        </p:nvSpPr>
        <p:spPr>
          <a:xfrm rot="1970979">
            <a:off x="7318265" y="2237047"/>
            <a:ext cx="436180" cy="425276"/>
          </a:xfrm>
          <a:custGeom>
            <a:avLst/>
            <a:gdLst/>
            <a:ahLst/>
            <a:cxnLst/>
            <a:rect l="l" t="t" r="r" b="b"/>
            <a:pathLst>
              <a:path w="436180" h="425276">
                <a:moveTo>
                  <a:pt x="0" y="0"/>
                </a:moveTo>
                <a:lnTo>
                  <a:pt x="436180" y="0"/>
                </a:lnTo>
                <a:lnTo>
                  <a:pt x="436180" y="425276"/>
                </a:lnTo>
                <a:lnTo>
                  <a:pt x="0" y="425276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pic>
        <p:nvPicPr>
          <p:cNvPr id="365" name="Picture 364">
            <a:extLst>
              <a:ext uri="{FF2B5EF4-FFF2-40B4-BE49-F238E27FC236}">
                <a16:creationId xmlns:a16="http://schemas.microsoft.com/office/drawing/2014/main" id="{CFDEC096-0869-8BF3-DD0F-3ED2B1BC96D9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3893275" y="3009296"/>
            <a:ext cx="10366201" cy="4631932"/>
          </a:xfrm>
          <a:prstGeom prst="rect">
            <a:avLst/>
          </a:prstGeom>
        </p:spPr>
      </p:pic>
      <p:pic>
        <p:nvPicPr>
          <p:cNvPr id="366" name="Picture 365">
            <a:extLst>
              <a:ext uri="{FF2B5EF4-FFF2-40B4-BE49-F238E27FC236}">
                <a16:creationId xmlns:a16="http://schemas.microsoft.com/office/drawing/2014/main" id="{85B76E24-2013-98C1-8193-725524D20985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6794499" y="2806125"/>
            <a:ext cx="4699000" cy="12573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8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6509" y="543511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25310" y="5342437"/>
            <a:ext cx="299063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/>
          <p:cNvSpPr/>
          <p:nvPr/>
        </p:nvSpPr>
        <p:spPr>
          <a:xfrm>
            <a:off x="11625310" y="6181954"/>
            <a:ext cx="299063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5426" y="4709574"/>
            <a:ext cx="2072430" cy="2249584"/>
          </a:xfrm>
          <a:custGeom>
            <a:avLst/>
            <a:gdLst/>
            <a:ahLst/>
            <a:cxnLst/>
            <a:rect l="l" t="t" r="r" b="b"/>
            <a:pathLst>
              <a:path w="2072430" h="2249584">
                <a:moveTo>
                  <a:pt x="0" y="0"/>
                </a:moveTo>
                <a:lnTo>
                  <a:pt x="2072429" y="0"/>
                </a:lnTo>
                <a:lnTo>
                  <a:pt x="2072429" y="2249584"/>
                </a:lnTo>
                <a:lnTo>
                  <a:pt x="0" y="2249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 dirty="0" err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</a:t>
            </a:r>
            <a:r>
              <a:rPr lang="en-US" sz="4500" b="1" dirty="0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00" b="1" dirty="0" err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em</a:t>
            </a:r>
            <a:r>
              <a:rPr lang="en-US" sz="4500" b="1" dirty="0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: Con </a:t>
            </a:r>
            <a:r>
              <a:rPr lang="en-US" sz="4500" b="1" dirty="0" err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gì</a:t>
            </a:r>
            <a:r>
              <a:rPr lang="en-US" sz="4500" b="1" dirty="0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00" b="1" dirty="0" err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đây</a:t>
            </a:r>
            <a:r>
              <a:rPr lang="en-US" sz="4500" b="1" dirty="0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 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52987" y="5516231"/>
            <a:ext cx="1735845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endParaRPr lang="en-US" sz="2400" b="1" dirty="0">
              <a:solidFill>
                <a:srgbClr val="FFFFFF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332787" y="5516231"/>
            <a:ext cx="1008998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endParaRPr lang="en-US" sz="2400" b="1" dirty="0">
              <a:solidFill>
                <a:srgbClr val="FFFFFF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059540" y="5583290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Voi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82236" y="5568258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Chim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sẻ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46660" y="6431607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Heo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81704" y="6441989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Bò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781801" y="1486949"/>
            <a:ext cx="4734862" cy="58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2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52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8A9EA-CFD9-06BB-6507-C1AECB96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407484-42CA-F14A-4E22-B952911B3CE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17A2810-BCF2-A144-138C-41B613602139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3A0A30-C6EF-7C33-1C89-65FCD0632DD9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2EED72-6DC2-8618-0AC0-9352F7D67395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7FF3A72-46D9-D305-A090-1D3101712B81}"/>
              </a:ext>
            </a:extLst>
          </p:cNvPr>
          <p:cNvSpPr/>
          <p:nvPr/>
        </p:nvSpPr>
        <p:spPr>
          <a:xfrm>
            <a:off x="11625310" y="5342437"/>
            <a:ext cx="299063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3ECDBB0-E225-7ABF-8F5F-468D0CA733A4}"/>
              </a:ext>
            </a:extLst>
          </p:cNvPr>
          <p:cNvSpPr/>
          <p:nvPr/>
        </p:nvSpPr>
        <p:spPr>
          <a:xfrm>
            <a:off x="11625310" y="6181954"/>
            <a:ext cx="2990633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71DFC3B-FF4A-EEBE-8E27-CE44877713A3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722FE73-E711-196C-E7FD-B18C015FA59F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349B8D2-4F9F-C639-AB1E-90FB7CB19443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E0D72C1-1958-C4D4-4712-425FA072FE45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F0B6052-812B-01B8-A1E7-60C6123EC5A6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76643A9-0F86-28C8-7329-76CDADA10E8F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451EAFA-2F5C-04ED-7608-C42619744EA0}"/>
              </a:ext>
            </a:extLst>
          </p:cNvPr>
          <p:cNvSpPr/>
          <p:nvPr/>
        </p:nvSpPr>
        <p:spPr>
          <a:xfrm>
            <a:off x="4875426" y="4709574"/>
            <a:ext cx="2072430" cy="2249584"/>
          </a:xfrm>
          <a:custGeom>
            <a:avLst/>
            <a:gdLst/>
            <a:ahLst/>
            <a:cxnLst/>
            <a:rect l="l" t="t" r="r" b="b"/>
            <a:pathLst>
              <a:path w="2072430" h="2249584">
                <a:moveTo>
                  <a:pt x="0" y="0"/>
                </a:moveTo>
                <a:lnTo>
                  <a:pt x="2072429" y="0"/>
                </a:lnTo>
                <a:lnTo>
                  <a:pt x="2072429" y="2249584"/>
                </a:lnTo>
                <a:lnTo>
                  <a:pt x="0" y="2249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4D18BA8-A638-FA35-9763-F79D60AB568A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9A41FE8-683A-37E4-BCFF-F3737C069CBF}"/>
              </a:ext>
            </a:extLst>
          </p:cNvPr>
          <p:cNvSpPr txBox="1"/>
          <p:nvPr/>
        </p:nvSpPr>
        <p:spPr>
          <a:xfrm>
            <a:off x="9252987" y="5516231"/>
            <a:ext cx="1735845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endParaRPr lang="en-US" sz="2400" b="1" dirty="0">
              <a:solidFill>
                <a:srgbClr val="FFFFFF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E9D983E-BE38-0E4D-9089-314DF5E5CBC5}"/>
              </a:ext>
            </a:extLst>
          </p:cNvPr>
          <p:cNvSpPr txBox="1"/>
          <p:nvPr/>
        </p:nvSpPr>
        <p:spPr>
          <a:xfrm>
            <a:off x="12332787" y="5516231"/>
            <a:ext cx="1008998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endParaRPr lang="en-US" sz="2400" b="1" dirty="0">
              <a:solidFill>
                <a:srgbClr val="FFFFFF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EBFF3F5-2C23-33ED-7145-27EF5079CC9A}"/>
              </a:ext>
            </a:extLst>
          </p:cNvPr>
          <p:cNvSpPr txBox="1"/>
          <p:nvPr/>
        </p:nvSpPr>
        <p:spPr>
          <a:xfrm>
            <a:off x="8059540" y="5583290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Voi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AA26DE9-CD5E-5530-69A7-9032FAA67283}"/>
              </a:ext>
            </a:extLst>
          </p:cNvPr>
          <p:cNvSpPr txBox="1"/>
          <p:nvPr/>
        </p:nvSpPr>
        <p:spPr>
          <a:xfrm>
            <a:off x="11582236" y="5568258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Chim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sẻ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20150E9F-D3D2-48AD-5066-A0262521ED37}"/>
              </a:ext>
            </a:extLst>
          </p:cNvPr>
          <p:cNvSpPr txBox="1"/>
          <p:nvPr/>
        </p:nvSpPr>
        <p:spPr>
          <a:xfrm>
            <a:off x="8146660" y="6431607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Heo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3ED6537E-EAB5-E754-A2F2-776619838963}"/>
              </a:ext>
            </a:extLst>
          </p:cNvPr>
          <p:cNvSpPr txBox="1"/>
          <p:nvPr/>
        </p:nvSpPr>
        <p:spPr>
          <a:xfrm>
            <a:off x="10981704" y="6441989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Bò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60ECE816-F55B-96B0-674F-A2923A7450F2}"/>
              </a:ext>
            </a:extLst>
          </p:cNvPr>
          <p:cNvSpPr txBox="1"/>
          <p:nvPr/>
        </p:nvSpPr>
        <p:spPr>
          <a:xfrm>
            <a:off x="6781801" y="1486949"/>
            <a:ext cx="4734862" cy="58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200" b="1" dirty="0" err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</a:t>
            </a:r>
            <a:r>
              <a:rPr lang="en-US" sz="5200" b="1" dirty="0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 1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DEA9FF7-4CD4-EE64-F5C2-D9E2AD2A8173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</p:spTree>
    <p:extLst>
      <p:ext uri="{BB962C8B-B14F-4D97-AF65-F5344CB8AC3E}">
        <p14:creationId xmlns:p14="http://schemas.microsoft.com/office/powerpoint/2010/main" val="13503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/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01323" y="4535956"/>
            <a:ext cx="1739870" cy="2596820"/>
          </a:xfrm>
          <a:custGeom>
            <a:avLst/>
            <a:gdLst/>
            <a:ahLst/>
            <a:cxnLst/>
            <a:rect l="l" t="t" r="r" b="b"/>
            <a:pathLst>
              <a:path w="1739870" h="2596820">
                <a:moveTo>
                  <a:pt x="0" y="0"/>
                </a:moveTo>
                <a:lnTo>
                  <a:pt x="1739870" y="0"/>
                </a:lnTo>
                <a:lnTo>
                  <a:pt x="1739870" y="2596820"/>
                </a:lnTo>
                <a:lnTo>
                  <a:pt x="0" y="25968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91376" y="1486949"/>
            <a:ext cx="3697456" cy="60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90ACF9-ABC9-4049-6E28-8E6F3B03A736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26558D06-01AB-A002-99CB-A5A4B28CC81B}"/>
              </a:ext>
            </a:extLst>
          </p:cNvPr>
          <p:cNvSpPr txBox="1"/>
          <p:nvPr/>
        </p:nvSpPr>
        <p:spPr>
          <a:xfrm>
            <a:off x="8588764" y="5584455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72817295-D8A2-6BBF-28B6-C3EE079592EC}"/>
              </a:ext>
            </a:extLst>
          </p:cNvPr>
          <p:cNvSpPr txBox="1"/>
          <p:nvPr/>
        </p:nvSpPr>
        <p:spPr>
          <a:xfrm>
            <a:off x="11371905" y="5584455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23880979-094E-304E-5B72-FE2606A10ADE}"/>
              </a:ext>
            </a:extLst>
          </p:cNvPr>
          <p:cNvSpPr txBox="1"/>
          <p:nvPr/>
        </p:nvSpPr>
        <p:spPr>
          <a:xfrm>
            <a:off x="8146660" y="6431607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Heo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1A8F23AD-6337-8036-943D-05EAA3102F3C}"/>
              </a:ext>
            </a:extLst>
          </p:cNvPr>
          <p:cNvSpPr txBox="1"/>
          <p:nvPr/>
        </p:nvSpPr>
        <p:spPr>
          <a:xfrm>
            <a:off x="11140299" y="643873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Nai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AAA3-6BD5-1326-5F35-57291A1FF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9EEEF8-7ADB-A5F2-32BB-DD7AC786512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39F9C3-FB0F-4091-9906-4891E917DE29}"/>
              </a:ext>
            </a:extLst>
          </p:cNvPr>
          <p:cNvSpPr/>
          <p:nvPr/>
        </p:nvSpPr>
        <p:spPr>
          <a:xfrm>
            <a:off x="2351808" y="1331382"/>
            <a:ext cx="13584385" cy="7624236"/>
          </a:xfrm>
          <a:custGeom>
            <a:avLst/>
            <a:gdLst/>
            <a:ahLst/>
            <a:cxnLst/>
            <a:rect l="l" t="t" r="r" b="b"/>
            <a:pathLst>
              <a:path w="13584385" h="7624236">
                <a:moveTo>
                  <a:pt x="0" y="0"/>
                </a:moveTo>
                <a:lnTo>
                  <a:pt x="13584384" y="0"/>
                </a:lnTo>
                <a:lnTo>
                  <a:pt x="13584384" y="7624236"/>
                </a:lnTo>
                <a:lnTo>
                  <a:pt x="0" y="7624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CA4F16-DE6D-FF0E-DC0A-342A610CC4F8}"/>
              </a:ext>
            </a:extLst>
          </p:cNvPr>
          <p:cNvSpPr/>
          <p:nvPr/>
        </p:nvSpPr>
        <p:spPr>
          <a:xfrm>
            <a:off x="8616509" y="5340093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6"/>
                </a:lnTo>
                <a:lnTo>
                  <a:pt x="0" y="62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AF62B7-4431-C4C8-E8BE-13BBD024BE37}"/>
              </a:ext>
            </a:extLst>
          </p:cNvPr>
          <p:cNvSpPr/>
          <p:nvPr/>
        </p:nvSpPr>
        <p:spPr>
          <a:xfrm>
            <a:off x="861650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48466EC-C380-E8B9-A61A-0EDC530F9F5B}"/>
              </a:ext>
            </a:extLst>
          </p:cNvPr>
          <p:cNvSpPr/>
          <p:nvPr/>
        </p:nvSpPr>
        <p:spPr>
          <a:xfrm>
            <a:off x="11715789" y="5342437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cap="rnd">
            <a:noFill/>
            <a:prstDash val="solid"/>
            <a:round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B49799E-BF57-44DC-7223-9ED0AE0F17D5}"/>
              </a:ext>
            </a:extLst>
          </p:cNvPr>
          <p:cNvSpPr/>
          <p:nvPr/>
        </p:nvSpPr>
        <p:spPr>
          <a:xfrm>
            <a:off x="11715789" y="6181954"/>
            <a:ext cx="2900154" cy="622786"/>
          </a:xfrm>
          <a:custGeom>
            <a:avLst/>
            <a:gdLst/>
            <a:ahLst/>
            <a:cxnLst/>
            <a:rect l="l" t="t" r="r" b="b"/>
            <a:pathLst>
              <a:path w="2900154" h="622786">
                <a:moveTo>
                  <a:pt x="0" y="0"/>
                </a:moveTo>
                <a:lnTo>
                  <a:pt x="2900154" y="0"/>
                </a:lnTo>
                <a:lnTo>
                  <a:pt x="2900154" y="622787"/>
                </a:lnTo>
                <a:lnTo>
                  <a:pt x="0" y="62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06980"/>
            </a:stretch>
          </a:blipFill>
          <a:ln cap="rnd">
            <a:noFill/>
            <a:prstDash val="solid"/>
            <a:round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33B00E4-153A-BDF6-06EF-6FFE21EC7614}"/>
              </a:ext>
            </a:extLst>
          </p:cNvPr>
          <p:cNvSpPr/>
          <p:nvPr/>
        </p:nvSpPr>
        <p:spPr>
          <a:xfrm flipH="1">
            <a:off x="14844543" y="4440092"/>
            <a:ext cx="2251231" cy="5558596"/>
          </a:xfrm>
          <a:custGeom>
            <a:avLst/>
            <a:gdLst/>
            <a:ahLst/>
            <a:cxnLst/>
            <a:rect l="l" t="t" r="r" b="b"/>
            <a:pathLst>
              <a:path w="2251231" h="5558596">
                <a:moveTo>
                  <a:pt x="2251231" y="0"/>
                </a:moveTo>
                <a:lnTo>
                  <a:pt x="0" y="0"/>
                </a:lnTo>
                <a:lnTo>
                  <a:pt x="0" y="5558596"/>
                </a:lnTo>
                <a:lnTo>
                  <a:pt x="2251231" y="5558596"/>
                </a:lnTo>
                <a:lnTo>
                  <a:pt x="22512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2C53D74-88D2-8B04-7219-F5979E5EE15F}"/>
              </a:ext>
            </a:extLst>
          </p:cNvPr>
          <p:cNvSpPr/>
          <p:nvPr/>
        </p:nvSpPr>
        <p:spPr>
          <a:xfrm>
            <a:off x="-13104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D73CE29-2311-C6C3-171D-614C0E2CC45D}"/>
              </a:ext>
            </a:extLst>
          </p:cNvPr>
          <p:cNvSpPr/>
          <p:nvPr/>
        </p:nvSpPr>
        <p:spPr>
          <a:xfrm>
            <a:off x="5486400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9E8FA35-C545-5B41-8E1E-1B9F7AAB2A48}"/>
              </a:ext>
            </a:extLst>
          </p:cNvPr>
          <p:cNvSpPr/>
          <p:nvPr/>
        </p:nvSpPr>
        <p:spPr>
          <a:xfrm>
            <a:off x="12283291" y="8028432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1128B2F-F676-5C59-C497-14DE056CF201}"/>
              </a:ext>
            </a:extLst>
          </p:cNvPr>
          <p:cNvSpPr/>
          <p:nvPr/>
        </p:nvSpPr>
        <p:spPr>
          <a:xfrm>
            <a:off x="1390555" y="2754606"/>
            <a:ext cx="1485768" cy="1285190"/>
          </a:xfrm>
          <a:custGeom>
            <a:avLst/>
            <a:gdLst/>
            <a:ahLst/>
            <a:cxnLst/>
            <a:rect l="l" t="t" r="r" b="b"/>
            <a:pathLst>
              <a:path w="1485768" h="1285190">
                <a:moveTo>
                  <a:pt x="0" y="0"/>
                </a:moveTo>
                <a:lnTo>
                  <a:pt x="1485769" y="0"/>
                </a:lnTo>
                <a:lnTo>
                  <a:pt x="1485769" y="1285189"/>
                </a:lnTo>
                <a:lnTo>
                  <a:pt x="0" y="1285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4F6CE1D-C80C-8187-9ACE-C3802FCF0D14}"/>
              </a:ext>
            </a:extLst>
          </p:cNvPr>
          <p:cNvSpPr/>
          <p:nvPr/>
        </p:nvSpPr>
        <p:spPr>
          <a:xfrm>
            <a:off x="3978297" y="3764059"/>
            <a:ext cx="3866687" cy="3774854"/>
          </a:xfrm>
          <a:custGeom>
            <a:avLst/>
            <a:gdLst/>
            <a:ahLst/>
            <a:cxnLst/>
            <a:rect l="l" t="t" r="r" b="b"/>
            <a:pathLst>
              <a:path w="3866687" h="3774854">
                <a:moveTo>
                  <a:pt x="0" y="0"/>
                </a:moveTo>
                <a:lnTo>
                  <a:pt x="3866687" y="0"/>
                </a:lnTo>
                <a:lnTo>
                  <a:pt x="3866687" y="3774854"/>
                </a:lnTo>
                <a:lnTo>
                  <a:pt x="0" y="3774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DA5B471-6ABB-26C6-0070-996C088C4B9E}"/>
              </a:ext>
            </a:extLst>
          </p:cNvPr>
          <p:cNvSpPr/>
          <p:nvPr/>
        </p:nvSpPr>
        <p:spPr>
          <a:xfrm>
            <a:off x="4901323" y="4535956"/>
            <a:ext cx="1739870" cy="2596820"/>
          </a:xfrm>
          <a:custGeom>
            <a:avLst/>
            <a:gdLst/>
            <a:ahLst/>
            <a:cxnLst/>
            <a:rect l="l" t="t" r="r" b="b"/>
            <a:pathLst>
              <a:path w="1739870" h="2596820">
                <a:moveTo>
                  <a:pt x="0" y="0"/>
                </a:moveTo>
                <a:lnTo>
                  <a:pt x="1739870" y="0"/>
                </a:lnTo>
                <a:lnTo>
                  <a:pt x="1739870" y="2596820"/>
                </a:lnTo>
                <a:lnTo>
                  <a:pt x="0" y="25968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1540620-9EB8-3D69-D0C5-3889E7935249}"/>
              </a:ext>
            </a:extLst>
          </p:cNvPr>
          <p:cNvSpPr txBox="1"/>
          <p:nvPr/>
        </p:nvSpPr>
        <p:spPr>
          <a:xfrm>
            <a:off x="8481996" y="4262017"/>
            <a:ext cx="6133947" cy="88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>
                <a:solidFill>
                  <a:srgbClr val="368934"/>
                </a:solidFill>
                <a:latin typeface="UTM Avo Bold"/>
                <a:ea typeface="UTM Avo Bold"/>
                <a:cs typeface="UTM Avo Bold"/>
                <a:sym typeface="UTM Avo Bold"/>
              </a:rPr>
              <a:t>Đố em: Con gì đây 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774C672-66D5-352F-073E-4C9C8B79DD77}"/>
              </a:ext>
            </a:extLst>
          </p:cNvPr>
          <p:cNvSpPr txBox="1"/>
          <p:nvPr/>
        </p:nvSpPr>
        <p:spPr>
          <a:xfrm>
            <a:off x="7291376" y="1486949"/>
            <a:ext cx="3697456" cy="60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1">
                <a:solidFill>
                  <a:srgbClr val="FFFFFF"/>
                </a:solidFill>
                <a:latin typeface="UTM Avo Bold"/>
                <a:ea typeface="UTM Avo Bold"/>
                <a:cs typeface="UTM Avo Bold"/>
                <a:sym typeface="UTM Avo Bold"/>
              </a:rPr>
              <a:t>Câu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CB3BAE-E01E-85D3-6719-50911B66944A}"/>
              </a:ext>
            </a:extLst>
          </p:cNvPr>
          <p:cNvSpPr txBox="1"/>
          <p:nvPr/>
        </p:nvSpPr>
        <p:spPr>
          <a:xfrm>
            <a:off x="4735244" y="2687099"/>
            <a:ext cx="881751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ln w="57150">
                  <a:solidFill>
                    <a:srgbClr val="945200"/>
                  </a:solidFill>
                </a:ln>
                <a:solidFill>
                  <a:srgbClr val="D88B03"/>
                </a:solidFill>
                <a:latin typeface="#9Slide07 SVNZiclets Medium"/>
                <a:ea typeface="#9Slide07 SVNZiclets Medium"/>
                <a:cs typeface="#9Slide07 SVNZiclets Medium"/>
                <a:sym typeface="#9Slide07 SVNZiclets Medium"/>
              </a:rPr>
              <a:t>ĐOÁN CON VẬT?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BAD66CD2-0121-8163-0FF7-59F649249A62}"/>
              </a:ext>
            </a:extLst>
          </p:cNvPr>
          <p:cNvSpPr txBox="1"/>
          <p:nvPr/>
        </p:nvSpPr>
        <p:spPr>
          <a:xfrm>
            <a:off x="8588764" y="5584455"/>
            <a:ext cx="2810436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a.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Tê</a:t>
            </a: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giác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BA18ABC7-B7D9-E718-89C9-1EE03790B098}"/>
              </a:ext>
            </a:extLst>
          </p:cNvPr>
          <p:cNvSpPr txBox="1"/>
          <p:nvPr/>
        </p:nvSpPr>
        <p:spPr>
          <a:xfrm>
            <a:off x="11371905" y="5584455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c. </a:t>
            </a:r>
            <a:r>
              <a:rPr lang="en-US" sz="4000" b="1" dirty="0" err="1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Ngựa</a:t>
            </a:r>
            <a:endParaRPr lang="en-US" sz="4000" b="1" dirty="0">
              <a:solidFill>
                <a:srgbClr val="FFFFFF"/>
              </a:solidFill>
              <a:latin typeface="UTM Avo" panose="02040603050506020204" pitchFamily="18"/>
              <a:ea typeface="Nunito Semi-Bold"/>
              <a:cs typeface="Nunito Semi-Bold"/>
              <a:sym typeface="Nunito Semi-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F2B56BC-F329-ECD3-9637-72FE628EBD89}"/>
              </a:ext>
            </a:extLst>
          </p:cNvPr>
          <p:cNvSpPr txBox="1"/>
          <p:nvPr/>
        </p:nvSpPr>
        <p:spPr>
          <a:xfrm>
            <a:off x="8146660" y="6431607"/>
            <a:ext cx="283991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b. Heo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DC8299B6-AC04-2F76-E72C-BCA408FE64EE}"/>
              </a:ext>
            </a:extLst>
          </p:cNvPr>
          <p:cNvSpPr txBox="1"/>
          <p:nvPr/>
        </p:nvSpPr>
        <p:spPr>
          <a:xfrm>
            <a:off x="11140299" y="6438732"/>
            <a:ext cx="2859390" cy="34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4000" b="1" dirty="0">
                <a:solidFill>
                  <a:srgbClr val="FFFFFF"/>
                </a:solidFill>
                <a:latin typeface="UTM Avo" panose="02040603050506020204" pitchFamily="18"/>
                <a:ea typeface="Nunito Semi-Bold"/>
                <a:cs typeface="Nunito Semi-Bold"/>
                <a:sym typeface="Nunito Semi-Bold"/>
              </a:rPr>
              <a:t>d. Nai</a:t>
            </a:r>
          </a:p>
        </p:txBody>
      </p:sp>
    </p:spTree>
    <p:extLst>
      <p:ext uri="{BB962C8B-B14F-4D97-AF65-F5344CB8AC3E}">
        <p14:creationId xmlns:p14="http://schemas.microsoft.com/office/powerpoint/2010/main" val="27110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1581</Words>
  <Application>Microsoft Office PowerPoint</Application>
  <PresentationFormat>Custom</PresentationFormat>
  <Paragraphs>227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UTM Avo</vt:lpstr>
      <vt:lpstr>Calibri</vt:lpstr>
      <vt:lpstr>SVN-Poky's</vt:lpstr>
      <vt:lpstr>#9Slide07 SVNZiclets Medium</vt:lpstr>
      <vt:lpstr>Nunito Medium</vt:lpstr>
      <vt:lpstr>Arial</vt:lpstr>
      <vt:lpstr>Nunito Semi-Bold</vt:lpstr>
      <vt:lpstr>UTM Avo Bold</vt:lpstr>
      <vt:lpstr>Times New Roman</vt:lpstr>
      <vt:lpstr>Aptos Display</vt:lpstr>
      <vt:lpstr>SVN-Newton</vt:lpstr>
      <vt:lpstr>Aptos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</dc:title>
  <cp:lastModifiedBy>Hà Thị Khánh Huyền</cp:lastModifiedBy>
  <cp:revision>9</cp:revision>
  <dcterms:created xsi:type="dcterms:W3CDTF">2006-08-16T00:00:00Z</dcterms:created>
  <dcterms:modified xsi:type="dcterms:W3CDTF">2025-12-29T08:20:01Z</dcterms:modified>
  <dc:identifier>DAG8avaT9Dc</dc:identifier>
</cp:coreProperties>
</file>