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9"/>
  </p:notesMasterIdLst>
  <p:sldIdLst>
    <p:sldId id="259" r:id="rId3"/>
    <p:sldId id="260" r:id="rId4"/>
    <p:sldId id="338" r:id="rId5"/>
    <p:sldId id="261" r:id="rId6"/>
    <p:sldId id="258" r:id="rId7"/>
    <p:sldId id="262" r:id="rId8"/>
    <p:sldId id="263" r:id="rId9"/>
    <p:sldId id="264" r:id="rId10"/>
    <p:sldId id="440" r:id="rId11"/>
    <p:sldId id="267" r:id="rId12"/>
    <p:sldId id="266" r:id="rId13"/>
    <p:sldId id="345" r:id="rId14"/>
    <p:sldId id="304" r:id="rId15"/>
    <p:sldId id="296" r:id="rId16"/>
    <p:sldId id="423" r:id="rId17"/>
    <p:sldId id="313" r:id="rId18"/>
    <p:sldId id="435" r:id="rId19"/>
    <p:sldId id="411" r:id="rId20"/>
    <p:sldId id="410" r:id="rId21"/>
    <p:sldId id="424" r:id="rId22"/>
    <p:sldId id="298" r:id="rId23"/>
    <p:sldId id="385" r:id="rId24"/>
    <p:sldId id="301" r:id="rId25"/>
    <p:sldId id="299" r:id="rId26"/>
    <p:sldId id="397" r:id="rId27"/>
    <p:sldId id="270" r:id="rId28"/>
    <p:sldId id="387" r:id="rId29"/>
    <p:sldId id="389" r:id="rId30"/>
    <p:sldId id="390" r:id="rId31"/>
    <p:sldId id="427" r:id="rId32"/>
    <p:sldId id="428" r:id="rId33"/>
    <p:sldId id="429" r:id="rId34"/>
    <p:sldId id="417" r:id="rId35"/>
    <p:sldId id="274" r:id="rId36"/>
    <p:sldId id="284" r:id="rId37"/>
    <p:sldId id="28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94B"/>
    <a:srgbClr val="752801"/>
    <a:srgbClr val="255A01"/>
    <a:srgbClr val="D46079"/>
    <a:srgbClr val="F5EB60"/>
    <a:srgbClr val="ADE1E1"/>
    <a:srgbClr val="C5677B"/>
    <a:srgbClr val="354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8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68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B1C2A-9536-4149-8B62-9A9B1CA87E40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FA823-EF47-44D4-A2F9-53004700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23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đáp án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C3527-4669-411E-A7F8-143125FF0E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81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776D4-7176-43B5-B81F-5A3CBA5309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45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659F2-5A08-401C-9263-0ACCEF8655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2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776D4-7176-43B5-B81F-5A3CBA5309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7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776D4-7176-43B5-B81F-5A3CBA5309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3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5" Type="http://schemas.openxmlformats.org/officeDocument/2006/relationships/image" Target="../media/image14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107C28A5-3D27-6E6D-8BEB-7BE2CA0139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366" t="25037" r="14058" b="6222"/>
          <a:stretch>
            <a:fillRect/>
          </a:stretch>
        </p:blipFill>
        <p:spPr>
          <a:xfrm>
            <a:off x="0" y="0"/>
            <a:ext cx="12221693" cy="6858000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926C551F-8D43-077E-8E20-B01B0C2A60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1540" y="3429000"/>
            <a:ext cx="10038611" cy="4937246"/>
          </a:xfrm>
          <a:prstGeom prst="rect">
            <a:avLst/>
          </a:prstGeom>
        </p:spPr>
      </p:pic>
      <p:pic>
        <p:nvPicPr>
          <p:cNvPr id="2" name="Hình ảnh 10">
            <a:extLst>
              <a:ext uri="{FF2B5EF4-FFF2-40B4-BE49-F238E27FC236}">
                <a16:creationId xmlns:a16="http://schemas.microsoft.com/office/drawing/2014/main" id="{95412855-BA73-3998-A8ED-36FEFA7B315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48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BB8C6E-5256-4ABB-C127-D11C24F3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4359087-A2DF-2C05-8FF7-97D0F6C82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8ACE48-BD3A-7F3F-2054-5CB2060673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7CB1C-B134-4DC0-896C-CBE88B25FA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22ED0EB-BD73-1AB1-A850-6994E54D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07E16-AF3D-DA31-CBC0-27757BDA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4D984-A7BC-4F3F-9AEA-AFDF96295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0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6E1CDD-7D42-4E2C-7A8D-D3A0B4F45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F59A721-D2A9-62F1-C58F-283EA7893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8D893C-32E3-460F-7094-ECDB0A966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7CB1C-B134-4DC0-896C-CBE88B25FA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5A3B6D-686C-C68A-4617-98DF22A6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07CFCD-DCFB-D745-E971-0B947F0B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4D984-A7BC-4F3F-9AEA-AFDF96295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99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1A65745-7352-3BFF-FDB2-9620DD039B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9441"/>
            <a:ext cx="12192000" cy="69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41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0EAA86A4-9CC2-3F5A-35EC-30253959BD90}"/>
              </a:ext>
            </a:extLst>
          </p:cNvPr>
          <p:cNvSpPr/>
          <p:nvPr userDrawn="1"/>
        </p:nvSpPr>
        <p:spPr>
          <a:xfrm>
            <a:off x="322881" y="222801"/>
            <a:ext cx="11546237" cy="64123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FB95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4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0EAA86A4-9CC2-3F5A-35EC-30253959BD90}"/>
              </a:ext>
            </a:extLst>
          </p:cNvPr>
          <p:cNvSpPr/>
          <p:nvPr userDrawn="1"/>
        </p:nvSpPr>
        <p:spPr>
          <a:xfrm>
            <a:off x="322881" y="170481"/>
            <a:ext cx="11546237" cy="63223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FB95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ồ họa 1">
            <a:extLst>
              <a:ext uri="{FF2B5EF4-FFF2-40B4-BE49-F238E27FC236}">
                <a16:creationId xmlns:a16="http://schemas.microsoft.com/office/drawing/2014/main" id="{3EABED83-8654-4001-C1A1-43AA459B5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5208" r="19167" b="2369"/>
          <a:stretch>
            <a:fillRect/>
          </a:stretch>
        </p:blipFill>
        <p:spPr>
          <a:xfrm>
            <a:off x="0" y="-1"/>
            <a:ext cx="12192000" cy="687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93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ảnh chụp màn hình, cầu vồng, phim hoạt hình, thiết kế&#10;&#10;Nội dung do AI tạo ra có thể không chính xác.">
            <a:extLst>
              <a:ext uri="{FF2B5EF4-FFF2-40B4-BE49-F238E27FC236}">
                <a16:creationId xmlns:a16="http://schemas.microsoft.com/office/drawing/2014/main" id="{B421BF74-1470-059A-B4ED-BA28D9EEE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50" y="0"/>
            <a:ext cx="12484100" cy="6858000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657B2C60-08D7-A4FC-C2C9-285AD6D602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9684" y="3063093"/>
            <a:ext cx="2587386" cy="3739435"/>
          </a:xfrm>
          <a:prstGeom prst="rect">
            <a:avLst/>
          </a:prstGeom>
        </p:spPr>
      </p:pic>
      <p:pic>
        <p:nvPicPr>
          <p:cNvPr id="19" name="Đồ họa 18">
            <a:extLst>
              <a:ext uri="{FF2B5EF4-FFF2-40B4-BE49-F238E27FC236}">
                <a16:creationId xmlns:a16="http://schemas.microsoft.com/office/drawing/2014/main" id="{766C51EF-C56C-4D03-FB8B-661156432E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17169" y="3066858"/>
            <a:ext cx="2582177" cy="3731906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id="{BB4852DC-7AFB-E7D1-27FF-0381BBA57B1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167724" y="3020159"/>
            <a:ext cx="2731676" cy="3947969"/>
          </a:xfrm>
          <a:prstGeom prst="rect">
            <a:avLst/>
          </a:prstGeom>
        </p:spPr>
      </p:pic>
      <p:pic>
        <p:nvPicPr>
          <p:cNvPr id="7" name="Đồ họa 6">
            <a:extLst>
              <a:ext uri="{FF2B5EF4-FFF2-40B4-BE49-F238E27FC236}">
                <a16:creationId xmlns:a16="http://schemas.microsoft.com/office/drawing/2014/main" id="{898FF439-5CBA-2B0D-7B3A-07FD580083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520998" y="6050642"/>
            <a:ext cx="13414630" cy="367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7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BF0B00-18CE-CF1B-8BCE-AB1CE05D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C9A880-766F-9106-0F6C-91459D4D4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2038CD1-4E4D-9465-4191-2D910C64E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28F7DE4-78EE-4C1E-98BB-0C6346958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21859-19B9-4823-B614-CACA1A067E2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4B5F3A-2F49-B845-04D0-7AFBC2CE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2A5F3C-E3A4-4DE8-5658-C2F425BE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C3940-16A6-4BB8-ABB1-2F3D62754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0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F93389-C7D3-AC23-6AF1-1F65C0CE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90E5ADA-1EDD-FDED-8A8A-66334D17D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62507DF-37C7-8BD7-53AE-518A6712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D80C9F2-50C1-11ED-C2D1-93C58137E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9A95771-226A-0BDB-98DC-8680F055C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01AFD65-2082-D158-99E9-5CCA9F3A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21859-19B9-4823-B614-CACA1A067E2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CFAFE18-62A4-EF78-3574-4F25987F5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E4792CB-B9D6-98D9-71E9-D03E6366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C3940-16A6-4BB8-ABB1-2F3D62754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6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B29F41-D5DD-48A4-B30D-59B17CB65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0E73DF-2B0D-554C-E3B1-C1986DA8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21859-19B9-4823-B614-CACA1A067E2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025E177-EE03-8D90-7A73-4232CD2F1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F2E04B6-4220-CB78-3549-98B1E93C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C3940-16A6-4BB8-ABB1-2F3D62754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5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2F7F514-544B-1E98-93CF-D184657812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21859-19B9-4823-B614-CACA1A067E2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CF32B3F-0C86-079E-F103-68298A3E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3F1F93D-42D2-909A-0FE1-71CDFBE6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C3940-16A6-4BB8-ABB1-2F3D62754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BC2E5E90-7328-A194-EB09-52982C5ACBFB}"/>
              </a:ext>
            </a:extLst>
          </p:cNvPr>
          <p:cNvSpPr/>
          <p:nvPr userDrawn="1"/>
        </p:nvSpPr>
        <p:spPr>
          <a:xfrm>
            <a:off x="427189" y="275258"/>
            <a:ext cx="11337622" cy="6307484"/>
          </a:xfrm>
          <a:custGeom>
            <a:avLst/>
            <a:gdLst>
              <a:gd name="connsiteX0" fmla="*/ 0 w 11337622"/>
              <a:gd name="connsiteY0" fmla="*/ 0 h 6307484"/>
              <a:gd name="connsiteX1" fmla="*/ 11337622 w 11337622"/>
              <a:gd name="connsiteY1" fmla="*/ 0 h 6307484"/>
              <a:gd name="connsiteX2" fmla="*/ 11337622 w 11337622"/>
              <a:gd name="connsiteY2" fmla="*/ 6307484 h 6307484"/>
              <a:gd name="connsiteX3" fmla="*/ 0 w 11337622"/>
              <a:gd name="connsiteY3" fmla="*/ 6307484 h 6307484"/>
              <a:gd name="connsiteX4" fmla="*/ 0 w 11337622"/>
              <a:gd name="connsiteY4" fmla="*/ 0 h 630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7622" h="6307484" fill="none" extrusionOk="0">
                <a:moveTo>
                  <a:pt x="0" y="0"/>
                </a:moveTo>
                <a:cubicBezTo>
                  <a:pt x="2678227" y="-33775"/>
                  <a:pt x="6996340" y="138873"/>
                  <a:pt x="11337622" y="0"/>
                </a:cubicBezTo>
                <a:cubicBezTo>
                  <a:pt x="11263851" y="2072804"/>
                  <a:pt x="11181739" y="5603234"/>
                  <a:pt x="11337622" y="6307484"/>
                </a:cubicBezTo>
                <a:cubicBezTo>
                  <a:pt x="8362682" y="6170154"/>
                  <a:pt x="1317707" y="6169628"/>
                  <a:pt x="0" y="6307484"/>
                </a:cubicBezTo>
                <a:cubicBezTo>
                  <a:pt x="152408" y="4153430"/>
                  <a:pt x="73868" y="722784"/>
                  <a:pt x="0" y="0"/>
                </a:cubicBezTo>
                <a:close/>
              </a:path>
              <a:path w="11337622" h="6307484" stroke="0" extrusionOk="0">
                <a:moveTo>
                  <a:pt x="0" y="0"/>
                </a:moveTo>
                <a:cubicBezTo>
                  <a:pt x="5345466" y="-101487"/>
                  <a:pt x="6830991" y="-162162"/>
                  <a:pt x="11337622" y="0"/>
                </a:cubicBezTo>
                <a:cubicBezTo>
                  <a:pt x="11398335" y="692127"/>
                  <a:pt x="11276550" y="4467469"/>
                  <a:pt x="11337622" y="6307484"/>
                </a:cubicBezTo>
                <a:cubicBezTo>
                  <a:pt x="7062152" y="6357549"/>
                  <a:pt x="4219732" y="6149035"/>
                  <a:pt x="0" y="6307484"/>
                </a:cubicBezTo>
                <a:cubicBezTo>
                  <a:pt x="-24452" y="4753720"/>
                  <a:pt x="-67663" y="28510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D46079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5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FD088E-B4AC-D398-6DDF-E59898BED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712A691-E3EB-CBBF-55CC-4E3BD4ED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9939B24-559B-7C21-5847-E7485B9B7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598693-6C60-FB35-B4A2-5FE91155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21859-19B9-4823-B614-CACA1A067E2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39E7438-F832-8642-77D0-61EDC16C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451A8A8-9CD9-39B5-98FE-1FBF162E2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C3940-16A6-4BB8-ABB1-2F3D62754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25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FFC38A-27F6-540B-6DA6-A8B68BA9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3948FB6-D06D-0F5F-2C59-A0EEB0736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B1428C-4072-1F11-A7E2-D15081A58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A38DEFE-9D81-7D70-EAC9-EBFA49BF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21859-19B9-4823-B614-CACA1A067E2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EDB46C0-D3DE-3D40-A316-17FDE6BB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950A5-3C24-D168-B9D5-2A3C9BD6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C3940-16A6-4BB8-ABB1-2F3D62754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67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431A89-03D7-F29E-9502-F57A821E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A205657-0970-92B5-9910-900C5FC76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8974C5-2163-060B-780E-F8935290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21859-19B9-4823-B614-CACA1A067E2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91A2D4-C45C-B705-A157-6A764250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0599D-76EF-9C0F-DE26-06ACA959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C3940-16A6-4BB8-ABB1-2F3D62754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4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637EEF4-F660-687A-7B76-85550049FD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0A9805A-9B6E-235F-B00A-E8DF3D472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A63752-9339-C117-00C1-47B7657A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21859-19B9-4823-B614-CACA1A067E24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947128-F636-C884-9C4F-16F41435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D8CBA34-7732-2062-1E4B-40B4D3A3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C3940-16A6-4BB8-ABB1-2F3D62754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05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B8C9A8-E388-21B8-D7EC-17ECA44FF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896015-6EB5-F05A-1AEE-6C969C45D289}"/>
              </a:ext>
            </a:extLst>
          </p:cNvPr>
          <p:cNvSpPr/>
          <p:nvPr userDrawn="1"/>
        </p:nvSpPr>
        <p:spPr>
          <a:xfrm>
            <a:off x="322881" y="170481"/>
            <a:ext cx="11546237" cy="63223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FB95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9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89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BDFCB2-878D-0F6C-638C-F00921169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61C423-2A3C-412B-B5A8-94E05569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E50B85A-2ED4-C3D1-17CD-916901235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5293C65-364A-9EB7-14A7-46E31DDEE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7CB1C-B134-4DC0-896C-CBE88B25FA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75A8F96-168A-7984-5EF2-5E05BB11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42B81EC-95C6-FC29-1151-A121D951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4D984-A7BC-4F3F-9AEA-AFDF96295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173398-E401-B079-AE6A-F8E05553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1C86623-5AAC-0286-00F9-D8ACE6B80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1E95962-1819-3179-D8EA-2DF2EB0E0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56E0FC5-5BD5-4E26-36B4-62A55F1A4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29F3E0-69BB-7E06-AEC4-AB0354F2DB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A88CA56-469D-2D9E-6DFE-F1F97CAD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7CB1C-B134-4DC0-896C-CBE88B25FA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9807EBA-C411-1DF2-20EE-07D7EE81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A189AAD-F47D-8002-F733-B56BEA54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4D984-A7BC-4F3F-9AEA-AFDF96295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2796A7-0225-04E7-3F27-82B29C30F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676AF0E-8FE8-84FF-A0B0-EC2A547E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7CB1C-B134-4DC0-896C-CBE88B25FA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ECF9507-62C5-4C71-06CB-B151FF12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86F9B82-B83C-F219-C84A-6D2D1883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4D984-A7BC-4F3F-9AEA-AFDF96295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2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1B820F8-EAC3-E2A3-0BFA-D7578167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7CB1C-B134-4DC0-896C-CBE88B25FA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65FB60B-AAD3-17FE-BC42-CF315F7B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F300E9D-7741-4BFE-BBE6-7D85EEA7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4D984-A7BC-4F3F-9AEA-AFDF96295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2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0E6570-6440-6685-C0EA-BF61C093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114B04-B9B7-5D74-D0F3-95A742B1D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25DFCD3-438F-0C35-505F-6D50660BB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EB2C77-441F-83EE-8BB1-50C0761A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7CB1C-B134-4DC0-896C-CBE88B25FA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28E7718-5BEE-FA8F-8A1C-2F66CA34A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511860D-9FA6-926B-CD70-A18B0567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4D984-A7BC-4F3F-9AEA-AFDF96295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1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EBD652-B2F7-78BA-5039-F23CE2E4C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FF16A80-6B51-73E1-80C6-79F15DC1AA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FA68CB4-FB8E-39CC-450B-53CBA089A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877F479-33C7-D50C-0C1C-039291A9E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7CB1C-B134-4DC0-896C-CBE88B25FA01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71ED30-2B8A-F5A3-5F24-7AB8BB064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015786B-85C4-4591-254A-670714EA3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4D984-A7BC-4F3F-9AEA-AFDF96295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9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EABA10B9-F03C-6142-EF5E-1EC03D7D69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0" y="-9940"/>
            <a:ext cx="12192000" cy="6867939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DB66A618-8899-B026-E917-8BD865397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4286" t="22963" r="4921" b="16000"/>
          <a:stretch>
            <a:fillRect/>
          </a:stretch>
        </p:blipFill>
        <p:spPr>
          <a:xfrm>
            <a:off x="-18791" y="0"/>
            <a:ext cx="12229582" cy="6857999"/>
          </a:xfrm>
          <a:prstGeom prst="rect">
            <a:avLst/>
          </a:prstGeom>
        </p:spPr>
      </p:pic>
      <p:pic>
        <p:nvPicPr>
          <p:cNvPr id="2" name="Hình ảnh 8">
            <a:extLst>
              <a:ext uri="{FF2B5EF4-FFF2-40B4-BE49-F238E27FC236}">
                <a16:creationId xmlns:a16="http://schemas.microsoft.com/office/drawing/2014/main" id="{4CA7555B-6154-6E7C-876E-5BC5F42DB6C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3" name="Hình ảnh 9">
            <a:extLst>
              <a:ext uri="{FF2B5EF4-FFF2-40B4-BE49-F238E27FC236}">
                <a16:creationId xmlns:a16="http://schemas.microsoft.com/office/drawing/2014/main" id="{08FADBB4-96DF-577E-AC8C-6D8BB1B36F1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4" name="Hình ảnh 10">
            <a:extLst>
              <a:ext uri="{FF2B5EF4-FFF2-40B4-BE49-F238E27FC236}">
                <a16:creationId xmlns:a16="http://schemas.microsoft.com/office/drawing/2014/main" id="{43815355-8E9C-7095-87D9-C7A2B20F4CF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5" name="Hình ảnh 11">
            <a:extLst>
              <a:ext uri="{FF2B5EF4-FFF2-40B4-BE49-F238E27FC236}">
                <a16:creationId xmlns:a16="http://schemas.microsoft.com/office/drawing/2014/main" id="{F491A933-B402-CB7B-AE11-9AF4B3E5A13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AF61D808-C513-B6A1-8D97-A8E0C9DC0FD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E1FDF0E3-B963-C478-28A9-6D07E916BC4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BEF82CB-1BD4-FABA-7EBD-931A280DB83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859455" y="-1135424"/>
            <a:ext cx="3566469" cy="627942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D623BCCE-0D01-8934-3AEA-0C3CCA30E21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0">
            <a:extLst>
              <a:ext uri="{FF2B5EF4-FFF2-40B4-BE49-F238E27FC236}">
                <a16:creationId xmlns:a16="http://schemas.microsoft.com/office/drawing/2014/main" id="{F75FB043-D56C-BF57-E4D8-B78BEF1998F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979" y="0"/>
            <a:ext cx="60902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5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947E4EF3-8F8D-0777-8BFF-14E7A32800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720" t="34286" r="21943" b="6667"/>
          <a:stretch>
            <a:fillRect/>
          </a:stretch>
        </p:blipFill>
        <p:spPr>
          <a:xfrm>
            <a:off x="-1" y="-1"/>
            <a:ext cx="12192001" cy="68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9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9.sv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1.svg"/><Relationship Id="rId5" Type="http://schemas.openxmlformats.org/officeDocument/2006/relationships/image" Target="../media/image57.sv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34.svg"/><Relationship Id="rId4" Type="http://schemas.openxmlformats.org/officeDocument/2006/relationships/image" Target="../media/image22.pn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4a"/><Relationship Id="rId7" Type="http://schemas.openxmlformats.org/officeDocument/2006/relationships/image" Target="../media/image2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0.png"/><Relationship Id="rId4" Type="http://schemas.openxmlformats.org/officeDocument/2006/relationships/audio" Target="../media/media2.m4a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wma"/><Relationship Id="rId7" Type="http://schemas.openxmlformats.org/officeDocument/2006/relationships/image" Target="../media/image2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.wma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34.svg"/><Relationship Id="rId4" Type="http://schemas.openxmlformats.org/officeDocument/2006/relationships/image" Target="../media/image22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78FF8C58-A2A6-3010-2AD2-A0E21DA51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" y="243042"/>
            <a:ext cx="1445541" cy="183250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D1AC7D1-E61E-F7E9-6887-5E02A479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143" y="441673"/>
            <a:ext cx="6297714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830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C6B8C5A8-B991-B9C7-8D0E-672BED0E2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73748" y="3559748"/>
            <a:ext cx="2679279" cy="3135326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id="{5F087BB6-DD01-A26B-7BB2-34423EFB9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96000" y="2197100"/>
            <a:ext cx="3878175" cy="449797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C15FAC4-6661-2A76-A423-5322DC025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822" y="162926"/>
            <a:ext cx="798035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5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D14C1F20-82BE-183E-EB9E-88F329D94AA0}"/>
              </a:ext>
            </a:extLst>
          </p:cNvPr>
          <p:cNvGrpSpPr/>
          <p:nvPr/>
        </p:nvGrpSpPr>
        <p:grpSpPr>
          <a:xfrm>
            <a:off x="4241493" y="819294"/>
            <a:ext cx="7127913" cy="5210418"/>
            <a:chOff x="2253081" y="1222640"/>
            <a:chExt cx="9898064" cy="5210418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135AE47-E6B1-54C2-63CD-30E4294ADECD}"/>
                </a:ext>
              </a:extLst>
            </p:cNvPr>
            <p:cNvSpPr txBox="1"/>
            <p:nvPr/>
          </p:nvSpPr>
          <p:spPr>
            <a:xfrm>
              <a:off x="3033302" y="1231634"/>
              <a:ext cx="8089073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b="1">
                  <a:ln w="139700">
                    <a:gradFill>
                      <a:gsLst>
                        <a:gs pos="0">
                          <a:srgbClr val="35447A"/>
                        </a:gs>
                        <a:gs pos="100000">
                          <a:srgbClr val="D46079"/>
                        </a:gs>
                      </a:gsLst>
                      <a:lin ang="5400000" scaled="1"/>
                    </a:gradFill>
                  </a:ln>
                  <a:solidFill>
                    <a:schemeClr val="bg1"/>
                  </a:solidFill>
                  <a:latin typeface="#9Slide05 Rukola" panose="02000506050000020003" pitchFamily="2" charset="0"/>
                </a:rPr>
                <a:t>Khám phá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6A17946-B17E-6E4C-3B06-43D30582C45C}"/>
                </a:ext>
              </a:extLst>
            </p:cNvPr>
            <p:cNvSpPr txBox="1"/>
            <p:nvPr/>
          </p:nvSpPr>
          <p:spPr>
            <a:xfrm>
              <a:off x="2253081" y="1222640"/>
              <a:ext cx="9898064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5 Rukola" panose="02000506050000020003" pitchFamily="2" charset="0"/>
                </a:rPr>
                <a:t>Khám</a:t>
              </a:r>
              <a:r>
                <a:rPr lang="en-US" sz="1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5 Rukola" panose="02000506050000020003" pitchFamily="2" charset="0"/>
                </a:rPr>
                <a:t> </a:t>
              </a:r>
              <a:r>
                <a:rPr lang="en-US" sz="166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5 Rukola" panose="02000506050000020003" pitchFamily="2" charset="0"/>
                </a:rPr>
                <a:t>phá</a:t>
              </a:r>
              <a:endParaRPr lang="en-US" sz="1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Rukola" panose="0200050605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820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7018" y="742121"/>
            <a:ext cx="3392557" cy="731520"/>
            <a:chOff x="1179443" y="742121"/>
            <a:chExt cx="3392557" cy="731520"/>
          </a:xfrm>
          <a:solidFill>
            <a:srgbClr val="C5677B"/>
          </a:solidFill>
        </p:grpSpPr>
        <p:sp>
          <p:nvSpPr>
            <p:cNvPr id="3" name="Oval 2"/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1</a:t>
              </a:r>
              <a:endParaRPr lang="vi-VN" sz="3600" b="1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056737" y="796455"/>
              <a:ext cx="2515263" cy="622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latin typeface="UTM Avo" panose="02040603050506020204" pitchFamily="18" charset="0"/>
                </a:rPr>
                <a:t>Làm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quen</a:t>
              </a:r>
              <a:endParaRPr lang="vi-VN" sz="3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81077" y="4720485"/>
            <a:ext cx="72298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>
                <a:latin typeface="UTM Avo" panose="02040603050506020204" pitchFamily="18" charset="0"/>
              </a:rPr>
              <a:t>máy khoan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5C8C1DD-BF9C-33D8-CE43-60BEE89DB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4866" y="1419308"/>
            <a:ext cx="3942267" cy="3525605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58BC22E-E829-B6AD-E37C-D41BD5AB631A}"/>
              </a:ext>
            </a:extLst>
          </p:cNvPr>
          <p:cNvSpPr txBox="1"/>
          <p:nvPr/>
        </p:nvSpPr>
        <p:spPr>
          <a:xfrm>
            <a:off x="6743693" y="4720485"/>
            <a:ext cx="2646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3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8128-EAA3-887E-4CC8-C28A2B1FA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626276E-000F-63DA-ED2B-64F9ACE78A53}"/>
              </a:ext>
            </a:extLst>
          </p:cNvPr>
          <p:cNvGrpSpPr/>
          <p:nvPr/>
        </p:nvGrpSpPr>
        <p:grpSpPr>
          <a:xfrm>
            <a:off x="1179443" y="742121"/>
            <a:ext cx="3392557" cy="731520"/>
            <a:chOff x="1179443" y="742121"/>
            <a:chExt cx="3392557" cy="731520"/>
          </a:xfrm>
          <a:solidFill>
            <a:srgbClr val="D46079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6104230-B562-B0C4-3F3B-77C84329C4EB}"/>
                </a:ext>
              </a:extLst>
            </p:cNvPr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1</a:t>
              </a:r>
              <a:endParaRPr lang="vi-VN" sz="3600" b="1" dirty="0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8F65342-00E2-F688-AC20-496F4FA0820D}"/>
                </a:ext>
              </a:extLst>
            </p:cNvPr>
            <p:cNvSpPr/>
            <p:nvPr/>
          </p:nvSpPr>
          <p:spPr>
            <a:xfrm>
              <a:off x="2056737" y="796455"/>
              <a:ext cx="2515263" cy="622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latin typeface="UTM Avo" panose="02040603050506020204" pitchFamily="18" charset="0"/>
                </a:rPr>
                <a:t>Làm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quen</a:t>
              </a:r>
              <a:endParaRPr lang="vi-VN" sz="3600" dirty="0"/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E1165CE-59BF-9813-4214-ADA5FE30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8935" y="1419308"/>
            <a:ext cx="3274130" cy="333463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8DA1A24C-E61D-AF92-203B-76DA1E311D5F}"/>
              </a:ext>
            </a:extLst>
          </p:cNvPr>
          <p:cNvGrpSpPr/>
          <p:nvPr/>
        </p:nvGrpSpPr>
        <p:grpSpPr>
          <a:xfrm>
            <a:off x="2191737" y="4507668"/>
            <a:ext cx="7808549" cy="1862048"/>
            <a:chOff x="2204436" y="4624617"/>
            <a:chExt cx="7808549" cy="18620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A544A5-2C14-DD80-7C2C-CC624E20EA6B}"/>
                </a:ext>
              </a:extLst>
            </p:cNvPr>
            <p:cNvSpPr txBox="1"/>
            <p:nvPr/>
          </p:nvSpPr>
          <p:spPr>
            <a:xfrm>
              <a:off x="2204436" y="4624617"/>
              <a:ext cx="780854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0" b="1">
                  <a:latin typeface="UTM Avo" panose="02040603050506020204" pitchFamily="18" charset="0"/>
                </a:rPr>
                <a:t>trốn thoát</a:t>
              </a:r>
              <a:endParaRPr lang="vi-VN" sz="11500" b="1" dirty="0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2067EAFE-8007-11DB-6A5D-12EB7F86D05B}"/>
                </a:ext>
              </a:extLst>
            </p:cNvPr>
            <p:cNvSpPr txBox="1"/>
            <p:nvPr/>
          </p:nvSpPr>
          <p:spPr>
            <a:xfrm>
              <a:off x="6497744" y="4624617"/>
              <a:ext cx="3182282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n-US" sz="115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oat</a:t>
              </a:r>
              <a:endParaRPr lang="vi-VN" sz="115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85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DD227F1-7933-19A6-15CF-606EA49D50F7}"/>
              </a:ext>
            </a:extLst>
          </p:cNvPr>
          <p:cNvGrpSpPr/>
          <p:nvPr/>
        </p:nvGrpSpPr>
        <p:grpSpPr>
          <a:xfrm>
            <a:off x="5673687" y="808277"/>
            <a:ext cx="6720288" cy="5221435"/>
            <a:chOff x="1563234" y="1211623"/>
            <a:chExt cx="10738628" cy="5221435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EF9B4C31-DB65-0C23-BD7E-A56B3F60CA87}"/>
                </a:ext>
              </a:extLst>
            </p:cNvPr>
            <p:cNvSpPr txBox="1"/>
            <p:nvPr/>
          </p:nvSpPr>
          <p:spPr>
            <a:xfrm>
              <a:off x="3033302" y="1231634"/>
              <a:ext cx="8089073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b="1">
                  <a:ln w="139700">
                    <a:gradFill>
                      <a:gsLst>
                        <a:gs pos="0">
                          <a:srgbClr val="35447A"/>
                        </a:gs>
                        <a:gs pos="100000">
                          <a:srgbClr val="D46079"/>
                        </a:gs>
                      </a:gsLst>
                      <a:lin ang="5400000" scaled="1"/>
                    </a:gradFill>
                  </a:ln>
                  <a:solidFill>
                    <a:schemeClr val="bg1"/>
                  </a:solidFill>
                  <a:latin typeface="#9Slide05 Rukola" panose="02000506050000020003" pitchFamily="2" charset="0"/>
                </a:rPr>
                <a:t>Luyện tập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D424693D-6C70-1E48-277A-F9937D039558}"/>
                </a:ext>
              </a:extLst>
            </p:cNvPr>
            <p:cNvSpPr txBox="1"/>
            <p:nvPr/>
          </p:nvSpPr>
          <p:spPr>
            <a:xfrm>
              <a:off x="1563234" y="1211623"/>
              <a:ext cx="10738628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5 Rukola" panose="02000506050000020003" pitchFamily="2" charset="0"/>
                </a:rPr>
                <a:t>Luyện</a:t>
              </a:r>
              <a:r>
                <a:rPr lang="en-US" sz="166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5 Rukola" panose="02000506050000020003" pitchFamily="2" charset="0"/>
                </a:rPr>
                <a:t> </a:t>
              </a:r>
              <a:r>
                <a:rPr lang="en-US" sz="166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5 Rukola" panose="02000506050000020003" pitchFamily="2" charset="0"/>
                </a:rPr>
                <a:t>tập</a:t>
              </a:r>
              <a:endParaRPr lang="en-US" sz="1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5 Rukola" panose="0200050605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7914" y="535686"/>
            <a:ext cx="10458850" cy="836507"/>
            <a:chOff x="963543" y="877039"/>
            <a:chExt cx="10458850" cy="836507"/>
          </a:xfrm>
          <a:solidFill>
            <a:srgbClr val="70974F"/>
          </a:solidFill>
        </p:grpSpPr>
        <p:sp>
          <p:nvSpPr>
            <p:cNvPr id="3" name="Oval 2"/>
            <p:cNvSpPr/>
            <p:nvPr/>
          </p:nvSpPr>
          <p:spPr>
            <a:xfrm>
              <a:off x="963543" y="929533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2</a:t>
              </a:r>
              <a:endParaRPr lang="vi-VN" sz="3600" b="1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808316" y="877039"/>
              <a:ext cx="9614077" cy="836507"/>
            </a:xfrm>
            <a:prstGeom prst="roundRect">
              <a:avLst>
                <a:gd name="adj" fmla="val 3628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>
                  <a:latin typeface="UTM Avo" panose="02040603050506020204" pitchFamily="18" charset="0"/>
                </a:rPr>
                <a:t>Tiếng nào có vần </a:t>
              </a:r>
              <a:r>
                <a:rPr lang="en-US" sz="3200" b="1">
                  <a:latin typeface="UTM Avo" panose="02040603050506020204" pitchFamily="18" charset="0"/>
                </a:rPr>
                <a:t>oan</a:t>
              </a:r>
              <a:r>
                <a:rPr lang="en-US" sz="3200">
                  <a:latin typeface="UTM Avo" panose="02040603050506020204" pitchFamily="18" charset="0"/>
                </a:rPr>
                <a:t>? tiếng nào có vần </a:t>
              </a:r>
              <a:r>
                <a:rPr lang="en-US" sz="3200" b="1">
                  <a:latin typeface="UTM Avo" panose="02040603050506020204" pitchFamily="18" charset="0"/>
                </a:rPr>
                <a:t>oat</a:t>
              </a:r>
              <a:r>
                <a:rPr lang="en-US" sz="320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190687E-B84B-4E00-8F66-EFC28134D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082582" y="953939"/>
            <a:ext cx="2907217" cy="290721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B187FFE-F685-F253-305D-A6919F52D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4530"/>
          <a:stretch>
            <a:fillRect/>
          </a:stretch>
        </p:blipFill>
        <p:spPr>
          <a:xfrm>
            <a:off x="4314773" y="1625400"/>
            <a:ext cx="3409021" cy="223575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CBB57654-9315-A336-F008-9352DD0CD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1121751" y="3861156"/>
            <a:ext cx="2755021" cy="275502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ECEA06E-12D6-8C81-7673-A1F6F8A40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695917" y="3697663"/>
            <a:ext cx="2918514" cy="291851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7E36964-4DAC-C9D2-C0D9-39E032C7DF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0617"/>
          <a:stretch>
            <a:fillRect/>
          </a:stretch>
        </p:blipFill>
        <p:spPr>
          <a:xfrm>
            <a:off x="7501404" y="1372193"/>
            <a:ext cx="3235445" cy="2568375"/>
          </a:xfrm>
          <a:prstGeom prst="rect">
            <a:avLst/>
          </a:prstGeom>
        </p:spPr>
      </p:pic>
      <p:pic>
        <p:nvPicPr>
          <p:cNvPr id="6" name="Hình ảnh 16">
            <a:extLst>
              <a:ext uri="{FF2B5EF4-FFF2-40B4-BE49-F238E27FC236}">
                <a16:creationId xmlns:a16="http://schemas.microsoft.com/office/drawing/2014/main" id="{0446628B-43D4-D3E7-C1AB-B7B9AAAF63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7818335" y="3697663"/>
            <a:ext cx="2918514" cy="29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9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D24FE76-964B-73EF-1FBC-0408F1A0F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44" y="819686"/>
            <a:ext cx="5072312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03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2">
            <a:extLst>
              <a:ext uri="{FF2B5EF4-FFF2-40B4-BE49-F238E27FC236}">
                <a16:creationId xmlns:a16="http://schemas.microsoft.com/office/drawing/2014/main" id="{AAD18CED-8656-5824-0FE2-5A0685757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869168" y="-190024"/>
            <a:ext cx="3503468" cy="3503468"/>
          </a:xfrm>
          <a:prstGeom prst="rect">
            <a:avLst/>
          </a:prstGeom>
        </p:spPr>
      </p:pic>
      <p:pic>
        <p:nvPicPr>
          <p:cNvPr id="8" name="Hình ảnh 14">
            <a:extLst>
              <a:ext uri="{FF2B5EF4-FFF2-40B4-BE49-F238E27FC236}">
                <a16:creationId xmlns:a16="http://schemas.microsoft.com/office/drawing/2014/main" id="{671E877A-8879-3055-65CF-AE2A7A79A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4530"/>
          <a:stretch>
            <a:fillRect/>
          </a:stretch>
        </p:blipFill>
        <p:spPr>
          <a:xfrm>
            <a:off x="4184050" y="645712"/>
            <a:ext cx="4108189" cy="2694295"/>
          </a:xfrm>
          <a:prstGeom prst="rect">
            <a:avLst/>
          </a:prstGeom>
        </p:spPr>
      </p:pic>
      <p:pic>
        <p:nvPicPr>
          <p:cNvPr id="9" name="Hình ảnh 15">
            <a:extLst>
              <a:ext uri="{FF2B5EF4-FFF2-40B4-BE49-F238E27FC236}">
                <a16:creationId xmlns:a16="http://schemas.microsoft.com/office/drawing/2014/main" id="{70CA4C9E-58AC-5F28-245E-5B8E67D3F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905438" y="3112122"/>
            <a:ext cx="3383936" cy="3383936"/>
          </a:xfrm>
          <a:prstGeom prst="rect">
            <a:avLst/>
          </a:prstGeom>
        </p:spPr>
      </p:pic>
      <p:pic>
        <p:nvPicPr>
          <p:cNvPr id="15" name="Hình ảnh 16">
            <a:extLst>
              <a:ext uri="{FF2B5EF4-FFF2-40B4-BE49-F238E27FC236}">
                <a16:creationId xmlns:a16="http://schemas.microsoft.com/office/drawing/2014/main" id="{CEB87440-7189-0EFA-5ACA-A2DA7C16AA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79604" y="3045549"/>
            <a:ext cx="3517082" cy="3517082"/>
          </a:xfrm>
          <a:prstGeom prst="rect">
            <a:avLst/>
          </a:prstGeom>
        </p:spPr>
      </p:pic>
      <p:pic>
        <p:nvPicPr>
          <p:cNvPr id="16" name="Hình ảnh 17">
            <a:extLst>
              <a:ext uri="{FF2B5EF4-FFF2-40B4-BE49-F238E27FC236}">
                <a16:creationId xmlns:a16="http://schemas.microsoft.com/office/drawing/2014/main" id="{5B176AEF-9C98-145B-91C3-DC9FA32C47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0617"/>
          <a:stretch>
            <a:fillRect/>
          </a:stretch>
        </p:blipFill>
        <p:spPr>
          <a:xfrm>
            <a:off x="7387549" y="392289"/>
            <a:ext cx="3899013" cy="309513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C96AAD6-5AA2-CE43-3E9C-4CE37002F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7602022" y="2948629"/>
            <a:ext cx="3517082" cy="3517082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3FA08DF4-19F4-0F22-062B-0761727FA02B}"/>
              </a:ext>
            </a:extLst>
          </p:cNvPr>
          <p:cNvSpPr txBox="1"/>
          <p:nvPr/>
        </p:nvSpPr>
        <p:spPr>
          <a:xfrm>
            <a:off x="2446618" y="2679324"/>
            <a:ext cx="7509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  <a:endParaRPr lang="vi-VN" sz="2900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54564EFC-E92C-FBE1-AA6D-C3BDA3400888}"/>
              </a:ext>
            </a:extLst>
          </p:cNvPr>
          <p:cNvSpPr txBox="1"/>
          <p:nvPr/>
        </p:nvSpPr>
        <p:spPr>
          <a:xfrm>
            <a:off x="6185834" y="2597476"/>
            <a:ext cx="10342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vi-VN" sz="3300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3F609C37-0EF7-AAED-0929-5D46CD2680FF}"/>
              </a:ext>
            </a:extLst>
          </p:cNvPr>
          <p:cNvSpPr txBox="1"/>
          <p:nvPr/>
        </p:nvSpPr>
        <p:spPr>
          <a:xfrm>
            <a:off x="9457871" y="2723868"/>
            <a:ext cx="984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vi-VN" sz="3200" dirty="0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C72B82A-CC3D-1D88-A4D1-694B3F88D88B}"/>
              </a:ext>
            </a:extLst>
          </p:cNvPr>
          <p:cNvSpPr txBox="1"/>
          <p:nvPr/>
        </p:nvSpPr>
        <p:spPr>
          <a:xfrm>
            <a:off x="2046542" y="5830654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  <a:endParaRPr lang="vi-VN" sz="2800" dirty="0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14A482CA-0923-70D4-28A7-A132A5B1A4FF}"/>
              </a:ext>
            </a:extLst>
          </p:cNvPr>
          <p:cNvSpPr txBox="1"/>
          <p:nvPr/>
        </p:nvSpPr>
        <p:spPr>
          <a:xfrm>
            <a:off x="5593137" y="5898115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  <a:endParaRPr lang="vi-VN" sz="2800" dirty="0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957876C7-4CC9-89E1-33B4-FF21AA8A8007}"/>
              </a:ext>
            </a:extLst>
          </p:cNvPr>
          <p:cNvSpPr txBox="1"/>
          <p:nvPr/>
        </p:nvSpPr>
        <p:spPr>
          <a:xfrm>
            <a:off x="7959519" y="5754249"/>
            <a:ext cx="933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endParaRPr lang="vi-VN" sz="3000" dirty="0"/>
          </a:p>
        </p:txBody>
      </p:sp>
    </p:spTree>
    <p:extLst>
      <p:ext uri="{BB962C8B-B14F-4D97-AF65-F5344CB8AC3E}">
        <p14:creationId xmlns:p14="http://schemas.microsoft.com/office/powerpoint/2010/main" val="99231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AB4D6BF-88A8-9F61-590B-1A933A4EE4EA}"/>
              </a:ext>
            </a:extLst>
          </p:cNvPr>
          <p:cNvSpPr/>
          <p:nvPr/>
        </p:nvSpPr>
        <p:spPr>
          <a:xfrm>
            <a:off x="8054236" y="606004"/>
            <a:ext cx="2328744" cy="1136392"/>
          </a:xfrm>
          <a:custGeom>
            <a:avLst/>
            <a:gdLst>
              <a:gd name="connsiteX0" fmla="*/ 0 w 2328744"/>
              <a:gd name="connsiteY0" fmla="*/ 527570 h 1136392"/>
              <a:gd name="connsiteX1" fmla="*/ 527570 w 2328744"/>
              <a:gd name="connsiteY1" fmla="*/ 0 h 1136392"/>
              <a:gd name="connsiteX2" fmla="*/ 1801174 w 2328744"/>
              <a:gd name="connsiteY2" fmla="*/ 0 h 1136392"/>
              <a:gd name="connsiteX3" fmla="*/ 2328744 w 2328744"/>
              <a:gd name="connsiteY3" fmla="*/ 527570 h 1136392"/>
              <a:gd name="connsiteX4" fmla="*/ 2328744 w 2328744"/>
              <a:gd name="connsiteY4" fmla="*/ 608822 h 1136392"/>
              <a:gd name="connsiteX5" fmla="*/ 1801174 w 2328744"/>
              <a:gd name="connsiteY5" fmla="*/ 1136392 h 1136392"/>
              <a:gd name="connsiteX6" fmla="*/ 527570 w 2328744"/>
              <a:gd name="connsiteY6" fmla="*/ 1136392 h 1136392"/>
              <a:gd name="connsiteX7" fmla="*/ 0 w 2328744"/>
              <a:gd name="connsiteY7" fmla="*/ 608822 h 1136392"/>
              <a:gd name="connsiteX8" fmla="*/ 0 w 2328744"/>
              <a:gd name="connsiteY8" fmla="*/ 527570 h 113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744" h="1136392" fill="none" extrusionOk="0">
                <a:moveTo>
                  <a:pt x="0" y="527570"/>
                </a:moveTo>
                <a:cubicBezTo>
                  <a:pt x="-16786" y="211112"/>
                  <a:pt x="203303" y="-42011"/>
                  <a:pt x="527570" y="0"/>
                </a:cubicBezTo>
                <a:cubicBezTo>
                  <a:pt x="1026801" y="-27186"/>
                  <a:pt x="1185227" y="-97101"/>
                  <a:pt x="1801174" y="0"/>
                </a:cubicBezTo>
                <a:cubicBezTo>
                  <a:pt x="2088424" y="6701"/>
                  <a:pt x="2322693" y="222098"/>
                  <a:pt x="2328744" y="527570"/>
                </a:cubicBezTo>
                <a:cubicBezTo>
                  <a:pt x="2331405" y="545007"/>
                  <a:pt x="2333392" y="598322"/>
                  <a:pt x="2328744" y="608822"/>
                </a:cubicBezTo>
                <a:cubicBezTo>
                  <a:pt x="2296815" y="877256"/>
                  <a:pt x="2094415" y="1128928"/>
                  <a:pt x="1801174" y="1136392"/>
                </a:cubicBezTo>
                <a:cubicBezTo>
                  <a:pt x="1272700" y="1032177"/>
                  <a:pt x="916335" y="1206732"/>
                  <a:pt x="527570" y="1136392"/>
                </a:cubicBezTo>
                <a:cubicBezTo>
                  <a:pt x="270784" y="1156277"/>
                  <a:pt x="-28661" y="905779"/>
                  <a:pt x="0" y="608822"/>
                </a:cubicBezTo>
                <a:cubicBezTo>
                  <a:pt x="-5959" y="579399"/>
                  <a:pt x="-3023" y="565833"/>
                  <a:pt x="0" y="527570"/>
                </a:cubicBezTo>
                <a:close/>
              </a:path>
              <a:path w="2328744" h="1136392" stroke="0" extrusionOk="0">
                <a:moveTo>
                  <a:pt x="0" y="527570"/>
                </a:moveTo>
                <a:cubicBezTo>
                  <a:pt x="30935" y="246953"/>
                  <a:pt x="232318" y="-3719"/>
                  <a:pt x="527570" y="0"/>
                </a:cubicBezTo>
                <a:cubicBezTo>
                  <a:pt x="806868" y="48315"/>
                  <a:pt x="1531294" y="24145"/>
                  <a:pt x="1801174" y="0"/>
                </a:cubicBezTo>
                <a:cubicBezTo>
                  <a:pt x="2100430" y="-6495"/>
                  <a:pt x="2274198" y="241869"/>
                  <a:pt x="2328744" y="527570"/>
                </a:cubicBezTo>
                <a:cubicBezTo>
                  <a:pt x="2325234" y="539059"/>
                  <a:pt x="2322177" y="573727"/>
                  <a:pt x="2328744" y="608822"/>
                </a:cubicBezTo>
                <a:cubicBezTo>
                  <a:pt x="2317467" y="920703"/>
                  <a:pt x="2088999" y="1136468"/>
                  <a:pt x="1801174" y="1136392"/>
                </a:cubicBezTo>
                <a:cubicBezTo>
                  <a:pt x="1385403" y="1044491"/>
                  <a:pt x="865822" y="1078520"/>
                  <a:pt x="527570" y="1136392"/>
                </a:cubicBezTo>
                <a:cubicBezTo>
                  <a:pt x="188777" y="1148202"/>
                  <a:pt x="39667" y="933467"/>
                  <a:pt x="0" y="608822"/>
                </a:cubicBezTo>
                <a:cubicBezTo>
                  <a:pt x="944" y="594888"/>
                  <a:pt x="2577" y="538454"/>
                  <a:pt x="0" y="527570"/>
                </a:cubicBezTo>
                <a:close/>
              </a:path>
            </a:pathLst>
          </a:custGeom>
          <a:solidFill>
            <a:srgbClr val="FDE293"/>
          </a:solidFill>
          <a:ln w="28575">
            <a:solidFill>
              <a:srgbClr val="FDE293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oundRect">
                    <a:avLst>
                      <a:gd name="adj" fmla="val 4642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UTM Avo" panose="02040603050506020204" pitchFamily="18" charset="0"/>
              </a:rPr>
              <a:t>oat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FE2A6514-ADF2-B554-ADFE-7E4237B0F3DD}"/>
              </a:ext>
            </a:extLst>
          </p:cNvPr>
          <p:cNvSpPr/>
          <p:nvPr/>
        </p:nvSpPr>
        <p:spPr>
          <a:xfrm>
            <a:off x="2208232" y="606004"/>
            <a:ext cx="1929533" cy="1136392"/>
          </a:xfrm>
          <a:custGeom>
            <a:avLst/>
            <a:gdLst>
              <a:gd name="connsiteX0" fmla="*/ 0 w 1929533"/>
              <a:gd name="connsiteY0" fmla="*/ 527570 h 1136392"/>
              <a:gd name="connsiteX1" fmla="*/ 527570 w 1929533"/>
              <a:gd name="connsiteY1" fmla="*/ 0 h 1136392"/>
              <a:gd name="connsiteX2" fmla="*/ 1401963 w 1929533"/>
              <a:gd name="connsiteY2" fmla="*/ 0 h 1136392"/>
              <a:gd name="connsiteX3" fmla="*/ 1929533 w 1929533"/>
              <a:gd name="connsiteY3" fmla="*/ 527570 h 1136392"/>
              <a:gd name="connsiteX4" fmla="*/ 1929533 w 1929533"/>
              <a:gd name="connsiteY4" fmla="*/ 608822 h 1136392"/>
              <a:gd name="connsiteX5" fmla="*/ 1401963 w 1929533"/>
              <a:gd name="connsiteY5" fmla="*/ 1136392 h 1136392"/>
              <a:gd name="connsiteX6" fmla="*/ 527570 w 1929533"/>
              <a:gd name="connsiteY6" fmla="*/ 1136392 h 1136392"/>
              <a:gd name="connsiteX7" fmla="*/ 0 w 1929533"/>
              <a:gd name="connsiteY7" fmla="*/ 608822 h 1136392"/>
              <a:gd name="connsiteX8" fmla="*/ 0 w 1929533"/>
              <a:gd name="connsiteY8" fmla="*/ 527570 h 113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9533" h="1136392" fill="none" extrusionOk="0">
                <a:moveTo>
                  <a:pt x="0" y="527570"/>
                </a:moveTo>
                <a:cubicBezTo>
                  <a:pt x="-16786" y="211112"/>
                  <a:pt x="203303" y="-42011"/>
                  <a:pt x="527570" y="0"/>
                </a:cubicBezTo>
                <a:cubicBezTo>
                  <a:pt x="656590" y="-77939"/>
                  <a:pt x="1271278" y="45013"/>
                  <a:pt x="1401963" y="0"/>
                </a:cubicBezTo>
                <a:cubicBezTo>
                  <a:pt x="1689213" y="6701"/>
                  <a:pt x="1923482" y="222098"/>
                  <a:pt x="1929533" y="527570"/>
                </a:cubicBezTo>
                <a:cubicBezTo>
                  <a:pt x="1932194" y="545007"/>
                  <a:pt x="1934181" y="598322"/>
                  <a:pt x="1929533" y="608822"/>
                </a:cubicBezTo>
                <a:cubicBezTo>
                  <a:pt x="1897604" y="877256"/>
                  <a:pt x="1695204" y="1128928"/>
                  <a:pt x="1401963" y="1136392"/>
                </a:cubicBezTo>
                <a:cubicBezTo>
                  <a:pt x="1052749" y="1124029"/>
                  <a:pt x="817210" y="1125090"/>
                  <a:pt x="527570" y="1136392"/>
                </a:cubicBezTo>
                <a:cubicBezTo>
                  <a:pt x="270784" y="1156277"/>
                  <a:pt x="-28661" y="905779"/>
                  <a:pt x="0" y="608822"/>
                </a:cubicBezTo>
                <a:cubicBezTo>
                  <a:pt x="-5959" y="579399"/>
                  <a:pt x="-3023" y="565833"/>
                  <a:pt x="0" y="527570"/>
                </a:cubicBezTo>
                <a:close/>
              </a:path>
              <a:path w="1929533" h="1136392" stroke="0" extrusionOk="0">
                <a:moveTo>
                  <a:pt x="0" y="527570"/>
                </a:moveTo>
                <a:cubicBezTo>
                  <a:pt x="30935" y="246953"/>
                  <a:pt x="232318" y="-3719"/>
                  <a:pt x="527570" y="0"/>
                </a:cubicBezTo>
                <a:cubicBezTo>
                  <a:pt x="730223" y="-31646"/>
                  <a:pt x="988620" y="-25729"/>
                  <a:pt x="1401963" y="0"/>
                </a:cubicBezTo>
                <a:cubicBezTo>
                  <a:pt x="1701219" y="-6495"/>
                  <a:pt x="1874987" y="241869"/>
                  <a:pt x="1929533" y="527570"/>
                </a:cubicBezTo>
                <a:cubicBezTo>
                  <a:pt x="1926023" y="539059"/>
                  <a:pt x="1922966" y="573727"/>
                  <a:pt x="1929533" y="608822"/>
                </a:cubicBezTo>
                <a:cubicBezTo>
                  <a:pt x="1918256" y="920703"/>
                  <a:pt x="1689788" y="1136468"/>
                  <a:pt x="1401963" y="1136392"/>
                </a:cubicBezTo>
                <a:cubicBezTo>
                  <a:pt x="1181560" y="1195740"/>
                  <a:pt x="645417" y="1124602"/>
                  <a:pt x="527570" y="1136392"/>
                </a:cubicBezTo>
                <a:cubicBezTo>
                  <a:pt x="188777" y="1148202"/>
                  <a:pt x="39667" y="933467"/>
                  <a:pt x="0" y="608822"/>
                </a:cubicBezTo>
                <a:cubicBezTo>
                  <a:pt x="944" y="594888"/>
                  <a:pt x="2577" y="538454"/>
                  <a:pt x="0" y="527570"/>
                </a:cubicBezTo>
                <a:close/>
              </a:path>
            </a:pathLst>
          </a:custGeom>
          <a:solidFill>
            <a:srgbClr val="FDE293"/>
          </a:solidFill>
          <a:ln w="28575">
            <a:solidFill>
              <a:srgbClr val="FDE293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oundRect">
                    <a:avLst>
                      <a:gd name="adj" fmla="val 4642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UTM Avo" panose="02040603050506020204" pitchFamily="18" charset="0"/>
              </a:rPr>
              <a:t>oan</a:t>
            </a:r>
          </a:p>
        </p:txBody>
      </p:sp>
      <p:pic>
        <p:nvPicPr>
          <p:cNvPr id="8" name="Hình ảnh 12">
            <a:extLst>
              <a:ext uri="{FF2B5EF4-FFF2-40B4-BE49-F238E27FC236}">
                <a16:creationId xmlns:a16="http://schemas.microsoft.com/office/drawing/2014/main" id="{8A95FBA9-55AB-2707-53F3-F1033CC17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7373074" y="1284790"/>
            <a:ext cx="2706980" cy="2706980"/>
          </a:xfrm>
          <a:prstGeom prst="rect">
            <a:avLst/>
          </a:prstGeom>
        </p:spPr>
      </p:pic>
      <p:pic>
        <p:nvPicPr>
          <p:cNvPr id="9" name="Hình ảnh 15">
            <a:extLst>
              <a:ext uri="{FF2B5EF4-FFF2-40B4-BE49-F238E27FC236}">
                <a16:creationId xmlns:a16="http://schemas.microsoft.com/office/drawing/2014/main" id="{A0436EF7-0635-36F1-05BC-43881180E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096000" y="3664837"/>
            <a:ext cx="2901535" cy="2901535"/>
          </a:xfrm>
          <a:prstGeom prst="rect">
            <a:avLst/>
          </a:prstGeom>
        </p:spPr>
      </p:pic>
      <p:pic>
        <p:nvPicPr>
          <p:cNvPr id="10" name="Hình ảnh 16">
            <a:extLst>
              <a:ext uri="{FF2B5EF4-FFF2-40B4-BE49-F238E27FC236}">
                <a16:creationId xmlns:a16="http://schemas.microsoft.com/office/drawing/2014/main" id="{B8C5269F-D625-EDF6-B96A-EF20303B8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723306" y="3607392"/>
            <a:ext cx="3016423" cy="3016423"/>
          </a:xfrm>
          <a:prstGeom prst="rect">
            <a:avLst/>
          </a:prstGeom>
        </p:spPr>
      </p:pic>
      <p:pic>
        <p:nvPicPr>
          <p:cNvPr id="11" name="Hình ảnh 14">
            <a:extLst>
              <a:ext uri="{FF2B5EF4-FFF2-40B4-BE49-F238E27FC236}">
                <a16:creationId xmlns:a16="http://schemas.microsoft.com/office/drawing/2014/main" id="{F97AD351-F7CE-9C26-946F-C1EC829B01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34530"/>
          <a:stretch>
            <a:fillRect/>
          </a:stretch>
        </p:blipFill>
        <p:spPr>
          <a:xfrm>
            <a:off x="685440" y="2056865"/>
            <a:ext cx="3177561" cy="2083957"/>
          </a:xfrm>
          <a:prstGeom prst="rect">
            <a:avLst/>
          </a:prstGeom>
        </p:spPr>
      </p:pic>
      <p:pic>
        <p:nvPicPr>
          <p:cNvPr id="12" name="Hình ảnh 17">
            <a:extLst>
              <a:ext uri="{FF2B5EF4-FFF2-40B4-BE49-F238E27FC236}">
                <a16:creationId xmlns:a16="http://schemas.microsoft.com/office/drawing/2014/main" id="{6DAF8F42-BF84-6EB1-A0D2-020825F295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0617"/>
          <a:stretch>
            <a:fillRect/>
          </a:stretch>
        </p:blipFill>
        <p:spPr>
          <a:xfrm>
            <a:off x="3162200" y="1577883"/>
            <a:ext cx="3310529" cy="2627978"/>
          </a:xfrm>
          <a:prstGeom prst="rect">
            <a:avLst/>
          </a:prstGeom>
        </p:spPr>
      </p:pic>
      <p:pic>
        <p:nvPicPr>
          <p:cNvPr id="13" name="Hình ảnh 16">
            <a:extLst>
              <a:ext uri="{FF2B5EF4-FFF2-40B4-BE49-F238E27FC236}">
                <a16:creationId xmlns:a16="http://schemas.microsoft.com/office/drawing/2014/main" id="{83EBA644-CF1B-9452-FA1E-C8220002C4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2410552" y="3991770"/>
            <a:ext cx="2494823" cy="24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31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9BC60E7-A820-5D01-683B-87AE8D508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AE378B0-3F3E-9A8E-944A-B5C99F3C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40" y="373814"/>
            <a:ext cx="8218120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14BCE83-06F2-C464-9008-3368BBB24125}"/>
              </a:ext>
            </a:extLst>
          </p:cNvPr>
          <p:cNvSpPr txBox="1"/>
          <p:nvPr/>
        </p:nvSpPr>
        <p:spPr>
          <a:xfrm>
            <a:off x="698834" y="2090172"/>
            <a:ext cx="107943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UTM Avo" panose="02040603050506020204" pitchFamily="18" charset="0"/>
              </a:rPr>
              <a:t>- HS nhận biết các vần </a:t>
            </a:r>
            <a:r>
              <a:rPr lang="en-US" sz="3200" b="1">
                <a:latin typeface="UTM Avo" panose="02040603050506020204" pitchFamily="18" charset="0"/>
              </a:rPr>
              <a:t>oan, oat</a:t>
            </a:r>
            <a:r>
              <a:rPr lang="en-US" sz="3200">
                <a:latin typeface="UTM Avo" panose="02040603050506020204" pitchFamily="18" charset="0"/>
              </a:rPr>
              <a:t>; đánh vần, đọc đúng tiếng có các vần </a:t>
            </a:r>
            <a:r>
              <a:rPr lang="en-US" sz="3200" b="1">
                <a:latin typeface="UTM Avo" panose="02040603050506020204" pitchFamily="18" charset="0"/>
              </a:rPr>
              <a:t>oan, oat</a:t>
            </a:r>
            <a:r>
              <a:rPr lang="en-US" sz="320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3200">
                <a:latin typeface="UTM Avo" panose="02040603050506020204" pitchFamily="18" charset="0"/>
              </a:rPr>
              <a:t>- Nhìn chữ, tìm và đọc đúng tiếng có vần </a:t>
            </a:r>
            <a:r>
              <a:rPr lang="en-US" sz="3200" b="1">
                <a:latin typeface="UTM Avo" panose="02040603050506020204" pitchFamily="18" charset="0"/>
              </a:rPr>
              <a:t>oan</a:t>
            </a:r>
            <a:r>
              <a:rPr lang="en-US" sz="3200">
                <a:latin typeface="UTM Avo" panose="02040603050506020204" pitchFamily="18" charset="0"/>
              </a:rPr>
              <a:t>, vần </a:t>
            </a:r>
            <a:r>
              <a:rPr lang="en-US" sz="3200" b="1">
                <a:latin typeface="UTM Avo" panose="02040603050506020204" pitchFamily="18" charset="0"/>
              </a:rPr>
              <a:t>oat</a:t>
            </a:r>
            <a:r>
              <a:rPr lang="en-US" sz="3200"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3200">
                <a:latin typeface="UTM Avo" panose="02040603050506020204" pitchFamily="18" charset="0"/>
              </a:rPr>
              <a:t>- Đọc đúng và hiểu bài Tập đọc </a:t>
            </a:r>
            <a:r>
              <a:rPr lang="en-US" sz="3200" b="1">
                <a:latin typeface="UTM Avo" panose="02040603050506020204" pitchFamily="18" charset="0"/>
              </a:rPr>
              <a:t>Đeo chuông cổ mèo</a:t>
            </a:r>
            <a:r>
              <a:rPr lang="en-US" sz="320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3200">
                <a:latin typeface="UTM Avo" panose="02040603050506020204" pitchFamily="18" charset="0"/>
              </a:rPr>
              <a:t>- Viết đúng các vần </a:t>
            </a:r>
            <a:r>
              <a:rPr lang="en-US" sz="3200" b="1">
                <a:latin typeface="UTM Avo" panose="02040603050506020204" pitchFamily="18" charset="0"/>
              </a:rPr>
              <a:t>oan, oat</a:t>
            </a:r>
            <a:r>
              <a:rPr lang="en-US" sz="3200">
                <a:latin typeface="UTM Avo" panose="02040603050506020204" pitchFamily="18" charset="0"/>
              </a:rPr>
              <a:t>, các tiếng (máy)</a:t>
            </a:r>
            <a:r>
              <a:rPr lang="en-US" sz="3200" b="1">
                <a:latin typeface="UTM Avo" panose="02040603050506020204" pitchFamily="18" charset="0"/>
              </a:rPr>
              <a:t> khoan</a:t>
            </a:r>
            <a:r>
              <a:rPr lang="en-US" sz="3200">
                <a:latin typeface="UTM Avo" panose="02040603050506020204" pitchFamily="18" charset="0"/>
              </a:rPr>
              <a:t>, (trốn) </a:t>
            </a:r>
            <a:r>
              <a:rPr lang="en-US" sz="3200" b="1">
                <a:latin typeface="UTM Avo" panose="02040603050506020204" pitchFamily="18" charset="0"/>
              </a:rPr>
              <a:t>thoát</a:t>
            </a:r>
            <a:r>
              <a:rPr lang="en-US" sz="3200">
                <a:latin typeface="UTM Avo" panose="02040603050506020204" pitchFamily="18" charset="0"/>
              </a:rPr>
              <a:t> cỡ nhỡ (trên bảng con).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FE1D939-E1E5-0374-BE5C-B6DA1601E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75" y="441879"/>
            <a:ext cx="764504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01479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D92ECACC-94FE-E3F1-F985-038DFEEC6081}"/>
              </a:ext>
            </a:extLst>
          </p:cNvPr>
          <p:cNvGrpSpPr/>
          <p:nvPr/>
        </p:nvGrpSpPr>
        <p:grpSpPr>
          <a:xfrm>
            <a:off x="4994031" y="1391369"/>
            <a:ext cx="5971823" cy="3517185"/>
            <a:chOff x="4258027" y="1277069"/>
            <a:chExt cx="5971823" cy="3517185"/>
          </a:xfrm>
        </p:grpSpPr>
        <p:grpSp>
          <p:nvGrpSpPr>
            <p:cNvPr id="6" name="Đồ họa 2">
              <a:extLst>
                <a:ext uri="{FF2B5EF4-FFF2-40B4-BE49-F238E27FC236}">
                  <a16:creationId xmlns:a16="http://schemas.microsoft.com/office/drawing/2014/main" id="{B15F77BD-E1A9-4CFB-F890-CFE4BF74C255}"/>
                </a:ext>
              </a:extLst>
            </p:cNvPr>
            <p:cNvGrpSpPr/>
            <p:nvPr/>
          </p:nvGrpSpPr>
          <p:grpSpPr>
            <a:xfrm>
              <a:off x="4258027" y="1277069"/>
              <a:ext cx="5971823" cy="3517185"/>
              <a:chOff x="1333852" y="4709069"/>
              <a:chExt cx="1318869" cy="1003362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596D540C-EF38-627F-05BF-9695D356ECB8}"/>
                  </a:ext>
                </a:extLst>
              </p:cNvPr>
              <p:cNvSpPr/>
              <p:nvPr/>
            </p:nvSpPr>
            <p:spPr>
              <a:xfrm>
                <a:off x="1408921" y="4752338"/>
                <a:ext cx="1243800" cy="960093"/>
              </a:xfrm>
              <a:custGeom>
                <a:avLst/>
                <a:gdLst>
                  <a:gd name="connsiteX0" fmla="*/ 1243800 w 1243800"/>
                  <a:gd name="connsiteY0" fmla="*/ 1997 h 960093"/>
                  <a:gd name="connsiteX1" fmla="*/ 1238215 w 1243800"/>
                  <a:gd name="connsiteY1" fmla="*/ 919803 h 960093"/>
                  <a:gd name="connsiteX2" fmla="*/ 1238050 w 1243800"/>
                  <a:gd name="connsiteY2" fmla="*/ 945246 h 960093"/>
                  <a:gd name="connsiteX3" fmla="*/ 1234793 w 1243800"/>
                  <a:gd name="connsiteY3" fmla="*/ 957042 h 960093"/>
                  <a:gd name="connsiteX4" fmla="*/ 1223223 w 1243800"/>
                  <a:gd name="connsiteY4" fmla="*/ 960094 h 960093"/>
                  <a:gd name="connsiteX5" fmla="*/ 22932 w 1243800"/>
                  <a:gd name="connsiteY5" fmla="*/ 958311 h 960093"/>
                  <a:gd name="connsiteX6" fmla="*/ 3881 w 1243800"/>
                  <a:gd name="connsiteY6" fmla="*/ 952687 h 960093"/>
                  <a:gd name="connsiteX7" fmla="*/ 58 w 1243800"/>
                  <a:gd name="connsiteY7" fmla="*/ 936742 h 960093"/>
                  <a:gd name="connsiteX8" fmla="*/ 356 w 1243800"/>
                  <a:gd name="connsiteY8" fmla="*/ 595557 h 960093"/>
                  <a:gd name="connsiteX9" fmla="*/ 2283 w 1243800"/>
                  <a:gd name="connsiteY9" fmla="*/ 226665 h 960093"/>
                  <a:gd name="connsiteX10" fmla="*/ 3877 w 1243800"/>
                  <a:gd name="connsiteY10" fmla="*/ 42253 h 960093"/>
                  <a:gd name="connsiteX11" fmla="*/ 7433 w 1243800"/>
                  <a:gd name="connsiteY11" fmla="*/ 5563 h 960093"/>
                  <a:gd name="connsiteX12" fmla="*/ 45770 w 1243800"/>
                  <a:gd name="connsiteY12" fmla="*/ 3608 h 960093"/>
                  <a:gd name="connsiteX13" fmla="*/ 138068 w 1243800"/>
                  <a:gd name="connsiteY13" fmla="*/ 2682 h 960093"/>
                  <a:gd name="connsiteX14" fmla="*/ 507255 w 1243800"/>
                  <a:gd name="connsiteY14" fmla="*/ 385 h 960093"/>
                  <a:gd name="connsiteX15" fmla="*/ 876441 w 1243800"/>
                  <a:gd name="connsiteY15" fmla="*/ 179 h 960093"/>
                  <a:gd name="connsiteX16" fmla="*/ 1243800 w 1243800"/>
                  <a:gd name="connsiteY16" fmla="*/ 1997 h 96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800" h="960093">
                    <a:moveTo>
                      <a:pt x="1243800" y="1997"/>
                    </a:moveTo>
                    <a:cubicBezTo>
                      <a:pt x="1241939" y="307932"/>
                      <a:pt x="1240077" y="613867"/>
                      <a:pt x="1238215" y="919803"/>
                    </a:cubicBezTo>
                    <a:cubicBezTo>
                      <a:pt x="1238149" y="928307"/>
                      <a:pt x="1238115" y="936776"/>
                      <a:pt x="1238050" y="945246"/>
                    </a:cubicBezTo>
                    <a:cubicBezTo>
                      <a:pt x="1238016" y="949430"/>
                      <a:pt x="1237817" y="954127"/>
                      <a:pt x="1234793" y="957042"/>
                    </a:cubicBezTo>
                    <a:cubicBezTo>
                      <a:pt x="1231867" y="959922"/>
                      <a:pt x="1227310" y="960094"/>
                      <a:pt x="1223223" y="960094"/>
                    </a:cubicBezTo>
                    <a:cubicBezTo>
                      <a:pt x="823114" y="959476"/>
                      <a:pt x="423038" y="958893"/>
                      <a:pt x="22932" y="958311"/>
                    </a:cubicBezTo>
                    <a:cubicBezTo>
                      <a:pt x="16085" y="958276"/>
                      <a:pt x="8335" y="957899"/>
                      <a:pt x="3881" y="952687"/>
                    </a:cubicBezTo>
                    <a:cubicBezTo>
                      <a:pt x="256" y="948435"/>
                      <a:pt x="58" y="942331"/>
                      <a:pt x="58" y="936742"/>
                    </a:cubicBezTo>
                    <a:cubicBezTo>
                      <a:pt x="-76" y="823002"/>
                      <a:pt x="23" y="709262"/>
                      <a:pt x="356" y="595557"/>
                    </a:cubicBezTo>
                    <a:cubicBezTo>
                      <a:pt x="688" y="472593"/>
                      <a:pt x="1354" y="349595"/>
                      <a:pt x="2283" y="226665"/>
                    </a:cubicBezTo>
                    <a:cubicBezTo>
                      <a:pt x="2715" y="165183"/>
                      <a:pt x="3246" y="103735"/>
                      <a:pt x="3877" y="42253"/>
                    </a:cubicBezTo>
                    <a:cubicBezTo>
                      <a:pt x="3943" y="33646"/>
                      <a:pt x="-110" y="11324"/>
                      <a:pt x="7433" y="5563"/>
                    </a:cubicBezTo>
                    <a:cubicBezTo>
                      <a:pt x="15080" y="-301"/>
                      <a:pt x="36624" y="3677"/>
                      <a:pt x="45770" y="3608"/>
                    </a:cubicBezTo>
                    <a:cubicBezTo>
                      <a:pt x="76524" y="3300"/>
                      <a:pt x="107313" y="2991"/>
                      <a:pt x="138068" y="2682"/>
                    </a:cubicBezTo>
                    <a:cubicBezTo>
                      <a:pt x="261121" y="1551"/>
                      <a:pt x="384205" y="797"/>
                      <a:pt x="507255" y="385"/>
                    </a:cubicBezTo>
                    <a:cubicBezTo>
                      <a:pt x="630339" y="-26"/>
                      <a:pt x="753392" y="-129"/>
                      <a:pt x="876441" y="179"/>
                    </a:cubicBezTo>
                    <a:cubicBezTo>
                      <a:pt x="907062" y="248"/>
                      <a:pt x="1243800" y="1208"/>
                      <a:pt x="1243800" y="19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14698B2E-17E3-0AC4-82EA-7319B549BA88}"/>
                  </a:ext>
                </a:extLst>
              </p:cNvPr>
              <p:cNvSpPr/>
              <p:nvPr/>
            </p:nvSpPr>
            <p:spPr>
              <a:xfrm>
                <a:off x="1372336" y="4709069"/>
                <a:ext cx="1243800" cy="960095"/>
              </a:xfrm>
              <a:custGeom>
                <a:avLst/>
                <a:gdLst>
                  <a:gd name="connsiteX0" fmla="*/ 1243801 w 1243800"/>
                  <a:gd name="connsiteY0" fmla="*/ 1999 h 960095"/>
                  <a:gd name="connsiteX1" fmla="*/ 1238215 w 1243800"/>
                  <a:gd name="connsiteY1" fmla="*/ 919805 h 960095"/>
                  <a:gd name="connsiteX2" fmla="*/ 1238050 w 1243800"/>
                  <a:gd name="connsiteY2" fmla="*/ 945248 h 960095"/>
                  <a:gd name="connsiteX3" fmla="*/ 1234792 w 1243800"/>
                  <a:gd name="connsiteY3" fmla="*/ 957044 h 960095"/>
                  <a:gd name="connsiteX4" fmla="*/ 1223223 w 1243800"/>
                  <a:gd name="connsiteY4" fmla="*/ 960096 h 960095"/>
                  <a:gd name="connsiteX5" fmla="*/ 22932 w 1243800"/>
                  <a:gd name="connsiteY5" fmla="*/ 958313 h 960095"/>
                  <a:gd name="connsiteX6" fmla="*/ 3881 w 1243800"/>
                  <a:gd name="connsiteY6" fmla="*/ 952689 h 960095"/>
                  <a:gd name="connsiteX7" fmla="*/ 58 w 1243800"/>
                  <a:gd name="connsiteY7" fmla="*/ 936744 h 960095"/>
                  <a:gd name="connsiteX8" fmla="*/ 356 w 1243800"/>
                  <a:gd name="connsiteY8" fmla="*/ 595559 h 960095"/>
                  <a:gd name="connsiteX9" fmla="*/ 2283 w 1243800"/>
                  <a:gd name="connsiteY9" fmla="*/ 226667 h 960095"/>
                  <a:gd name="connsiteX10" fmla="*/ 3877 w 1243800"/>
                  <a:gd name="connsiteY10" fmla="*/ 42255 h 960095"/>
                  <a:gd name="connsiteX11" fmla="*/ 7433 w 1243800"/>
                  <a:gd name="connsiteY11" fmla="*/ 5565 h 960095"/>
                  <a:gd name="connsiteX12" fmla="*/ 45770 w 1243800"/>
                  <a:gd name="connsiteY12" fmla="*/ 3576 h 960095"/>
                  <a:gd name="connsiteX13" fmla="*/ 138068 w 1243800"/>
                  <a:gd name="connsiteY13" fmla="*/ 2685 h 960095"/>
                  <a:gd name="connsiteX14" fmla="*/ 507255 w 1243800"/>
                  <a:gd name="connsiteY14" fmla="*/ 353 h 960095"/>
                  <a:gd name="connsiteX15" fmla="*/ 876441 w 1243800"/>
                  <a:gd name="connsiteY15" fmla="*/ 181 h 960095"/>
                  <a:gd name="connsiteX16" fmla="*/ 1243801 w 1243800"/>
                  <a:gd name="connsiteY16" fmla="*/ 1999 h 960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800" h="960095">
                    <a:moveTo>
                      <a:pt x="1243801" y="1999"/>
                    </a:moveTo>
                    <a:cubicBezTo>
                      <a:pt x="1241939" y="307934"/>
                      <a:pt x="1240077" y="613870"/>
                      <a:pt x="1238215" y="919805"/>
                    </a:cubicBezTo>
                    <a:cubicBezTo>
                      <a:pt x="1238149" y="928309"/>
                      <a:pt x="1238115" y="936779"/>
                      <a:pt x="1238050" y="945248"/>
                    </a:cubicBezTo>
                    <a:cubicBezTo>
                      <a:pt x="1238016" y="949431"/>
                      <a:pt x="1237817" y="954130"/>
                      <a:pt x="1234792" y="957044"/>
                    </a:cubicBezTo>
                    <a:cubicBezTo>
                      <a:pt x="1231868" y="959924"/>
                      <a:pt x="1227310" y="960096"/>
                      <a:pt x="1223223" y="960096"/>
                    </a:cubicBezTo>
                    <a:cubicBezTo>
                      <a:pt x="823114" y="959479"/>
                      <a:pt x="423038" y="958896"/>
                      <a:pt x="22932" y="958313"/>
                    </a:cubicBezTo>
                    <a:cubicBezTo>
                      <a:pt x="16085" y="958279"/>
                      <a:pt x="8335" y="957901"/>
                      <a:pt x="3881" y="952689"/>
                    </a:cubicBezTo>
                    <a:cubicBezTo>
                      <a:pt x="256" y="948437"/>
                      <a:pt x="58" y="942334"/>
                      <a:pt x="58" y="936744"/>
                    </a:cubicBezTo>
                    <a:cubicBezTo>
                      <a:pt x="-76" y="823004"/>
                      <a:pt x="23" y="709265"/>
                      <a:pt x="356" y="595559"/>
                    </a:cubicBezTo>
                    <a:cubicBezTo>
                      <a:pt x="688" y="472595"/>
                      <a:pt x="1354" y="349597"/>
                      <a:pt x="2283" y="226667"/>
                    </a:cubicBezTo>
                    <a:cubicBezTo>
                      <a:pt x="2715" y="165185"/>
                      <a:pt x="3246" y="103738"/>
                      <a:pt x="3877" y="42255"/>
                    </a:cubicBezTo>
                    <a:cubicBezTo>
                      <a:pt x="3943" y="33649"/>
                      <a:pt x="-111" y="11326"/>
                      <a:pt x="7433" y="5565"/>
                    </a:cubicBezTo>
                    <a:cubicBezTo>
                      <a:pt x="15080" y="-299"/>
                      <a:pt x="36624" y="3679"/>
                      <a:pt x="45770" y="3576"/>
                    </a:cubicBezTo>
                    <a:cubicBezTo>
                      <a:pt x="76524" y="3302"/>
                      <a:pt x="107313" y="2993"/>
                      <a:pt x="138068" y="2685"/>
                    </a:cubicBezTo>
                    <a:cubicBezTo>
                      <a:pt x="261118" y="1553"/>
                      <a:pt x="384205" y="799"/>
                      <a:pt x="507255" y="353"/>
                    </a:cubicBezTo>
                    <a:cubicBezTo>
                      <a:pt x="630339" y="-24"/>
                      <a:pt x="753392" y="-127"/>
                      <a:pt x="876441" y="181"/>
                    </a:cubicBezTo>
                    <a:cubicBezTo>
                      <a:pt x="907066" y="250"/>
                      <a:pt x="1243801" y="1210"/>
                      <a:pt x="1243801" y="19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B24D5647-B9F4-5A4A-EEF5-4B8968250BB4}"/>
                  </a:ext>
                </a:extLst>
              </p:cNvPr>
              <p:cNvSpPr/>
              <p:nvPr/>
            </p:nvSpPr>
            <p:spPr>
              <a:xfrm>
                <a:off x="1333852" y="4709072"/>
                <a:ext cx="1282284" cy="960059"/>
              </a:xfrm>
              <a:custGeom>
                <a:avLst/>
                <a:gdLst>
                  <a:gd name="connsiteX0" fmla="*/ 914936 w 1282284"/>
                  <a:gd name="connsiteY0" fmla="*/ 179 h 960059"/>
                  <a:gd name="connsiteX1" fmla="*/ 545750 w 1282284"/>
                  <a:gd name="connsiteY1" fmla="*/ 385 h 960059"/>
                  <a:gd name="connsiteX2" fmla="*/ 176563 w 1282284"/>
                  <a:gd name="connsiteY2" fmla="*/ 2682 h 960059"/>
                  <a:gd name="connsiteX3" fmla="*/ 84264 w 1282284"/>
                  <a:gd name="connsiteY3" fmla="*/ 3608 h 960059"/>
                  <a:gd name="connsiteX4" fmla="*/ 45928 w 1282284"/>
                  <a:gd name="connsiteY4" fmla="*/ 5563 h 960059"/>
                  <a:gd name="connsiteX5" fmla="*/ 42372 w 1282284"/>
                  <a:gd name="connsiteY5" fmla="*/ 42253 h 960059"/>
                  <a:gd name="connsiteX6" fmla="*/ 42053 w 1282284"/>
                  <a:gd name="connsiteY6" fmla="*/ 79320 h 960059"/>
                  <a:gd name="connsiteX7" fmla="*/ 26225 w 1282284"/>
                  <a:gd name="connsiteY7" fmla="*/ 86487 h 960059"/>
                  <a:gd name="connsiteX8" fmla="*/ 10551 w 1282284"/>
                  <a:gd name="connsiteY8" fmla="*/ 123006 h 960059"/>
                  <a:gd name="connsiteX9" fmla="*/ 40702 w 1282284"/>
                  <a:gd name="connsiteY9" fmla="*/ 144780 h 960059"/>
                  <a:gd name="connsiteX10" fmla="*/ 41488 w 1282284"/>
                  <a:gd name="connsiteY10" fmla="*/ 144746 h 960059"/>
                  <a:gd name="connsiteX11" fmla="*/ 40795 w 1282284"/>
                  <a:gd name="connsiteY11" fmla="*/ 224744 h 960059"/>
                  <a:gd name="connsiteX12" fmla="*/ 21284 w 1282284"/>
                  <a:gd name="connsiteY12" fmla="*/ 230471 h 960059"/>
                  <a:gd name="connsiteX13" fmla="*/ 2575 w 1282284"/>
                  <a:gd name="connsiteY13" fmla="*/ 266338 h 960059"/>
                  <a:gd name="connsiteX14" fmla="*/ 40401 w 1282284"/>
                  <a:gd name="connsiteY14" fmla="*/ 284821 h 960059"/>
                  <a:gd name="connsiteX15" fmla="*/ 39739 w 1282284"/>
                  <a:gd name="connsiteY15" fmla="*/ 394514 h 960059"/>
                  <a:gd name="connsiteX16" fmla="*/ 26791 w 1282284"/>
                  <a:gd name="connsiteY16" fmla="*/ 398389 h 960059"/>
                  <a:gd name="connsiteX17" fmla="*/ 5627 w 1282284"/>
                  <a:gd name="connsiteY17" fmla="*/ 425855 h 960059"/>
                  <a:gd name="connsiteX18" fmla="*/ 21462 w 1282284"/>
                  <a:gd name="connsiteY18" fmla="*/ 437274 h 960059"/>
                  <a:gd name="connsiteX19" fmla="*/ 39458 w 1282284"/>
                  <a:gd name="connsiteY19" fmla="*/ 440463 h 960059"/>
                  <a:gd name="connsiteX20" fmla="*/ 39070 w 1282284"/>
                  <a:gd name="connsiteY20" fmla="*/ 538293 h 960059"/>
                  <a:gd name="connsiteX21" fmla="*/ 24137 w 1282284"/>
                  <a:gd name="connsiteY21" fmla="*/ 539835 h 960059"/>
                  <a:gd name="connsiteX22" fmla="*/ 1968 w 1282284"/>
                  <a:gd name="connsiteY22" fmla="*/ 567302 h 960059"/>
                  <a:gd name="connsiteX23" fmla="*/ 34458 w 1282284"/>
                  <a:gd name="connsiteY23" fmla="*/ 589110 h 960059"/>
                  <a:gd name="connsiteX24" fmla="*/ 38871 w 1282284"/>
                  <a:gd name="connsiteY24" fmla="*/ 588905 h 960059"/>
                  <a:gd name="connsiteX25" fmla="*/ 38844 w 1282284"/>
                  <a:gd name="connsiteY25" fmla="*/ 595522 h 960059"/>
                  <a:gd name="connsiteX26" fmla="*/ 38549 w 1282284"/>
                  <a:gd name="connsiteY26" fmla="*/ 750925 h 960059"/>
                  <a:gd name="connsiteX27" fmla="*/ 20951 w 1282284"/>
                  <a:gd name="connsiteY27" fmla="*/ 755245 h 960059"/>
                  <a:gd name="connsiteX28" fmla="*/ 7966 w 1282284"/>
                  <a:gd name="connsiteY28" fmla="*/ 787649 h 960059"/>
                  <a:gd name="connsiteX29" fmla="*/ 38525 w 1282284"/>
                  <a:gd name="connsiteY29" fmla="*/ 810418 h 960059"/>
                  <a:gd name="connsiteX30" fmla="*/ 38542 w 1282284"/>
                  <a:gd name="connsiteY30" fmla="*/ 936742 h 960059"/>
                  <a:gd name="connsiteX31" fmla="*/ 42365 w 1282284"/>
                  <a:gd name="connsiteY31" fmla="*/ 952687 h 960059"/>
                  <a:gd name="connsiteX32" fmla="*/ 61417 w 1282284"/>
                  <a:gd name="connsiteY32" fmla="*/ 958311 h 960059"/>
                  <a:gd name="connsiteX33" fmla="*/ 1261708 w 1282284"/>
                  <a:gd name="connsiteY33" fmla="*/ 960060 h 960059"/>
                  <a:gd name="connsiteX34" fmla="*/ 1273277 w 1282284"/>
                  <a:gd name="connsiteY34" fmla="*/ 957042 h 960059"/>
                  <a:gd name="connsiteX35" fmla="*/ 1276535 w 1282284"/>
                  <a:gd name="connsiteY35" fmla="*/ 945246 h 960059"/>
                  <a:gd name="connsiteX36" fmla="*/ 1276699 w 1282284"/>
                  <a:gd name="connsiteY36" fmla="*/ 919803 h 960059"/>
                  <a:gd name="connsiteX37" fmla="*/ 1282285 w 1282284"/>
                  <a:gd name="connsiteY37" fmla="*/ 1997 h 960059"/>
                  <a:gd name="connsiteX38" fmla="*/ 914936 w 1282284"/>
                  <a:gd name="connsiteY38" fmla="*/ 179 h 960059"/>
                  <a:gd name="connsiteX39" fmla="*/ 32583 w 1282284"/>
                  <a:gd name="connsiteY39" fmla="*/ 788404 h 960059"/>
                  <a:gd name="connsiteX40" fmla="*/ 22494 w 1282284"/>
                  <a:gd name="connsiteY40" fmla="*/ 779488 h 960059"/>
                  <a:gd name="connsiteX41" fmla="*/ 34558 w 1282284"/>
                  <a:gd name="connsiteY41" fmla="*/ 767933 h 960059"/>
                  <a:gd name="connsiteX42" fmla="*/ 38528 w 1282284"/>
                  <a:gd name="connsiteY42" fmla="*/ 767384 h 960059"/>
                  <a:gd name="connsiteX43" fmla="*/ 38532 w 1282284"/>
                  <a:gd name="connsiteY43" fmla="*/ 792141 h 960059"/>
                  <a:gd name="connsiteX44" fmla="*/ 32583 w 1282284"/>
                  <a:gd name="connsiteY44" fmla="*/ 788404 h 960059"/>
                  <a:gd name="connsiteX45" fmla="*/ 38936 w 1282284"/>
                  <a:gd name="connsiteY45" fmla="*/ 573097 h 960059"/>
                  <a:gd name="connsiteX46" fmla="*/ 38882 w 1282284"/>
                  <a:gd name="connsiteY46" fmla="*/ 573097 h 960059"/>
                  <a:gd name="connsiteX47" fmla="*/ 25052 w 1282284"/>
                  <a:gd name="connsiteY47" fmla="*/ 568296 h 960059"/>
                  <a:gd name="connsiteX48" fmla="*/ 18030 w 1282284"/>
                  <a:gd name="connsiteY48" fmla="*/ 562741 h 960059"/>
                  <a:gd name="connsiteX49" fmla="*/ 38210 w 1282284"/>
                  <a:gd name="connsiteY49" fmla="*/ 554854 h 960059"/>
                  <a:gd name="connsiteX50" fmla="*/ 39012 w 1282284"/>
                  <a:gd name="connsiteY50" fmla="*/ 554854 h 960059"/>
                  <a:gd name="connsiteX51" fmla="*/ 38936 w 1282284"/>
                  <a:gd name="connsiteY51" fmla="*/ 573097 h 960059"/>
                  <a:gd name="connsiteX52" fmla="*/ 39561 w 1282284"/>
                  <a:gd name="connsiteY52" fmla="*/ 423867 h 960059"/>
                  <a:gd name="connsiteX53" fmla="*/ 28735 w 1282284"/>
                  <a:gd name="connsiteY53" fmla="*/ 422084 h 960059"/>
                  <a:gd name="connsiteX54" fmla="*/ 22529 w 1282284"/>
                  <a:gd name="connsiteY54" fmla="*/ 419958 h 960059"/>
                  <a:gd name="connsiteX55" fmla="*/ 23815 w 1282284"/>
                  <a:gd name="connsiteY55" fmla="*/ 418723 h 960059"/>
                  <a:gd name="connsiteX56" fmla="*/ 29757 w 1282284"/>
                  <a:gd name="connsiteY56" fmla="*/ 415226 h 960059"/>
                  <a:gd name="connsiteX57" fmla="*/ 39636 w 1282284"/>
                  <a:gd name="connsiteY57" fmla="*/ 411522 h 960059"/>
                  <a:gd name="connsiteX58" fmla="*/ 39561 w 1282284"/>
                  <a:gd name="connsiteY58" fmla="*/ 423867 h 960059"/>
                  <a:gd name="connsiteX59" fmla="*/ 40510 w 1282284"/>
                  <a:gd name="connsiteY59" fmla="*/ 268156 h 960059"/>
                  <a:gd name="connsiteX60" fmla="*/ 26726 w 1282284"/>
                  <a:gd name="connsiteY60" fmla="*/ 264864 h 960059"/>
                  <a:gd name="connsiteX61" fmla="*/ 16933 w 1282284"/>
                  <a:gd name="connsiteY61" fmla="*/ 257972 h 960059"/>
                  <a:gd name="connsiteX62" fmla="*/ 21726 w 1282284"/>
                  <a:gd name="connsiteY62" fmla="*/ 249605 h 960059"/>
                  <a:gd name="connsiteX63" fmla="*/ 35243 w 1282284"/>
                  <a:gd name="connsiteY63" fmla="*/ 242747 h 960059"/>
                  <a:gd name="connsiteX64" fmla="*/ 40685 w 1282284"/>
                  <a:gd name="connsiteY64" fmla="*/ 241478 h 960059"/>
                  <a:gd name="connsiteX65" fmla="*/ 40510 w 1282284"/>
                  <a:gd name="connsiteY65" fmla="*/ 268156 h 960059"/>
                  <a:gd name="connsiteX66" fmla="*/ 41628 w 1282284"/>
                  <a:gd name="connsiteY66" fmla="*/ 128287 h 960059"/>
                  <a:gd name="connsiteX67" fmla="*/ 40699 w 1282284"/>
                  <a:gd name="connsiteY67" fmla="*/ 128150 h 960059"/>
                  <a:gd name="connsiteX68" fmla="*/ 26232 w 1282284"/>
                  <a:gd name="connsiteY68" fmla="*/ 116354 h 960059"/>
                  <a:gd name="connsiteX69" fmla="*/ 40353 w 1282284"/>
                  <a:gd name="connsiteY69" fmla="*/ 97494 h 960059"/>
                  <a:gd name="connsiteX70" fmla="*/ 41903 w 1282284"/>
                  <a:gd name="connsiteY70" fmla="*/ 96877 h 960059"/>
                  <a:gd name="connsiteX71" fmla="*/ 41628 w 1282284"/>
                  <a:gd name="connsiteY71" fmla="*/ 128287 h 960059"/>
                  <a:gd name="connsiteX72" fmla="*/ 1263611 w 1282284"/>
                  <a:gd name="connsiteY72" fmla="*/ 326208 h 960059"/>
                  <a:gd name="connsiteX73" fmla="*/ 1262047 w 1282284"/>
                  <a:gd name="connsiteY73" fmla="*/ 789432 h 960059"/>
                  <a:gd name="connsiteX74" fmla="*/ 1262112 w 1282284"/>
                  <a:gd name="connsiteY74" fmla="*/ 941954 h 960059"/>
                  <a:gd name="connsiteX75" fmla="*/ 1098895 w 1282284"/>
                  <a:gd name="connsiteY75" fmla="*/ 942915 h 960059"/>
                  <a:gd name="connsiteX76" fmla="*/ 491054 w 1282284"/>
                  <a:gd name="connsiteY76" fmla="*/ 943017 h 960059"/>
                  <a:gd name="connsiteX77" fmla="*/ 55204 w 1282284"/>
                  <a:gd name="connsiteY77" fmla="*/ 939691 h 960059"/>
                  <a:gd name="connsiteX78" fmla="*/ 55156 w 1282284"/>
                  <a:gd name="connsiteY78" fmla="*/ 769236 h 960059"/>
                  <a:gd name="connsiteX79" fmla="*/ 63588 w 1282284"/>
                  <a:gd name="connsiteY79" fmla="*/ 771499 h 960059"/>
                  <a:gd name="connsiteX80" fmla="*/ 80890 w 1282284"/>
                  <a:gd name="connsiteY80" fmla="*/ 777911 h 960059"/>
                  <a:gd name="connsiteX81" fmla="*/ 96839 w 1282284"/>
                  <a:gd name="connsiteY81" fmla="*/ 796462 h 960059"/>
                  <a:gd name="connsiteX82" fmla="*/ 96839 w 1282284"/>
                  <a:gd name="connsiteY82" fmla="*/ 763235 h 960059"/>
                  <a:gd name="connsiteX83" fmla="*/ 90944 w 1282284"/>
                  <a:gd name="connsiteY83" fmla="*/ 764229 h 960059"/>
                  <a:gd name="connsiteX84" fmla="*/ 61516 w 1282284"/>
                  <a:gd name="connsiteY84" fmla="*/ 753771 h 960059"/>
                  <a:gd name="connsiteX85" fmla="*/ 55176 w 1282284"/>
                  <a:gd name="connsiteY85" fmla="*/ 752399 h 960059"/>
                  <a:gd name="connsiteX86" fmla="*/ 55505 w 1282284"/>
                  <a:gd name="connsiteY86" fmla="*/ 585064 h 960059"/>
                  <a:gd name="connsiteX87" fmla="*/ 55629 w 1282284"/>
                  <a:gd name="connsiteY87" fmla="*/ 556295 h 960059"/>
                  <a:gd name="connsiteX88" fmla="*/ 92124 w 1282284"/>
                  <a:gd name="connsiteY88" fmla="*/ 568467 h 960059"/>
                  <a:gd name="connsiteX89" fmla="*/ 107674 w 1282284"/>
                  <a:gd name="connsiteY89" fmla="*/ 580744 h 960059"/>
                  <a:gd name="connsiteX90" fmla="*/ 107674 w 1282284"/>
                  <a:gd name="connsiteY90" fmla="*/ 547482 h 960059"/>
                  <a:gd name="connsiteX91" fmla="*/ 96091 w 1282284"/>
                  <a:gd name="connsiteY91" fmla="*/ 552214 h 960059"/>
                  <a:gd name="connsiteX92" fmla="*/ 55701 w 1282284"/>
                  <a:gd name="connsiteY92" fmla="*/ 539527 h 960059"/>
                  <a:gd name="connsiteX93" fmla="*/ 56260 w 1282284"/>
                  <a:gd name="connsiteY93" fmla="*/ 409945 h 960059"/>
                  <a:gd name="connsiteX94" fmla="*/ 81768 w 1282284"/>
                  <a:gd name="connsiteY94" fmla="*/ 417283 h 960059"/>
                  <a:gd name="connsiteX95" fmla="*/ 97826 w 1282284"/>
                  <a:gd name="connsiteY95" fmla="*/ 433948 h 960059"/>
                  <a:gd name="connsiteX96" fmla="*/ 97826 w 1282284"/>
                  <a:gd name="connsiteY96" fmla="*/ 400721 h 960059"/>
                  <a:gd name="connsiteX97" fmla="*/ 89826 w 1282284"/>
                  <a:gd name="connsiteY97" fmla="*/ 402641 h 960059"/>
                  <a:gd name="connsiteX98" fmla="*/ 65299 w 1282284"/>
                  <a:gd name="connsiteY98" fmla="*/ 394343 h 960059"/>
                  <a:gd name="connsiteX99" fmla="*/ 56366 w 1282284"/>
                  <a:gd name="connsiteY99" fmla="*/ 393383 h 960059"/>
                  <a:gd name="connsiteX100" fmla="*/ 57323 w 1282284"/>
                  <a:gd name="connsiteY100" fmla="*/ 241307 h 960059"/>
                  <a:gd name="connsiteX101" fmla="*/ 84803 w 1282284"/>
                  <a:gd name="connsiteY101" fmla="*/ 252519 h 960059"/>
                  <a:gd name="connsiteX102" fmla="*/ 100782 w 1282284"/>
                  <a:gd name="connsiteY102" fmla="*/ 267470 h 960059"/>
                  <a:gd name="connsiteX103" fmla="*/ 100782 w 1282284"/>
                  <a:gd name="connsiteY103" fmla="*/ 234209 h 960059"/>
                  <a:gd name="connsiteX104" fmla="*/ 91229 w 1282284"/>
                  <a:gd name="connsiteY104" fmla="*/ 237123 h 960059"/>
                  <a:gd name="connsiteX105" fmla="*/ 57439 w 1282284"/>
                  <a:gd name="connsiteY105" fmla="*/ 224710 h 960059"/>
                  <a:gd name="connsiteX106" fmla="*/ 58170 w 1282284"/>
                  <a:gd name="connsiteY106" fmla="*/ 121840 h 960059"/>
                  <a:gd name="connsiteX107" fmla="*/ 58427 w 1282284"/>
                  <a:gd name="connsiteY107" fmla="*/ 94683 h 960059"/>
                  <a:gd name="connsiteX108" fmla="*/ 81922 w 1282284"/>
                  <a:gd name="connsiteY108" fmla="*/ 102741 h 960059"/>
                  <a:gd name="connsiteX109" fmla="*/ 97826 w 1282284"/>
                  <a:gd name="connsiteY109" fmla="*/ 121669 h 960059"/>
                  <a:gd name="connsiteX110" fmla="*/ 97826 w 1282284"/>
                  <a:gd name="connsiteY110" fmla="*/ 88407 h 960059"/>
                  <a:gd name="connsiteX111" fmla="*/ 91963 w 1282284"/>
                  <a:gd name="connsiteY111" fmla="*/ 89402 h 960059"/>
                  <a:gd name="connsiteX112" fmla="*/ 58581 w 1282284"/>
                  <a:gd name="connsiteY112" fmla="*/ 78189 h 960059"/>
                  <a:gd name="connsiteX113" fmla="*/ 59130 w 1282284"/>
                  <a:gd name="connsiteY113" fmla="*/ 20513 h 960059"/>
                  <a:gd name="connsiteX114" fmla="*/ 491057 w 1282284"/>
                  <a:gd name="connsiteY114" fmla="*/ 17256 h 960059"/>
                  <a:gd name="connsiteX115" fmla="*/ 1098899 w 1282284"/>
                  <a:gd name="connsiteY115" fmla="*/ 17359 h 960059"/>
                  <a:gd name="connsiteX116" fmla="*/ 1266038 w 1282284"/>
                  <a:gd name="connsiteY116" fmla="*/ 18353 h 960059"/>
                  <a:gd name="connsiteX117" fmla="*/ 1263611 w 1282284"/>
                  <a:gd name="connsiteY117" fmla="*/ 326208 h 96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1282284" h="960059">
                    <a:moveTo>
                      <a:pt x="914936" y="179"/>
                    </a:moveTo>
                    <a:cubicBezTo>
                      <a:pt x="791887" y="-129"/>
                      <a:pt x="668833" y="-26"/>
                      <a:pt x="545750" y="385"/>
                    </a:cubicBezTo>
                    <a:cubicBezTo>
                      <a:pt x="422700" y="797"/>
                      <a:pt x="299612" y="1551"/>
                      <a:pt x="176563" y="2682"/>
                    </a:cubicBezTo>
                    <a:cubicBezTo>
                      <a:pt x="145808" y="2991"/>
                      <a:pt x="115019" y="3300"/>
                      <a:pt x="84264" y="3608"/>
                    </a:cubicBezTo>
                    <a:cubicBezTo>
                      <a:pt x="75123" y="3711"/>
                      <a:pt x="53575" y="-301"/>
                      <a:pt x="45928" y="5563"/>
                    </a:cubicBezTo>
                    <a:cubicBezTo>
                      <a:pt x="38381" y="11324"/>
                      <a:pt x="42437" y="33646"/>
                      <a:pt x="42372" y="42253"/>
                    </a:cubicBezTo>
                    <a:cubicBezTo>
                      <a:pt x="42245" y="54598"/>
                      <a:pt x="42170" y="66942"/>
                      <a:pt x="42053" y="79320"/>
                    </a:cubicBezTo>
                    <a:cubicBezTo>
                      <a:pt x="36581" y="80624"/>
                      <a:pt x="31249" y="82887"/>
                      <a:pt x="26225" y="86487"/>
                    </a:cubicBezTo>
                    <a:cubicBezTo>
                      <a:pt x="14837" y="94648"/>
                      <a:pt x="6718" y="108707"/>
                      <a:pt x="10551" y="123006"/>
                    </a:cubicBezTo>
                    <a:cubicBezTo>
                      <a:pt x="14155" y="136448"/>
                      <a:pt x="27521" y="144026"/>
                      <a:pt x="40702" y="144780"/>
                    </a:cubicBezTo>
                    <a:cubicBezTo>
                      <a:pt x="40984" y="144780"/>
                      <a:pt x="41224" y="144746"/>
                      <a:pt x="41488" y="144746"/>
                    </a:cubicBezTo>
                    <a:cubicBezTo>
                      <a:pt x="41261" y="171389"/>
                      <a:pt x="40987" y="198067"/>
                      <a:pt x="40795" y="224744"/>
                    </a:cubicBezTo>
                    <a:cubicBezTo>
                      <a:pt x="34225" y="225567"/>
                      <a:pt x="27676" y="227385"/>
                      <a:pt x="21284" y="230471"/>
                    </a:cubicBezTo>
                    <a:cubicBezTo>
                      <a:pt x="8333" y="236643"/>
                      <a:pt x="-5946" y="251045"/>
                      <a:pt x="2575" y="266338"/>
                    </a:cubicBezTo>
                    <a:cubicBezTo>
                      <a:pt x="9574" y="278889"/>
                      <a:pt x="26623" y="283724"/>
                      <a:pt x="40401" y="284821"/>
                    </a:cubicBezTo>
                    <a:cubicBezTo>
                      <a:pt x="40150" y="321408"/>
                      <a:pt x="39945" y="357961"/>
                      <a:pt x="39739" y="394514"/>
                    </a:cubicBezTo>
                    <a:cubicBezTo>
                      <a:pt x="35343" y="395372"/>
                      <a:pt x="31009" y="396640"/>
                      <a:pt x="26791" y="398389"/>
                    </a:cubicBezTo>
                    <a:cubicBezTo>
                      <a:pt x="15969" y="402916"/>
                      <a:pt x="1012" y="411797"/>
                      <a:pt x="5627" y="425855"/>
                    </a:cubicBezTo>
                    <a:cubicBezTo>
                      <a:pt x="7911" y="432816"/>
                      <a:pt x="15088" y="435285"/>
                      <a:pt x="21462" y="437274"/>
                    </a:cubicBezTo>
                    <a:cubicBezTo>
                      <a:pt x="27281" y="439091"/>
                      <a:pt x="33371" y="440052"/>
                      <a:pt x="39458" y="440463"/>
                    </a:cubicBezTo>
                    <a:cubicBezTo>
                      <a:pt x="39290" y="473073"/>
                      <a:pt x="39190" y="505683"/>
                      <a:pt x="39070" y="538293"/>
                    </a:cubicBezTo>
                    <a:cubicBezTo>
                      <a:pt x="34115" y="538361"/>
                      <a:pt x="29136" y="538807"/>
                      <a:pt x="24137" y="539835"/>
                    </a:cubicBezTo>
                    <a:cubicBezTo>
                      <a:pt x="11422" y="542441"/>
                      <a:pt x="-1622" y="552797"/>
                      <a:pt x="1968" y="567302"/>
                    </a:cubicBezTo>
                    <a:cubicBezTo>
                      <a:pt x="5195" y="580332"/>
                      <a:pt x="22909" y="586641"/>
                      <a:pt x="34458" y="589110"/>
                    </a:cubicBezTo>
                    <a:cubicBezTo>
                      <a:pt x="36094" y="589453"/>
                      <a:pt x="37561" y="589350"/>
                      <a:pt x="38871" y="588905"/>
                    </a:cubicBezTo>
                    <a:cubicBezTo>
                      <a:pt x="38864" y="591133"/>
                      <a:pt x="38851" y="593328"/>
                      <a:pt x="38844" y="595522"/>
                    </a:cubicBezTo>
                    <a:cubicBezTo>
                      <a:pt x="38693" y="647334"/>
                      <a:pt x="38604" y="699147"/>
                      <a:pt x="38549" y="750925"/>
                    </a:cubicBezTo>
                    <a:cubicBezTo>
                      <a:pt x="32511" y="751165"/>
                      <a:pt x="26565" y="752399"/>
                      <a:pt x="20951" y="755245"/>
                    </a:cubicBezTo>
                    <a:cubicBezTo>
                      <a:pt x="9488" y="761075"/>
                      <a:pt x="329" y="775305"/>
                      <a:pt x="7966" y="787649"/>
                    </a:cubicBezTo>
                    <a:cubicBezTo>
                      <a:pt x="14519" y="798245"/>
                      <a:pt x="27230" y="805583"/>
                      <a:pt x="38525" y="810418"/>
                    </a:cubicBezTo>
                    <a:cubicBezTo>
                      <a:pt x="38511" y="852526"/>
                      <a:pt x="38494" y="894634"/>
                      <a:pt x="38542" y="936742"/>
                    </a:cubicBezTo>
                    <a:cubicBezTo>
                      <a:pt x="38542" y="942331"/>
                      <a:pt x="38741" y="948435"/>
                      <a:pt x="42365" y="952687"/>
                    </a:cubicBezTo>
                    <a:cubicBezTo>
                      <a:pt x="46820" y="957865"/>
                      <a:pt x="54569" y="958276"/>
                      <a:pt x="61417" y="958311"/>
                    </a:cubicBezTo>
                    <a:cubicBezTo>
                      <a:pt x="461526" y="958859"/>
                      <a:pt x="861602" y="959476"/>
                      <a:pt x="1261708" y="960060"/>
                    </a:cubicBezTo>
                    <a:cubicBezTo>
                      <a:pt x="1265798" y="960060"/>
                      <a:pt x="1270352" y="959922"/>
                      <a:pt x="1273277" y="957042"/>
                    </a:cubicBezTo>
                    <a:cubicBezTo>
                      <a:pt x="1276301" y="954127"/>
                      <a:pt x="1276500" y="949429"/>
                      <a:pt x="1276535" y="945246"/>
                    </a:cubicBezTo>
                    <a:cubicBezTo>
                      <a:pt x="1276600" y="936776"/>
                      <a:pt x="1276634" y="928307"/>
                      <a:pt x="1276699" y="919803"/>
                    </a:cubicBezTo>
                    <a:cubicBezTo>
                      <a:pt x="1278561" y="613867"/>
                      <a:pt x="1280423" y="307932"/>
                      <a:pt x="1282285" y="1997"/>
                    </a:cubicBezTo>
                    <a:cubicBezTo>
                      <a:pt x="1282295" y="1208"/>
                      <a:pt x="945561" y="248"/>
                      <a:pt x="914936" y="179"/>
                    </a:cubicBezTo>
                    <a:close/>
                    <a:moveTo>
                      <a:pt x="32583" y="788404"/>
                    </a:moveTo>
                    <a:cubicBezTo>
                      <a:pt x="29119" y="786038"/>
                      <a:pt x="24908" y="782986"/>
                      <a:pt x="22494" y="779488"/>
                    </a:cubicBezTo>
                    <a:cubicBezTo>
                      <a:pt x="18565" y="773796"/>
                      <a:pt x="30721" y="768755"/>
                      <a:pt x="34558" y="767933"/>
                    </a:cubicBezTo>
                    <a:cubicBezTo>
                      <a:pt x="35861" y="767658"/>
                      <a:pt x="37188" y="767521"/>
                      <a:pt x="38528" y="767384"/>
                    </a:cubicBezTo>
                    <a:cubicBezTo>
                      <a:pt x="38522" y="775648"/>
                      <a:pt x="38535" y="783912"/>
                      <a:pt x="38532" y="792141"/>
                    </a:cubicBezTo>
                    <a:cubicBezTo>
                      <a:pt x="36481" y="791010"/>
                      <a:pt x="34492" y="789741"/>
                      <a:pt x="32583" y="788404"/>
                    </a:cubicBezTo>
                    <a:close/>
                    <a:moveTo>
                      <a:pt x="38936" y="573097"/>
                    </a:moveTo>
                    <a:cubicBezTo>
                      <a:pt x="38916" y="573097"/>
                      <a:pt x="38902" y="573097"/>
                      <a:pt x="38882" y="573097"/>
                    </a:cubicBezTo>
                    <a:cubicBezTo>
                      <a:pt x="34064" y="572068"/>
                      <a:pt x="29421" y="570593"/>
                      <a:pt x="25052" y="568296"/>
                    </a:cubicBezTo>
                    <a:cubicBezTo>
                      <a:pt x="23160" y="567302"/>
                      <a:pt x="18246" y="565313"/>
                      <a:pt x="18030" y="562741"/>
                    </a:cubicBezTo>
                    <a:cubicBezTo>
                      <a:pt x="17430" y="555506"/>
                      <a:pt x="34067" y="554992"/>
                      <a:pt x="38210" y="554854"/>
                    </a:cubicBezTo>
                    <a:cubicBezTo>
                      <a:pt x="38477" y="554854"/>
                      <a:pt x="38744" y="554889"/>
                      <a:pt x="39012" y="554854"/>
                    </a:cubicBezTo>
                    <a:cubicBezTo>
                      <a:pt x="38988" y="560958"/>
                      <a:pt x="38957" y="567028"/>
                      <a:pt x="38936" y="573097"/>
                    </a:cubicBezTo>
                    <a:close/>
                    <a:moveTo>
                      <a:pt x="39561" y="423867"/>
                    </a:moveTo>
                    <a:cubicBezTo>
                      <a:pt x="35905" y="423592"/>
                      <a:pt x="32325" y="423010"/>
                      <a:pt x="28735" y="422084"/>
                    </a:cubicBezTo>
                    <a:cubicBezTo>
                      <a:pt x="26986" y="421604"/>
                      <a:pt x="24497" y="420300"/>
                      <a:pt x="22529" y="419958"/>
                    </a:cubicBezTo>
                    <a:cubicBezTo>
                      <a:pt x="22985" y="419546"/>
                      <a:pt x="23434" y="419032"/>
                      <a:pt x="23815" y="418723"/>
                    </a:cubicBezTo>
                    <a:cubicBezTo>
                      <a:pt x="25653" y="417386"/>
                      <a:pt x="27737" y="416254"/>
                      <a:pt x="29757" y="415226"/>
                    </a:cubicBezTo>
                    <a:cubicBezTo>
                      <a:pt x="32905" y="413614"/>
                      <a:pt x="36224" y="412414"/>
                      <a:pt x="39636" y="411522"/>
                    </a:cubicBezTo>
                    <a:cubicBezTo>
                      <a:pt x="39615" y="415637"/>
                      <a:pt x="39585" y="419752"/>
                      <a:pt x="39561" y="423867"/>
                    </a:cubicBezTo>
                    <a:close/>
                    <a:moveTo>
                      <a:pt x="40510" y="268156"/>
                    </a:moveTo>
                    <a:cubicBezTo>
                      <a:pt x="35792" y="267676"/>
                      <a:pt x="31153" y="266647"/>
                      <a:pt x="26726" y="264864"/>
                    </a:cubicBezTo>
                    <a:cubicBezTo>
                      <a:pt x="23578" y="263629"/>
                      <a:pt x="18260" y="261469"/>
                      <a:pt x="16933" y="257972"/>
                    </a:cubicBezTo>
                    <a:cubicBezTo>
                      <a:pt x="15702" y="254680"/>
                      <a:pt x="19480" y="251388"/>
                      <a:pt x="21726" y="249605"/>
                    </a:cubicBezTo>
                    <a:cubicBezTo>
                      <a:pt x="25677" y="246450"/>
                      <a:pt x="30426" y="244187"/>
                      <a:pt x="35243" y="242747"/>
                    </a:cubicBezTo>
                    <a:cubicBezTo>
                      <a:pt x="37054" y="242198"/>
                      <a:pt x="38868" y="241787"/>
                      <a:pt x="40685" y="241478"/>
                    </a:cubicBezTo>
                    <a:cubicBezTo>
                      <a:pt x="40617" y="250359"/>
                      <a:pt x="40572" y="259275"/>
                      <a:pt x="40510" y="268156"/>
                    </a:cubicBezTo>
                    <a:close/>
                    <a:moveTo>
                      <a:pt x="41628" y="128287"/>
                    </a:moveTo>
                    <a:cubicBezTo>
                      <a:pt x="41320" y="128252"/>
                      <a:pt x="41028" y="128150"/>
                      <a:pt x="40699" y="128150"/>
                    </a:cubicBezTo>
                    <a:cubicBezTo>
                      <a:pt x="34136" y="127772"/>
                      <a:pt x="26640" y="123623"/>
                      <a:pt x="26232" y="116354"/>
                    </a:cubicBezTo>
                    <a:cubicBezTo>
                      <a:pt x="25749" y="107747"/>
                      <a:pt x="33128" y="100752"/>
                      <a:pt x="40353" y="97494"/>
                    </a:cubicBezTo>
                    <a:cubicBezTo>
                      <a:pt x="40867" y="97255"/>
                      <a:pt x="41385" y="97083"/>
                      <a:pt x="41903" y="96877"/>
                    </a:cubicBezTo>
                    <a:cubicBezTo>
                      <a:pt x="41803" y="107336"/>
                      <a:pt x="41721" y="117829"/>
                      <a:pt x="41628" y="128287"/>
                    </a:cubicBezTo>
                    <a:close/>
                    <a:moveTo>
                      <a:pt x="1263611" y="326208"/>
                    </a:moveTo>
                    <a:cubicBezTo>
                      <a:pt x="1262678" y="480616"/>
                      <a:pt x="1262147" y="635024"/>
                      <a:pt x="1262047" y="789432"/>
                    </a:cubicBezTo>
                    <a:cubicBezTo>
                      <a:pt x="1262013" y="840250"/>
                      <a:pt x="1262047" y="891136"/>
                      <a:pt x="1262112" y="941954"/>
                    </a:cubicBezTo>
                    <a:cubicBezTo>
                      <a:pt x="1207718" y="942366"/>
                      <a:pt x="1153290" y="942640"/>
                      <a:pt x="1098895" y="942915"/>
                    </a:cubicBezTo>
                    <a:cubicBezTo>
                      <a:pt x="896282" y="943874"/>
                      <a:pt x="693666" y="943909"/>
                      <a:pt x="491054" y="943017"/>
                    </a:cubicBezTo>
                    <a:cubicBezTo>
                      <a:pt x="345760" y="942400"/>
                      <a:pt x="200463" y="941303"/>
                      <a:pt x="55204" y="939691"/>
                    </a:cubicBezTo>
                    <a:cubicBezTo>
                      <a:pt x="55125" y="882873"/>
                      <a:pt x="55114" y="826054"/>
                      <a:pt x="55156" y="769236"/>
                    </a:cubicBezTo>
                    <a:cubicBezTo>
                      <a:pt x="58050" y="769921"/>
                      <a:pt x="60889" y="770710"/>
                      <a:pt x="63588" y="771499"/>
                    </a:cubicBezTo>
                    <a:cubicBezTo>
                      <a:pt x="69537" y="773248"/>
                      <a:pt x="75284" y="775408"/>
                      <a:pt x="80890" y="777911"/>
                    </a:cubicBezTo>
                    <a:cubicBezTo>
                      <a:pt x="79988" y="786826"/>
                      <a:pt x="85290" y="796462"/>
                      <a:pt x="96839" y="796462"/>
                    </a:cubicBezTo>
                    <a:cubicBezTo>
                      <a:pt x="118232" y="796462"/>
                      <a:pt x="118266" y="763235"/>
                      <a:pt x="96839" y="763235"/>
                    </a:cubicBezTo>
                    <a:cubicBezTo>
                      <a:pt x="94644" y="763235"/>
                      <a:pt x="92689" y="763578"/>
                      <a:pt x="90944" y="764229"/>
                    </a:cubicBezTo>
                    <a:cubicBezTo>
                      <a:pt x="81521" y="759737"/>
                      <a:pt x="71649" y="756171"/>
                      <a:pt x="61516" y="753771"/>
                    </a:cubicBezTo>
                    <a:cubicBezTo>
                      <a:pt x="59425" y="753256"/>
                      <a:pt x="57306" y="752811"/>
                      <a:pt x="55176" y="752399"/>
                    </a:cubicBezTo>
                    <a:cubicBezTo>
                      <a:pt x="55231" y="696609"/>
                      <a:pt x="55334" y="640854"/>
                      <a:pt x="55505" y="585064"/>
                    </a:cubicBezTo>
                    <a:cubicBezTo>
                      <a:pt x="55533" y="575497"/>
                      <a:pt x="55595" y="565896"/>
                      <a:pt x="55629" y="556295"/>
                    </a:cubicBezTo>
                    <a:cubicBezTo>
                      <a:pt x="68203" y="558592"/>
                      <a:pt x="80407" y="563358"/>
                      <a:pt x="92124" y="568467"/>
                    </a:cubicBezTo>
                    <a:cubicBezTo>
                      <a:pt x="93677" y="575086"/>
                      <a:pt x="98851" y="580744"/>
                      <a:pt x="107674" y="580744"/>
                    </a:cubicBezTo>
                    <a:cubicBezTo>
                      <a:pt x="129068" y="580744"/>
                      <a:pt x="129102" y="547482"/>
                      <a:pt x="107674" y="547482"/>
                    </a:cubicBezTo>
                    <a:cubicBezTo>
                      <a:pt x="102610" y="547482"/>
                      <a:pt x="98759" y="549368"/>
                      <a:pt x="96091" y="552214"/>
                    </a:cubicBezTo>
                    <a:cubicBezTo>
                      <a:pt x="83075" y="546693"/>
                      <a:pt x="69544" y="541790"/>
                      <a:pt x="55701" y="539527"/>
                    </a:cubicBezTo>
                    <a:cubicBezTo>
                      <a:pt x="55862" y="496356"/>
                      <a:pt x="56023" y="453150"/>
                      <a:pt x="56260" y="409945"/>
                    </a:cubicBezTo>
                    <a:cubicBezTo>
                      <a:pt x="65072" y="410631"/>
                      <a:pt x="73580" y="413545"/>
                      <a:pt x="81768" y="417283"/>
                    </a:cubicBezTo>
                    <a:cubicBezTo>
                      <a:pt x="81748" y="425616"/>
                      <a:pt x="87093" y="433948"/>
                      <a:pt x="97826" y="433948"/>
                    </a:cubicBezTo>
                    <a:cubicBezTo>
                      <a:pt x="119220" y="433948"/>
                      <a:pt x="119254" y="400721"/>
                      <a:pt x="97826" y="400721"/>
                    </a:cubicBezTo>
                    <a:cubicBezTo>
                      <a:pt x="94699" y="400721"/>
                      <a:pt x="92041" y="401441"/>
                      <a:pt x="89826" y="402641"/>
                    </a:cubicBezTo>
                    <a:cubicBezTo>
                      <a:pt x="81974" y="398938"/>
                      <a:pt x="73823" y="395817"/>
                      <a:pt x="65299" y="394343"/>
                    </a:cubicBezTo>
                    <a:cubicBezTo>
                      <a:pt x="62326" y="393829"/>
                      <a:pt x="59342" y="393520"/>
                      <a:pt x="56366" y="393383"/>
                    </a:cubicBezTo>
                    <a:cubicBezTo>
                      <a:pt x="56651" y="342668"/>
                      <a:pt x="56963" y="291987"/>
                      <a:pt x="57323" y="241307"/>
                    </a:cubicBezTo>
                    <a:cubicBezTo>
                      <a:pt x="67099" y="242747"/>
                      <a:pt x="76491" y="246862"/>
                      <a:pt x="84803" y="252519"/>
                    </a:cubicBezTo>
                    <a:cubicBezTo>
                      <a:pt x="85478" y="260235"/>
                      <a:pt x="90797" y="267470"/>
                      <a:pt x="100782" y="267470"/>
                    </a:cubicBezTo>
                    <a:cubicBezTo>
                      <a:pt x="122175" y="267470"/>
                      <a:pt x="122210" y="234209"/>
                      <a:pt x="100782" y="234209"/>
                    </a:cubicBezTo>
                    <a:cubicBezTo>
                      <a:pt x="96887" y="234209"/>
                      <a:pt x="93708" y="235340"/>
                      <a:pt x="91229" y="237123"/>
                    </a:cubicBezTo>
                    <a:cubicBezTo>
                      <a:pt x="80815" y="230642"/>
                      <a:pt x="69297" y="226185"/>
                      <a:pt x="57439" y="224710"/>
                    </a:cubicBezTo>
                    <a:cubicBezTo>
                      <a:pt x="57686" y="190420"/>
                      <a:pt x="57882" y="156130"/>
                      <a:pt x="58170" y="121840"/>
                    </a:cubicBezTo>
                    <a:cubicBezTo>
                      <a:pt x="58249" y="112788"/>
                      <a:pt x="58348" y="103735"/>
                      <a:pt x="58427" y="94683"/>
                    </a:cubicBezTo>
                    <a:cubicBezTo>
                      <a:pt x="66550" y="95471"/>
                      <a:pt x="74550" y="98660"/>
                      <a:pt x="81922" y="102741"/>
                    </a:cubicBezTo>
                    <a:cubicBezTo>
                      <a:pt x="80835" y="111759"/>
                      <a:pt x="86119" y="121669"/>
                      <a:pt x="97826" y="121669"/>
                    </a:cubicBezTo>
                    <a:cubicBezTo>
                      <a:pt x="119220" y="121669"/>
                      <a:pt x="119254" y="88407"/>
                      <a:pt x="97826" y="88407"/>
                    </a:cubicBezTo>
                    <a:cubicBezTo>
                      <a:pt x="95645" y="88407"/>
                      <a:pt x="93698" y="88785"/>
                      <a:pt x="91963" y="89402"/>
                    </a:cubicBezTo>
                    <a:cubicBezTo>
                      <a:pt x="81682" y="83573"/>
                      <a:pt x="70130" y="79218"/>
                      <a:pt x="58581" y="78189"/>
                    </a:cubicBezTo>
                    <a:cubicBezTo>
                      <a:pt x="58760" y="58952"/>
                      <a:pt x="58921" y="39750"/>
                      <a:pt x="59130" y="20513"/>
                    </a:cubicBezTo>
                    <a:cubicBezTo>
                      <a:pt x="203093" y="18970"/>
                      <a:pt x="347094" y="17873"/>
                      <a:pt x="491057" y="17256"/>
                    </a:cubicBezTo>
                    <a:cubicBezTo>
                      <a:pt x="693670" y="16364"/>
                      <a:pt x="896286" y="16398"/>
                      <a:pt x="1098899" y="17359"/>
                    </a:cubicBezTo>
                    <a:cubicBezTo>
                      <a:pt x="1154623" y="17633"/>
                      <a:pt x="1210314" y="17976"/>
                      <a:pt x="1266038" y="18353"/>
                    </a:cubicBezTo>
                    <a:cubicBezTo>
                      <a:pt x="1265041" y="120949"/>
                      <a:pt x="1264242" y="223579"/>
                      <a:pt x="1263611" y="326208"/>
                    </a:cubicBezTo>
                    <a:close/>
                  </a:path>
                </a:pathLst>
              </a:custGeom>
              <a:solidFill>
                <a:srgbClr val="454E5F"/>
              </a:solidFill>
              <a:ln w="34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1933EC4-5AB9-3192-05AE-269F1C585EBD}"/>
                </a:ext>
              </a:extLst>
            </p:cNvPr>
            <p:cNvSpPr txBox="1"/>
            <p:nvPr/>
          </p:nvSpPr>
          <p:spPr>
            <a:xfrm>
              <a:off x="4827806" y="1568446"/>
              <a:ext cx="517217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atin typeface="UTM Avo" panose="02040603050506020204" pitchFamily="18" charset="0"/>
                </a:rPr>
                <a:t>Tìm thêm từ có vần </a:t>
              </a:r>
              <a:r>
                <a:rPr lang="en-US" sz="6000">
                  <a:solidFill>
                    <a:srgbClr val="F26643"/>
                  </a:solidFill>
                  <a:latin typeface="UTM Avo" panose="02040603050506020204" pitchFamily="18" charset="0"/>
                </a:rPr>
                <a:t>oat, oan.</a:t>
              </a:r>
              <a:endParaRPr lang="vi-VN" sz="6000">
                <a:latin typeface="UTM Avo" panose="02040603050506020204" pitchFamily="18" charset="0"/>
              </a:endParaRPr>
            </a:p>
          </p:txBody>
        </p:sp>
      </p:grpSp>
      <p:pic>
        <p:nvPicPr>
          <p:cNvPr id="16" name="Đồ họa 15">
            <a:extLst>
              <a:ext uri="{FF2B5EF4-FFF2-40B4-BE49-F238E27FC236}">
                <a16:creationId xmlns:a16="http://schemas.microsoft.com/office/drawing/2014/main" id="{030006AB-BC21-F8E9-31F4-5FCF09569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94380" y="1195802"/>
            <a:ext cx="2308812" cy="496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4984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20FE045D-7D3F-B529-9B09-29FCF8CEC3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430" y="877206"/>
            <a:ext cx="2836568" cy="3982393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F4C665FB-7016-7D1E-3246-FDE456E5C079}"/>
              </a:ext>
            </a:extLst>
          </p:cNvPr>
          <p:cNvGrpSpPr/>
          <p:nvPr/>
        </p:nvGrpSpPr>
        <p:grpSpPr>
          <a:xfrm>
            <a:off x="465933" y="4975345"/>
            <a:ext cx="5630067" cy="934504"/>
            <a:chOff x="5967375" y="4490689"/>
            <a:chExt cx="5630067" cy="934504"/>
          </a:xfrm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EF957C90-FE8F-F29F-4B16-8029231AC2EF}"/>
                </a:ext>
              </a:extLst>
            </p:cNvPr>
            <p:cNvSpPr txBox="1"/>
            <p:nvPr/>
          </p:nvSpPr>
          <p:spPr>
            <a:xfrm>
              <a:off x="5967375" y="4490689"/>
              <a:ext cx="56300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>
                  <a:latin typeface="UTM Avo" panose="02040603050506020204" pitchFamily="18" charset="0"/>
                </a:rPr>
                <a:t>phiếu bé ngoan</a:t>
              </a:r>
              <a:endParaRPr lang="vi-VN" sz="5400" dirty="0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8E04F4EE-51A8-394C-E188-D17791071643}"/>
                </a:ext>
              </a:extLst>
            </p:cNvPr>
            <p:cNvSpPr txBox="1"/>
            <p:nvPr/>
          </p:nvSpPr>
          <p:spPr>
            <a:xfrm>
              <a:off x="10044226" y="4501863"/>
              <a:ext cx="153279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>
                  <a:solidFill>
                    <a:srgbClr val="FF0000"/>
                  </a:solidFill>
                  <a:latin typeface="UTM Avo" panose="02040603050506020204" pitchFamily="18" charset="0"/>
                </a:rPr>
                <a:t>oan</a:t>
              </a:r>
              <a:endParaRPr lang="vi-VN" sz="5400" dirty="0"/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9350060B-EA66-B578-DD2D-56C6936C192B}"/>
              </a:ext>
            </a:extLst>
          </p:cNvPr>
          <p:cNvGrpSpPr/>
          <p:nvPr/>
        </p:nvGrpSpPr>
        <p:grpSpPr>
          <a:xfrm>
            <a:off x="7009456" y="4860028"/>
            <a:ext cx="3950119" cy="1021857"/>
            <a:chOff x="6807345" y="4490689"/>
            <a:chExt cx="3950119" cy="1021857"/>
          </a:xfrm>
        </p:grpSpPr>
        <p:sp>
          <p:nvSpPr>
            <p:cNvPr id="3" name="TextBox 4">
              <a:extLst>
                <a:ext uri="{FF2B5EF4-FFF2-40B4-BE49-F238E27FC236}">
                  <a16:creationId xmlns:a16="http://schemas.microsoft.com/office/drawing/2014/main" id="{C3C5608A-5283-ECD5-B095-BBF3B3E3753F}"/>
                </a:ext>
              </a:extLst>
            </p:cNvPr>
            <p:cNvSpPr txBox="1"/>
            <p:nvPr/>
          </p:nvSpPr>
          <p:spPr>
            <a:xfrm>
              <a:off x="6807345" y="4490689"/>
              <a:ext cx="39501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>
                  <a:latin typeface="UTM Avo" panose="02040603050506020204" pitchFamily="18" charset="0"/>
                </a:rPr>
                <a:t>sách toán</a:t>
              </a:r>
              <a:endParaRPr lang="vi-VN" sz="6000" dirty="0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B6B5A9BC-60D2-3E3F-EAA3-06E6A8A48391}"/>
                </a:ext>
              </a:extLst>
            </p:cNvPr>
            <p:cNvSpPr txBox="1"/>
            <p:nvPr/>
          </p:nvSpPr>
          <p:spPr>
            <a:xfrm>
              <a:off x="9062415" y="4496883"/>
              <a:ext cx="16834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FF0000"/>
                  </a:solidFill>
                  <a:latin typeface="UTM Avo" panose="02040603050506020204" pitchFamily="18" charset="0"/>
                </a:rPr>
                <a:t>oan</a:t>
              </a:r>
              <a:endParaRPr lang="vi-VN" sz="6000" dirty="0"/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7F46C0A-8983-D9DE-877E-484759628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266" y="1037307"/>
            <a:ext cx="3059399" cy="40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57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8FF40-864E-2CB3-1898-0FCE03C9A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688A255-7FE3-1E54-79B1-E72DD4F95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93" y="1445062"/>
            <a:ext cx="4750088" cy="259306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1571A1F-2D4B-2216-9F15-1C0AD5470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5021" y="1445062"/>
            <a:ext cx="4750087" cy="2593065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BF4B5434-2BE0-B174-2FA4-AF078F7E10A5}"/>
              </a:ext>
            </a:extLst>
          </p:cNvPr>
          <p:cNvGrpSpPr/>
          <p:nvPr/>
        </p:nvGrpSpPr>
        <p:grpSpPr>
          <a:xfrm>
            <a:off x="1177194" y="4407909"/>
            <a:ext cx="4238661" cy="1202981"/>
            <a:chOff x="6663082" y="4488037"/>
            <a:chExt cx="4238661" cy="1202981"/>
          </a:xfrm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181B7B35-E947-1A83-33FB-03624454906A}"/>
                </a:ext>
              </a:extLst>
            </p:cNvPr>
            <p:cNvSpPr txBox="1"/>
            <p:nvPr/>
          </p:nvSpPr>
          <p:spPr>
            <a:xfrm>
              <a:off x="6663082" y="4490689"/>
              <a:ext cx="423866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latin typeface="UTM Avo" panose="02040603050506020204" pitchFamily="18" charset="0"/>
                </a:rPr>
                <a:t>đoạt giải</a:t>
              </a:r>
              <a:endParaRPr lang="vi-VN" sz="7200" dirty="0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8CB9CE96-E785-5E8E-2E2F-E144649264B1}"/>
                </a:ext>
              </a:extLst>
            </p:cNvPr>
            <p:cNvSpPr txBox="1"/>
            <p:nvPr/>
          </p:nvSpPr>
          <p:spPr>
            <a:xfrm>
              <a:off x="7301005" y="4488037"/>
              <a:ext cx="17315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>
                  <a:solidFill>
                    <a:srgbClr val="FF0000"/>
                  </a:solidFill>
                  <a:latin typeface="UTM Avo" panose="02040603050506020204" pitchFamily="18" charset="0"/>
                </a:rPr>
                <a:t>oat</a:t>
              </a:r>
              <a:endParaRPr lang="vi-VN" sz="7200" dirty="0"/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FA21C35D-8A8A-A5D6-0B3F-98F31CC14014}"/>
              </a:ext>
            </a:extLst>
          </p:cNvPr>
          <p:cNvGrpSpPr/>
          <p:nvPr/>
        </p:nvGrpSpPr>
        <p:grpSpPr>
          <a:xfrm>
            <a:off x="6213627" y="4414764"/>
            <a:ext cx="5509843" cy="1107996"/>
            <a:chOff x="6027493" y="4490689"/>
            <a:chExt cx="5509843" cy="11079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A752B4-5DC8-C210-B2E1-9C6261ACC002}"/>
                </a:ext>
              </a:extLst>
            </p:cNvPr>
            <p:cNvSpPr txBox="1"/>
            <p:nvPr/>
          </p:nvSpPr>
          <p:spPr>
            <a:xfrm>
              <a:off x="6027493" y="4490689"/>
              <a:ext cx="550984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>
                  <a:latin typeface="UTM Avo" panose="02040603050506020204" pitchFamily="18" charset="0"/>
                </a:rPr>
                <a:t>sinh hoạt lớp</a:t>
              </a:r>
              <a:endParaRPr lang="vi-VN" sz="6600" dirty="0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6B391584-73DB-B95B-3B67-B93F4A3EB8BE}"/>
                </a:ext>
              </a:extLst>
            </p:cNvPr>
            <p:cNvSpPr txBox="1"/>
            <p:nvPr/>
          </p:nvSpPr>
          <p:spPr>
            <a:xfrm>
              <a:off x="8348834" y="4490689"/>
              <a:ext cx="16033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UTM Avo" panose="02040603050506020204" pitchFamily="18" charset="0"/>
                </a:rPr>
                <a:t>oat</a:t>
              </a:r>
              <a:endParaRPr lang="vi-VN" sz="6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20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C97EA9E-3497-41B7-D338-8F7C02ADA457}"/>
              </a:ext>
            </a:extLst>
          </p:cNvPr>
          <p:cNvSpPr/>
          <p:nvPr/>
        </p:nvSpPr>
        <p:spPr>
          <a:xfrm>
            <a:off x="4445040" y="1125304"/>
            <a:ext cx="3301920" cy="847814"/>
          </a:xfrm>
          <a:custGeom>
            <a:avLst/>
            <a:gdLst>
              <a:gd name="connsiteX0" fmla="*/ 0 w 3301920"/>
              <a:gd name="connsiteY0" fmla="*/ 0 h 847814"/>
              <a:gd name="connsiteX1" fmla="*/ 0 w 3301920"/>
              <a:gd name="connsiteY1" fmla="*/ 0 h 847814"/>
              <a:gd name="connsiteX2" fmla="*/ 484282 w 3301920"/>
              <a:gd name="connsiteY2" fmla="*/ 0 h 847814"/>
              <a:gd name="connsiteX3" fmla="*/ 1100640 w 3301920"/>
              <a:gd name="connsiteY3" fmla="*/ 0 h 847814"/>
              <a:gd name="connsiteX4" fmla="*/ 1683979 w 3301920"/>
              <a:gd name="connsiteY4" fmla="*/ 0 h 847814"/>
              <a:gd name="connsiteX5" fmla="*/ 2201280 w 3301920"/>
              <a:gd name="connsiteY5" fmla="*/ 0 h 847814"/>
              <a:gd name="connsiteX6" fmla="*/ 2718581 w 3301920"/>
              <a:gd name="connsiteY6" fmla="*/ 0 h 847814"/>
              <a:gd name="connsiteX7" fmla="*/ 3301920 w 3301920"/>
              <a:gd name="connsiteY7" fmla="*/ 0 h 847814"/>
              <a:gd name="connsiteX8" fmla="*/ 3301920 w 3301920"/>
              <a:gd name="connsiteY8" fmla="*/ 0 h 847814"/>
              <a:gd name="connsiteX9" fmla="*/ 3301920 w 3301920"/>
              <a:gd name="connsiteY9" fmla="*/ 415429 h 847814"/>
              <a:gd name="connsiteX10" fmla="*/ 3301920 w 3301920"/>
              <a:gd name="connsiteY10" fmla="*/ 847814 h 847814"/>
              <a:gd name="connsiteX11" fmla="*/ 3301920 w 3301920"/>
              <a:gd name="connsiteY11" fmla="*/ 847814 h 847814"/>
              <a:gd name="connsiteX12" fmla="*/ 2685562 w 3301920"/>
              <a:gd name="connsiteY12" fmla="*/ 847814 h 847814"/>
              <a:gd name="connsiteX13" fmla="*/ 2168261 w 3301920"/>
              <a:gd name="connsiteY13" fmla="*/ 847814 h 847814"/>
              <a:gd name="connsiteX14" fmla="*/ 1683979 w 3301920"/>
              <a:gd name="connsiteY14" fmla="*/ 847814 h 847814"/>
              <a:gd name="connsiteX15" fmla="*/ 1067621 w 3301920"/>
              <a:gd name="connsiteY15" fmla="*/ 847814 h 847814"/>
              <a:gd name="connsiteX16" fmla="*/ 583339 w 3301920"/>
              <a:gd name="connsiteY16" fmla="*/ 847814 h 847814"/>
              <a:gd name="connsiteX17" fmla="*/ 0 w 3301920"/>
              <a:gd name="connsiteY17" fmla="*/ 847814 h 847814"/>
              <a:gd name="connsiteX18" fmla="*/ 0 w 3301920"/>
              <a:gd name="connsiteY18" fmla="*/ 847814 h 847814"/>
              <a:gd name="connsiteX19" fmla="*/ 0 w 3301920"/>
              <a:gd name="connsiteY19" fmla="*/ 423907 h 847814"/>
              <a:gd name="connsiteX20" fmla="*/ 0 w 3301920"/>
              <a:gd name="connsiteY20" fmla="*/ 0 h 84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01920" h="847814" fill="none" extrusionOk="0">
                <a:moveTo>
                  <a:pt x="0" y="0"/>
                </a:moveTo>
                <a:lnTo>
                  <a:pt x="0" y="0"/>
                </a:lnTo>
                <a:cubicBezTo>
                  <a:pt x="162601" y="-6034"/>
                  <a:pt x="339751" y="27728"/>
                  <a:pt x="484282" y="0"/>
                </a:cubicBezTo>
                <a:cubicBezTo>
                  <a:pt x="628813" y="-27728"/>
                  <a:pt x="830042" y="36689"/>
                  <a:pt x="1100640" y="0"/>
                </a:cubicBezTo>
                <a:cubicBezTo>
                  <a:pt x="1371238" y="-36689"/>
                  <a:pt x="1460267" y="12554"/>
                  <a:pt x="1683979" y="0"/>
                </a:cubicBezTo>
                <a:cubicBezTo>
                  <a:pt x="1907691" y="-12554"/>
                  <a:pt x="1984928" y="17126"/>
                  <a:pt x="2201280" y="0"/>
                </a:cubicBezTo>
                <a:cubicBezTo>
                  <a:pt x="2417632" y="-17126"/>
                  <a:pt x="2535833" y="9705"/>
                  <a:pt x="2718581" y="0"/>
                </a:cubicBezTo>
                <a:cubicBezTo>
                  <a:pt x="2901329" y="-9705"/>
                  <a:pt x="3161008" y="36808"/>
                  <a:pt x="3301920" y="0"/>
                </a:cubicBezTo>
                <a:lnTo>
                  <a:pt x="3301920" y="0"/>
                </a:lnTo>
                <a:cubicBezTo>
                  <a:pt x="3325894" y="102052"/>
                  <a:pt x="3254567" y="216018"/>
                  <a:pt x="3301920" y="415429"/>
                </a:cubicBezTo>
                <a:cubicBezTo>
                  <a:pt x="3349273" y="614840"/>
                  <a:pt x="3272288" y="742957"/>
                  <a:pt x="3301920" y="847814"/>
                </a:cubicBezTo>
                <a:lnTo>
                  <a:pt x="3301920" y="847814"/>
                </a:lnTo>
                <a:cubicBezTo>
                  <a:pt x="3145432" y="882333"/>
                  <a:pt x="2906969" y="798813"/>
                  <a:pt x="2685562" y="847814"/>
                </a:cubicBezTo>
                <a:cubicBezTo>
                  <a:pt x="2464155" y="896815"/>
                  <a:pt x="2413665" y="813438"/>
                  <a:pt x="2168261" y="847814"/>
                </a:cubicBezTo>
                <a:cubicBezTo>
                  <a:pt x="1922857" y="882190"/>
                  <a:pt x="1914196" y="836903"/>
                  <a:pt x="1683979" y="847814"/>
                </a:cubicBezTo>
                <a:cubicBezTo>
                  <a:pt x="1453762" y="858725"/>
                  <a:pt x="1365685" y="790122"/>
                  <a:pt x="1067621" y="847814"/>
                </a:cubicBezTo>
                <a:cubicBezTo>
                  <a:pt x="769557" y="905506"/>
                  <a:pt x="709105" y="811288"/>
                  <a:pt x="583339" y="847814"/>
                </a:cubicBezTo>
                <a:cubicBezTo>
                  <a:pt x="457573" y="884340"/>
                  <a:pt x="241033" y="828638"/>
                  <a:pt x="0" y="847814"/>
                </a:cubicBezTo>
                <a:lnTo>
                  <a:pt x="0" y="847814"/>
                </a:lnTo>
                <a:cubicBezTo>
                  <a:pt x="-18909" y="643118"/>
                  <a:pt x="19875" y="561708"/>
                  <a:pt x="0" y="423907"/>
                </a:cubicBezTo>
                <a:cubicBezTo>
                  <a:pt x="-19875" y="286106"/>
                  <a:pt x="34723" y="159420"/>
                  <a:pt x="0" y="0"/>
                </a:cubicBezTo>
                <a:close/>
              </a:path>
              <a:path w="3301920" h="847814" stroke="0" extrusionOk="0">
                <a:moveTo>
                  <a:pt x="0" y="0"/>
                </a:moveTo>
                <a:lnTo>
                  <a:pt x="0" y="0"/>
                </a:lnTo>
                <a:cubicBezTo>
                  <a:pt x="190207" y="-23197"/>
                  <a:pt x="374015" y="27574"/>
                  <a:pt x="583339" y="0"/>
                </a:cubicBezTo>
                <a:cubicBezTo>
                  <a:pt x="792663" y="-27574"/>
                  <a:pt x="950198" y="13889"/>
                  <a:pt x="1067621" y="0"/>
                </a:cubicBezTo>
                <a:cubicBezTo>
                  <a:pt x="1185044" y="-13889"/>
                  <a:pt x="1375666" y="9457"/>
                  <a:pt x="1518883" y="0"/>
                </a:cubicBezTo>
                <a:cubicBezTo>
                  <a:pt x="1662100" y="-9457"/>
                  <a:pt x="1822724" y="14524"/>
                  <a:pt x="2003165" y="0"/>
                </a:cubicBezTo>
                <a:cubicBezTo>
                  <a:pt x="2183606" y="-14524"/>
                  <a:pt x="2403907" y="50611"/>
                  <a:pt x="2553485" y="0"/>
                </a:cubicBezTo>
                <a:cubicBezTo>
                  <a:pt x="2703063" y="-50611"/>
                  <a:pt x="2970452" y="4360"/>
                  <a:pt x="3301920" y="0"/>
                </a:cubicBezTo>
                <a:lnTo>
                  <a:pt x="3301920" y="0"/>
                </a:lnTo>
                <a:cubicBezTo>
                  <a:pt x="3349419" y="163078"/>
                  <a:pt x="3277232" y="291230"/>
                  <a:pt x="3301920" y="432385"/>
                </a:cubicBezTo>
                <a:cubicBezTo>
                  <a:pt x="3326608" y="573541"/>
                  <a:pt x="3253201" y="723337"/>
                  <a:pt x="3301920" y="847814"/>
                </a:cubicBezTo>
                <a:lnTo>
                  <a:pt x="3301920" y="847814"/>
                </a:lnTo>
                <a:cubicBezTo>
                  <a:pt x="3135677" y="861790"/>
                  <a:pt x="3051384" y="836606"/>
                  <a:pt x="2817638" y="847814"/>
                </a:cubicBezTo>
                <a:cubicBezTo>
                  <a:pt x="2583892" y="859022"/>
                  <a:pt x="2506379" y="790967"/>
                  <a:pt x="2300338" y="847814"/>
                </a:cubicBezTo>
                <a:cubicBezTo>
                  <a:pt x="2094297" y="904661"/>
                  <a:pt x="1979792" y="844358"/>
                  <a:pt x="1816056" y="847814"/>
                </a:cubicBezTo>
                <a:cubicBezTo>
                  <a:pt x="1652320" y="851270"/>
                  <a:pt x="1418841" y="834048"/>
                  <a:pt x="1232717" y="847814"/>
                </a:cubicBezTo>
                <a:cubicBezTo>
                  <a:pt x="1046593" y="861580"/>
                  <a:pt x="917601" y="805736"/>
                  <a:pt x="748435" y="847814"/>
                </a:cubicBezTo>
                <a:cubicBezTo>
                  <a:pt x="579269" y="889892"/>
                  <a:pt x="251710" y="773953"/>
                  <a:pt x="0" y="847814"/>
                </a:cubicBezTo>
                <a:lnTo>
                  <a:pt x="0" y="847814"/>
                </a:lnTo>
                <a:cubicBezTo>
                  <a:pt x="-26245" y="634264"/>
                  <a:pt x="5668" y="618012"/>
                  <a:pt x="0" y="415429"/>
                </a:cubicBezTo>
                <a:cubicBezTo>
                  <a:pt x="-5668" y="212847"/>
                  <a:pt x="49167" y="143500"/>
                  <a:pt x="0" y="0"/>
                </a:cubicBezTo>
                <a:close/>
              </a:path>
            </a:pathLst>
          </a:custGeom>
          <a:solidFill>
            <a:srgbClr val="FBE5F2"/>
          </a:solidFill>
          <a:ln w="41275">
            <a:solidFill>
              <a:srgbClr val="912962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912962"/>
                </a:solidFill>
                <a:latin typeface="UTM Avo" panose="02040603050506020204" pitchFamily="18" charset="0"/>
              </a:rPr>
              <a:t>Chuẩn bị</a:t>
            </a:r>
            <a:endParaRPr lang="en-US" sz="4400" b="1" dirty="0">
              <a:solidFill>
                <a:srgbClr val="912962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Bảng học sinh bảng con lớp 1">
            <a:extLst>
              <a:ext uri="{FF2B5EF4-FFF2-40B4-BE49-F238E27FC236}">
                <a16:creationId xmlns:a16="http://schemas.microsoft.com/office/drawing/2014/main" id="{1A353DB0-B583-069F-B09A-71F87C0A3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17500"/>
          <a:stretch/>
        </p:blipFill>
        <p:spPr bwMode="auto">
          <a:xfrm>
            <a:off x="1005573" y="2849657"/>
            <a:ext cx="3429983" cy="22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HẤN VIẾT BẢNG MIC TRẮNG (10 VIÊN) - Văn phòng phẩm Thịnh Đại Phát">
            <a:extLst>
              <a:ext uri="{FF2B5EF4-FFF2-40B4-BE49-F238E27FC236}">
                <a16:creationId xmlns:a16="http://schemas.microsoft.com/office/drawing/2014/main" id="{816FE674-2C68-3075-80F9-CC407BB33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13098"/>
          <a:stretch/>
        </p:blipFill>
        <p:spPr bwMode="auto">
          <a:xfrm>
            <a:off x="4288790" y="2485046"/>
            <a:ext cx="3656457" cy="260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u Bảng Deli 7810">
            <a:extLst>
              <a:ext uri="{FF2B5EF4-FFF2-40B4-BE49-F238E27FC236}">
                <a16:creationId xmlns:a16="http://schemas.microsoft.com/office/drawing/2014/main" id="{F23D2522-1CEA-9877-DFBA-3ECC7B478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7929485" y="2849657"/>
            <a:ext cx="3314712" cy="220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F2DBAA-8FDF-FC79-1A23-DFE8B23E8425}"/>
              </a:ext>
            </a:extLst>
          </p:cNvPr>
          <p:cNvSpPr txBox="1"/>
          <p:nvPr/>
        </p:nvSpPr>
        <p:spPr>
          <a:xfrm>
            <a:off x="1242299" y="5085939"/>
            <a:ext cx="295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2A4AB-73C6-5227-D69E-A16F20FACA50}"/>
              </a:ext>
            </a:extLst>
          </p:cNvPr>
          <p:cNvSpPr txBox="1"/>
          <p:nvPr/>
        </p:nvSpPr>
        <p:spPr>
          <a:xfrm>
            <a:off x="4749946" y="5085939"/>
            <a:ext cx="317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60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phấn trắng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DABFF-BA01-0D42-C663-DFE880655A69}"/>
              </a:ext>
            </a:extLst>
          </p:cNvPr>
          <p:cNvSpPr txBox="1"/>
          <p:nvPr/>
        </p:nvSpPr>
        <p:spPr>
          <a:xfrm>
            <a:off x="7708521" y="5076098"/>
            <a:ext cx="375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lau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UTM Avo" panose="02040603050506020204" pitchFamily="18" charset="0"/>
              </a:rPr>
              <a:t>bảng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9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4227" y="661735"/>
            <a:ext cx="2821972" cy="674697"/>
            <a:chOff x="1179443" y="742121"/>
            <a:chExt cx="3087211" cy="731520"/>
          </a:xfrm>
          <a:solidFill>
            <a:srgbClr val="D46079"/>
          </a:solidFill>
        </p:grpSpPr>
        <p:sp>
          <p:nvSpPr>
            <p:cNvPr id="3" name="Oval 2"/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056737" y="796455"/>
              <a:ext cx="2209917" cy="6228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viết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1FBB014-83D9-AD79-E783-640524BD2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549" t="1116" r="2925" b="-1116"/>
          <a:stretch>
            <a:fillRect/>
          </a:stretch>
        </p:blipFill>
        <p:spPr>
          <a:xfrm>
            <a:off x="968415" y="2343439"/>
            <a:ext cx="10255170" cy="12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230C0-2305-2805-5278-26341F503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D26AFEC2-98D2-2327-E9D4-6F1ADF707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" y="243042"/>
            <a:ext cx="1445541" cy="1832501"/>
          </a:xfrm>
          <a:prstGeom prst="rect">
            <a:avLst/>
          </a:prstGeom>
        </p:spPr>
      </p:pic>
      <p:pic>
        <p:nvPicPr>
          <p:cNvPr id="2" name="Hình ảnh 1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EC5B0B91-D75F-B7F3-1CE2-079EC9AE9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" y="243042"/>
            <a:ext cx="1445541" cy="183250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E786933-79E0-8C3E-F9F2-60041F2E2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143" y="441673"/>
            <a:ext cx="6297714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61942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2752" y="370133"/>
            <a:ext cx="2779608" cy="674697"/>
            <a:chOff x="1179443" y="742121"/>
            <a:chExt cx="3040865" cy="731520"/>
          </a:xfrm>
          <a:solidFill>
            <a:srgbClr val="D46079"/>
          </a:solidFill>
        </p:grpSpPr>
        <p:sp>
          <p:nvSpPr>
            <p:cNvPr id="4" name="Oval 3"/>
            <p:cNvSpPr/>
            <p:nvPr/>
          </p:nvSpPr>
          <p:spPr>
            <a:xfrm>
              <a:off x="1179443" y="742121"/>
              <a:ext cx="731520" cy="7315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UTM Avo" panose="02040603050506020204" pitchFamily="18" charset="0"/>
                </a:rPr>
                <a:t>4</a:t>
              </a:r>
              <a:endParaRPr lang="vi-VN" sz="3200" b="1" dirty="0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056737" y="796455"/>
              <a:ext cx="2163571" cy="622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latin typeface="UTM Avo" panose="02040603050506020204" pitchFamily="18" charset="0"/>
                </a:rPr>
                <a:t>Tập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đọc</a:t>
              </a:r>
              <a:endParaRPr lang="vi-VN" sz="3200" dirty="0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1AC7F04C-996B-E4E7-91BB-AC375CFF4CF3}"/>
              </a:ext>
            </a:extLst>
          </p:cNvPr>
          <p:cNvSpPr txBox="1"/>
          <p:nvPr/>
        </p:nvSpPr>
        <p:spPr>
          <a:xfrm>
            <a:off x="3821910" y="934204"/>
            <a:ext cx="438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C33C46"/>
                </a:solidFill>
                <a:latin typeface="UTM Avo" panose="02040603050506020204" pitchFamily="18" charset="0"/>
              </a:rPr>
              <a:t>Đeo chuông cổ mèo</a:t>
            </a:r>
            <a:endParaRPr lang="vi-VN" sz="3200" dirty="0">
              <a:solidFill>
                <a:srgbClr val="C33C46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FD0FB448-4E1B-0B0E-2542-B37B8F6DD21D}"/>
              </a:ext>
            </a:extLst>
          </p:cNvPr>
          <p:cNvSpPr txBox="1"/>
          <p:nvPr/>
        </p:nvSpPr>
        <p:spPr>
          <a:xfrm>
            <a:off x="444524" y="1518979"/>
            <a:ext cx="11147401" cy="364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>
              <a:lnSpc>
                <a:spcPct val="108000"/>
              </a:lnSpc>
            </a:pPr>
            <a:r>
              <a:rPr lang="en-US" sz="2400">
                <a:latin typeface="UTM Avo" panose="02040603050506020204" pitchFamily="18" charset="0"/>
              </a:rPr>
              <a:t>Một bầy chuột bàn cách thoát khỏi vuốt mèo. Bàn mãi, chẳng nghĩ được kế gì. Chợt chuột nhắt nói:</a:t>
            </a:r>
          </a:p>
          <a:p>
            <a:pPr indent="355600" algn="just">
              <a:lnSpc>
                <a:spcPct val="108000"/>
              </a:lnSpc>
            </a:pPr>
            <a:r>
              <a:rPr lang="en-US" sz="2400">
                <a:latin typeface="UTM Avo" panose="02040603050506020204" pitchFamily="18" charset="0"/>
              </a:rPr>
              <a:t>- Chỉ cần đeo chuông lên cổ mèo. Mèo đi thì chuông kêu, ta sẽ kịp thoát.</a:t>
            </a:r>
          </a:p>
          <a:p>
            <a:pPr indent="355600" algn="just">
              <a:lnSpc>
                <a:spcPct val="108000"/>
              </a:lnSpc>
            </a:pPr>
            <a:r>
              <a:rPr lang="en-US" sz="2400">
                <a:latin typeface="UTM Avo" panose="02040603050506020204" pitchFamily="18" charset="0"/>
              </a:rPr>
              <a:t>Bầy chuột gật gù. Nhưng không con nào dám nhận việc này. Có con chuột già khôn ngoan bảo:</a:t>
            </a:r>
          </a:p>
          <a:p>
            <a:pPr indent="355600" algn="just">
              <a:lnSpc>
                <a:spcPct val="108000"/>
              </a:lnSpc>
            </a:pPr>
            <a:r>
              <a:rPr lang="en-US" sz="2400">
                <a:latin typeface="UTM Avo" panose="02040603050506020204" pitchFamily="18" charset="0"/>
              </a:rPr>
              <a:t>- Chuột nhắt à! Nếu cậu đeo được chuông lên cổ mèo thì kế của cậu rất hay.</a:t>
            </a:r>
          </a:p>
          <a:p>
            <a:pPr indent="355600" algn="r">
              <a:lnSpc>
                <a:spcPct val="108000"/>
              </a:lnSpc>
            </a:pPr>
            <a:r>
              <a:rPr lang="en-US" sz="2400">
                <a:latin typeface="UTM Avo" panose="02040603050506020204" pitchFamily="18" charset="0"/>
              </a:rPr>
              <a:t>Theo LÉP TÔN-XTÔI</a:t>
            </a:r>
            <a:endParaRPr lang="vi-VN" sz="2400">
              <a:latin typeface="UTM Avo" panose="02040603050506020204" pitchFamily="18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3937F71C-5127-0DC3-5C90-C87A4536BD39}"/>
              </a:ext>
            </a:extLst>
          </p:cNvPr>
          <p:cNvGrpSpPr/>
          <p:nvPr/>
        </p:nvGrpSpPr>
        <p:grpSpPr>
          <a:xfrm>
            <a:off x="692752" y="4837147"/>
            <a:ext cx="1929017" cy="1597289"/>
            <a:chOff x="7395272" y="285136"/>
            <a:chExt cx="3310415" cy="2741132"/>
          </a:xfrm>
        </p:grpSpPr>
        <p:pic>
          <p:nvPicPr>
            <p:cNvPr id="8" name="Đồ họa 7">
              <a:extLst>
                <a:ext uri="{FF2B5EF4-FFF2-40B4-BE49-F238E27FC236}">
                  <a16:creationId xmlns:a16="http://schemas.microsoft.com/office/drawing/2014/main" id="{53828371-82DB-A1AC-ABE6-984A50FD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471188" y="285136"/>
              <a:ext cx="1158585" cy="1427893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120BF167-6D6D-DCCB-7D93-0FF6505C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272" y="1611873"/>
              <a:ext cx="3310415" cy="1414395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CCDFA33-C07F-6D9F-6F9B-BABD5FC97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511" y="4316838"/>
            <a:ext cx="7243727" cy="254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6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A64FD212-DF8C-0FFF-0826-1E469D511628}"/>
              </a:ext>
            </a:extLst>
          </p:cNvPr>
          <p:cNvSpPr/>
          <p:nvPr/>
        </p:nvSpPr>
        <p:spPr>
          <a:xfrm>
            <a:off x="3624176" y="1906729"/>
            <a:ext cx="3451013" cy="885693"/>
          </a:xfrm>
          <a:custGeom>
            <a:avLst/>
            <a:gdLst>
              <a:gd name="connsiteX0" fmla="*/ 0 w 3451013"/>
              <a:gd name="connsiteY0" fmla="*/ 147618 h 885693"/>
              <a:gd name="connsiteX1" fmla="*/ 147618 w 3451013"/>
              <a:gd name="connsiteY1" fmla="*/ 0 h 885693"/>
              <a:gd name="connsiteX2" fmla="*/ 3303395 w 3451013"/>
              <a:gd name="connsiteY2" fmla="*/ 0 h 885693"/>
              <a:gd name="connsiteX3" fmla="*/ 3451013 w 3451013"/>
              <a:gd name="connsiteY3" fmla="*/ 147618 h 885693"/>
              <a:gd name="connsiteX4" fmla="*/ 3451013 w 3451013"/>
              <a:gd name="connsiteY4" fmla="*/ 738075 h 885693"/>
              <a:gd name="connsiteX5" fmla="*/ 3303395 w 3451013"/>
              <a:gd name="connsiteY5" fmla="*/ 885693 h 885693"/>
              <a:gd name="connsiteX6" fmla="*/ 147618 w 3451013"/>
              <a:gd name="connsiteY6" fmla="*/ 885693 h 885693"/>
              <a:gd name="connsiteX7" fmla="*/ 0 w 3451013"/>
              <a:gd name="connsiteY7" fmla="*/ 738075 h 885693"/>
              <a:gd name="connsiteX8" fmla="*/ 0 w 3451013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1013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561289" y="72427"/>
                  <a:pt x="1835554" y="61419"/>
                  <a:pt x="3303395" y="0"/>
                </a:cubicBezTo>
                <a:cubicBezTo>
                  <a:pt x="3383758" y="-8014"/>
                  <a:pt x="3441754" y="63290"/>
                  <a:pt x="3451013" y="147618"/>
                </a:cubicBezTo>
                <a:cubicBezTo>
                  <a:pt x="3450627" y="266052"/>
                  <a:pt x="3399820" y="502974"/>
                  <a:pt x="3451013" y="738075"/>
                </a:cubicBezTo>
                <a:cubicBezTo>
                  <a:pt x="3451502" y="817121"/>
                  <a:pt x="3382443" y="882913"/>
                  <a:pt x="3303395" y="885693"/>
                </a:cubicBezTo>
                <a:cubicBezTo>
                  <a:pt x="2957082" y="915520"/>
                  <a:pt x="1644752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451013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850180" y="123000"/>
                  <a:pt x="1786034" y="-96860"/>
                  <a:pt x="3303395" y="0"/>
                </a:cubicBezTo>
                <a:cubicBezTo>
                  <a:pt x="3372676" y="-9333"/>
                  <a:pt x="3456486" y="55058"/>
                  <a:pt x="3451013" y="147618"/>
                </a:cubicBezTo>
                <a:cubicBezTo>
                  <a:pt x="3467614" y="299383"/>
                  <a:pt x="3477015" y="464393"/>
                  <a:pt x="3451013" y="738075"/>
                </a:cubicBezTo>
                <a:cubicBezTo>
                  <a:pt x="3447564" y="820851"/>
                  <a:pt x="3376625" y="884335"/>
                  <a:pt x="3303395" y="885693"/>
                </a:cubicBezTo>
                <a:cubicBezTo>
                  <a:pt x="1801355" y="724986"/>
                  <a:pt x="573825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eo chuông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B7B93793-5A17-7207-9609-09604F8C6C26}"/>
              </a:ext>
            </a:extLst>
          </p:cNvPr>
          <p:cNvSpPr/>
          <p:nvPr/>
        </p:nvSpPr>
        <p:spPr>
          <a:xfrm>
            <a:off x="7724176" y="1906728"/>
            <a:ext cx="2417772" cy="885693"/>
          </a:xfrm>
          <a:custGeom>
            <a:avLst/>
            <a:gdLst>
              <a:gd name="connsiteX0" fmla="*/ 0 w 2417772"/>
              <a:gd name="connsiteY0" fmla="*/ 147618 h 885693"/>
              <a:gd name="connsiteX1" fmla="*/ 147618 w 2417772"/>
              <a:gd name="connsiteY1" fmla="*/ 0 h 885693"/>
              <a:gd name="connsiteX2" fmla="*/ 2270154 w 2417772"/>
              <a:gd name="connsiteY2" fmla="*/ 0 h 885693"/>
              <a:gd name="connsiteX3" fmla="*/ 2417772 w 2417772"/>
              <a:gd name="connsiteY3" fmla="*/ 147618 h 885693"/>
              <a:gd name="connsiteX4" fmla="*/ 2417772 w 2417772"/>
              <a:gd name="connsiteY4" fmla="*/ 738075 h 885693"/>
              <a:gd name="connsiteX5" fmla="*/ 2270154 w 2417772"/>
              <a:gd name="connsiteY5" fmla="*/ 885693 h 885693"/>
              <a:gd name="connsiteX6" fmla="*/ 147618 w 2417772"/>
              <a:gd name="connsiteY6" fmla="*/ 885693 h 885693"/>
              <a:gd name="connsiteX7" fmla="*/ 0 w 2417772"/>
              <a:gd name="connsiteY7" fmla="*/ 738075 h 885693"/>
              <a:gd name="connsiteX8" fmla="*/ 0 w 2417772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7772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522748" y="72427"/>
                  <a:pt x="1738071" y="61419"/>
                  <a:pt x="2270154" y="0"/>
                </a:cubicBezTo>
                <a:cubicBezTo>
                  <a:pt x="2350517" y="-8014"/>
                  <a:pt x="2408513" y="63290"/>
                  <a:pt x="2417772" y="147618"/>
                </a:cubicBezTo>
                <a:cubicBezTo>
                  <a:pt x="2417386" y="266052"/>
                  <a:pt x="2366579" y="502974"/>
                  <a:pt x="2417772" y="738075"/>
                </a:cubicBezTo>
                <a:cubicBezTo>
                  <a:pt x="2418261" y="817121"/>
                  <a:pt x="2349202" y="882913"/>
                  <a:pt x="2270154" y="885693"/>
                </a:cubicBezTo>
                <a:cubicBezTo>
                  <a:pt x="1959831" y="915520"/>
                  <a:pt x="517999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417772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432940" y="123000"/>
                  <a:pt x="1585881" y="-96860"/>
                  <a:pt x="2270154" y="0"/>
                </a:cubicBezTo>
                <a:cubicBezTo>
                  <a:pt x="2339435" y="-9333"/>
                  <a:pt x="2423245" y="55058"/>
                  <a:pt x="2417772" y="147618"/>
                </a:cubicBezTo>
                <a:cubicBezTo>
                  <a:pt x="2434373" y="299383"/>
                  <a:pt x="2443774" y="464393"/>
                  <a:pt x="2417772" y="738075"/>
                </a:cubicBezTo>
                <a:cubicBezTo>
                  <a:pt x="2414323" y="820851"/>
                  <a:pt x="2343384" y="884335"/>
                  <a:pt x="2270154" y="885693"/>
                </a:cubicBezTo>
                <a:cubicBezTo>
                  <a:pt x="1704924" y="724986"/>
                  <a:pt x="662614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thoát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5406E31A-1DDF-A266-3D03-B4C6F82FEC42}"/>
              </a:ext>
            </a:extLst>
          </p:cNvPr>
          <p:cNvSpPr/>
          <p:nvPr/>
        </p:nvSpPr>
        <p:spPr>
          <a:xfrm>
            <a:off x="3220987" y="3188535"/>
            <a:ext cx="3713213" cy="885693"/>
          </a:xfrm>
          <a:custGeom>
            <a:avLst/>
            <a:gdLst>
              <a:gd name="connsiteX0" fmla="*/ 0 w 3713213"/>
              <a:gd name="connsiteY0" fmla="*/ 147618 h 885693"/>
              <a:gd name="connsiteX1" fmla="*/ 147618 w 3713213"/>
              <a:gd name="connsiteY1" fmla="*/ 0 h 885693"/>
              <a:gd name="connsiteX2" fmla="*/ 3565595 w 3713213"/>
              <a:gd name="connsiteY2" fmla="*/ 0 h 885693"/>
              <a:gd name="connsiteX3" fmla="*/ 3713213 w 3713213"/>
              <a:gd name="connsiteY3" fmla="*/ 147618 h 885693"/>
              <a:gd name="connsiteX4" fmla="*/ 3713213 w 3713213"/>
              <a:gd name="connsiteY4" fmla="*/ 738075 h 885693"/>
              <a:gd name="connsiteX5" fmla="*/ 3565595 w 3713213"/>
              <a:gd name="connsiteY5" fmla="*/ 885693 h 885693"/>
              <a:gd name="connsiteX6" fmla="*/ 147618 w 3713213"/>
              <a:gd name="connsiteY6" fmla="*/ 885693 h 885693"/>
              <a:gd name="connsiteX7" fmla="*/ 0 w 3713213"/>
              <a:gd name="connsiteY7" fmla="*/ 738075 h 885693"/>
              <a:gd name="connsiteX8" fmla="*/ 0 w 3713213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3213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999695" y="72427"/>
                  <a:pt x="2117067" y="61419"/>
                  <a:pt x="3565595" y="0"/>
                </a:cubicBezTo>
                <a:cubicBezTo>
                  <a:pt x="3645958" y="-8014"/>
                  <a:pt x="3703954" y="63290"/>
                  <a:pt x="3713213" y="147618"/>
                </a:cubicBezTo>
                <a:cubicBezTo>
                  <a:pt x="3712827" y="266052"/>
                  <a:pt x="3662020" y="502974"/>
                  <a:pt x="3713213" y="738075"/>
                </a:cubicBezTo>
                <a:cubicBezTo>
                  <a:pt x="3713702" y="817121"/>
                  <a:pt x="3644643" y="882913"/>
                  <a:pt x="3565595" y="885693"/>
                </a:cubicBezTo>
                <a:cubicBezTo>
                  <a:pt x="2940669" y="915520"/>
                  <a:pt x="1794270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713213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674144" y="123000"/>
                  <a:pt x="1959597" y="-96860"/>
                  <a:pt x="3565595" y="0"/>
                </a:cubicBezTo>
                <a:cubicBezTo>
                  <a:pt x="3634876" y="-9333"/>
                  <a:pt x="3718686" y="55058"/>
                  <a:pt x="3713213" y="147618"/>
                </a:cubicBezTo>
                <a:cubicBezTo>
                  <a:pt x="3729814" y="299383"/>
                  <a:pt x="3739215" y="464393"/>
                  <a:pt x="3713213" y="738075"/>
                </a:cubicBezTo>
                <a:cubicBezTo>
                  <a:pt x="3709764" y="820851"/>
                  <a:pt x="3638825" y="884335"/>
                  <a:pt x="3565595" y="885693"/>
                </a:cubicBezTo>
                <a:cubicBezTo>
                  <a:pt x="2928219" y="724986"/>
                  <a:pt x="899678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vuốt mèo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1A3E65D1-4DFB-9573-784C-7818B4936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4664" y="1396104"/>
            <a:ext cx="2308812" cy="496843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6F81BF-30DC-5FC4-A581-4C92068DE293}"/>
              </a:ext>
            </a:extLst>
          </p:cNvPr>
          <p:cNvSpPr/>
          <p:nvPr/>
        </p:nvSpPr>
        <p:spPr>
          <a:xfrm>
            <a:off x="2291358" y="4506179"/>
            <a:ext cx="2871192" cy="885693"/>
          </a:xfrm>
          <a:custGeom>
            <a:avLst/>
            <a:gdLst>
              <a:gd name="connsiteX0" fmla="*/ 0 w 2871192"/>
              <a:gd name="connsiteY0" fmla="*/ 147618 h 885693"/>
              <a:gd name="connsiteX1" fmla="*/ 147618 w 2871192"/>
              <a:gd name="connsiteY1" fmla="*/ 0 h 885693"/>
              <a:gd name="connsiteX2" fmla="*/ 2723574 w 2871192"/>
              <a:gd name="connsiteY2" fmla="*/ 0 h 885693"/>
              <a:gd name="connsiteX3" fmla="*/ 2871192 w 2871192"/>
              <a:gd name="connsiteY3" fmla="*/ 147618 h 885693"/>
              <a:gd name="connsiteX4" fmla="*/ 2871192 w 2871192"/>
              <a:gd name="connsiteY4" fmla="*/ 738075 h 885693"/>
              <a:gd name="connsiteX5" fmla="*/ 2723574 w 2871192"/>
              <a:gd name="connsiteY5" fmla="*/ 885693 h 885693"/>
              <a:gd name="connsiteX6" fmla="*/ 147618 w 2871192"/>
              <a:gd name="connsiteY6" fmla="*/ 885693 h 885693"/>
              <a:gd name="connsiteX7" fmla="*/ 0 w 2871192"/>
              <a:gd name="connsiteY7" fmla="*/ 738075 h 885693"/>
              <a:gd name="connsiteX8" fmla="*/ 0 w 2871192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1192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920566" y="72427"/>
                  <a:pt x="1918409" y="61419"/>
                  <a:pt x="2723574" y="0"/>
                </a:cubicBezTo>
                <a:cubicBezTo>
                  <a:pt x="2803937" y="-8014"/>
                  <a:pt x="2861933" y="63290"/>
                  <a:pt x="2871192" y="147618"/>
                </a:cubicBezTo>
                <a:cubicBezTo>
                  <a:pt x="2870806" y="266052"/>
                  <a:pt x="2819999" y="502974"/>
                  <a:pt x="2871192" y="738075"/>
                </a:cubicBezTo>
                <a:cubicBezTo>
                  <a:pt x="2871681" y="817121"/>
                  <a:pt x="2802622" y="882913"/>
                  <a:pt x="2723574" y="885693"/>
                </a:cubicBezTo>
                <a:cubicBezTo>
                  <a:pt x="2436573" y="915520"/>
                  <a:pt x="649582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871192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1103893" y="123000"/>
                  <a:pt x="1796223" y="-96860"/>
                  <a:pt x="2723574" y="0"/>
                </a:cubicBezTo>
                <a:cubicBezTo>
                  <a:pt x="2792855" y="-9333"/>
                  <a:pt x="2876665" y="55058"/>
                  <a:pt x="2871192" y="147618"/>
                </a:cubicBezTo>
                <a:cubicBezTo>
                  <a:pt x="2887793" y="299383"/>
                  <a:pt x="2897194" y="464393"/>
                  <a:pt x="2871192" y="738075"/>
                </a:cubicBezTo>
                <a:cubicBezTo>
                  <a:pt x="2867743" y="820851"/>
                  <a:pt x="2796804" y="884335"/>
                  <a:pt x="2723574" y="885693"/>
                </a:cubicBezTo>
                <a:cubicBezTo>
                  <a:pt x="1830780" y="724986"/>
                  <a:pt x="1154765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dám nhận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188F212A-7BD5-863C-8432-46CE9B0FEFD5}"/>
              </a:ext>
            </a:extLst>
          </p:cNvPr>
          <p:cNvSpPr/>
          <p:nvPr/>
        </p:nvSpPr>
        <p:spPr>
          <a:xfrm>
            <a:off x="7670030" y="3225960"/>
            <a:ext cx="2684799" cy="885693"/>
          </a:xfrm>
          <a:custGeom>
            <a:avLst/>
            <a:gdLst>
              <a:gd name="connsiteX0" fmla="*/ 0 w 2684799"/>
              <a:gd name="connsiteY0" fmla="*/ 147618 h 885693"/>
              <a:gd name="connsiteX1" fmla="*/ 147618 w 2684799"/>
              <a:gd name="connsiteY1" fmla="*/ 0 h 885693"/>
              <a:gd name="connsiteX2" fmla="*/ 2537181 w 2684799"/>
              <a:gd name="connsiteY2" fmla="*/ 0 h 885693"/>
              <a:gd name="connsiteX3" fmla="*/ 2684799 w 2684799"/>
              <a:gd name="connsiteY3" fmla="*/ 147618 h 885693"/>
              <a:gd name="connsiteX4" fmla="*/ 2684799 w 2684799"/>
              <a:gd name="connsiteY4" fmla="*/ 738075 h 885693"/>
              <a:gd name="connsiteX5" fmla="*/ 2537181 w 2684799"/>
              <a:gd name="connsiteY5" fmla="*/ 885693 h 885693"/>
              <a:gd name="connsiteX6" fmla="*/ 147618 w 2684799"/>
              <a:gd name="connsiteY6" fmla="*/ 885693 h 885693"/>
              <a:gd name="connsiteX7" fmla="*/ 0 w 2684799"/>
              <a:gd name="connsiteY7" fmla="*/ 738075 h 885693"/>
              <a:gd name="connsiteX8" fmla="*/ 0 w 2684799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4799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883940" y="72427"/>
                  <a:pt x="2228968" y="61419"/>
                  <a:pt x="2537181" y="0"/>
                </a:cubicBezTo>
                <a:cubicBezTo>
                  <a:pt x="2617544" y="-8014"/>
                  <a:pt x="2675540" y="63290"/>
                  <a:pt x="2684799" y="147618"/>
                </a:cubicBezTo>
                <a:cubicBezTo>
                  <a:pt x="2684413" y="266052"/>
                  <a:pt x="2633606" y="502974"/>
                  <a:pt x="2684799" y="738075"/>
                </a:cubicBezTo>
                <a:cubicBezTo>
                  <a:pt x="2685288" y="817121"/>
                  <a:pt x="2616229" y="882913"/>
                  <a:pt x="2537181" y="885693"/>
                </a:cubicBezTo>
                <a:cubicBezTo>
                  <a:pt x="1780570" y="915520"/>
                  <a:pt x="1039701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684799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752720" y="123000"/>
                  <a:pt x="1511413" y="-96860"/>
                  <a:pt x="2537181" y="0"/>
                </a:cubicBezTo>
                <a:cubicBezTo>
                  <a:pt x="2606462" y="-9333"/>
                  <a:pt x="2690272" y="55058"/>
                  <a:pt x="2684799" y="147618"/>
                </a:cubicBezTo>
                <a:cubicBezTo>
                  <a:pt x="2701400" y="299383"/>
                  <a:pt x="2710801" y="464393"/>
                  <a:pt x="2684799" y="738075"/>
                </a:cubicBezTo>
                <a:cubicBezTo>
                  <a:pt x="2681350" y="820851"/>
                  <a:pt x="2610411" y="884335"/>
                  <a:pt x="2537181" y="885693"/>
                </a:cubicBezTo>
                <a:cubicBezTo>
                  <a:pt x="1727501" y="724986"/>
                  <a:pt x="845367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gật gù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9AE22647-2FEC-A924-B732-CE1A5AC8A3E8}"/>
              </a:ext>
            </a:extLst>
          </p:cNvPr>
          <p:cNvSpPr/>
          <p:nvPr/>
        </p:nvSpPr>
        <p:spPr>
          <a:xfrm>
            <a:off x="5349682" y="4506178"/>
            <a:ext cx="3598045" cy="885693"/>
          </a:xfrm>
          <a:custGeom>
            <a:avLst/>
            <a:gdLst>
              <a:gd name="connsiteX0" fmla="*/ 0 w 3598045"/>
              <a:gd name="connsiteY0" fmla="*/ 147618 h 885693"/>
              <a:gd name="connsiteX1" fmla="*/ 147618 w 3598045"/>
              <a:gd name="connsiteY1" fmla="*/ 0 h 885693"/>
              <a:gd name="connsiteX2" fmla="*/ 3450427 w 3598045"/>
              <a:gd name="connsiteY2" fmla="*/ 0 h 885693"/>
              <a:gd name="connsiteX3" fmla="*/ 3598045 w 3598045"/>
              <a:gd name="connsiteY3" fmla="*/ 147618 h 885693"/>
              <a:gd name="connsiteX4" fmla="*/ 3598045 w 3598045"/>
              <a:gd name="connsiteY4" fmla="*/ 738075 h 885693"/>
              <a:gd name="connsiteX5" fmla="*/ 3450427 w 3598045"/>
              <a:gd name="connsiteY5" fmla="*/ 885693 h 885693"/>
              <a:gd name="connsiteX6" fmla="*/ 147618 w 3598045"/>
              <a:gd name="connsiteY6" fmla="*/ 885693 h 885693"/>
              <a:gd name="connsiteX7" fmla="*/ 0 w 3598045"/>
              <a:gd name="connsiteY7" fmla="*/ 738075 h 885693"/>
              <a:gd name="connsiteX8" fmla="*/ 0 w 3598045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8045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690573" y="72427"/>
                  <a:pt x="2376048" y="61419"/>
                  <a:pt x="3450427" y="0"/>
                </a:cubicBezTo>
                <a:cubicBezTo>
                  <a:pt x="3530790" y="-8014"/>
                  <a:pt x="3588786" y="63290"/>
                  <a:pt x="3598045" y="147618"/>
                </a:cubicBezTo>
                <a:cubicBezTo>
                  <a:pt x="3597659" y="266052"/>
                  <a:pt x="3546852" y="502974"/>
                  <a:pt x="3598045" y="738075"/>
                </a:cubicBezTo>
                <a:cubicBezTo>
                  <a:pt x="3598534" y="817121"/>
                  <a:pt x="3529475" y="882913"/>
                  <a:pt x="3450427" y="885693"/>
                </a:cubicBezTo>
                <a:cubicBezTo>
                  <a:pt x="2121322" y="915520"/>
                  <a:pt x="1195042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3598045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539250" y="123000"/>
                  <a:pt x="3038692" y="-96860"/>
                  <a:pt x="3450427" y="0"/>
                </a:cubicBezTo>
                <a:cubicBezTo>
                  <a:pt x="3519708" y="-9333"/>
                  <a:pt x="3603518" y="55058"/>
                  <a:pt x="3598045" y="147618"/>
                </a:cubicBezTo>
                <a:cubicBezTo>
                  <a:pt x="3614646" y="299383"/>
                  <a:pt x="3624047" y="464393"/>
                  <a:pt x="3598045" y="738075"/>
                </a:cubicBezTo>
                <a:cubicBezTo>
                  <a:pt x="3594596" y="820851"/>
                  <a:pt x="3523657" y="884335"/>
                  <a:pt x="3450427" y="885693"/>
                </a:cubicBezTo>
                <a:cubicBezTo>
                  <a:pt x="2262843" y="724986"/>
                  <a:pt x="1180983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</a:rPr>
              <a:t>khôn ngoan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27F3DBE0-5544-8D22-127C-AC99017CD464}"/>
              </a:ext>
            </a:extLst>
          </p:cNvPr>
          <p:cNvSpPr/>
          <p:nvPr/>
        </p:nvSpPr>
        <p:spPr>
          <a:xfrm>
            <a:off x="9126871" y="4506178"/>
            <a:ext cx="2308812" cy="885693"/>
          </a:xfrm>
          <a:custGeom>
            <a:avLst/>
            <a:gdLst>
              <a:gd name="connsiteX0" fmla="*/ 0 w 2308812"/>
              <a:gd name="connsiteY0" fmla="*/ 147618 h 885693"/>
              <a:gd name="connsiteX1" fmla="*/ 147618 w 2308812"/>
              <a:gd name="connsiteY1" fmla="*/ 0 h 885693"/>
              <a:gd name="connsiteX2" fmla="*/ 2161194 w 2308812"/>
              <a:gd name="connsiteY2" fmla="*/ 0 h 885693"/>
              <a:gd name="connsiteX3" fmla="*/ 2308812 w 2308812"/>
              <a:gd name="connsiteY3" fmla="*/ 147618 h 885693"/>
              <a:gd name="connsiteX4" fmla="*/ 2308812 w 2308812"/>
              <a:gd name="connsiteY4" fmla="*/ 738075 h 885693"/>
              <a:gd name="connsiteX5" fmla="*/ 2161194 w 2308812"/>
              <a:gd name="connsiteY5" fmla="*/ 885693 h 885693"/>
              <a:gd name="connsiteX6" fmla="*/ 147618 w 2308812"/>
              <a:gd name="connsiteY6" fmla="*/ 885693 h 885693"/>
              <a:gd name="connsiteX7" fmla="*/ 0 w 2308812"/>
              <a:gd name="connsiteY7" fmla="*/ 738075 h 885693"/>
              <a:gd name="connsiteX8" fmla="*/ 0 w 2308812"/>
              <a:gd name="connsiteY8" fmla="*/ 147618 h 8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812" h="885693" fill="none" extrusionOk="0">
                <a:moveTo>
                  <a:pt x="0" y="147618"/>
                </a:moveTo>
                <a:cubicBezTo>
                  <a:pt x="383" y="76445"/>
                  <a:pt x="67753" y="2789"/>
                  <a:pt x="147618" y="0"/>
                </a:cubicBezTo>
                <a:cubicBezTo>
                  <a:pt x="470037" y="72427"/>
                  <a:pt x="1314091" y="61419"/>
                  <a:pt x="2161194" y="0"/>
                </a:cubicBezTo>
                <a:cubicBezTo>
                  <a:pt x="2241557" y="-8014"/>
                  <a:pt x="2299553" y="63290"/>
                  <a:pt x="2308812" y="147618"/>
                </a:cubicBezTo>
                <a:cubicBezTo>
                  <a:pt x="2308426" y="266052"/>
                  <a:pt x="2257619" y="502974"/>
                  <a:pt x="2308812" y="738075"/>
                </a:cubicBezTo>
                <a:cubicBezTo>
                  <a:pt x="2309301" y="817121"/>
                  <a:pt x="2240242" y="882913"/>
                  <a:pt x="2161194" y="885693"/>
                </a:cubicBezTo>
                <a:cubicBezTo>
                  <a:pt x="1647107" y="915520"/>
                  <a:pt x="895823" y="806387"/>
                  <a:pt x="147618" y="885693"/>
                </a:cubicBezTo>
                <a:cubicBezTo>
                  <a:pt x="74434" y="884750"/>
                  <a:pt x="-6591" y="820905"/>
                  <a:pt x="0" y="738075"/>
                </a:cubicBezTo>
                <a:cubicBezTo>
                  <a:pt x="-47245" y="509325"/>
                  <a:pt x="49514" y="289287"/>
                  <a:pt x="0" y="147618"/>
                </a:cubicBezTo>
                <a:close/>
              </a:path>
              <a:path w="2308812" h="885693" stroke="0" extrusionOk="0">
                <a:moveTo>
                  <a:pt x="0" y="147618"/>
                </a:moveTo>
                <a:cubicBezTo>
                  <a:pt x="8536" y="68418"/>
                  <a:pt x="67004" y="1903"/>
                  <a:pt x="147618" y="0"/>
                </a:cubicBezTo>
                <a:cubicBezTo>
                  <a:pt x="641709" y="123000"/>
                  <a:pt x="1568211" y="-96860"/>
                  <a:pt x="2161194" y="0"/>
                </a:cubicBezTo>
                <a:cubicBezTo>
                  <a:pt x="2230475" y="-9333"/>
                  <a:pt x="2314285" y="55058"/>
                  <a:pt x="2308812" y="147618"/>
                </a:cubicBezTo>
                <a:cubicBezTo>
                  <a:pt x="2325413" y="299383"/>
                  <a:pt x="2334814" y="464393"/>
                  <a:pt x="2308812" y="738075"/>
                </a:cubicBezTo>
                <a:cubicBezTo>
                  <a:pt x="2305363" y="820851"/>
                  <a:pt x="2234424" y="884335"/>
                  <a:pt x="2161194" y="885693"/>
                </a:cubicBezTo>
                <a:cubicBezTo>
                  <a:pt x="1190102" y="724986"/>
                  <a:pt x="1104987" y="925360"/>
                  <a:pt x="147618" y="885693"/>
                </a:cubicBezTo>
                <a:cubicBezTo>
                  <a:pt x="64050" y="885281"/>
                  <a:pt x="-4336" y="817638"/>
                  <a:pt x="0" y="738075"/>
                </a:cubicBezTo>
                <a:cubicBezTo>
                  <a:pt x="-13392" y="574108"/>
                  <a:pt x="39574" y="438072"/>
                  <a:pt x="0" y="1476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rất hay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7FC74BE-3FBB-0105-D814-6D1732D25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405" y="240762"/>
            <a:ext cx="651718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6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6E6526-1968-5DFC-C977-0EC613F7E939}"/>
              </a:ext>
            </a:extLst>
          </p:cNvPr>
          <p:cNvSpPr txBox="1"/>
          <p:nvPr/>
        </p:nvSpPr>
        <p:spPr>
          <a:xfrm>
            <a:off x="768959" y="1783581"/>
            <a:ext cx="10811007" cy="4293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Một bầy chuột bàn cách thoát khỏi vuốt mèo. Bàn mãi, chẳng nghĩ được kế gì. Chợt chuột nhắt nói:</a:t>
            </a:r>
          </a:p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- Chỉ cần đeo chuông lên cổ mèo. Mèo đi thì chuông kêu, ta sẽ kịp thoát.</a:t>
            </a:r>
          </a:p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Bầy chuột gật gù. Nhưng không con nào dám nhận việc này. Có con chuột già khôn ngoan bảo:</a:t>
            </a:r>
          </a:p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- Chuột nhắt à! Nếu cậu đeo được chuông lên cổ mèo thì kế của cậu rất hay.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75890B54-EC57-3C02-1AD2-D7C7D39EB517}"/>
              </a:ext>
            </a:extLst>
          </p:cNvPr>
          <p:cNvSpPr/>
          <p:nvPr/>
        </p:nvSpPr>
        <p:spPr>
          <a:xfrm>
            <a:off x="735756" y="1833098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F4C4613A-E2A0-BB36-2C17-0DE0BDA83AD7}"/>
              </a:ext>
            </a:extLst>
          </p:cNvPr>
          <p:cNvSpPr/>
          <p:nvPr/>
        </p:nvSpPr>
        <p:spPr>
          <a:xfrm>
            <a:off x="9611902" y="1630799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CFB55473-A845-5BCA-72E4-06CA8122E56D}"/>
              </a:ext>
            </a:extLst>
          </p:cNvPr>
          <p:cNvSpPr/>
          <p:nvPr/>
        </p:nvSpPr>
        <p:spPr>
          <a:xfrm>
            <a:off x="4705679" y="2254282"/>
            <a:ext cx="319442" cy="319442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28430F5A-E6EE-08EB-1E2F-5E1AEB3E1297}"/>
              </a:ext>
            </a:extLst>
          </p:cNvPr>
          <p:cNvSpPr/>
          <p:nvPr/>
        </p:nvSpPr>
        <p:spPr>
          <a:xfrm>
            <a:off x="1140354" y="2715720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73D7FA72-7155-750D-1B45-5941DA33A4F1}"/>
              </a:ext>
            </a:extLst>
          </p:cNvPr>
          <p:cNvSpPr/>
          <p:nvPr/>
        </p:nvSpPr>
        <p:spPr>
          <a:xfrm>
            <a:off x="7160438" y="2783527"/>
            <a:ext cx="323549" cy="332993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C2909CA4-CE28-91F5-909D-BF73E40A8EA0}"/>
              </a:ext>
            </a:extLst>
          </p:cNvPr>
          <p:cNvSpPr/>
          <p:nvPr/>
        </p:nvSpPr>
        <p:spPr>
          <a:xfrm>
            <a:off x="871629" y="3990398"/>
            <a:ext cx="323549" cy="332993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DA34B87C-3F17-E301-1A19-AA13BB61CBF8}"/>
              </a:ext>
            </a:extLst>
          </p:cNvPr>
          <p:cNvSpPr/>
          <p:nvPr/>
        </p:nvSpPr>
        <p:spPr>
          <a:xfrm>
            <a:off x="4322209" y="3812942"/>
            <a:ext cx="319442" cy="319442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A5E03326-BE00-0B88-E16B-85C2D2957045}"/>
              </a:ext>
            </a:extLst>
          </p:cNvPr>
          <p:cNvSpPr/>
          <p:nvPr/>
        </p:nvSpPr>
        <p:spPr>
          <a:xfrm>
            <a:off x="1472275" y="4417937"/>
            <a:ext cx="319442" cy="362020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555105D5-F7BB-FEE7-E653-37B2F9556791}"/>
              </a:ext>
            </a:extLst>
          </p:cNvPr>
          <p:cNvSpPr/>
          <p:nvPr/>
        </p:nvSpPr>
        <p:spPr>
          <a:xfrm>
            <a:off x="1033403" y="5003204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C1A1DB31-167E-CDAD-0C10-C55223AD367D}"/>
              </a:ext>
            </a:extLst>
          </p:cNvPr>
          <p:cNvSpPr/>
          <p:nvPr/>
        </p:nvSpPr>
        <p:spPr>
          <a:xfrm>
            <a:off x="3733609" y="4817463"/>
            <a:ext cx="404598" cy="404598"/>
          </a:xfrm>
          <a:prstGeom prst="ellipse">
            <a:avLst/>
          </a:prstGeom>
          <a:solidFill>
            <a:srgbClr val="FDB913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D00B02E-8877-46F4-49E2-D2FE1B3B2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985" y="360268"/>
            <a:ext cx="553564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3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C1674-3752-A260-1155-B779778F2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174C118-AB9E-1B62-F220-947D8DEB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338" y="0"/>
            <a:ext cx="2383513" cy="1866286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3FCBD12-6FAE-48BA-87CB-C4ED06788B93}"/>
              </a:ext>
            </a:extLst>
          </p:cNvPr>
          <p:cNvSpPr txBox="1"/>
          <p:nvPr/>
        </p:nvSpPr>
        <p:spPr>
          <a:xfrm>
            <a:off x="601596" y="2031608"/>
            <a:ext cx="10988807" cy="4293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Một bầy chuột bàn cách thoát khỏi vuốt mèo. Bàn mãi, chẳng nghĩ được kế gì. Chợt chuột nhắt nói:</a:t>
            </a:r>
          </a:p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- Chỉ cần đeo chuông lên cổ mèo. Mèo đi thì chuông kêu, ta sẽ kịp thoát.</a:t>
            </a:r>
          </a:p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Bầy chuột gật gù. Nhưng không con nào dám nhận việc này. Có con chuột già khôn ngoan bảo:</a:t>
            </a:r>
          </a:p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- Chuột nhắt à! Nếu cậu đeo được chuông lên cổ mèo thì kế của cậu rất hay.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9D2313D-66D0-6ADE-CF89-0ADC7299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988" y="382139"/>
            <a:ext cx="689517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760EFA1-D424-6042-B8AD-135837D68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84" y="828830"/>
            <a:ext cx="4511431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BBE870F-4A45-321A-42C4-F36F041D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770" y="1853047"/>
            <a:ext cx="5779509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69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2654B7-F0A8-5FC1-2D32-C60935C65DE5}"/>
              </a:ext>
            </a:extLst>
          </p:cNvPr>
          <p:cNvSpPr txBox="1"/>
          <p:nvPr/>
        </p:nvSpPr>
        <p:spPr>
          <a:xfrm>
            <a:off x="601596" y="1640894"/>
            <a:ext cx="10988807" cy="4293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>
              <a:lnSpc>
                <a:spcPct val="108000"/>
              </a:lnSpc>
            </a:pPr>
            <a:r>
              <a:rPr lang="en-US" sz="3200">
                <a:solidFill>
                  <a:srgbClr val="255A01"/>
                </a:solidFill>
                <a:latin typeface="UTM Avo" panose="02040603050506020204" pitchFamily="18" charset="0"/>
              </a:rPr>
              <a:t>Một bầy chuột bàn cách thoát khỏi vuốt mèo. Bàn mãi, chẳng nghĩ được kế gì. Chợt chuột nhắt nói</a:t>
            </a:r>
            <a:r>
              <a:rPr lang="en-US" sz="3200">
                <a:latin typeface="UTM Avo" panose="02040603050506020204" pitchFamily="18" charset="0"/>
              </a:rPr>
              <a:t>:</a:t>
            </a:r>
          </a:p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- </a:t>
            </a:r>
            <a:r>
              <a:rPr lang="en-US" sz="3200">
                <a:solidFill>
                  <a:srgbClr val="D46079"/>
                </a:solidFill>
                <a:latin typeface="UTM Avo" panose="02040603050506020204" pitchFamily="18" charset="0"/>
              </a:rPr>
              <a:t>Chỉ cần đeo chuông lên cổ mèo. Mèo đi thì chuông kêu, ta sẽ kịp thoát</a:t>
            </a:r>
            <a:r>
              <a:rPr lang="en-US" sz="3200">
                <a:latin typeface="UTM Avo" panose="02040603050506020204" pitchFamily="18" charset="0"/>
              </a:rPr>
              <a:t>.</a:t>
            </a:r>
          </a:p>
          <a:p>
            <a:pPr indent="355600" algn="just">
              <a:lnSpc>
                <a:spcPct val="108000"/>
              </a:lnSpc>
            </a:pPr>
            <a:r>
              <a:rPr lang="en-US" sz="3200">
                <a:solidFill>
                  <a:srgbClr val="255A01"/>
                </a:solidFill>
                <a:latin typeface="UTM Avo" panose="02040603050506020204" pitchFamily="18" charset="0"/>
              </a:rPr>
              <a:t>Bầy chuột gật gù. Nhưng không con nào dám nhận việc này. Có con chuột già khôn ngoan bảo:</a:t>
            </a:r>
          </a:p>
          <a:p>
            <a:pPr indent="355600" algn="just">
              <a:lnSpc>
                <a:spcPct val="108000"/>
              </a:lnSpc>
            </a:pPr>
            <a:r>
              <a:rPr lang="en-US" sz="3200">
                <a:latin typeface="UTM Avo" panose="02040603050506020204" pitchFamily="18" charset="0"/>
              </a:rPr>
              <a:t>- </a:t>
            </a:r>
            <a:r>
              <a:rPr lang="en-US" sz="3200">
                <a:solidFill>
                  <a:srgbClr val="752801"/>
                </a:solidFill>
                <a:latin typeface="UTM Avo" panose="02040603050506020204" pitchFamily="18" charset="0"/>
              </a:rPr>
              <a:t>Chuột nhắt à! Nếu cậu đeo được chuông lên cổ mèo thì kế của cậu rất hay.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E98DA87-92FF-22F1-5DE1-7E1DE056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64" y="242248"/>
            <a:ext cx="514547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3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97EB1-81C2-4548-5B27-E3F4361BF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9944BCB5-2950-CAAF-3069-9333834C3F06}"/>
              </a:ext>
            </a:extLst>
          </p:cNvPr>
          <p:cNvSpPr txBox="1"/>
          <p:nvPr/>
        </p:nvSpPr>
        <p:spPr>
          <a:xfrm>
            <a:off x="601468" y="2399460"/>
            <a:ext cx="10988807" cy="376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>
              <a:lnSpc>
                <a:spcPct val="108000"/>
              </a:lnSpc>
            </a:pPr>
            <a:r>
              <a:rPr lang="vi-VN" sz="2800">
                <a:latin typeface="UTM Avo" panose="02040603050506020204" pitchFamily="18" charset="0"/>
              </a:rPr>
              <a:t>Một bầy chuột bàn cách thoát khỏi vuốt mèo. Bàn mãi, chẳng nghĩ được kế gì. Chợt chuột nhắt nói:</a:t>
            </a:r>
          </a:p>
          <a:p>
            <a:pPr indent="355600" algn="just">
              <a:lnSpc>
                <a:spcPct val="108000"/>
              </a:lnSpc>
            </a:pPr>
            <a:r>
              <a:rPr lang="vi-VN" sz="2800">
                <a:latin typeface="UTM Avo" panose="02040603050506020204" pitchFamily="18" charset="0"/>
              </a:rPr>
              <a:t>- Chỉ cần đeo chuông lên cổ mèo. Mèo đi thì chuông kêu, ta sẽ kịp thoát.</a:t>
            </a:r>
          </a:p>
          <a:p>
            <a:pPr indent="355600" algn="just">
              <a:lnSpc>
                <a:spcPct val="108000"/>
              </a:lnSpc>
            </a:pPr>
            <a:r>
              <a:rPr lang="vi-VN" sz="2800">
                <a:latin typeface="UTM Avo" panose="02040603050506020204" pitchFamily="18" charset="0"/>
              </a:rPr>
              <a:t>Bầy chuột gật gù. Nhưng không con nào dám nhận việc này. Có con chuột già khôn ngoan bảo:</a:t>
            </a:r>
          </a:p>
          <a:p>
            <a:pPr indent="355600" algn="just">
              <a:lnSpc>
                <a:spcPct val="108000"/>
              </a:lnSpc>
            </a:pPr>
            <a:r>
              <a:rPr lang="vi-VN" sz="2800">
                <a:latin typeface="UTM Avo" panose="02040603050506020204" pitchFamily="18" charset="0"/>
              </a:rPr>
              <a:t>- Chuột nhắt à! Nếu cậu đeo được chuông lên cổ mèo thì kế của cậu rất hay.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E09386B-3810-0E38-D447-845AB19F8603}"/>
              </a:ext>
            </a:extLst>
          </p:cNvPr>
          <p:cNvSpPr txBox="1"/>
          <p:nvPr/>
        </p:nvSpPr>
        <p:spPr>
          <a:xfrm>
            <a:off x="3904409" y="1767948"/>
            <a:ext cx="4382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C33C46"/>
                </a:solidFill>
                <a:latin typeface="UTM Avo" panose="02040603050506020204" pitchFamily="18" charset="0"/>
              </a:rPr>
              <a:t>Đeo chuông cổ mèo</a:t>
            </a:r>
            <a:endParaRPr lang="vi-VN" sz="3200" dirty="0">
              <a:solidFill>
                <a:srgbClr val="C33C46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EC5B049-D70F-4AA0-B893-ED750872A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62" y="289873"/>
            <a:ext cx="4182218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5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39A25-B35C-7CCB-32CE-097162180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F2562E3-6421-22E0-FB6A-3C490E666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5F0CE82-192E-FDB5-5FC9-62F49005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940" y="403632"/>
            <a:ext cx="8218120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10239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Nhóm 68">
            <a:extLst>
              <a:ext uri="{FF2B5EF4-FFF2-40B4-BE49-F238E27FC236}">
                <a16:creationId xmlns:a16="http://schemas.microsoft.com/office/drawing/2014/main" id="{BEB2BFBF-CAD5-CBCC-55D0-2B14D4A64DFC}"/>
              </a:ext>
            </a:extLst>
          </p:cNvPr>
          <p:cNvGrpSpPr/>
          <p:nvPr/>
        </p:nvGrpSpPr>
        <p:grpSpPr>
          <a:xfrm>
            <a:off x="855789" y="476250"/>
            <a:ext cx="9721295" cy="1250753"/>
            <a:chOff x="855789" y="476250"/>
            <a:chExt cx="9721295" cy="1250753"/>
          </a:xfrm>
        </p:grpSpPr>
        <p:sp>
          <p:nvSpPr>
            <p:cNvPr id="21" name="Rounded Rectangle 1">
              <a:extLst>
                <a:ext uri="{FF2B5EF4-FFF2-40B4-BE49-F238E27FC236}">
                  <a16:creationId xmlns:a16="http://schemas.microsoft.com/office/drawing/2014/main" id="{0099083D-B6FD-9ED9-B2F1-7A4B8433770B}"/>
                </a:ext>
              </a:extLst>
            </p:cNvPr>
            <p:cNvSpPr/>
            <p:nvPr/>
          </p:nvSpPr>
          <p:spPr>
            <a:xfrm>
              <a:off x="1659788" y="476250"/>
              <a:ext cx="8917296" cy="1250753"/>
            </a:xfrm>
            <a:prstGeom prst="roundRect">
              <a:avLst>
                <a:gd name="adj" fmla="val 50000"/>
              </a:avLst>
            </a:prstGeom>
            <a:solidFill>
              <a:srgbClr val="79A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>
                    <a:solidFill>
                      <a:schemeClr val="bg1"/>
                    </a:solidFill>
                  </a:ln>
                  <a:latin typeface="UTM Avo" panose="02040603050506020204" pitchFamily="18" charset="0"/>
                </a:rPr>
                <a:t>Vì sao kế của chuột nhắt không thực hiện được? Chọn ý đúng:</a:t>
              </a:r>
              <a:endParaRPr lang="vi-VN" sz="4000" dirty="0">
                <a:ln>
                  <a:solidFill>
                    <a:schemeClr val="bg1"/>
                  </a:solidFill>
                </a:ln>
              </a:endParaRPr>
            </a:p>
          </p:txBody>
        </p:sp>
        <p:pic>
          <p:nvPicPr>
            <p:cNvPr id="68" name="Hình ảnh 67">
              <a:extLst>
                <a:ext uri="{FF2B5EF4-FFF2-40B4-BE49-F238E27FC236}">
                  <a16:creationId xmlns:a16="http://schemas.microsoft.com/office/drawing/2014/main" id="{FEB75559-9A1A-5922-09B8-ABC8587F0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789" y="628042"/>
              <a:ext cx="615749" cy="957155"/>
            </a:xfrm>
            <a:prstGeom prst="rect">
              <a:avLst/>
            </a:prstGeom>
          </p:spPr>
        </p:pic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0301F13-48BA-D3C6-7A06-CF792AD905D0}"/>
              </a:ext>
            </a:extLst>
          </p:cNvPr>
          <p:cNvSpPr/>
          <p:nvPr/>
        </p:nvSpPr>
        <p:spPr>
          <a:xfrm>
            <a:off x="1614915" y="4671281"/>
            <a:ext cx="9386460" cy="968038"/>
          </a:xfrm>
          <a:custGeom>
            <a:avLst/>
            <a:gdLst>
              <a:gd name="connsiteX0" fmla="*/ 0 w 9386460"/>
              <a:gd name="connsiteY0" fmla="*/ 449412 h 968038"/>
              <a:gd name="connsiteX1" fmla="*/ 449412 w 9386460"/>
              <a:gd name="connsiteY1" fmla="*/ 0 h 968038"/>
              <a:gd name="connsiteX2" fmla="*/ 8937048 w 9386460"/>
              <a:gd name="connsiteY2" fmla="*/ 0 h 968038"/>
              <a:gd name="connsiteX3" fmla="*/ 9386460 w 9386460"/>
              <a:gd name="connsiteY3" fmla="*/ 449412 h 968038"/>
              <a:gd name="connsiteX4" fmla="*/ 9386460 w 9386460"/>
              <a:gd name="connsiteY4" fmla="*/ 518626 h 968038"/>
              <a:gd name="connsiteX5" fmla="*/ 8937048 w 9386460"/>
              <a:gd name="connsiteY5" fmla="*/ 968038 h 968038"/>
              <a:gd name="connsiteX6" fmla="*/ 449412 w 9386460"/>
              <a:gd name="connsiteY6" fmla="*/ 968038 h 968038"/>
              <a:gd name="connsiteX7" fmla="*/ 0 w 9386460"/>
              <a:gd name="connsiteY7" fmla="*/ 518626 h 968038"/>
              <a:gd name="connsiteX8" fmla="*/ 0 w 9386460"/>
              <a:gd name="connsiteY8" fmla="*/ 449412 h 96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86460" h="968038" fill="none" extrusionOk="0">
                <a:moveTo>
                  <a:pt x="0" y="449412"/>
                </a:moveTo>
                <a:cubicBezTo>
                  <a:pt x="-10755" y="185134"/>
                  <a:pt x="173236" y="-35722"/>
                  <a:pt x="449412" y="0"/>
                </a:cubicBezTo>
                <a:cubicBezTo>
                  <a:pt x="3782920" y="-110021"/>
                  <a:pt x="5420956" y="-84314"/>
                  <a:pt x="8937048" y="0"/>
                </a:cubicBezTo>
                <a:cubicBezTo>
                  <a:pt x="9168148" y="27822"/>
                  <a:pt x="9376373" y="177702"/>
                  <a:pt x="9386460" y="449412"/>
                </a:cubicBezTo>
                <a:cubicBezTo>
                  <a:pt x="9388507" y="474887"/>
                  <a:pt x="9388870" y="511174"/>
                  <a:pt x="9386460" y="518626"/>
                </a:cubicBezTo>
                <a:cubicBezTo>
                  <a:pt x="9363854" y="750591"/>
                  <a:pt x="9189464" y="951244"/>
                  <a:pt x="8937048" y="968038"/>
                </a:cubicBezTo>
                <a:cubicBezTo>
                  <a:pt x="6574059" y="869730"/>
                  <a:pt x="2657363" y="835248"/>
                  <a:pt x="449412" y="968038"/>
                </a:cubicBezTo>
                <a:cubicBezTo>
                  <a:pt x="222894" y="980507"/>
                  <a:pt x="-11448" y="769061"/>
                  <a:pt x="0" y="518626"/>
                </a:cubicBezTo>
                <a:cubicBezTo>
                  <a:pt x="5428" y="506024"/>
                  <a:pt x="-433" y="461048"/>
                  <a:pt x="0" y="449412"/>
                </a:cubicBezTo>
                <a:close/>
              </a:path>
              <a:path w="9386460" h="968038" stroke="0" extrusionOk="0">
                <a:moveTo>
                  <a:pt x="0" y="449412"/>
                </a:moveTo>
                <a:cubicBezTo>
                  <a:pt x="38980" y="214757"/>
                  <a:pt x="194369" y="-6552"/>
                  <a:pt x="449412" y="0"/>
                </a:cubicBezTo>
                <a:cubicBezTo>
                  <a:pt x="2899435" y="107076"/>
                  <a:pt x="7943467" y="161072"/>
                  <a:pt x="8937048" y="0"/>
                </a:cubicBezTo>
                <a:cubicBezTo>
                  <a:pt x="9207334" y="-18185"/>
                  <a:pt x="9348063" y="205199"/>
                  <a:pt x="9386460" y="449412"/>
                </a:cubicBezTo>
                <a:cubicBezTo>
                  <a:pt x="9392387" y="473343"/>
                  <a:pt x="9384888" y="486945"/>
                  <a:pt x="9386460" y="518626"/>
                </a:cubicBezTo>
                <a:cubicBezTo>
                  <a:pt x="9373374" y="790631"/>
                  <a:pt x="9159606" y="968589"/>
                  <a:pt x="8937048" y="968038"/>
                </a:cubicBezTo>
                <a:cubicBezTo>
                  <a:pt x="7390750" y="814489"/>
                  <a:pt x="3050057" y="1084809"/>
                  <a:pt x="449412" y="968038"/>
                </a:cubicBezTo>
                <a:cubicBezTo>
                  <a:pt x="164694" y="977131"/>
                  <a:pt x="17155" y="781220"/>
                  <a:pt x="0" y="518626"/>
                </a:cubicBezTo>
                <a:cubicBezTo>
                  <a:pt x="-995" y="490249"/>
                  <a:pt x="-4088" y="459538"/>
                  <a:pt x="0" y="449412"/>
                </a:cubicBezTo>
                <a:close/>
              </a:path>
            </a:pathLst>
          </a:custGeom>
          <a:solidFill>
            <a:srgbClr val="FDE293"/>
          </a:solidFill>
          <a:ln w="28575">
            <a:solidFill>
              <a:srgbClr val="FDE293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oundRect">
                    <a:avLst>
                      <a:gd name="adj" fmla="val 4642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</a:rPr>
              <a:t>b) Vì chuột đến gần, mèo sẽ chạy.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9A6C90-B992-A3CF-DC94-FB807233025B}"/>
              </a:ext>
            </a:extLst>
          </p:cNvPr>
          <p:cNvSpPr/>
          <p:nvPr/>
        </p:nvSpPr>
        <p:spPr>
          <a:xfrm>
            <a:off x="1362931" y="2504680"/>
            <a:ext cx="9466138" cy="968038"/>
          </a:xfrm>
          <a:custGeom>
            <a:avLst/>
            <a:gdLst>
              <a:gd name="connsiteX0" fmla="*/ 0 w 9466138"/>
              <a:gd name="connsiteY0" fmla="*/ 449412 h 968038"/>
              <a:gd name="connsiteX1" fmla="*/ 449412 w 9466138"/>
              <a:gd name="connsiteY1" fmla="*/ 0 h 968038"/>
              <a:gd name="connsiteX2" fmla="*/ 9016726 w 9466138"/>
              <a:gd name="connsiteY2" fmla="*/ 0 h 968038"/>
              <a:gd name="connsiteX3" fmla="*/ 9466138 w 9466138"/>
              <a:gd name="connsiteY3" fmla="*/ 449412 h 968038"/>
              <a:gd name="connsiteX4" fmla="*/ 9466138 w 9466138"/>
              <a:gd name="connsiteY4" fmla="*/ 518626 h 968038"/>
              <a:gd name="connsiteX5" fmla="*/ 9016726 w 9466138"/>
              <a:gd name="connsiteY5" fmla="*/ 968038 h 968038"/>
              <a:gd name="connsiteX6" fmla="*/ 449412 w 9466138"/>
              <a:gd name="connsiteY6" fmla="*/ 968038 h 968038"/>
              <a:gd name="connsiteX7" fmla="*/ 0 w 9466138"/>
              <a:gd name="connsiteY7" fmla="*/ 518626 h 968038"/>
              <a:gd name="connsiteX8" fmla="*/ 0 w 9466138"/>
              <a:gd name="connsiteY8" fmla="*/ 449412 h 96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66138" h="968038" fill="none" extrusionOk="0">
                <a:moveTo>
                  <a:pt x="0" y="449412"/>
                </a:moveTo>
                <a:cubicBezTo>
                  <a:pt x="-10755" y="185134"/>
                  <a:pt x="173236" y="-35722"/>
                  <a:pt x="449412" y="0"/>
                </a:cubicBezTo>
                <a:cubicBezTo>
                  <a:pt x="1356604" y="-110021"/>
                  <a:pt x="4750646" y="-84314"/>
                  <a:pt x="9016726" y="0"/>
                </a:cubicBezTo>
                <a:cubicBezTo>
                  <a:pt x="9247826" y="27822"/>
                  <a:pt x="9456051" y="177702"/>
                  <a:pt x="9466138" y="449412"/>
                </a:cubicBezTo>
                <a:cubicBezTo>
                  <a:pt x="9468185" y="474887"/>
                  <a:pt x="9468548" y="511174"/>
                  <a:pt x="9466138" y="518626"/>
                </a:cubicBezTo>
                <a:cubicBezTo>
                  <a:pt x="9443532" y="750591"/>
                  <a:pt x="9269142" y="951244"/>
                  <a:pt x="9016726" y="968038"/>
                </a:cubicBezTo>
                <a:cubicBezTo>
                  <a:pt x="8105663" y="869730"/>
                  <a:pt x="1596873" y="835248"/>
                  <a:pt x="449412" y="968038"/>
                </a:cubicBezTo>
                <a:cubicBezTo>
                  <a:pt x="222894" y="980507"/>
                  <a:pt x="-11448" y="769061"/>
                  <a:pt x="0" y="518626"/>
                </a:cubicBezTo>
                <a:cubicBezTo>
                  <a:pt x="5428" y="506024"/>
                  <a:pt x="-433" y="461048"/>
                  <a:pt x="0" y="449412"/>
                </a:cubicBezTo>
                <a:close/>
              </a:path>
              <a:path w="9466138" h="968038" stroke="0" extrusionOk="0">
                <a:moveTo>
                  <a:pt x="0" y="449412"/>
                </a:moveTo>
                <a:cubicBezTo>
                  <a:pt x="38980" y="214757"/>
                  <a:pt x="194369" y="-6552"/>
                  <a:pt x="449412" y="0"/>
                </a:cubicBezTo>
                <a:cubicBezTo>
                  <a:pt x="2514421" y="107076"/>
                  <a:pt x="7588779" y="161072"/>
                  <a:pt x="9016726" y="0"/>
                </a:cubicBezTo>
                <a:cubicBezTo>
                  <a:pt x="9287012" y="-18185"/>
                  <a:pt x="9427741" y="205199"/>
                  <a:pt x="9466138" y="449412"/>
                </a:cubicBezTo>
                <a:cubicBezTo>
                  <a:pt x="9472065" y="473343"/>
                  <a:pt x="9464566" y="486945"/>
                  <a:pt x="9466138" y="518626"/>
                </a:cubicBezTo>
                <a:cubicBezTo>
                  <a:pt x="9453052" y="790631"/>
                  <a:pt x="9239284" y="968589"/>
                  <a:pt x="9016726" y="968038"/>
                </a:cubicBezTo>
                <a:cubicBezTo>
                  <a:pt x="7794790" y="814489"/>
                  <a:pt x="1745125" y="1084809"/>
                  <a:pt x="449412" y="968038"/>
                </a:cubicBezTo>
                <a:cubicBezTo>
                  <a:pt x="164694" y="977131"/>
                  <a:pt x="17155" y="781220"/>
                  <a:pt x="0" y="518626"/>
                </a:cubicBezTo>
                <a:cubicBezTo>
                  <a:pt x="-995" y="490249"/>
                  <a:pt x="-4088" y="459538"/>
                  <a:pt x="0" y="449412"/>
                </a:cubicBezTo>
                <a:close/>
              </a:path>
            </a:pathLst>
          </a:custGeom>
          <a:solidFill>
            <a:srgbClr val="FDE293"/>
          </a:solidFill>
          <a:ln w="28575">
            <a:solidFill>
              <a:srgbClr val="FDE293"/>
            </a:solidFill>
            <a:extLst>
              <a:ext uri="{C807C97D-BFC1-408E-A445-0C87EB9F89A2}">
                <ask:lineSketchStyleProps xmlns:ask="http://schemas.microsoft.com/office/drawing/2018/sketchyshapes" xmlns="" sd="2295247188">
                  <a:prstGeom prst="roundRect">
                    <a:avLst>
                      <a:gd name="adj" fmla="val 4642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</a:rPr>
              <a:t>a) Vì chuột đến gần sẽ bị mèo vồ.</a:t>
            </a:r>
          </a:p>
        </p:txBody>
      </p:sp>
    </p:spTree>
    <p:extLst>
      <p:ext uri="{BB962C8B-B14F-4D97-AF65-F5344CB8AC3E}">
        <p14:creationId xmlns:p14="http://schemas.microsoft.com/office/powerpoint/2010/main" val="3087535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1F245CD0-9708-752D-811F-6493CB1742E5}"/>
              </a:ext>
            </a:extLst>
          </p:cNvPr>
          <p:cNvGrpSpPr/>
          <p:nvPr/>
        </p:nvGrpSpPr>
        <p:grpSpPr>
          <a:xfrm>
            <a:off x="1698449" y="2861097"/>
            <a:ext cx="8795101" cy="1317394"/>
            <a:chOff x="2673226" y="2843317"/>
            <a:chExt cx="8795101" cy="1317394"/>
          </a:xfrm>
        </p:grpSpPr>
        <p:pic>
          <p:nvPicPr>
            <p:cNvPr id="3" name="Đồ họa 2">
              <a:extLst>
                <a:ext uri="{FF2B5EF4-FFF2-40B4-BE49-F238E27FC236}">
                  <a16:creationId xmlns:a16="http://schemas.microsoft.com/office/drawing/2014/main" id="{38823741-B995-A390-B097-AA4ABC9C3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73226" y="2843317"/>
              <a:ext cx="880463" cy="880463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F570C88-4CBB-5C3F-A3DB-004149EA8AF0}"/>
                </a:ext>
              </a:extLst>
            </p:cNvPr>
            <p:cNvSpPr txBox="1"/>
            <p:nvPr/>
          </p:nvSpPr>
          <p:spPr>
            <a:xfrm>
              <a:off x="3699160" y="2960382"/>
              <a:ext cx="776916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Chia sẻ nội dung đã học với người thân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24C739D-9020-DF29-0609-53CBE62F7312}"/>
              </a:ext>
            </a:extLst>
          </p:cNvPr>
          <p:cNvGrpSpPr/>
          <p:nvPr/>
        </p:nvGrpSpPr>
        <p:grpSpPr>
          <a:xfrm>
            <a:off x="1698449" y="4080641"/>
            <a:ext cx="8795101" cy="880463"/>
            <a:chOff x="2673227" y="4093341"/>
            <a:chExt cx="8795101" cy="880463"/>
          </a:xfrm>
        </p:grpSpPr>
        <p:pic>
          <p:nvPicPr>
            <p:cNvPr id="9" name="Đồ họa 8">
              <a:extLst>
                <a:ext uri="{FF2B5EF4-FFF2-40B4-BE49-F238E27FC236}">
                  <a16:creationId xmlns:a16="http://schemas.microsoft.com/office/drawing/2014/main" id="{6B456A4F-CC18-AB66-DF51-BD5A9DBC9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73227" y="4093341"/>
              <a:ext cx="880463" cy="88046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8CFE1BF6-9CDA-4917-3056-EE2EA5121197}"/>
                </a:ext>
              </a:extLst>
            </p:cNvPr>
            <p:cNvSpPr txBox="1"/>
            <p:nvPr/>
          </p:nvSpPr>
          <p:spPr>
            <a:xfrm>
              <a:off x="3699161" y="4327473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0E83392-8497-0AB1-0B77-774E4C3DD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684" y="696981"/>
            <a:ext cx="433463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87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73B6D5C-B865-258A-2D7E-02D87181D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04" y="1033557"/>
            <a:ext cx="1107739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7">
            <a:extLst>
              <a:ext uri="{FF2B5EF4-FFF2-40B4-BE49-F238E27FC236}">
                <a16:creationId xmlns:a16="http://schemas.microsoft.com/office/drawing/2014/main" id="{9BBFCA3A-0C84-3C79-4942-81E00550F143}"/>
              </a:ext>
            </a:extLst>
          </p:cNvPr>
          <p:cNvSpPr/>
          <p:nvPr/>
        </p:nvSpPr>
        <p:spPr>
          <a:xfrm>
            <a:off x="4403090" y="2432924"/>
            <a:ext cx="6264910" cy="3440430"/>
          </a:xfrm>
          <a:prstGeom prst="wedgeRoundRectCallout">
            <a:avLst>
              <a:gd name="adj1" fmla="val -63699"/>
              <a:gd name="adj2" fmla="val -35070"/>
              <a:gd name="adj3" fmla="val 16667"/>
            </a:avLst>
          </a:prstGeom>
          <a:solidFill>
            <a:schemeClr val="bg1"/>
          </a:solidFill>
          <a:ln w="28575">
            <a:solidFill>
              <a:srgbClr val="4D499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 bạn ơi, mình bị lạc mất mẹ rồi. Bây giờ phải vượt qua một vài thử thách mới tìm được mẹ. Các bạn giúp mình nhé.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id="{7C8D3DA7-535D-3B2C-9FB6-2673B7642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4337" y="2285209"/>
            <a:ext cx="3192463" cy="37358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EC7A17F-101B-55AE-A50B-1C5DD5E9E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61" y="419671"/>
            <a:ext cx="10400677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09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Đồ họa 24">
            <a:extLst>
              <a:ext uri="{FF2B5EF4-FFF2-40B4-BE49-F238E27FC236}">
                <a16:creationId xmlns:a16="http://schemas.microsoft.com/office/drawing/2014/main" id="{6C585DFA-FF54-7168-21C8-CACD72189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5208" r="19167" b="2369"/>
          <a:stretch>
            <a:fillRect/>
          </a:stretch>
        </p:blipFill>
        <p:spPr>
          <a:xfrm>
            <a:off x="-190500" y="0"/>
            <a:ext cx="12382500" cy="6858000"/>
          </a:xfrm>
          <a:prstGeom prst="rect">
            <a:avLst/>
          </a:prstGeom>
        </p:spPr>
      </p:pic>
      <p:pic>
        <p:nvPicPr>
          <p:cNvPr id="27" name="Đồ họa 26">
            <a:extLst>
              <a:ext uri="{FF2B5EF4-FFF2-40B4-BE49-F238E27FC236}">
                <a16:creationId xmlns:a16="http://schemas.microsoft.com/office/drawing/2014/main" id="{AA8EF5BD-91EC-C6A4-5382-DBCDB3BD9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1837" y="646078"/>
            <a:ext cx="2024063" cy="2368584"/>
          </a:xfrm>
          <a:prstGeom prst="rect">
            <a:avLst/>
          </a:prstGeom>
        </p:spPr>
      </p:pic>
      <p:pic>
        <p:nvPicPr>
          <p:cNvPr id="29" name="Đồ họa 28">
            <a:extLst>
              <a:ext uri="{FF2B5EF4-FFF2-40B4-BE49-F238E27FC236}">
                <a16:creationId xmlns:a16="http://schemas.microsoft.com/office/drawing/2014/main" id="{0D4A813F-9B5D-2312-E74A-47FDFE88D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85289" y="2055146"/>
            <a:ext cx="2024064" cy="2347544"/>
          </a:xfrm>
          <a:prstGeom prst="rect">
            <a:avLst/>
          </a:prstGeom>
        </p:spPr>
      </p:pic>
      <p:pic>
        <p:nvPicPr>
          <p:cNvPr id="31" name="Đồ họa 30">
            <a:extLst>
              <a:ext uri="{FF2B5EF4-FFF2-40B4-BE49-F238E27FC236}">
                <a16:creationId xmlns:a16="http://schemas.microsoft.com/office/drawing/2014/main" id="{3F5A12D3-F857-A7D7-A1E3-E5210569AC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41795" y="107772"/>
            <a:ext cx="2218368" cy="1947374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01BF5143-76C1-3602-A395-CB905E88A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41795" y="4298772"/>
            <a:ext cx="2218368" cy="1947374"/>
          </a:xfrm>
          <a:prstGeom prst="rect">
            <a:avLst/>
          </a:prstGeom>
        </p:spPr>
      </p:pic>
      <p:sp>
        <p:nvSpPr>
          <p:cNvPr id="33" name="Speech Bubble: Rectangle with Corners Rounded 7">
            <a:extLst>
              <a:ext uri="{FF2B5EF4-FFF2-40B4-BE49-F238E27FC236}">
                <a16:creationId xmlns:a16="http://schemas.microsoft.com/office/drawing/2014/main" id="{C7A90464-6133-47F6-149E-A225B461DD63}"/>
              </a:ext>
            </a:extLst>
          </p:cNvPr>
          <p:cNvSpPr/>
          <p:nvPr/>
        </p:nvSpPr>
        <p:spPr>
          <a:xfrm>
            <a:off x="731837" y="3764862"/>
            <a:ext cx="5046663" cy="2904485"/>
          </a:xfrm>
          <a:prstGeom prst="wedgeRoundRectCallout">
            <a:avLst>
              <a:gd name="adj1" fmla="val -23938"/>
              <a:gd name="adj2" fmla="val -82294"/>
              <a:gd name="adj3" fmla="val 16667"/>
            </a:avLst>
          </a:prstGeom>
          <a:solidFill>
            <a:schemeClr val="bg1"/>
          </a:solidFill>
          <a:ln w="28575">
            <a:solidFill>
              <a:srgbClr val="4D499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 bạn hãy giúp mình nhé.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38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C">
            <a:extLst>
              <a:ext uri="{FF2B5EF4-FFF2-40B4-BE49-F238E27FC236}">
                <a16:creationId xmlns:a16="http://schemas.microsoft.com/office/drawing/2014/main" id="{182EF88D-483C-7B12-8B22-0FE641BADAF4}"/>
              </a:ext>
            </a:extLst>
          </p:cNvPr>
          <p:cNvGrpSpPr/>
          <p:nvPr/>
        </p:nvGrpSpPr>
        <p:grpSpPr>
          <a:xfrm>
            <a:off x="3428288" y="4988020"/>
            <a:ext cx="5157625" cy="1235827"/>
            <a:chOff x="856443" y="5193669"/>
            <a:chExt cx="4274488" cy="102421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7C80E6E2-97E2-5AB6-F5DD-0D274ED80D38}"/>
                </a:ext>
              </a:extLst>
            </p:cNvPr>
            <p:cNvSpPr/>
            <p:nvPr/>
          </p:nvSpPr>
          <p:spPr>
            <a:xfrm>
              <a:off x="1568580" y="5281359"/>
              <a:ext cx="3562351" cy="929774"/>
            </a:xfrm>
            <a:custGeom>
              <a:avLst/>
              <a:gdLst>
                <a:gd name="connsiteX0" fmla="*/ 0 w 3562351"/>
                <a:gd name="connsiteY0" fmla="*/ 412141 h 929774"/>
                <a:gd name="connsiteX1" fmla="*/ 412141 w 3562351"/>
                <a:gd name="connsiteY1" fmla="*/ 0 h 929774"/>
                <a:gd name="connsiteX2" fmla="*/ 3150210 w 3562351"/>
                <a:gd name="connsiteY2" fmla="*/ 0 h 929774"/>
                <a:gd name="connsiteX3" fmla="*/ 3562351 w 3562351"/>
                <a:gd name="connsiteY3" fmla="*/ 412141 h 929774"/>
                <a:gd name="connsiteX4" fmla="*/ 3562351 w 3562351"/>
                <a:gd name="connsiteY4" fmla="*/ 517633 h 929774"/>
                <a:gd name="connsiteX5" fmla="*/ 3150210 w 3562351"/>
                <a:gd name="connsiteY5" fmla="*/ 929774 h 929774"/>
                <a:gd name="connsiteX6" fmla="*/ 412141 w 3562351"/>
                <a:gd name="connsiteY6" fmla="*/ 929774 h 929774"/>
                <a:gd name="connsiteX7" fmla="*/ 0 w 3562351"/>
                <a:gd name="connsiteY7" fmla="*/ 517633 h 929774"/>
                <a:gd name="connsiteX8" fmla="*/ 0 w 3562351"/>
                <a:gd name="connsiteY8" fmla="*/ 412141 h 9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2351" h="929774" fill="none" extrusionOk="0">
                  <a:moveTo>
                    <a:pt x="0" y="412141"/>
                  </a:moveTo>
                  <a:cubicBezTo>
                    <a:pt x="-4094" y="151058"/>
                    <a:pt x="189211" y="-3330"/>
                    <a:pt x="412141" y="0"/>
                  </a:cubicBezTo>
                  <a:cubicBezTo>
                    <a:pt x="1157352" y="143455"/>
                    <a:pt x="1859024" y="-124760"/>
                    <a:pt x="3150210" y="0"/>
                  </a:cubicBezTo>
                  <a:cubicBezTo>
                    <a:pt x="3352981" y="3242"/>
                    <a:pt x="3599967" y="188885"/>
                    <a:pt x="3562351" y="412141"/>
                  </a:cubicBezTo>
                  <a:cubicBezTo>
                    <a:pt x="3558591" y="424151"/>
                    <a:pt x="3566553" y="468923"/>
                    <a:pt x="3562351" y="517633"/>
                  </a:cubicBezTo>
                  <a:cubicBezTo>
                    <a:pt x="3572420" y="734526"/>
                    <a:pt x="3373251" y="936781"/>
                    <a:pt x="3150210" y="929774"/>
                  </a:cubicBezTo>
                  <a:cubicBezTo>
                    <a:pt x="2138858" y="837218"/>
                    <a:pt x="1191653" y="877755"/>
                    <a:pt x="412141" y="929774"/>
                  </a:cubicBezTo>
                  <a:cubicBezTo>
                    <a:pt x="211944" y="930782"/>
                    <a:pt x="-9703" y="731567"/>
                    <a:pt x="0" y="517633"/>
                  </a:cubicBezTo>
                  <a:cubicBezTo>
                    <a:pt x="-9079" y="487940"/>
                    <a:pt x="-737" y="442506"/>
                    <a:pt x="0" y="412141"/>
                  </a:cubicBezTo>
                  <a:close/>
                </a:path>
                <a:path w="3562351" h="929774" stroke="0" extrusionOk="0">
                  <a:moveTo>
                    <a:pt x="0" y="412141"/>
                  </a:moveTo>
                  <a:cubicBezTo>
                    <a:pt x="11235" y="201436"/>
                    <a:pt x="152477" y="12010"/>
                    <a:pt x="412141" y="0"/>
                  </a:cubicBezTo>
                  <a:cubicBezTo>
                    <a:pt x="1342028" y="24334"/>
                    <a:pt x="1900104" y="70530"/>
                    <a:pt x="3150210" y="0"/>
                  </a:cubicBezTo>
                  <a:cubicBezTo>
                    <a:pt x="3405288" y="20235"/>
                    <a:pt x="3555091" y="188866"/>
                    <a:pt x="3562351" y="412141"/>
                  </a:cubicBezTo>
                  <a:cubicBezTo>
                    <a:pt x="3564500" y="448152"/>
                    <a:pt x="3567628" y="481609"/>
                    <a:pt x="3562351" y="517633"/>
                  </a:cubicBezTo>
                  <a:cubicBezTo>
                    <a:pt x="3583999" y="742938"/>
                    <a:pt x="3399447" y="961085"/>
                    <a:pt x="3150210" y="929774"/>
                  </a:cubicBezTo>
                  <a:cubicBezTo>
                    <a:pt x="2282718" y="872127"/>
                    <a:pt x="1121755" y="1075580"/>
                    <a:pt x="412141" y="929774"/>
                  </a:cubicBezTo>
                  <a:cubicBezTo>
                    <a:pt x="187322" y="964478"/>
                    <a:pt x="36310" y="746207"/>
                    <a:pt x="0" y="517633"/>
                  </a:cubicBezTo>
                  <a:cubicBezTo>
                    <a:pt x="-6011" y="506211"/>
                    <a:pt x="1073" y="424448"/>
                    <a:pt x="0" y="412141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ECA17"/>
              </a:solidFill>
              <a:extLst>
                <a:ext uri="{C807C97D-BFC1-408E-A445-0C87EB9F89A2}">
                  <ask:lineSketchStyleProps xmlns:ask="http://schemas.microsoft.com/office/drawing/2018/sketchyshapes" xmlns="" sd="4187986501">
                    <a:prstGeom prst="roundRect">
                      <a:avLst>
                        <a:gd name="adj" fmla="val 4432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Dê nhai lá nhồm nhoàm.</a:t>
              </a: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D038C1FB-04EE-9E7C-585E-392B60FD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443" y="5193669"/>
              <a:ext cx="824251" cy="1024217"/>
            </a:xfrm>
            <a:prstGeom prst="rect">
              <a:avLst/>
            </a:prstGeom>
          </p:spPr>
        </p:pic>
      </p:grpSp>
      <p:grpSp>
        <p:nvGrpSpPr>
          <p:cNvPr id="35" name="B">
            <a:extLst>
              <a:ext uri="{FF2B5EF4-FFF2-40B4-BE49-F238E27FC236}">
                <a16:creationId xmlns:a16="http://schemas.microsoft.com/office/drawing/2014/main" id="{B76C6DEB-626D-E013-B3F7-9844A1E864DC}"/>
              </a:ext>
            </a:extLst>
          </p:cNvPr>
          <p:cNvGrpSpPr/>
          <p:nvPr/>
        </p:nvGrpSpPr>
        <p:grpSpPr>
          <a:xfrm>
            <a:off x="6605806" y="3037278"/>
            <a:ext cx="4868509" cy="1361358"/>
            <a:chOff x="6605807" y="3037278"/>
            <a:chExt cx="4209888" cy="1177191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6C227361-6236-3630-2E2F-A4DA2147FA71}"/>
                </a:ext>
              </a:extLst>
            </p:cNvPr>
            <p:cNvSpPr/>
            <p:nvPr/>
          </p:nvSpPr>
          <p:spPr>
            <a:xfrm>
              <a:off x="7253344" y="3224567"/>
              <a:ext cx="3562351" cy="929774"/>
            </a:xfrm>
            <a:custGeom>
              <a:avLst/>
              <a:gdLst>
                <a:gd name="connsiteX0" fmla="*/ 0 w 3562351"/>
                <a:gd name="connsiteY0" fmla="*/ 335937 h 929774"/>
                <a:gd name="connsiteX1" fmla="*/ 335937 w 3562351"/>
                <a:gd name="connsiteY1" fmla="*/ 0 h 929774"/>
                <a:gd name="connsiteX2" fmla="*/ 3226414 w 3562351"/>
                <a:gd name="connsiteY2" fmla="*/ 0 h 929774"/>
                <a:gd name="connsiteX3" fmla="*/ 3562351 w 3562351"/>
                <a:gd name="connsiteY3" fmla="*/ 335937 h 929774"/>
                <a:gd name="connsiteX4" fmla="*/ 3562351 w 3562351"/>
                <a:gd name="connsiteY4" fmla="*/ 593837 h 929774"/>
                <a:gd name="connsiteX5" fmla="*/ 3226414 w 3562351"/>
                <a:gd name="connsiteY5" fmla="*/ 929774 h 929774"/>
                <a:gd name="connsiteX6" fmla="*/ 335937 w 3562351"/>
                <a:gd name="connsiteY6" fmla="*/ 929774 h 929774"/>
                <a:gd name="connsiteX7" fmla="*/ 0 w 3562351"/>
                <a:gd name="connsiteY7" fmla="*/ 593837 h 929774"/>
                <a:gd name="connsiteX8" fmla="*/ 0 w 3562351"/>
                <a:gd name="connsiteY8" fmla="*/ 335937 h 9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2351" h="929774" fill="none" extrusionOk="0">
                  <a:moveTo>
                    <a:pt x="0" y="335937"/>
                  </a:moveTo>
                  <a:cubicBezTo>
                    <a:pt x="10943" y="137105"/>
                    <a:pt x="120973" y="-7291"/>
                    <a:pt x="335937" y="0"/>
                  </a:cubicBezTo>
                  <a:cubicBezTo>
                    <a:pt x="1629302" y="18744"/>
                    <a:pt x="2885792" y="-35776"/>
                    <a:pt x="3226414" y="0"/>
                  </a:cubicBezTo>
                  <a:cubicBezTo>
                    <a:pt x="3419589" y="-1479"/>
                    <a:pt x="3560842" y="121606"/>
                    <a:pt x="3562351" y="335937"/>
                  </a:cubicBezTo>
                  <a:cubicBezTo>
                    <a:pt x="3569078" y="456396"/>
                    <a:pt x="3557440" y="543780"/>
                    <a:pt x="3562351" y="593837"/>
                  </a:cubicBezTo>
                  <a:cubicBezTo>
                    <a:pt x="3564078" y="761734"/>
                    <a:pt x="3404443" y="911095"/>
                    <a:pt x="3226414" y="929774"/>
                  </a:cubicBezTo>
                  <a:cubicBezTo>
                    <a:pt x="2310360" y="878746"/>
                    <a:pt x="1237112" y="892695"/>
                    <a:pt x="335937" y="929774"/>
                  </a:cubicBezTo>
                  <a:cubicBezTo>
                    <a:pt x="131871" y="943147"/>
                    <a:pt x="13996" y="786942"/>
                    <a:pt x="0" y="593837"/>
                  </a:cubicBezTo>
                  <a:cubicBezTo>
                    <a:pt x="-626" y="566006"/>
                    <a:pt x="7075" y="455892"/>
                    <a:pt x="0" y="335937"/>
                  </a:cubicBezTo>
                  <a:close/>
                </a:path>
                <a:path w="3562351" h="929774" stroke="0" extrusionOk="0">
                  <a:moveTo>
                    <a:pt x="0" y="335937"/>
                  </a:moveTo>
                  <a:cubicBezTo>
                    <a:pt x="-16494" y="144350"/>
                    <a:pt x="150410" y="-3111"/>
                    <a:pt x="335937" y="0"/>
                  </a:cubicBezTo>
                  <a:cubicBezTo>
                    <a:pt x="998511" y="-88310"/>
                    <a:pt x="1912454" y="-77351"/>
                    <a:pt x="3226414" y="0"/>
                  </a:cubicBezTo>
                  <a:cubicBezTo>
                    <a:pt x="3445380" y="8850"/>
                    <a:pt x="3533197" y="167005"/>
                    <a:pt x="3562351" y="335937"/>
                  </a:cubicBezTo>
                  <a:cubicBezTo>
                    <a:pt x="3576296" y="423423"/>
                    <a:pt x="3579097" y="483157"/>
                    <a:pt x="3562351" y="593837"/>
                  </a:cubicBezTo>
                  <a:cubicBezTo>
                    <a:pt x="3538703" y="753771"/>
                    <a:pt x="3414197" y="965262"/>
                    <a:pt x="3226414" y="929774"/>
                  </a:cubicBezTo>
                  <a:cubicBezTo>
                    <a:pt x="2633412" y="1051173"/>
                    <a:pt x="1004746" y="1065319"/>
                    <a:pt x="335937" y="929774"/>
                  </a:cubicBezTo>
                  <a:cubicBezTo>
                    <a:pt x="184459" y="921482"/>
                    <a:pt x="1245" y="795293"/>
                    <a:pt x="0" y="593837"/>
                  </a:cubicBezTo>
                  <a:cubicBezTo>
                    <a:pt x="16126" y="505277"/>
                    <a:pt x="2403" y="433137"/>
                    <a:pt x="0" y="335937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4C93DA"/>
              </a:solidFill>
              <a:extLst>
                <a:ext uri="{C807C97D-BFC1-408E-A445-0C87EB9F89A2}">
                  <ask:lineSketchStyleProps xmlns:ask="http://schemas.microsoft.com/office/drawing/2018/sketchyshapes" xmlns="" sd="3794071524">
                    <a:prstGeom prst="roundRect">
                      <a:avLst>
                        <a:gd name="adj" fmla="val 361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Giếng nước sâu hoắm.</a:t>
              </a:r>
              <a:endParaRPr kumimoji="0" lang="en-US" sz="32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871B17FC-3797-51D4-1496-70E4784E5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5807" y="3037278"/>
              <a:ext cx="912593" cy="1177191"/>
            </a:xfrm>
            <a:prstGeom prst="rect">
              <a:avLst/>
            </a:prstGeom>
          </p:spPr>
        </p:pic>
      </p:grpSp>
      <p:grpSp>
        <p:nvGrpSpPr>
          <p:cNvPr id="38" name="A">
            <a:extLst>
              <a:ext uri="{FF2B5EF4-FFF2-40B4-BE49-F238E27FC236}">
                <a16:creationId xmlns:a16="http://schemas.microsoft.com/office/drawing/2014/main" id="{6EF0FCF0-E9CB-6346-7402-25A476557009}"/>
              </a:ext>
            </a:extLst>
          </p:cNvPr>
          <p:cNvGrpSpPr/>
          <p:nvPr/>
        </p:nvGrpSpPr>
        <p:grpSpPr>
          <a:xfrm>
            <a:off x="608314" y="3169926"/>
            <a:ext cx="5398787" cy="1361358"/>
            <a:chOff x="856443" y="3190253"/>
            <a:chExt cx="4223308" cy="1024217"/>
          </a:xfrm>
        </p:grpSpPr>
        <p:sp>
          <p:nvSpPr>
            <p:cNvPr id="39" name="Hình chữ nhật: Góc Tròn 38">
              <a:extLst>
                <a:ext uri="{FF2B5EF4-FFF2-40B4-BE49-F238E27FC236}">
                  <a16:creationId xmlns:a16="http://schemas.microsoft.com/office/drawing/2014/main" id="{3857A77D-3A57-64D8-A890-C86B097D2320}"/>
                </a:ext>
              </a:extLst>
            </p:cNvPr>
            <p:cNvSpPr/>
            <p:nvPr/>
          </p:nvSpPr>
          <p:spPr>
            <a:xfrm>
              <a:off x="1680695" y="3234066"/>
              <a:ext cx="3399056" cy="929774"/>
            </a:xfrm>
            <a:custGeom>
              <a:avLst/>
              <a:gdLst>
                <a:gd name="connsiteX0" fmla="*/ 0 w 3399056"/>
                <a:gd name="connsiteY0" fmla="*/ 412141 h 929774"/>
                <a:gd name="connsiteX1" fmla="*/ 412141 w 3399056"/>
                <a:gd name="connsiteY1" fmla="*/ 0 h 929774"/>
                <a:gd name="connsiteX2" fmla="*/ 2986915 w 3399056"/>
                <a:gd name="connsiteY2" fmla="*/ 0 h 929774"/>
                <a:gd name="connsiteX3" fmla="*/ 3399056 w 3399056"/>
                <a:gd name="connsiteY3" fmla="*/ 412141 h 929774"/>
                <a:gd name="connsiteX4" fmla="*/ 3399056 w 3399056"/>
                <a:gd name="connsiteY4" fmla="*/ 517633 h 929774"/>
                <a:gd name="connsiteX5" fmla="*/ 2986915 w 3399056"/>
                <a:gd name="connsiteY5" fmla="*/ 929774 h 929774"/>
                <a:gd name="connsiteX6" fmla="*/ 412141 w 3399056"/>
                <a:gd name="connsiteY6" fmla="*/ 929774 h 929774"/>
                <a:gd name="connsiteX7" fmla="*/ 0 w 3399056"/>
                <a:gd name="connsiteY7" fmla="*/ 517633 h 929774"/>
                <a:gd name="connsiteX8" fmla="*/ 0 w 3399056"/>
                <a:gd name="connsiteY8" fmla="*/ 412141 h 9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9056" h="929774" fill="none" extrusionOk="0">
                  <a:moveTo>
                    <a:pt x="0" y="412141"/>
                  </a:moveTo>
                  <a:cubicBezTo>
                    <a:pt x="-4094" y="151058"/>
                    <a:pt x="189211" y="-3330"/>
                    <a:pt x="412141" y="0"/>
                  </a:cubicBezTo>
                  <a:cubicBezTo>
                    <a:pt x="1040990" y="143455"/>
                    <a:pt x="2162221" y="-124760"/>
                    <a:pt x="2986915" y="0"/>
                  </a:cubicBezTo>
                  <a:cubicBezTo>
                    <a:pt x="3189686" y="3242"/>
                    <a:pt x="3436672" y="188885"/>
                    <a:pt x="3399056" y="412141"/>
                  </a:cubicBezTo>
                  <a:cubicBezTo>
                    <a:pt x="3395296" y="424151"/>
                    <a:pt x="3403258" y="468923"/>
                    <a:pt x="3399056" y="517633"/>
                  </a:cubicBezTo>
                  <a:cubicBezTo>
                    <a:pt x="3409125" y="734526"/>
                    <a:pt x="3209956" y="936781"/>
                    <a:pt x="2986915" y="929774"/>
                  </a:cubicBezTo>
                  <a:cubicBezTo>
                    <a:pt x="2104950" y="837218"/>
                    <a:pt x="1410352" y="877755"/>
                    <a:pt x="412141" y="929774"/>
                  </a:cubicBezTo>
                  <a:cubicBezTo>
                    <a:pt x="211944" y="930782"/>
                    <a:pt x="-9703" y="731567"/>
                    <a:pt x="0" y="517633"/>
                  </a:cubicBezTo>
                  <a:cubicBezTo>
                    <a:pt x="-9079" y="487940"/>
                    <a:pt x="-737" y="442506"/>
                    <a:pt x="0" y="412141"/>
                  </a:cubicBezTo>
                  <a:close/>
                </a:path>
                <a:path w="3399056" h="929774" stroke="0" extrusionOk="0">
                  <a:moveTo>
                    <a:pt x="0" y="412141"/>
                  </a:moveTo>
                  <a:cubicBezTo>
                    <a:pt x="11235" y="201436"/>
                    <a:pt x="152477" y="12010"/>
                    <a:pt x="412141" y="0"/>
                  </a:cubicBezTo>
                  <a:cubicBezTo>
                    <a:pt x="1431388" y="24334"/>
                    <a:pt x="2208958" y="70530"/>
                    <a:pt x="2986915" y="0"/>
                  </a:cubicBezTo>
                  <a:cubicBezTo>
                    <a:pt x="3241993" y="20235"/>
                    <a:pt x="3391796" y="188866"/>
                    <a:pt x="3399056" y="412141"/>
                  </a:cubicBezTo>
                  <a:cubicBezTo>
                    <a:pt x="3401205" y="448152"/>
                    <a:pt x="3404333" y="481609"/>
                    <a:pt x="3399056" y="517633"/>
                  </a:cubicBezTo>
                  <a:cubicBezTo>
                    <a:pt x="3420704" y="742938"/>
                    <a:pt x="3236152" y="961085"/>
                    <a:pt x="2986915" y="929774"/>
                  </a:cubicBezTo>
                  <a:cubicBezTo>
                    <a:pt x="2028461" y="872127"/>
                    <a:pt x="981605" y="1075580"/>
                    <a:pt x="412141" y="929774"/>
                  </a:cubicBezTo>
                  <a:cubicBezTo>
                    <a:pt x="187322" y="964478"/>
                    <a:pt x="36310" y="746207"/>
                    <a:pt x="0" y="517633"/>
                  </a:cubicBezTo>
                  <a:cubicBezTo>
                    <a:pt x="-6011" y="506211"/>
                    <a:pt x="1073" y="424448"/>
                    <a:pt x="0" y="412141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6B4D"/>
              </a:solidFill>
              <a:extLst>
                <a:ext uri="{C807C97D-BFC1-408E-A445-0C87EB9F89A2}">
                  <ask:lineSketchStyleProps xmlns:ask="http://schemas.microsoft.com/office/drawing/2018/sketchyshapes" xmlns="" sd="4187986501">
                    <a:prstGeom prst="roundRect">
                      <a:avLst>
                        <a:gd name="adj" fmla="val 4432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Kiến tắm mát rồi lên bờ.</a:t>
              </a:r>
            </a:p>
          </p:txBody>
        </p:sp>
        <p:pic>
          <p:nvPicPr>
            <p:cNvPr id="40" name="Hình ảnh 39">
              <a:extLst>
                <a:ext uri="{FF2B5EF4-FFF2-40B4-BE49-F238E27FC236}">
                  <a16:creationId xmlns:a16="http://schemas.microsoft.com/office/drawing/2014/main" id="{A50CD54C-4C39-A617-7A1B-E9AE2821F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6443" y="3190252"/>
              <a:ext cx="1030313" cy="1024217"/>
            </a:xfrm>
            <a:prstGeom prst="rect">
              <a:avLst/>
            </a:prstGeom>
          </p:spPr>
        </p:pic>
      </p:grpSp>
      <p:pic>
        <p:nvPicPr>
          <p:cNvPr id="53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CE65D3AB-28F9-D015-2C30-1E62CE280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54" name="wrong 3">
            <a:hlinkClick r:id="" action="ppaction://media"/>
            <a:extLst>
              <a:ext uri="{FF2B5EF4-FFF2-40B4-BE49-F238E27FC236}">
                <a16:creationId xmlns:a16="http://schemas.microsoft.com/office/drawing/2014/main" id="{22DF2A21-1140-5C47-C442-60A9A55A12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56" name="wrong 1">
            <a:hlinkClick r:id="" action="ppaction://media"/>
            <a:extLst>
              <a:ext uri="{FF2B5EF4-FFF2-40B4-BE49-F238E27FC236}">
                <a16:creationId xmlns:a16="http://schemas.microsoft.com/office/drawing/2014/main" id="{7CDF0370-CCB8-3D0C-F82E-846492B56A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grpSp>
        <p:nvGrpSpPr>
          <p:cNvPr id="57" name="Group 19">
            <a:extLst>
              <a:ext uri="{FF2B5EF4-FFF2-40B4-BE49-F238E27FC236}">
                <a16:creationId xmlns:a16="http://schemas.microsoft.com/office/drawing/2014/main" id="{BCBFE6F7-E680-DE48-09DB-7E4A8664FD2B}"/>
              </a:ext>
            </a:extLst>
          </p:cNvPr>
          <p:cNvGrpSpPr/>
          <p:nvPr/>
        </p:nvGrpSpPr>
        <p:grpSpPr>
          <a:xfrm>
            <a:off x="2701894" y="882191"/>
            <a:ext cx="6788212" cy="1431703"/>
            <a:chOff x="811599" y="687054"/>
            <a:chExt cx="10547526" cy="2025321"/>
          </a:xfrm>
          <a:solidFill>
            <a:schemeClr val="bg1"/>
          </a:solidFill>
        </p:grpSpPr>
        <p:grpSp>
          <p:nvGrpSpPr>
            <p:cNvPr id="58" name="组合 8">
              <a:extLst>
                <a:ext uri="{FF2B5EF4-FFF2-40B4-BE49-F238E27FC236}">
                  <a16:creationId xmlns:a16="http://schemas.microsoft.com/office/drawing/2014/main" id="{E11FAC15-ADDB-EC8C-E6DA-50FE10B0D37B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2019558"/>
              <a:chOff x="1463" y="1574"/>
              <a:chExt cx="4953" cy="1271"/>
            </a:xfrm>
            <a:grpFill/>
          </p:grpSpPr>
          <p:sp>
            <p:nvSpPr>
              <p:cNvPr id="60" name="圆角矩形 7">
                <a:extLst>
                  <a:ext uri="{FF2B5EF4-FFF2-40B4-BE49-F238E27FC236}">
                    <a16:creationId xmlns:a16="http://schemas.microsoft.com/office/drawing/2014/main" id="{52C4E26B-C11A-529F-3F35-E99ADC510038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grpFill/>
              <a:ln w="25400" cmpd="sng">
                <a:solidFill>
                  <a:srgbClr val="0293DA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UTM Avo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61" name="圆角矩形 5">
                <a:extLst>
                  <a:ext uri="{FF2B5EF4-FFF2-40B4-BE49-F238E27FC236}">
                    <a16:creationId xmlns:a16="http://schemas.microsoft.com/office/drawing/2014/main" id="{363B3D95-6411-CDA4-5F54-868758A7536C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1212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59" name="TextBox 21">
              <a:extLst>
                <a:ext uri="{FF2B5EF4-FFF2-40B4-BE49-F238E27FC236}">
                  <a16:creationId xmlns:a16="http://schemas.microsoft.com/office/drawing/2014/main" id="{F9E430D5-FB1B-B5A6-F2FD-5D797B73AAAA}"/>
                </a:ext>
              </a:extLst>
            </p:cNvPr>
            <p:cNvSpPr txBox="1"/>
            <p:nvPr/>
          </p:nvSpPr>
          <p:spPr>
            <a:xfrm>
              <a:off x="1034075" y="840207"/>
              <a:ext cx="10325050" cy="1872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9694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oam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4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2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9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A9FD5281-20AE-F41C-5543-54646873E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16" name="wrong 3">
            <a:hlinkClick r:id="" action="ppaction://media"/>
            <a:extLst>
              <a:ext uri="{FF2B5EF4-FFF2-40B4-BE49-F238E27FC236}">
                <a16:creationId xmlns:a16="http://schemas.microsoft.com/office/drawing/2014/main" id="{079A8268-FACE-EAA9-123A-8D31D0EC80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17" name="wrong 2">
            <a:hlinkClick r:id="" action="ppaction://media"/>
            <a:extLst>
              <a:ext uri="{FF2B5EF4-FFF2-40B4-BE49-F238E27FC236}">
                <a16:creationId xmlns:a16="http://schemas.microsoft.com/office/drawing/2014/main" id="{6D1978C8-9D53-007C-5BBE-B53D38AE50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grpSp>
        <p:nvGrpSpPr>
          <p:cNvPr id="22" name="C">
            <a:extLst>
              <a:ext uri="{FF2B5EF4-FFF2-40B4-BE49-F238E27FC236}">
                <a16:creationId xmlns:a16="http://schemas.microsoft.com/office/drawing/2014/main" id="{06A462FC-3E9A-0C18-1D2B-A7928D88F2EA}"/>
              </a:ext>
            </a:extLst>
          </p:cNvPr>
          <p:cNvGrpSpPr/>
          <p:nvPr/>
        </p:nvGrpSpPr>
        <p:grpSpPr>
          <a:xfrm>
            <a:off x="3375234" y="4968545"/>
            <a:ext cx="5427854" cy="1300577"/>
            <a:chOff x="856443" y="5193669"/>
            <a:chExt cx="4274488" cy="1024217"/>
          </a:xfrm>
        </p:grpSpPr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49C99078-9D39-E653-8A4F-49A2176BC384}"/>
                </a:ext>
              </a:extLst>
            </p:cNvPr>
            <p:cNvSpPr/>
            <p:nvPr/>
          </p:nvSpPr>
          <p:spPr>
            <a:xfrm>
              <a:off x="1568580" y="5281359"/>
              <a:ext cx="3562351" cy="929774"/>
            </a:xfrm>
            <a:custGeom>
              <a:avLst/>
              <a:gdLst>
                <a:gd name="connsiteX0" fmla="*/ 0 w 3562351"/>
                <a:gd name="connsiteY0" fmla="*/ 412141 h 929774"/>
                <a:gd name="connsiteX1" fmla="*/ 412141 w 3562351"/>
                <a:gd name="connsiteY1" fmla="*/ 0 h 929774"/>
                <a:gd name="connsiteX2" fmla="*/ 3150210 w 3562351"/>
                <a:gd name="connsiteY2" fmla="*/ 0 h 929774"/>
                <a:gd name="connsiteX3" fmla="*/ 3562351 w 3562351"/>
                <a:gd name="connsiteY3" fmla="*/ 412141 h 929774"/>
                <a:gd name="connsiteX4" fmla="*/ 3562351 w 3562351"/>
                <a:gd name="connsiteY4" fmla="*/ 517633 h 929774"/>
                <a:gd name="connsiteX5" fmla="*/ 3150210 w 3562351"/>
                <a:gd name="connsiteY5" fmla="*/ 929774 h 929774"/>
                <a:gd name="connsiteX6" fmla="*/ 412141 w 3562351"/>
                <a:gd name="connsiteY6" fmla="*/ 929774 h 929774"/>
                <a:gd name="connsiteX7" fmla="*/ 0 w 3562351"/>
                <a:gd name="connsiteY7" fmla="*/ 517633 h 929774"/>
                <a:gd name="connsiteX8" fmla="*/ 0 w 3562351"/>
                <a:gd name="connsiteY8" fmla="*/ 412141 h 9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2351" h="929774" fill="none" extrusionOk="0">
                  <a:moveTo>
                    <a:pt x="0" y="412141"/>
                  </a:moveTo>
                  <a:cubicBezTo>
                    <a:pt x="-4094" y="151058"/>
                    <a:pt x="189211" y="-3330"/>
                    <a:pt x="412141" y="0"/>
                  </a:cubicBezTo>
                  <a:cubicBezTo>
                    <a:pt x="1157352" y="143455"/>
                    <a:pt x="1859024" y="-124760"/>
                    <a:pt x="3150210" y="0"/>
                  </a:cubicBezTo>
                  <a:cubicBezTo>
                    <a:pt x="3352981" y="3242"/>
                    <a:pt x="3599967" y="188885"/>
                    <a:pt x="3562351" y="412141"/>
                  </a:cubicBezTo>
                  <a:cubicBezTo>
                    <a:pt x="3558591" y="424151"/>
                    <a:pt x="3566553" y="468923"/>
                    <a:pt x="3562351" y="517633"/>
                  </a:cubicBezTo>
                  <a:cubicBezTo>
                    <a:pt x="3572420" y="734526"/>
                    <a:pt x="3373251" y="936781"/>
                    <a:pt x="3150210" y="929774"/>
                  </a:cubicBezTo>
                  <a:cubicBezTo>
                    <a:pt x="2138858" y="837218"/>
                    <a:pt x="1191653" y="877755"/>
                    <a:pt x="412141" y="929774"/>
                  </a:cubicBezTo>
                  <a:cubicBezTo>
                    <a:pt x="211944" y="930782"/>
                    <a:pt x="-9703" y="731567"/>
                    <a:pt x="0" y="517633"/>
                  </a:cubicBezTo>
                  <a:cubicBezTo>
                    <a:pt x="-9079" y="487940"/>
                    <a:pt x="-737" y="442506"/>
                    <a:pt x="0" y="412141"/>
                  </a:cubicBezTo>
                  <a:close/>
                </a:path>
                <a:path w="3562351" h="929774" stroke="0" extrusionOk="0">
                  <a:moveTo>
                    <a:pt x="0" y="412141"/>
                  </a:moveTo>
                  <a:cubicBezTo>
                    <a:pt x="11235" y="201436"/>
                    <a:pt x="152477" y="12010"/>
                    <a:pt x="412141" y="0"/>
                  </a:cubicBezTo>
                  <a:cubicBezTo>
                    <a:pt x="1342028" y="24334"/>
                    <a:pt x="1900104" y="70530"/>
                    <a:pt x="3150210" y="0"/>
                  </a:cubicBezTo>
                  <a:cubicBezTo>
                    <a:pt x="3405288" y="20235"/>
                    <a:pt x="3555091" y="188866"/>
                    <a:pt x="3562351" y="412141"/>
                  </a:cubicBezTo>
                  <a:cubicBezTo>
                    <a:pt x="3564500" y="448152"/>
                    <a:pt x="3567628" y="481609"/>
                    <a:pt x="3562351" y="517633"/>
                  </a:cubicBezTo>
                  <a:cubicBezTo>
                    <a:pt x="3583999" y="742938"/>
                    <a:pt x="3399447" y="961085"/>
                    <a:pt x="3150210" y="929774"/>
                  </a:cubicBezTo>
                  <a:cubicBezTo>
                    <a:pt x="2282718" y="872127"/>
                    <a:pt x="1121755" y="1075580"/>
                    <a:pt x="412141" y="929774"/>
                  </a:cubicBezTo>
                  <a:cubicBezTo>
                    <a:pt x="187322" y="964478"/>
                    <a:pt x="36310" y="746207"/>
                    <a:pt x="0" y="517633"/>
                  </a:cubicBezTo>
                  <a:cubicBezTo>
                    <a:pt x="-6011" y="506211"/>
                    <a:pt x="1073" y="424448"/>
                    <a:pt x="0" y="412141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ECA17"/>
              </a:solidFill>
              <a:extLst>
                <a:ext uri="{C807C97D-BFC1-408E-A445-0C87EB9F89A2}">
                  <ask:lineSketchStyleProps xmlns:ask="http://schemas.microsoft.com/office/drawing/2018/sketchyshapes" xmlns="" sd="4187986501">
                    <a:prstGeom prst="roundRect">
                      <a:avLst>
                        <a:gd name="adj" fmla="val 4432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Hoa tuy líp đỏ mọng.</a:t>
              </a:r>
              <a:endParaRPr kumimoji="0" lang="en-US" sz="36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4E60AEE2-262C-4BA4-4AD2-4E9053852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443" y="5193669"/>
              <a:ext cx="824251" cy="1024217"/>
            </a:xfrm>
            <a:prstGeom prst="rect">
              <a:avLst/>
            </a:prstGeom>
          </p:spPr>
        </p:pic>
      </p:grpSp>
      <p:grpSp>
        <p:nvGrpSpPr>
          <p:cNvPr id="25" name="B">
            <a:extLst>
              <a:ext uri="{FF2B5EF4-FFF2-40B4-BE49-F238E27FC236}">
                <a16:creationId xmlns:a16="http://schemas.microsoft.com/office/drawing/2014/main" id="{FEE368B0-E665-5294-3B6A-2D5B34497528}"/>
              </a:ext>
            </a:extLst>
          </p:cNvPr>
          <p:cNvGrpSpPr/>
          <p:nvPr/>
        </p:nvGrpSpPr>
        <p:grpSpPr>
          <a:xfrm>
            <a:off x="6605807" y="3037278"/>
            <a:ext cx="5345826" cy="1494828"/>
            <a:chOff x="6605807" y="3037278"/>
            <a:chExt cx="4209888" cy="1177191"/>
          </a:xfrm>
        </p:grpSpPr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B7BF55BD-F3ED-97CB-F140-7FC048B2B55A}"/>
                </a:ext>
              </a:extLst>
            </p:cNvPr>
            <p:cNvSpPr/>
            <p:nvPr/>
          </p:nvSpPr>
          <p:spPr>
            <a:xfrm>
              <a:off x="7253344" y="3224567"/>
              <a:ext cx="3562351" cy="929774"/>
            </a:xfrm>
            <a:custGeom>
              <a:avLst/>
              <a:gdLst>
                <a:gd name="connsiteX0" fmla="*/ 0 w 3562351"/>
                <a:gd name="connsiteY0" fmla="*/ 335937 h 929774"/>
                <a:gd name="connsiteX1" fmla="*/ 335937 w 3562351"/>
                <a:gd name="connsiteY1" fmla="*/ 0 h 929774"/>
                <a:gd name="connsiteX2" fmla="*/ 3226414 w 3562351"/>
                <a:gd name="connsiteY2" fmla="*/ 0 h 929774"/>
                <a:gd name="connsiteX3" fmla="*/ 3562351 w 3562351"/>
                <a:gd name="connsiteY3" fmla="*/ 335937 h 929774"/>
                <a:gd name="connsiteX4" fmla="*/ 3562351 w 3562351"/>
                <a:gd name="connsiteY4" fmla="*/ 593837 h 929774"/>
                <a:gd name="connsiteX5" fmla="*/ 3226414 w 3562351"/>
                <a:gd name="connsiteY5" fmla="*/ 929774 h 929774"/>
                <a:gd name="connsiteX6" fmla="*/ 335937 w 3562351"/>
                <a:gd name="connsiteY6" fmla="*/ 929774 h 929774"/>
                <a:gd name="connsiteX7" fmla="*/ 0 w 3562351"/>
                <a:gd name="connsiteY7" fmla="*/ 593837 h 929774"/>
                <a:gd name="connsiteX8" fmla="*/ 0 w 3562351"/>
                <a:gd name="connsiteY8" fmla="*/ 335937 h 9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2351" h="929774" fill="none" extrusionOk="0">
                  <a:moveTo>
                    <a:pt x="0" y="335937"/>
                  </a:moveTo>
                  <a:cubicBezTo>
                    <a:pt x="10943" y="137105"/>
                    <a:pt x="120973" y="-7291"/>
                    <a:pt x="335937" y="0"/>
                  </a:cubicBezTo>
                  <a:cubicBezTo>
                    <a:pt x="1629302" y="18744"/>
                    <a:pt x="2885792" y="-35776"/>
                    <a:pt x="3226414" y="0"/>
                  </a:cubicBezTo>
                  <a:cubicBezTo>
                    <a:pt x="3419589" y="-1479"/>
                    <a:pt x="3560842" y="121606"/>
                    <a:pt x="3562351" y="335937"/>
                  </a:cubicBezTo>
                  <a:cubicBezTo>
                    <a:pt x="3569078" y="456396"/>
                    <a:pt x="3557440" y="543780"/>
                    <a:pt x="3562351" y="593837"/>
                  </a:cubicBezTo>
                  <a:cubicBezTo>
                    <a:pt x="3564078" y="761734"/>
                    <a:pt x="3404443" y="911095"/>
                    <a:pt x="3226414" y="929774"/>
                  </a:cubicBezTo>
                  <a:cubicBezTo>
                    <a:pt x="2310360" y="878746"/>
                    <a:pt x="1237112" y="892695"/>
                    <a:pt x="335937" y="929774"/>
                  </a:cubicBezTo>
                  <a:cubicBezTo>
                    <a:pt x="131871" y="943147"/>
                    <a:pt x="13996" y="786942"/>
                    <a:pt x="0" y="593837"/>
                  </a:cubicBezTo>
                  <a:cubicBezTo>
                    <a:pt x="-626" y="566006"/>
                    <a:pt x="7075" y="455892"/>
                    <a:pt x="0" y="335937"/>
                  </a:cubicBezTo>
                  <a:close/>
                </a:path>
                <a:path w="3562351" h="929774" stroke="0" extrusionOk="0">
                  <a:moveTo>
                    <a:pt x="0" y="335937"/>
                  </a:moveTo>
                  <a:cubicBezTo>
                    <a:pt x="-16494" y="144350"/>
                    <a:pt x="150410" y="-3111"/>
                    <a:pt x="335937" y="0"/>
                  </a:cubicBezTo>
                  <a:cubicBezTo>
                    <a:pt x="998511" y="-88310"/>
                    <a:pt x="1912454" y="-77351"/>
                    <a:pt x="3226414" y="0"/>
                  </a:cubicBezTo>
                  <a:cubicBezTo>
                    <a:pt x="3445380" y="8850"/>
                    <a:pt x="3533197" y="167005"/>
                    <a:pt x="3562351" y="335937"/>
                  </a:cubicBezTo>
                  <a:cubicBezTo>
                    <a:pt x="3576296" y="423423"/>
                    <a:pt x="3579097" y="483157"/>
                    <a:pt x="3562351" y="593837"/>
                  </a:cubicBezTo>
                  <a:cubicBezTo>
                    <a:pt x="3538703" y="753771"/>
                    <a:pt x="3414197" y="965262"/>
                    <a:pt x="3226414" y="929774"/>
                  </a:cubicBezTo>
                  <a:cubicBezTo>
                    <a:pt x="2633412" y="1051173"/>
                    <a:pt x="1004746" y="1065319"/>
                    <a:pt x="335937" y="929774"/>
                  </a:cubicBezTo>
                  <a:cubicBezTo>
                    <a:pt x="184459" y="921482"/>
                    <a:pt x="1245" y="795293"/>
                    <a:pt x="0" y="593837"/>
                  </a:cubicBezTo>
                  <a:cubicBezTo>
                    <a:pt x="16126" y="505277"/>
                    <a:pt x="2403" y="433137"/>
                    <a:pt x="0" y="335937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4C93DA"/>
              </a:solidFill>
              <a:extLst>
                <a:ext uri="{C807C97D-BFC1-408E-A445-0C87EB9F89A2}">
                  <ask:lineSketchStyleProps xmlns:ask="http://schemas.microsoft.com/office/drawing/2018/sketchyshapes" xmlns="" sd="3794071524">
                    <a:prstGeom prst="roundRect">
                      <a:avLst>
                        <a:gd name="adj" fmla="val 361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Giếng nước sâu hoắm.</a:t>
              </a:r>
            </a:p>
          </p:txBody>
        </p:sp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EA09323F-2B3C-BDAA-21D1-A6055A119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5807" y="3037278"/>
              <a:ext cx="912593" cy="1177191"/>
            </a:xfrm>
            <a:prstGeom prst="rect">
              <a:avLst/>
            </a:prstGeom>
          </p:spPr>
        </p:pic>
      </p:grpSp>
      <p:grpSp>
        <p:nvGrpSpPr>
          <p:cNvPr id="28" name="A">
            <a:extLst>
              <a:ext uri="{FF2B5EF4-FFF2-40B4-BE49-F238E27FC236}">
                <a16:creationId xmlns:a16="http://schemas.microsoft.com/office/drawing/2014/main" id="{8E601B46-7A47-0230-696D-2367424242C1}"/>
              </a:ext>
            </a:extLst>
          </p:cNvPr>
          <p:cNvGrpSpPr/>
          <p:nvPr/>
        </p:nvGrpSpPr>
        <p:grpSpPr>
          <a:xfrm>
            <a:off x="607769" y="3190252"/>
            <a:ext cx="5570220" cy="1300577"/>
            <a:chOff x="856443" y="3190252"/>
            <a:chExt cx="4386602" cy="1024217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67A6BFB2-55BD-E563-EF1C-ACE8AC170099}"/>
                </a:ext>
              </a:extLst>
            </p:cNvPr>
            <p:cNvSpPr/>
            <p:nvPr/>
          </p:nvSpPr>
          <p:spPr>
            <a:xfrm>
              <a:off x="1680694" y="3234066"/>
              <a:ext cx="3562351" cy="929774"/>
            </a:xfrm>
            <a:custGeom>
              <a:avLst/>
              <a:gdLst>
                <a:gd name="connsiteX0" fmla="*/ 0 w 3562351"/>
                <a:gd name="connsiteY0" fmla="*/ 412141 h 929774"/>
                <a:gd name="connsiteX1" fmla="*/ 412141 w 3562351"/>
                <a:gd name="connsiteY1" fmla="*/ 0 h 929774"/>
                <a:gd name="connsiteX2" fmla="*/ 3150210 w 3562351"/>
                <a:gd name="connsiteY2" fmla="*/ 0 h 929774"/>
                <a:gd name="connsiteX3" fmla="*/ 3562351 w 3562351"/>
                <a:gd name="connsiteY3" fmla="*/ 412141 h 929774"/>
                <a:gd name="connsiteX4" fmla="*/ 3562351 w 3562351"/>
                <a:gd name="connsiteY4" fmla="*/ 517633 h 929774"/>
                <a:gd name="connsiteX5" fmla="*/ 3150210 w 3562351"/>
                <a:gd name="connsiteY5" fmla="*/ 929774 h 929774"/>
                <a:gd name="connsiteX6" fmla="*/ 412141 w 3562351"/>
                <a:gd name="connsiteY6" fmla="*/ 929774 h 929774"/>
                <a:gd name="connsiteX7" fmla="*/ 0 w 3562351"/>
                <a:gd name="connsiteY7" fmla="*/ 517633 h 929774"/>
                <a:gd name="connsiteX8" fmla="*/ 0 w 3562351"/>
                <a:gd name="connsiteY8" fmla="*/ 412141 h 9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2351" h="929774" fill="none" extrusionOk="0">
                  <a:moveTo>
                    <a:pt x="0" y="412141"/>
                  </a:moveTo>
                  <a:cubicBezTo>
                    <a:pt x="-4094" y="151058"/>
                    <a:pt x="189211" y="-3330"/>
                    <a:pt x="412141" y="0"/>
                  </a:cubicBezTo>
                  <a:cubicBezTo>
                    <a:pt x="1157352" y="143455"/>
                    <a:pt x="1859024" y="-124760"/>
                    <a:pt x="3150210" y="0"/>
                  </a:cubicBezTo>
                  <a:cubicBezTo>
                    <a:pt x="3352981" y="3242"/>
                    <a:pt x="3599967" y="188885"/>
                    <a:pt x="3562351" y="412141"/>
                  </a:cubicBezTo>
                  <a:cubicBezTo>
                    <a:pt x="3558591" y="424151"/>
                    <a:pt x="3566553" y="468923"/>
                    <a:pt x="3562351" y="517633"/>
                  </a:cubicBezTo>
                  <a:cubicBezTo>
                    <a:pt x="3572420" y="734526"/>
                    <a:pt x="3373251" y="936781"/>
                    <a:pt x="3150210" y="929774"/>
                  </a:cubicBezTo>
                  <a:cubicBezTo>
                    <a:pt x="2138858" y="837218"/>
                    <a:pt x="1191653" y="877755"/>
                    <a:pt x="412141" y="929774"/>
                  </a:cubicBezTo>
                  <a:cubicBezTo>
                    <a:pt x="211944" y="930782"/>
                    <a:pt x="-9703" y="731567"/>
                    <a:pt x="0" y="517633"/>
                  </a:cubicBezTo>
                  <a:cubicBezTo>
                    <a:pt x="-9079" y="487940"/>
                    <a:pt x="-737" y="442506"/>
                    <a:pt x="0" y="412141"/>
                  </a:cubicBezTo>
                  <a:close/>
                </a:path>
                <a:path w="3562351" h="929774" stroke="0" extrusionOk="0">
                  <a:moveTo>
                    <a:pt x="0" y="412141"/>
                  </a:moveTo>
                  <a:cubicBezTo>
                    <a:pt x="11235" y="201436"/>
                    <a:pt x="152477" y="12010"/>
                    <a:pt x="412141" y="0"/>
                  </a:cubicBezTo>
                  <a:cubicBezTo>
                    <a:pt x="1342028" y="24334"/>
                    <a:pt x="1900104" y="70530"/>
                    <a:pt x="3150210" y="0"/>
                  </a:cubicBezTo>
                  <a:cubicBezTo>
                    <a:pt x="3405288" y="20235"/>
                    <a:pt x="3555091" y="188866"/>
                    <a:pt x="3562351" y="412141"/>
                  </a:cubicBezTo>
                  <a:cubicBezTo>
                    <a:pt x="3564500" y="448152"/>
                    <a:pt x="3567628" y="481609"/>
                    <a:pt x="3562351" y="517633"/>
                  </a:cubicBezTo>
                  <a:cubicBezTo>
                    <a:pt x="3583999" y="742938"/>
                    <a:pt x="3399447" y="961085"/>
                    <a:pt x="3150210" y="929774"/>
                  </a:cubicBezTo>
                  <a:cubicBezTo>
                    <a:pt x="2282718" y="872127"/>
                    <a:pt x="1121755" y="1075580"/>
                    <a:pt x="412141" y="929774"/>
                  </a:cubicBezTo>
                  <a:cubicBezTo>
                    <a:pt x="187322" y="964478"/>
                    <a:pt x="36310" y="746207"/>
                    <a:pt x="0" y="517633"/>
                  </a:cubicBezTo>
                  <a:cubicBezTo>
                    <a:pt x="-6011" y="506211"/>
                    <a:pt x="1073" y="424448"/>
                    <a:pt x="0" y="412141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6B4D"/>
              </a:solidFill>
              <a:extLst>
                <a:ext uri="{C807C97D-BFC1-408E-A445-0C87EB9F89A2}">
                  <ask:lineSketchStyleProps xmlns:ask="http://schemas.microsoft.com/office/drawing/2018/sketchyshapes" xmlns="" sd="4187986501">
                    <a:prstGeom prst="roundRect">
                      <a:avLst>
                        <a:gd name="adj" fmla="val 4432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Chú chó đang ngoạm xương.</a:t>
              </a:r>
            </a:p>
          </p:txBody>
        </p: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4205116C-CAC4-BF3D-0D34-586C6514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6443" y="3190252"/>
              <a:ext cx="1030313" cy="1024217"/>
            </a:xfrm>
            <a:prstGeom prst="rect">
              <a:avLst/>
            </a:prstGeom>
          </p:spPr>
        </p:pic>
      </p:grpSp>
      <p:grpSp>
        <p:nvGrpSpPr>
          <p:cNvPr id="31" name="Group 19">
            <a:extLst>
              <a:ext uri="{FF2B5EF4-FFF2-40B4-BE49-F238E27FC236}">
                <a16:creationId xmlns:a16="http://schemas.microsoft.com/office/drawing/2014/main" id="{649C1B96-75EB-B3F7-6D5F-5CCF404EA654}"/>
              </a:ext>
            </a:extLst>
          </p:cNvPr>
          <p:cNvGrpSpPr/>
          <p:nvPr/>
        </p:nvGrpSpPr>
        <p:grpSpPr>
          <a:xfrm>
            <a:off x="2708733" y="1013458"/>
            <a:ext cx="6774534" cy="1427629"/>
            <a:chOff x="811599" y="687054"/>
            <a:chExt cx="10526273" cy="2019558"/>
          </a:xfrm>
          <a:solidFill>
            <a:schemeClr val="bg1"/>
          </a:solidFill>
        </p:grpSpPr>
        <p:grpSp>
          <p:nvGrpSpPr>
            <p:cNvPr id="32" name="组合 8">
              <a:extLst>
                <a:ext uri="{FF2B5EF4-FFF2-40B4-BE49-F238E27FC236}">
                  <a16:creationId xmlns:a16="http://schemas.microsoft.com/office/drawing/2014/main" id="{11D7147C-F2FA-CB95-64BA-B1A8BA651DC1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2019558"/>
              <a:chOff x="1463" y="1574"/>
              <a:chExt cx="4953" cy="1271"/>
            </a:xfrm>
            <a:grpFill/>
          </p:grpSpPr>
          <p:sp>
            <p:nvSpPr>
              <p:cNvPr id="34" name="圆角矩形 7">
                <a:extLst>
                  <a:ext uri="{FF2B5EF4-FFF2-40B4-BE49-F238E27FC236}">
                    <a16:creationId xmlns:a16="http://schemas.microsoft.com/office/drawing/2014/main" id="{86A86C76-A566-D1E7-4038-710D51C34883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grpFill/>
              <a:ln w="25400" cmpd="sng">
                <a:solidFill>
                  <a:srgbClr val="0293DA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-30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UTM Avo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35" name="圆角矩形 5">
                <a:extLst>
                  <a:ext uri="{FF2B5EF4-FFF2-40B4-BE49-F238E27FC236}">
                    <a16:creationId xmlns:a16="http://schemas.microsoft.com/office/drawing/2014/main" id="{F6EE4310-F80E-3CB3-A220-620E1E2823B6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1212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951252B1-1E5F-C9A1-9587-CC1E7BFE3D13}"/>
                </a:ext>
              </a:extLst>
            </p:cNvPr>
            <p:cNvSpPr txBox="1"/>
            <p:nvPr/>
          </p:nvSpPr>
          <p:spPr>
            <a:xfrm>
              <a:off x="832852" y="780803"/>
              <a:ext cx="10325050" cy="1872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9694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oăm</a:t>
              </a:r>
              <a:r>
                <a:rPr kumimoji="0" lang="en-US" sz="4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9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>
            <a:extLst>
              <a:ext uri="{FF2B5EF4-FFF2-40B4-BE49-F238E27FC236}">
                <a16:creationId xmlns:a16="http://schemas.microsoft.com/office/drawing/2014/main" id="{44027D96-CFF2-8278-3E2B-66BF2F3E592B}"/>
              </a:ext>
            </a:extLst>
          </p:cNvPr>
          <p:cNvGrpSpPr/>
          <p:nvPr/>
        </p:nvGrpSpPr>
        <p:grpSpPr>
          <a:xfrm>
            <a:off x="2708732" y="1072389"/>
            <a:ext cx="7567381" cy="3902111"/>
            <a:chOff x="811599" y="687054"/>
            <a:chExt cx="10526273" cy="5520019"/>
          </a:xfrm>
          <a:solidFill>
            <a:schemeClr val="bg1"/>
          </a:solidFill>
        </p:grpSpPr>
        <p:grpSp>
          <p:nvGrpSpPr>
            <p:cNvPr id="3" name="组合 8">
              <a:extLst>
                <a:ext uri="{FF2B5EF4-FFF2-40B4-BE49-F238E27FC236}">
                  <a16:creationId xmlns:a16="http://schemas.microsoft.com/office/drawing/2014/main" id="{62FC3131-1A12-2388-FEB1-E6B5C5DD87FC}"/>
                </a:ext>
              </a:extLst>
            </p:cNvPr>
            <p:cNvGrpSpPr/>
            <p:nvPr/>
          </p:nvGrpSpPr>
          <p:grpSpPr>
            <a:xfrm>
              <a:off x="811599" y="687054"/>
              <a:ext cx="10526273" cy="5520019"/>
              <a:chOff x="1463" y="1574"/>
              <a:chExt cx="4953" cy="3474"/>
            </a:xfrm>
            <a:grpFill/>
          </p:grpSpPr>
          <p:sp>
            <p:nvSpPr>
              <p:cNvPr id="5" name="圆角矩形 7">
                <a:extLst>
                  <a:ext uri="{FF2B5EF4-FFF2-40B4-BE49-F238E27FC236}">
                    <a16:creationId xmlns:a16="http://schemas.microsoft.com/office/drawing/2014/main" id="{4A5F824C-7B2F-17C2-9CA8-0C5C5201CD01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3415"/>
              </a:xfrm>
              <a:prstGeom prst="roundRect">
                <a:avLst>
                  <a:gd name="adj" fmla="val 50000"/>
                </a:avLst>
              </a:prstGeom>
              <a:grpFill/>
              <a:ln w="25400" cmpd="sng">
                <a:solidFill>
                  <a:srgbClr val="0293DA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-30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5F7700"/>
                  </a:solidFill>
                  <a:effectLst/>
                  <a:uLnTx/>
                  <a:uFillTx/>
                  <a:latin typeface="UTM Avo" panose="0204060305050602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EAD0380C-9D18-142D-6BDC-5AE4D6DD4E3C}"/>
                  </a:ext>
                </a:extLst>
              </p:cNvPr>
              <p:cNvSpPr/>
              <p:nvPr/>
            </p:nvSpPr>
            <p:spPr>
              <a:xfrm>
                <a:off x="1463" y="1574"/>
                <a:ext cx="4943" cy="3370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5F7700"/>
                  </a:solidFill>
                  <a:effectLst/>
                  <a:uLnTx/>
                  <a:uFillTx/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4" name="TextBox 21">
              <a:extLst>
                <a:ext uri="{FF2B5EF4-FFF2-40B4-BE49-F238E27FC236}">
                  <a16:creationId xmlns:a16="http://schemas.microsoft.com/office/drawing/2014/main" id="{DBDC75F3-CE60-7CFF-2736-118AD7B559F9}"/>
                </a:ext>
              </a:extLst>
            </p:cNvPr>
            <p:cNvSpPr txBox="1"/>
            <p:nvPr/>
          </p:nvSpPr>
          <p:spPr>
            <a:xfrm>
              <a:off x="1138287" y="1415810"/>
              <a:ext cx="9851645" cy="3613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latin typeface="UTM Avo" panose="02040603050506020204" pitchFamily="18" charset="0"/>
                </a:rPr>
                <a:t>Đọc các câu sau.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a) Sóng vỗ oàm oạp.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b) Mèo ngoạm miếng thịt.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c) Đừng nhai nhồm nhoàm.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7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844D6-712F-1DAA-CA8C-262FE130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Đồ họa 24">
            <a:extLst>
              <a:ext uri="{FF2B5EF4-FFF2-40B4-BE49-F238E27FC236}">
                <a16:creationId xmlns:a16="http://schemas.microsoft.com/office/drawing/2014/main" id="{196D3CFC-2568-6137-E39C-A532B2C8A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5208" r="19167" b="2369"/>
          <a:stretch>
            <a:fillRect/>
          </a:stretch>
        </p:blipFill>
        <p:spPr>
          <a:xfrm>
            <a:off x="-190500" y="0"/>
            <a:ext cx="12382500" cy="6858000"/>
          </a:xfrm>
          <a:prstGeom prst="rect">
            <a:avLst/>
          </a:prstGeom>
        </p:spPr>
      </p:pic>
      <p:pic>
        <p:nvPicPr>
          <p:cNvPr id="27" name="Đồ họa 26">
            <a:extLst>
              <a:ext uri="{FF2B5EF4-FFF2-40B4-BE49-F238E27FC236}">
                <a16:creationId xmlns:a16="http://schemas.microsoft.com/office/drawing/2014/main" id="{57C51E4A-CA49-21FA-77D3-A0C46689F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1837" y="646078"/>
            <a:ext cx="2024063" cy="2368584"/>
          </a:xfrm>
          <a:prstGeom prst="rect">
            <a:avLst/>
          </a:prstGeom>
        </p:spPr>
      </p:pic>
      <p:pic>
        <p:nvPicPr>
          <p:cNvPr id="29" name="Đồ họa 28">
            <a:extLst>
              <a:ext uri="{FF2B5EF4-FFF2-40B4-BE49-F238E27FC236}">
                <a16:creationId xmlns:a16="http://schemas.microsoft.com/office/drawing/2014/main" id="{C1F558C7-5A4C-A6E6-4269-FE400AD5E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85289" y="2055146"/>
            <a:ext cx="2024064" cy="2347544"/>
          </a:xfrm>
          <a:prstGeom prst="rect">
            <a:avLst/>
          </a:prstGeom>
        </p:spPr>
      </p:pic>
      <p:pic>
        <p:nvPicPr>
          <p:cNvPr id="31" name="Đồ họa 30">
            <a:extLst>
              <a:ext uri="{FF2B5EF4-FFF2-40B4-BE49-F238E27FC236}">
                <a16:creationId xmlns:a16="http://schemas.microsoft.com/office/drawing/2014/main" id="{25313048-CC26-25CA-37B6-724397CBFA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41795" y="107772"/>
            <a:ext cx="2218368" cy="1947374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id="{70519D15-0326-6FB9-E8C0-18A84EC489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41795" y="4298772"/>
            <a:ext cx="2218368" cy="19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73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15162 L 0.07682 0.15162 C 0.07643 0.1743 0.07617 0.19722 0.07578 0.22014 C 0.07526 0.23958 0.07461 0.25139 0.0737 0.27014 C 0.07331 0.28611 0.07252 0.30208 0.07266 0.31829 C 0.07279 0.35208 0.07383 0.38611 0.07474 0.42014 C 0.07487 0.42662 0.07617 0.43912 0.07682 0.44606 C 0.07708 0.45764 0.07747 0.46944 0.07786 0.48125 C 0.07825 0.49768 0.07799 0.51458 0.07891 0.53125 C 0.07904 0.53449 0.08034 0.53727 0.08099 0.54051 C 0.08346 0.55532 0.07982 0.54444 0.08516 0.55717 C 0.0875 0.57014 0.08437 0.55393 0.08828 0.57014 C 0.08867 0.57176 0.08854 0.57407 0.08932 0.57569 C 0.09101 0.57963 0.09349 0.5831 0.09557 0.5868 C 0.09661 0.58866 0.09739 0.59074 0.0987 0.59236 C 0.09974 0.59352 0.10065 0.59491 0.10182 0.59606 C 0.10469 0.59884 0.10807 0.60139 0.1112 0.60347 C 0.11315 0.60463 0.11523 0.60602 0.11745 0.60717 C 0.11979 0.60833 0.12213 0.61018 0.12474 0.61088 C 0.1306 0.61204 0.13646 0.6118 0.14245 0.61273 C 0.14583 0.61296 0.14935 0.61389 0.15286 0.61458 C 0.19726 0.61319 0.19948 0.61528 0.22891 0.61088 C 0.23229 0.61018 0.23581 0.60972 0.23932 0.60903 C 0.24271 0.60787 0.24622 0.60648 0.24974 0.60532 C 0.25169 0.60463 0.25391 0.60393 0.25599 0.60347 C 0.25729 0.60208 0.25859 0.60046 0.26016 0.59977 C 0.26172 0.59861 0.26354 0.59838 0.26536 0.59791 C 0.26667 0.59722 0.2681 0.59653 0.26953 0.59606 C 0.27122 0.59537 0.27305 0.59491 0.27474 0.59421 C 0.27643 0.59305 0.27812 0.59143 0.27995 0.59051 C 0.28268 0.58889 0.28555 0.58819 0.28828 0.5868 C 0.30117 0.57893 0.28268 0.58634 0.29766 0.58125 C 0.30078 0.57685 0.30456 0.57361 0.30703 0.56829 C 0.31263 0.55555 0.3095 0.5618 0.31641 0.54977 C 0.32109 0.52454 0.31966 0.53518 0.32161 0.51829 C 0.32187 0.42801 0.32187 0.33796 0.32266 0.24791 C 0.32266 0.24467 0.32344 0.24166 0.3237 0.23866 C 0.32422 0.22754 0.32435 0.21643 0.32474 0.20532 C 0.32435 0.18241 0.32422 0.15949 0.3237 0.1368 C 0.32357 0.13472 0.32305 0.13287 0.32266 0.13125 C 0.322 0.12916 0.32109 0.12754 0.32057 0.12569 C 0.31979 0.12315 0.3194 0.12037 0.31849 0.11829 C 0.31523 0.11157 0.31146 0.10579 0.30807 0.09977 C 0.30091 0.08704 0.30625 0.09583 0.29557 0.08125 C 0.29375 0.0787 0.29232 0.07546 0.29036 0.07384 C 0.28893 0.07245 0.2875 0.07129 0.2862 0.07014 C 0.28502 0.06898 0.28411 0.06736 0.28307 0.06643 C 0.28164 0.06504 0.28021 0.06389 0.27891 0.06273 C 0.27773 0.06157 0.27682 0.05972 0.27578 0.05903 C 0.26719 0.05254 0.26862 0.05486 0.26224 0.05162 C 0.24857 0.04467 0.27057 0.05579 0.25599 0.04606 C 0.2543 0.04491 0.25247 0.04491 0.25078 0.04421 C 0.24831 0.04305 0.24583 0.04143 0.24349 0.04051 C 0.24167 0.03958 0.23997 0.03912 0.23828 0.03866 C 0.23294 0.0368 0.23021 0.03611 0.22474 0.03495 C 0.22226 0.03333 0.21836 0.03125 0.21641 0.0294 C 0.2095 0.02268 0.20833 0.02037 0.20286 0.01273 C 0.19974 -0.00347 0.20482 0.02176 0.1987 -0.00209 C 0.19779 -0.00579 0.19661 -0.0132 0.19661 -0.0132 C 0.19726 -0.025 0.19766 -0.03681 0.1987 -0.04838 C 0.20065 -0.07107 0.19961 -0.05394 0.20286 -0.0669 C 0.20364 -0.0706 0.20377 -0.07477 0.20495 -0.07801 C 0.20638 -0.08264 0.21185 -0.09514 0.21536 -0.10023 C 0.21667 -0.10232 0.21797 -0.1044 0.21953 -0.10579 C 0.22213 -0.1088 0.22474 -0.11227 0.22786 -0.1132 L 0.23307 -0.11505 C 0.23919 -0.11991 0.24101 -0.12199 0.24766 -0.12431 C 0.25 -0.12523 0.25247 -0.1257 0.25495 -0.12616 C 0.27096 -0.13704 0.25521 -0.12801 0.27266 -0.13357 C 0.27513 -0.13449 0.27747 -0.13634 0.27995 -0.13727 C 0.28476 -0.13935 0.29193 -0.14028 0.29661 -0.14097 C 0.32604 -0.14051 0.3556 -0.14097 0.38516 -0.13912 C 0.38763 -0.13912 0.38997 -0.13681 0.39245 -0.13542 C 0.39518 -0.13426 0.39792 -0.13334 0.40078 -0.13171 C 0.40286 -0.13079 0.40482 -0.12917 0.40703 -0.12801 C 0.41055 -0.12662 0.41393 -0.12662 0.41745 -0.12431 C 0.41888 -0.12338 0.42005 -0.12176 0.42161 -0.1206 C 0.42344 -0.11945 0.4293 -0.11759 0.43099 -0.1169 C 0.43476 -0.11551 0.44193 -0.11181 0.44453 -0.10949 L 0.4487 -0.10579 C 0.44935 -0.10394 0.45 -0.10209 0.45078 -0.10023 C 0.45273 -0.09537 0.45547 -0.09097 0.45703 -0.08542 L 0.45911 -0.07801 C 0.45937 -0.075 0.45976 -0.07199 0.46016 -0.06875 C 0.46133 -0.0588 0.46107 -0.06343 0.46224 -0.05209 C 0.46263 -0.04792 0.46276 -0.04352 0.46328 -0.03912 C 0.46341 -0.03681 0.46406 -0.03426 0.46432 -0.03171 C 0.46471 -0.02755 0.46484 -0.02315 0.46536 -0.01875 C 0.46549 -0.01644 0.46601 -0.01389 0.46641 -0.01134 C 0.46667 -0.00834 0.46706 -0.00533 0.46745 -0.00209 C 0.46914 0.03611 0.46797 0.00787 0.46953 0.06088 C 0.46979 0.07245 0.47005 0.08426 0.47057 0.09606 C 0.47135 0.11551 0.47135 0.10208 0.47266 0.11829 C 0.47357 0.13125 0.47357 0.14444 0.47578 0.15717 C 0.4763 0.16088 0.47708 0.16458 0.47786 0.16829 C 0.47812 0.17014 0.47812 0.17245 0.47891 0.17384 L 0.48932 0.19236 C 0.49062 0.19467 0.49154 0.19884 0.49349 0.19977 C 0.49479 0.20023 0.49622 0.20046 0.49766 0.20162 C 0.49909 0.20254 0.50573 0.20972 0.50911 0.21088 C 0.51185 0.21157 0.51458 0.2118 0.51745 0.21273 C 0.52161 0.21366 0.52565 0.21551 0.52995 0.21643 C 0.53542 0.21736 0.54101 0.21736 0.54661 0.21829 C 0.55208 0.21921 0.55768 0.2206 0.56328 0.22199 L 0.57266 0.22384 C 0.57747 0.22477 0.58229 0.22708 0.58724 0.22754 C 0.60976 0.22963 0.60039 0.2294 0.61536 0.2294 " pathEditMode="relative" ptsTypes="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798</Words>
  <Application>Microsoft Office PowerPoint</Application>
  <PresentationFormat>Widescreen</PresentationFormat>
  <Paragraphs>108</Paragraphs>
  <Slides>36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#9Slide05 Rukola</vt:lpstr>
      <vt:lpstr>Aptos</vt:lpstr>
      <vt:lpstr>Aptos Display</vt:lpstr>
      <vt:lpstr>Arial</vt:lpstr>
      <vt:lpstr>Calibri</vt:lpstr>
      <vt:lpstr>Cambria</vt:lpstr>
      <vt:lpstr>Open Sans Light</vt:lpstr>
      <vt:lpstr>Times New Roman</vt:lpstr>
      <vt:lpstr>UTM Avo</vt:lpstr>
      <vt:lpstr>Vogue-ExtraBold</vt:lpstr>
      <vt:lpstr>字魂189号-星岩乐黑体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CTY REDSTAR</cp:lastModifiedBy>
  <cp:revision>7</cp:revision>
  <dcterms:created xsi:type="dcterms:W3CDTF">2025-12-28T02:27:28Z</dcterms:created>
  <dcterms:modified xsi:type="dcterms:W3CDTF">2026-02-07T13:15:18Z</dcterms:modified>
</cp:coreProperties>
</file>