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6"/>
  </p:notesMasterIdLst>
  <p:sldIdLst>
    <p:sldId id="256" r:id="rId3"/>
    <p:sldId id="257" r:id="rId4"/>
    <p:sldId id="258" r:id="rId5"/>
    <p:sldId id="259" r:id="rId6"/>
    <p:sldId id="283" r:id="rId7"/>
    <p:sldId id="284" r:id="rId8"/>
    <p:sldId id="262" r:id="rId9"/>
    <p:sldId id="285" r:id="rId10"/>
    <p:sldId id="286" r:id="rId11"/>
    <p:sldId id="287" r:id="rId12"/>
    <p:sldId id="288" r:id="rId13"/>
    <p:sldId id="289" r:id="rId14"/>
    <p:sldId id="290" r:id="rId15"/>
    <p:sldId id="291" r:id="rId16"/>
    <p:sldId id="292" r:id="rId17"/>
    <p:sldId id="293" r:id="rId18"/>
    <p:sldId id="294" r:id="rId19"/>
    <p:sldId id="296" r:id="rId20"/>
    <p:sldId id="297" r:id="rId21"/>
    <p:sldId id="299" r:id="rId22"/>
    <p:sldId id="295" r:id="rId23"/>
    <p:sldId id="298" r:id="rId24"/>
    <p:sldId id="300" r:id="rId25"/>
    <p:sldId id="265" r:id="rId26"/>
    <p:sldId id="269" r:id="rId27"/>
    <p:sldId id="301" r:id="rId28"/>
    <p:sldId id="281" r:id="rId29"/>
    <p:sldId id="267" r:id="rId30"/>
    <p:sldId id="302" r:id="rId31"/>
    <p:sldId id="303" r:id="rId32"/>
    <p:sldId id="305" r:id="rId33"/>
    <p:sldId id="304" r:id="rId34"/>
    <p:sldId id="306" r:id="rId35"/>
    <p:sldId id="319" r:id="rId36"/>
    <p:sldId id="320" r:id="rId37"/>
    <p:sldId id="307" r:id="rId38"/>
    <p:sldId id="312" r:id="rId39"/>
    <p:sldId id="308" r:id="rId40"/>
    <p:sldId id="313" r:id="rId41"/>
    <p:sldId id="309" r:id="rId42"/>
    <p:sldId id="314" r:id="rId43"/>
    <p:sldId id="310" r:id="rId44"/>
    <p:sldId id="315" r:id="rId45"/>
    <p:sldId id="311" r:id="rId46"/>
    <p:sldId id="316" r:id="rId47"/>
    <p:sldId id="317" r:id="rId48"/>
    <p:sldId id="318" r:id="rId49"/>
    <p:sldId id="321" r:id="rId50"/>
    <p:sldId id="282" r:id="rId51"/>
    <p:sldId id="322" r:id="rId52"/>
    <p:sldId id="279" r:id="rId53"/>
    <p:sldId id="280" r:id="rId54"/>
    <p:sldId id="323" r:id="rId55"/>
  </p:sldIdLst>
  <p:sldSz cx="18288000" cy="10287000"/>
  <p:notesSz cx="6858000" cy="9144000"/>
  <p:embeddedFontLst>
    <p:embeddedFont>
      <p:font typeface="Jua" panose="020B0604020202020204" charset="-127"/>
      <p:regular r:id="rId57"/>
    </p:embeddedFont>
    <p:embeddedFont>
      <p:font typeface="Calibri" panose="020F0502020204030204" pitchFamily="34" charset="0"/>
      <p:regular r:id="rId58"/>
      <p:bold r:id="rId59"/>
      <p:italic r:id="rId60"/>
      <p:boldItalic r:id="rId61"/>
    </p:embeddedFont>
    <p:embeddedFont>
      <p:font typeface="Quicksand Semi-Bold" panose="020B0604020202020204" charset="0"/>
      <p:regular r:id="rId62"/>
      <p:bold r:id="rId63"/>
    </p:embeddedFont>
    <p:embeddedFont>
      <p:font typeface="SVN-Newton" panose="02040603050506020204" pitchFamily="18" charset="0"/>
      <p:regular r:id="rId64"/>
    </p:embeddedFont>
    <p:embeddedFont>
      <p:font typeface="UTM Avo" panose="02040603050506020204" pitchFamily="18" charset="0"/>
      <p:regular r:id="rId65"/>
      <p:bold r:id="rId66"/>
      <p:italic r:id="rId67"/>
      <p:boldItalic r:id="rId68"/>
    </p:embeddedFont>
    <p:embeddedFont>
      <p:font typeface="UTM Cooper Black" panose="02040603050506020204" pitchFamily="18"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351E"/>
    <a:srgbClr val="FF7E79"/>
    <a:srgbClr val="FF8AD8"/>
    <a:srgbClr val="FFFD78"/>
    <a:srgbClr val="EA2626"/>
    <a:srgbClr val="FCF2DC"/>
    <a:srgbClr val="FEEECF"/>
    <a:srgbClr val="3B4A93"/>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79" autoAdjust="0"/>
    <p:restoredTop sz="94583" autoAdjust="0"/>
  </p:normalViewPr>
  <p:slideViewPr>
    <p:cSldViewPr>
      <p:cViewPr varScale="1">
        <p:scale>
          <a:sx n="70" d="100"/>
          <a:sy n="70" d="100"/>
        </p:scale>
        <p:origin x="40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B5D0F-1D68-1B47-9EE5-FDE63B78CDE6}" type="datetimeFigureOut">
              <a:rPr lang="en-VN" smtClean="0"/>
              <a:t>12/26/2025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77605E-0712-7847-B4B3-12286783D63E}" type="slidenum">
              <a:rPr lang="en-VN" smtClean="0"/>
              <a:t>‹#›</a:t>
            </a:fld>
            <a:endParaRPr lang="en-VN"/>
          </a:p>
        </p:txBody>
      </p:sp>
    </p:spTree>
    <p:extLst>
      <p:ext uri="{BB962C8B-B14F-4D97-AF65-F5344CB8AC3E}">
        <p14:creationId xmlns:p14="http://schemas.microsoft.com/office/powerpoint/2010/main" val="4235245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Trò</a:t>
            </a:r>
            <a:r>
              <a:rPr lang="en-US" dirty="0"/>
              <a:t> </a:t>
            </a:r>
            <a:r>
              <a:rPr lang="en-US" dirty="0" err="1"/>
              <a:t>chơi</a:t>
            </a:r>
            <a:r>
              <a:rPr lang="en-US" dirty="0"/>
              <a:t> </a:t>
            </a:r>
            <a:r>
              <a:rPr lang="en-US" dirty="0" err="1"/>
              <a:t>giúp</a:t>
            </a:r>
            <a:r>
              <a:rPr lang="en-US" dirty="0"/>
              <a:t> </a:t>
            </a:r>
            <a:r>
              <a:rPr lang="en-US" dirty="0" err="1"/>
              <a:t>học</a:t>
            </a:r>
            <a:r>
              <a:rPr lang="en-US" dirty="0"/>
              <a:t> </a:t>
            </a:r>
            <a:r>
              <a:rPr lang="en-US" dirty="0" err="1"/>
              <a:t>sinh</a:t>
            </a:r>
            <a:r>
              <a:rPr lang="en-US" dirty="0"/>
              <a:t> </a:t>
            </a:r>
            <a:r>
              <a:rPr lang="en-US" dirty="0" err="1"/>
              <a:t>ôn</a:t>
            </a:r>
            <a:r>
              <a:rPr lang="en-US" dirty="0"/>
              <a:t> </a:t>
            </a:r>
            <a:r>
              <a:rPr lang="en-US" dirty="0" err="1"/>
              <a:t>tập</a:t>
            </a:r>
            <a:r>
              <a:rPr lang="en-US" dirty="0"/>
              <a:t> </a:t>
            </a:r>
            <a:r>
              <a:rPr lang="en-US" dirty="0" err="1"/>
              <a:t>lại</a:t>
            </a:r>
            <a:r>
              <a:rPr lang="en-US" dirty="0"/>
              <a:t> </a:t>
            </a:r>
            <a:r>
              <a:rPr lang="en-US" dirty="0" err="1"/>
              <a:t>dấu</a:t>
            </a:r>
            <a:r>
              <a:rPr lang="en-US" dirty="0"/>
              <a:t> </a:t>
            </a:r>
            <a:r>
              <a:rPr lang="en-US" dirty="0" err="1"/>
              <a:t>chấm</a:t>
            </a:r>
            <a:r>
              <a:rPr lang="en-US" dirty="0"/>
              <a:t> </a:t>
            </a:r>
            <a:r>
              <a:rPr lang="en-US" dirty="0" err="1"/>
              <a:t>câu</a:t>
            </a:r>
            <a:r>
              <a:rPr lang="en-US" dirty="0"/>
              <a:t>, </a:t>
            </a:r>
            <a:r>
              <a:rPr lang="en-US" dirty="0" err="1"/>
              <a:t>với</a:t>
            </a:r>
            <a:r>
              <a:rPr lang="en-US" dirty="0"/>
              <a:t> </a:t>
            </a:r>
            <a:r>
              <a:rPr lang="en-US" dirty="0" err="1"/>
              <a:t>mặt</a:t>
            </a:r>
            <a:r>
              <a:rPr lang="en-US" dirty="0"/>
              <a:t> </a:t>
            </a:r>
            <a:r>
              <a:rPr lang="en-US" dirty="0" err="1"/>
              <a:t>cười</a:t>
            </a:r>
            <a:r>
              <a:rPr lang="en-US" dirty="0"/>
              <a:t> </a:t>
            </a:r>
            <a:r>
              <a:rPr lang="en-US" dirty="0" err="1"/>
              <a:t>là</a:t>
            </a:r>
            <a:r>
              <a:rPr lang="en-US" dirty="0"/>
              <a:t> </a:t>
            </a:r>
            <a:r>
              <a:rPr lang="en-US" dirty="0" err="1"/>
              <a:t>dấu</a:t>
            </a:r>
            <a:r>
              <a:rPr lang="en-US" dirty="0"/>
              <a:t> </a:t>
            </a:r>
            <a:r>
              <a:rPr lang="en-US" dirty="0" err="1"/>
              <a:t>chấm</a:t>
            </a:r>
            <a:r>
              <a:rPr lang="en-US" dirty="0"/>
              <a:t>, </a:t>
            </a:r>
            <a:r>
              <a:rPr lang="en-US" dirty="0" err="1"/>
              <a:t>mặt</a:t>
            </a:r>
            <a:r>
              <a:rPr lang="en-US" dirty="0"/>
              <a:t> </a:t>
            </a:r>
            <a:r>
              <a:rPr lang="en-US" dirty="0" err="1"/>
              <a:t>dấu</a:t>
            </a:r>
            <a:r>
              <a:rPr lang="en-US" dirty="0"/>
              <a:t> </a:t>
            </a:r>
            <a:r>
              <a:rPr lang="en-US" dirty="0" err="1"/>
              <a:t>hỏi</a:t>
            </a:r>
            <a:r>
              <a:rPr lang="en-US" dirty="0"/>
              <a:t> </a:t>
            </a:r>
            <a:r>
              <a:rPr lang="en-US" dirty="0" err="1"/>
              <a:t>là</a:t>
            </a:r>
            <a:r>
              <a:rPr lang="en-US" dirty="0"/>
              <a:t> </a:t>
            </a:r>
            <a:r>
              <a:rPr lang="en-US" dirty="0" err="1"/>
              <a:t>dấu</a:t>
            </a:r>
            <a:r>
              <a:rPr lang="en-US" dirty="0"/>
              <a:t> </a:t>
            </a:r>
            <a:r>
              <a:rPr lang="en-US" dirty="0" err="1"/>
              <a:t>chấm</a:t>
            </a:r>
            <a:r>
              <a:rPr lang="en-US" dirty="0"/>
              <a:t> </a:t>
            </a:r>
            <a:r>
              <a:rPr lang="en-US" dirty="0" err="1"/>
              <a:t>hỏi</a:t>
            </a:r>
            <a:r>
              <a:rPr lang="en-US" dirty="0"/>
              <a:t>. </a:t>
            </a:r>
            <a:r>
              <a:rPr lang="en-US" dirty="0" err="1"/>
              <a:t>Học</a:t>
            </a:r>
            <a:r>
              <a:rPr lang="en-US" dirty="0"/>
              <a:t> </a:t>
            </a:r>
            <a:r>
              <a:rPr lang="en-US" dirty="0" err="1"/>
              <a:t>sinh</a:t>
            </a:r>
            <a:r>
              <a:rPr lang="en-US" dirty="0"/>
              <a:t> </a:t>
            </a:r>
            <a:r>
              <a:rPr lang="en-US" dirty="0" err="1"/>
              <a:t>xem</a:t>
            </a:r>
            <a:r>
              <a:rPr lang="en-US" dirty="0"/>
              <a:t> </a:t>
            </a:r>
            <a:r>
              <a:rPr lang="en-US" dirty="0" err="1"/>
              <a:t>câu</a:t>
            </a:r>
            <a:r>
              <a:rPr lang="en-US" dirty="0"/>
              <a:t> </a:t>
            </a:r>
            <a:r>
              <a:rPr lang="en-US" dirty="0" err="1"/>
              <a:t>được</a:t>
            </a:r>
            <a:r>
              <a:rPr lang="en-US" dirty="0"/>
              <a:t> </a:t>
            </a:r>
            <a:r>
              <a:rPr lang="en-US" dirty="0" err="1"/>
              <a:t>chiếu</a:t>
            </a:r>
            <a:r>
              <a:rPr lang="en-US" dirty="0"/>
              <a:t> </a:t>
            </a:r>
            <a:r>
              <a:rPr lang="en-US" dirty="0" err="1"/>
              <a:t>trên</a:t>
            </a:r>
            <a:r>
              <a:rPr lang="en-US" dirty="0"/>
              <a:t> </a:t>
            </a:r>
            <a:r>
              <a:rPr lang="en-US" dirty="0" err="1"/>
              <a:t>bảng</a:t>
            </a:r>
            <a:r>
              <a:rPr lang="en-US" dirty="0"/>
              <a:t> </a:t>
            </a:r>
            <a:r>
              <a:rPr lang="en-US" dirty="0" err="1"/>
              <a:t>và</a:t>
            </a:r>
            <a:r>
              <a:rPr lang="en-US" dirty="0"/>
              <a:t> </a:t>
            </a:r>
            <a:r>
              <a:rPr lang="en-US" dirty="0" err="1"/>
              <a:t>lựa</a:t>
            </a:r>
            <a:r>
              <a:rPr lang="en-US" dirty="0"/>
              <a:t> </a:t>
            </a:r>
            <a:r>
              <a:rPr lang="en-US" dirty="0" err="1"/>
              <a:t>mặt</a:t>
            </a:r>
            <a:r>
              <a:rPr lang="en-US" dirty="0"/>
              <a:t> </a:t>
            </a:r>
            <a:r>
              <a:rPr lang="en-US" dirty="0" err="1"/>
              <a:t>thích</a:t>
            </a:r>
            <a:r>
              <a:rPr lang="en-US" dirty="0"/>
              <a:t> </a:t>
            </a:r>
            <a:r>
              <a:rPr lang="en-US" dirty="0" err="1"/>
              <a:t>hợp</a:t>
            </a:r>
            <a:r>
              <a:rPr lang="en-US" dirty="0"/>
              <a:t>.</a:t>
            </a:r>
            <a:endParaRPr lang="en-VN" dirty="0"/>
          </a:p>
        </p:txBody>
      </p:sp>
      <p:sp>
        <p:nvSpPr>
          <p:cNvPr id="4" name="Slide Number Placeholder 3"/>
          <p:cNvSpPr>
            <a:spLocks noGrp="1"/>
          </p:cNvSpPr>
          <p:nvPr>
            <p:ph type="sldNum" sz="quarter" idx="5"/>
          </p:nvPr>
        </p:nvSpPr>
        <p:spPr/>
        <p:txBody>
          <a:bodyPr/>
          <a:lstStyle/>
          <a:p>
            <a:fld id="{3A77605E-0712-7847-B4B3-12286783D63E}" type="slidenum">
              <a:rPr lang="en-VN" smtClean="0"/>
              <a:t>5</a:t>
            </a:fld>
            <a:endParaRPr lang="en-VN"/>
          </a:p>
        </p:txBody>
      </p:sp>
    </p:spTree>
    <p:extLst>
      <p:ext uri="{BB962C8B-B14F-4D97-AF65-F5344CB8AC3E}">
        <p14:creationId xmlns:p14="http://schemas.microsoft.com/office/powerpoint/2010/main" val="1138836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bảng xanh để quay lại</a:t>
            </a:r>
          </a:p>
        </p:txBody>
      </p:sp>
      <p:sp>
        <p:nvSpPr>
          <p:cNvPr id="4" name="Slide Number Placeholder 3"/>
          <p:cNvSpPr>
            <a:spLocks noGrp="1"/>
          </p:cNvSpPr>
          <p:nvPr>
            <p:ph type="sldNum" sz="quarter" idx="5"/>
          </p:nvPr>
        </p:nvSpPr>
        <p:spPr/>
        <p:txBody>
          <a:bodyPr/>
          <a:lstStyle/>
          <a:p>
            <a:fld id="{3A77605E-0712-7847-B4B3-12286783D63E}" type="slidenum">
              <a:rPr lang="en-VN" smtClean="0"/>
              <a:t>14</a:t>
            </a:fld>
            <a:endParaRPr lang="en-VN"/>
          </a:p>
        </p:txBody>
      </p:sp>
    </p:spTree>
    <p:extLst>
      <p:ext uri="{BB962C8B-B14F-4D97-AF65-F5344CB8AC3E}">
        <p14:creationId xmlns:p14="http://schemas.microsoft.com/office/powerpoint/2010/main" val="2169626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2E6D0-66AA-89B1-5A53-75EA080F9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15BC1-4BD2-F17A-03CA-E9014657F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BCD19-E792-17D2-8452-DE6FABCCCDC4}"/>
              </a:ext>
            </a:extLst>
          </p:cNvPr>
          <p:cNvSpPr>
            <a:spLocks noGrp="1"/>
          </p:cNvSpPr>
          <p:nvPr>
            <p:ph type="body" idx="1"/>
          </p:nvPr>
        </p:nvSpPr>
        <p:spPr/>
        <p:txBody>
          <a:bodyPr/>
          <a:lstStyle/>
          <a:p>
            <a:r>
              <a:rPr lang="en-US" dirty="0"/>
              <a:t>K</a:t>
            </a:r>
            <a:r>
              <a:rPr lang="en-VN" dirty="0"/>
              <a:t>ick vào hình để hiện đáp án</a:t>
            </a:r>
          </a:p>
        </p:txBody>
      </p:sp>
      <p:sp>
        <p:nvSpPr>
          <p:cNvPr id="4" name="Slide Number Placeholder 3">
            <a:extLst>
              <a:ext uri="{FF2B5EF4-FFF2-40B4-BE49-F238E27FC236}">
                <a16:creationId xmlns:a16="http://schemas.microsoft.com/office/drawing/2014/main" id="{7DDBD649-C0B7-8A29-0DC7-EFF8BBD708F1}"/>
              </a:ext>
            </a:extLst>
          </p:cNvPr>
          <p:cNvSpPr>
            <a:spLocks noGrp="1"/>
          </p:cNvSpPr>
          <p:nvPr>
            <p:ph type="sldNum" sz="quarter" idx="5"/>
          </p:nvPr>
        </p:nvSpPr>
        <p:spPr/>
        <p:txBody>
          <a:bodyPr/>
          <a:lstStyle/>
          <a:p>
            <a:fld id="{3A77605E-0712-7847-B4B3-12286783D63E}" type="slidenum">
              <a:rPr lang="en-VN" smtClean="0"/>
              <a:t>15</a:t>
            </a:fld>
            <a:endParaRPr lang="en-VN"/>
          </a:p>
        </p:txBody>
      </p:sp>
    </p:spTree>
    <p:extLst>
      <p:ext uri="{BB962C8B-B14F-4D97-AF65-F5344CB8AC3E}">
        <p14:creationId xmlns:p14="http://schemas.microsoft.com/office/powerpoint/2010/main" val="1103573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bảng xanh để đến câu tiếp theo</a:t>
            </a:r>
          </a:p>
        </p:txBody>
      </p:sp>
      <p:sp>
        <p:nvSpPr>
          <p:cNvPr id="4" name="Slide Number Placeholder 3"/>
          <p:cNvSpPr>
            <a:spLocks noGrp="1"/>
          </p:cNvSpPr>
          <p:nvPr>
            <p:ph type="sldNum" sz="quarter" idx="5"/>
          </p:nvPr>
        </p:nvSpPr>
        <p:spPr/>
        <p:txBody>
          <a:bodyPr/>
          <a:lstStyle/>
          <a:p>
            <a:fld id="{3A77605E-0712-7847-B4B3-12286783D63E}" type="slidenum">
              <a:rPr lang="en-VN" smtClean="0"/>
              <a:t>16</a:t>
            </a:fld>
            <a:endParaRPr lang="en-VN"/>
          </a:p>
        </p:txBody>
      </p:sp>
    </p:spTree>
    <p:extLst>
      <p:ext uri="{BB962C8B-B14F-4D97-AF65-F5344CB8AC3E}">
        <p14:creationId xmlns:p14="http://schemas.microsoft.com/office/powerpoint/2010/main" val="1218990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bảng xanh để quay lại</a:t>
            </a:r>
          </a:p>
        </p:txBody>
      </p:sp>
      <p:sp>
        <p:nvSpPr>
          <p:cNvPr id="4" name="Slide Number Placeholder 3"/>
          <p:cNvSpPr>
            <a:spLocks noGrp="1"/>
          </p:cNvSpPr>
          <p:nvPr>
            <p:ph type="sldNum" sz="quarter" idx="5"/>
          </p:nvPr>
        </p:nvSpPr>
        <p:spPr/>
        <p:txBody>
          <a:bodyPr/>
          <a:lstStyle/>
          <a:p>
            <a:fld id="{3A77605E-0712-7847-B4B3-12286783D63E}" type="slidenum">
              <a:rPr lang="en-VN" smtClean="0"/>
              <a:t>17</a:t>
            </a:fld>
            <a:endParaRPr lang="en-VN"/>
          </a:p>
        </p:txBody>
      </p:sp>
    </p:spTree>
    <p:extLst>
      <p:ext uri="{BB962C8B-B14F-4D97-AF65-F5344CB8AC3E}">
        <p14:creationId xmlns:p14="http://schemas.microsoft.com/office/powerpoint/2010/main" val="998359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2399C-AC83-7761-4551-6B8B5C0A6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A95D5-C6C1-F4C7-3EB1-6FC36A7E1B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DB72B-E122-3AE8-0A0E-CCDDD56FD008}"/>
              </a:ext>
            </a:extLst>
          </p:cNvPr>
          <p:cNvSpPr>
            <a:spLocks noGrp="1"/>
          </p:cNvSpPr>
          <p:nvPr>
            <p:ph type="body" idx="1"/>
          </p:nvPr>
        </p:nvSpPr>
        <p:spPr/>
        <p:txBody>
          <a:bodyPr/>
          <a:lstStyle/>
          <a:p>
            <a:r>
              <a:rPr lang="en-US" dirty="0"/>
              <a:t>K</a:t>
            </a:r>
            <a:r>
              <a:rPr lang="en-VN" dirty="0"/>
              <a:t>ick vào hình để hiện đáp án</a:t>
            </a:r>
          </a:p>
        </p:txBody>
      </p:sp>
      <p:sp>
        <p:nvSpPr>
          <p:cNvPr id="4" name="Slide Number Placeholder 3">
            <a:extLst>
              <a:ext uri="{FF2B5EF4-FFF2-40B4-BE49-F238E27FC236}">
                <a16:creationId xmlns:a16="http://schemas.microsoft.com/office/drawing/2014/main" id="{B87F173D-B2CD-EF80-09BE-3B087026FAF7}"/>
              </a:ext>
            </a:extLst>
          </p:cNvPr>
          <p:cNvSpPr>
            <a:spLocks noGrp="1"/>
          </p:cNvSpPr>
          <p:nvPr>
            <p:ph type="sldNum" sz="quarter" idx="5"/>
          </p:nvPr>
        </p:nvSpPr>
        <p:spPr/>
        <p:txBody>
          <a:bodyPr/>
          <a:lstStyle/>
          <a:p>
            <a:fld id="{3A77605E-0712-7847-B4B3-12286783D63E}" type="slidenum">
              <a:rPr lang="en-VN" smtClean="0"/>
              <a:t>18</a:t>
            </a:fld>
            <a:endParaRPr lang="en-VN"/>
          </a:p>
        </p:txBody>
      </p:sp>
    </p:spTree>
    <p:extLst>
      <p:ext uri="{BB962C8B-B14F-4D97-AF65-F5344CB8AC3E}">
        <p14:creationId xmlns:p14="http://schemas.microsoft.com/office/powerpoint/2010/main" val="3340945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ô xanh để đến câu tiếp theo</a:t>
            </a:r>
          </a:p>
        </p:txBody>
      </p:sp>
      <p:sp>
        <p:nvSpPr>
          <p:cNvPr id="4" name="Slide Number Placeholder 3"/>
          <p:cNvSpPr>
            <a:spLocks noGrp="1"/>
          </p:cNvSpPr>
          <p:nvPr>
            <p:ph type="sldNum" sz="quarter" idx="5"/>
          </p:nvPr>
        </p:nvSpPr>
        <p:spPr/>
        <p:txBody>
          <a:bodyPr/>
          <a:lstStyle/>
          <a:p>
            <a:fld id="{3A77605E-0712-7847-B4B3-12286783D63E}" type="slidenum">
              <a:rPr lang="en-VN" smtClean="0"/>
              <a:t>19</a:t>
            </a:fld>
            <a:endParaRPr lang="en-VN"/>
          </a:p>
        </p:txBody>
      </p:sp>
    </p:spTree>
    <p:extLst>
      <p:ext uri="{BB962C8B-B14F-4D97-AF65-F5344CB8AC3E}">
        <p14:creationId xmlns:p14="http://schemas.microsoft.com/office/powerpoint/2010/main" val="2254489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ô xanh để quay lại</a:t>
            </a:r>
          </a:p>
        </p:txBody>
      </p:sp>
      <p:sp>
        <p:nvSpPr>
          <p:cNvPr id="4" name="Slide Number Placeholder 3"/>
          <p:cNvSpPr>
            <a:spLocks noGrp="1"/>
          </p:cNvSpPr>
          <p:nvPr>
            <p:ph type="sldNum" sz="quarter" idx="5"/>
          </p:nvPr>
        </p:nvSpPr>
        <p:spPr/>
        <p:txBody>
          <a:bodyPr/>
          <a:lstStyle/>
          <a:p>
            <a:fld id="{3A77605E-0712-7847-B4B3-12286783D63E}" type="slidenum">
              <a:rPr lang="en-VN" smtClean="0"/>
              <a:t>20</a:t>
            </a:fld>
            <a:endParaRPr lang="en-VN"/>
          </a:p>
        </p:txBody>
      </p:sp>
    </p:spTree>
    <p:extLst>
      <p:ext uri="{BB962C8B-B14F-4D97-AF65-F5344CB8AC3E}">
        <p14:creationId xmlns:p14="http://schemas.microsoft.com/office/powerpoint/2010/main" val="2558064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83102-D9A3-5E59-66AE-A675DAB79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1BA72-D2B9-1A76-F05E-D013BD95C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396F7-D905-1FBA-BA85-E2A46A75DFC4}"/>
              </a:ext>
            </a:extLst>
          </p:cNvPr>
          <p:cNvSpPr>
            <a:spLocks noGrp="1"/>
          </p:cNvSpPr>
          <p:nvPr>
            <p:ph type="body" idx="1"/>
          </p:nvPr>
        </p:nvSpPr>
        <p:spPr/>
        <p:txBody>
          <a:bodyPr/>
          <a:lstStyle/>
          <a:p>
            <a:r>
              <a:rPr lang="en-US" dirty="0"/>
              <a:t>K</a:t>
            </a:r>
            <a:r>
              <a:rPr lang="en-VN" dirty="0"/>
              <a:t>ick vào hình để hiện đáp án</a:t>
            </a:r>
          </a:p>
        </p:txBody>
      </p:sp>
      <p:sp>
        <p:nvSpPr>
          <p:cNvPr id="4" name="Slide Number Placeholder 3">
            <a:extLst>
              <a:ext uri="{FF2B5EF4-FFF2-40B4-BE49-F238E27FC236}">
                <a16:creationId xmlns:a16="http://schemas.microsoft.com/office/drawing/2014/main" id="{91408A86-7E63-EDC3-9199-9285492E457A}"/>
              </a:ext>
            </a:extLst>
          </p:cNvPr>
          <p:cNvSpPr>
            <a:spLocks noGrp="1"/>
          </p:cNvSpPr>
          <p:nvPr>
            <p:ph type="sldNum" sz="quarter" idx="5"/>
          </p:nvPr>
        </p:nvSpPr>
        <p:spPr/>
        <p:txBody>
          <a:bodyPr/>
          <a:lstStyle/>
          <a:p>
            <a:fld id="{3A77605E-0712-7847-B4B3-12286783D63E}" type="slidenum">
              <a:rPr lang="en-VN" smtClean="0"/>
              <a:t>21</a:t>
            </a:fld>
            <a:endParaRPr lang="en-VN"/>
          </a:p>
        </p:txBody>
      </p:sp>
    </p:spTree>
    <p:extLst>
      <p:ext uri="{BB962C8B-B14F-4D97-AF65-F5344CB8AC3E}">
        <p14:creationId xmlns:p14="http://schemas.microsoft.com/office/powerpoint/2010/main" val="3864007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ô xanh để đến tiếp</a:t>
            </a:r>
          </a:p>
        </p:txBody>
      </p:sp>
      <p:sp>
        <p:nvSpPr>
          <p:cNvPr id="4" name="Slide Number Placeholder 3"/>
          <p:cNvSpPr>
            <a:spLocks noGrp="1"/>
          </p:cNvSpPr>
          <p:nvPr>
            <p:ph type="sldNum" sz="quarter" idx="5"/>
          </p:nvPr>
        </p:nvSpPr>
        <p:spPr/>
        <p:txBody>
          <a:bodyPr/>
          <a:lstStyle/>
          <a:p>
            <a:fld id="{3A77605E-0712-7847-B4B3-12286783D63E}" type="slidenum">
              <a:rPr lang="en-VN" smtClean="0"/>
              <a:t>22</a:t>
            </a:fld>
            <a:endParaRPr lang="en-VN"/>
          </a:p>
        </p:txBody>
      </p:sp>
    </p:spTree>
    <p:extLst>
      <p:ext uri="{BB962C8B-B14F-4D97-AF65-F5344CB8AC3E}">
        <p14:creationId xmlns:p14="http://schemas.microsoft.com/office/powerpoint/2010/main" val="2540374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ô xanh để quay về</a:t>
            </a:r>
          </a:p>
        </p:txBody>
      </p:sp>
      <p:sp>
        <p:nvSpPr>
          <p:cNvPr id="4" name="Slide Number Placeholder 3"/>
          <p:cNvSpPr>
            <a:spLocks noGrp="1"/>
          </p:cNvSpPr>
          <p:nvPr>
            <p:ph type="sldNum" sz="quarter" idx="5"/>
          </p:nvPr>
        </p:nvSpPr>
        <p:spPr/>
        <p:txBody>
          <a:bodyPr/>
          <a:lstStyle/>
          <a:p>
            <a:fld id="{3A77605E-0712-7847-B4B3-12286783D63E}" type="slidenum">
              <a:rPr lang="en-VN" smtClean="0"/>
              <a:t>23</a:t>
            </a:fld>
            <a:endParaRPr lang="en-VN"/>
          </a:p>
        </p:txBody>
      </p:sp>
    </p:spTree>
    <p:extLst>
      <p:ext uri="{BB962C8B-B14F-4D97-AF65-F5344CB8AC3E}">
        <p14:creationId xmlns:p14="http://schemas.microsoft.com/office/powerpoint/2010/main" val="3873275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hình để hiện đáp án</a:t>
            </a:r>
          </a:p>
        </p:txBody>
      </p:sp>
      <p:sp>
        <p:nvSpPr>
          <p:cNvPr id="4" name="Slide Number Placeholder 3"/>
          <p:cNvSpPr>
            <a:spLocks noGrp="1"/>
          </p:cNvSpPr>
          <p:nvPr>
            <p:ph type="sldNum" sz="quarter" idx="5"/>
          </p:nvPr>
        </p:nvSpPr>
        <p:spPr/>
        <p:txBody>
          <a:bodyPr/>
          <a:lstStyle/>
          <a:p>
            <a:fld id="{3A77605E-0712-7847-B4B3-12286783D63E}" type="slidenum">
              <a:rPr lang="en-VN" smtClean="0"/>
              <a:t>6</a:t>
            </a:fld>
            <a:endParaRPr lang="en-VN"/>
          </a:p>
        </p:txBody>
      </p:sp>
    </p:spTree>
    <p:extLst>
      <p:ext uri="{BB962C8B-B14F-4D97-AF65-F5344CB8AC3E}">
        <p14:creationId xmlns:p14="http://schemas.microsoft.com/office/powerpoint/2010/main" val="2335865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A77605E-0712-7847-B4B3-12286783D63E}" type="slidenum">
              <a:rPr lang="en-VN" smtClean="0"/>
              <a:t>36</a:t>
            </a:fld>
            <a:endParaRPr lang="en-VN"/>
          </a:p>
        </p:txBody>
      </p:sp>
    </p:spTree>
    <p:extLst>
      <p:ext uri="{BB962C8B-B14F-4D97-AF65-F5344CB8AC3E}">
        <p14:creationId xmlns:p14="http://schemas.microsoft.com/office/powerpoint/2010/main" val="1068985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AD56E-28AD-0531-1773-328C745C4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1D2B6-623F-3042-8AB0-E170D3247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DF76E3-6BF3-5434-27A2-FFCB632F1FBC}"/>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092CAD91-136B-4D77-6D4F-EC719CDC4967}"/>
              </a:ext>
            </a:extLst>
          </p:cNvPr>
          <p:cNvSpPr>
            <a:spLocks noGrp="1"/>
          </p:cNvSpPr>
          <p:nvPr>
            <p:ph type="sldNum" sz="quarter" idx="5"/>
          </p:nvPr>
        </p:nvSpPr>
        <p:spPr/>
        <p:txBody>
          <a:bodyPr/>
          <a:lstStyle/>
          <a:p>
            <a:fld id="{3A77605E-0712-7847-B4B3-12286783D63E}" type="slidenum">
              <a:rPr lang="en-VN" smtClean="0"/>
              <a:t>37</a:t>
            </a:fld>
            <a:endParaRPr lang="en-VN"/>
          </a:p>
        </p:txBody>
      </p:sp>
    </p:spTree>
    <p:extLst>
      <p:ext uri="{BB962C8B-B14F-4D97-AF65-F5344CB8AC3E}">
        <p14:creationId xmlns:p14="http://schemas.microsoft.com/office/powerpoint/2010/main" val="305638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4334-37F0-711A-CEE5-BEBD24110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696F1-4240-9246-65A8-3E38D311E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64161-544F-DE31-DB73-9E8D6133D0D8}"/>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9C84820B-C8A8-2A1A-447E-CECA5251B03C}"/>
              </a:ext>
            </a:extLst>
          </p:cNvPr>
          <p:cNvSpPr>
            <a:spLocks noGrp="1"/>
          </p:cNvSpPr>
          <p:nvPr>
            <p:ph type="sldNum" sz="quarter" idx="5"/>
          </p:nvPr>
        </p:nvSpPr>
        <p:spPr/>
        <p:txBody>
          <a:bodyPr/>
          <a:lstStyle/>
          <a:p>
            <a:fld id="{3A77605E-0712-7847-B4B3-12286783D63E}" type="slidenum">
              <a:rPr lang="en-VN" smtClean="0"/>
              <a:t>38</a:t>
            </a:fld>
            <a:endParaRPr lang="en-VN"/>
          </a:p>
        </p:txBody>
      </p:sp>
    </p:spTree>
    <p:extLst>
      <p:ext uri="{BB962C8B-B14F-4D97-AF65-F5344CB8AC3E}">
        <p14:creationId xmlns:p14="http://schemas.microsoft.com/office/powerpoint/2010/main" val="4224193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80EA5-E765-D6AB-F218-DBE5D5E00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3BD35-7441-8400-6709-DE9CFF9A0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A250C1-3BBF-F97C-CE46-BB4D4672EBF6}"/>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5B4C0174-0DB0-FF51-2E69-947B3EEB1AF8}"/>
              </a:ext>
            </a:extLst>
          </p:cNvPr>
          <p:cNvSpPr>
            <a:spLocks noGrp="1"/>
          </p:cNvSpPr>
          <p:nvPr>
            <p:ph type="sldNum" sz="quarter" idx="5"/>
          </p:nvPr>
        </p:nvSpPr>
        <p:spPr/>
        <p:txBody>
          <a:bodyPr/>
          <a:lstStyle/>
          <a:p>
            <a:fld id="{3A77605E-0712-7847-B4B3-12286783D63E}" type="slidenum">
              <a:rPr lang="en-VN" smtClean="0"/>
              <a:t>39</a:t>
            </a:fld>
            <a:endParaRPr lang="en-VN"/>
          </a:p>
        </p:txBody>
      </p:sp>
    </p:spTree>
    <p:extLst>
      <p:ext uri="{BB962C8B-B14F-4D97-AF65-F5344CB8AC3E}">
        <p14:creationId xmlns:p14="http://schemas.microsoft.com/office/powerpoint/2010/main" val="1245177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C8DCE-AEB0-49BF-440C-7F59E9D8E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85645-0254-BEBE-BADA-4B1D1656F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22AE6-4128-6AB7-212C-32CA56EBCB26}"/>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5789E6FE-0268-B538-0185-8932123815B7}"/>
              </a:ext>
            </a:extLst>
          </p:cNvPr>
          <p:cNvSpPr>
            <a:spLocks noGrp="1"/>
          </p:cNvSpPr>
          <p:nvPr>
            <p:ph type="sldNum" sz="quarter" idx="5"/>
          </p:nvPr>
        </p:nvSpPr>
        <p:spPr/>
        <p:txBody>
          <a:bodyPr/>
          <a:lstStyle/>
          <a:p>
            <a:fld id="{3A77605E-0712-7847-B4B3-12286783D63E}" type="slidenum">
              <a:rPr lang="en-VN" smtClean="0"/>
              <a:t>40</a:t>
            </a:fld>
            <a:endParaRPr lang="en-VN"/>
          </a:p>
        </p:txBody>
      </p:sp>
    </p:spTree>
    <p:extLst>
      <p:ext uri="{BB962C8B-B14F-4D97-AF65-F5344CB8AC3E}">
        <p14:creationId xmlns:p14="http://schemas.microsoft.com/office/powerpoint/2010/main" val="1898149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67A3C-B4F4-7C9F-FEE2-D2C4B174E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3171A-C1E4-E439-7C12-98321BF49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63A56-B7A5-297E-14A1-0FF605A31F60}"/>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B868540B-2142-111A-5969-E25FABA7CB31}"/>
              </a:ext>
            </a:extLst>
          </p:cNvPr>
          <p:cNvSpPr>
            <a:spLocks noGrp="1"/>
          </p:cNvSpPr>
          <p:nvPr>
            <p:ph type="sldNum" sz="quarter" idx="5"/>
          </p:nvPr>
        </p:nvSpPr>
        <p:spPr/>
        <p:txBody>
          <a:bodyPr/>
          <a:lstStyle/>
          <a:p>
            <a:fld id="{3A77605E-0712-7847-B4B3-12286783D63E}" type="slidenum">
              <a:rPr lang="en-VN" smtClean="0"/>
              <a:t>41</a:t>
            </a:fld>
            <a:endParaRPr lang="en-VN"/>
          </a:p>
        </p:txBody>
      </p:sp>
    </p:spTree>
    <p:extLst>
      <p:ext uri="{BB962C8B-B14F-4D97-AF65-F5344CB8AC3E}">
        <p14:creationId xmlns:p14="http://schemas.microsoft.com/office/powerpoint/2010/main" val="2586385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BB4C4-8F56-6DF2-03F2-7162EF18E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BC243-2EEE-5B44-43EA-C558AA771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3A2B9-F4F4-3394-F870-104224C95A36}"/>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878BD6F0-24B5-9C1F-B997-BFA8A77BD9B6}"/>
              </a:ext>
            </a:extLst>
          </p:cNvPr>
          <p:cNvSpPr>
            <a:spLocks noGrp="1"/>
          </p:cNvSpPr>
          <p:nvPr>
            <p:ph type="sldNum" sz="quarter" idx="5"/>
          </p:nvPr>
        </p:nvSpPr>
        <p:spPr/>
        <p:txBody>
          <a:bodyPr/>
          <a:lstStyle/>
          <a:p>
            <a:fld id="{3A77605E-0712-7847-B4B3-12286783D63E}" type="slidenum">
              <a:rPr lang="en-VN" smtClean="0"/>
              <a:t>42</a:t>
            </a:fld>
            <a:endParaRPr lang="en-VN"/>
          </a:p>
        </p:txBody>
      </p:sp>
    </p:spTree>
    <p:extLst>
      <p:ext uri="{BB962C8B-B14F-4D97-AF65-F5344CB8AC3E}">
        <p14:creationId xmlns:p14="http://schemas.microsoft.com/office/powerpoint/2010/main" val="3768893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872B1-5069-6799-08E0-6F5D07A34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40721-4A10-795F-8999-7EE6579DB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CDB86-8CC3-8DE2-FD09-CFCF073C7242}"/>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E49A022E-173C-AFEA-81A9-BD225295FF18}"/>
              </a:ext>
            </a:extLst>
          </p:cNvPr>
          <p:cNvSpPr>
            <a:spLocks noGrp="1"/>
          </p:cNvSpPr>
          <p:nvPr>
            <p:ph type="sldNum" sz="quarter" idx="5"/>
          </p:nvPr>
        </p:nvSpPr>
        <p:spPr/>
        <p:txBody>
          <a:bodyPr/>
          <a:lstStyle/>
          <a:p>
            <a:fld id="{3A77605E-0712-7847-B4B3-12286783D63E}" type="slidenum">
              <a:rPr lang="en-VN" smtClean="0"/>
              <a:t>43</a:t>
            </a:fld>
            <a:endParaRPr lang="en-VN"/>
          </a:p>
        </p:txBody>
      </p:sp>
    </p:spTree>
    <p:extLst>
      <p:ext uri="{BB962C8B-B14F-4D97-AF65-F5344CB8AC3E}">
        <p14:creationId xmlns:p14="http://schemas.microsoft.com/office/powerpoint/2010/main" val="338878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2B09B-4DF0-17F0-DFDD-4E2BDA14F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D12F5-10C2-2605-95C6-731A42FCD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137FD-7E40-48CC-B661-3C1A1F3249F2}"/>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AAA2AF59-CC4F-41B1-EBC8-9C9C660F4F7B}"/>
              </a:ext>
            </a:extLst>
          </p:cNvPr>
          <p:cNvSpPr>
            <a:spLocks noGrp="1"/>
          </p:cNvSpPr>
          <p:nvPr>
            <p:ph type="sldNum" sz="quarter" idx="5"/>
          </p:nvPr>
        </p:nvSpPr>
        <p:spPr/>
        <p:txBody>
          <a:bodyPr/>
          <a:lstStyle/>
          <a:p>
            <a:fld id="{3A77605E-0712-7847-B4B3-12286783D63E}" type="slidenum">
              <a:rPr lang="en-VN" smtClean="0"/>
              <a:t>44</a:t>
            </a:fld>
            <a:endParaRPr lang="en-VN"/>
          </a:p>
        </p:txBody>
      </p:sp>
    </p:spTree>
    <p:extLst>
      <p:ext uri="{BB962C8B-B14F-4D97-AF65-F5344CB8AC3E}">
        <p14:creationId xmlns:p14="http://schemas.microsoft.com/office/powerpoint/2010/main" val="3772362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BE217-0845-A21C-C37B-B994BA35C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D0639-9ED5-35C5-C6C7-C4623B2FF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1369F0-8A2B-31E9-73E9-38E32189B324}"/>
              </a:ext>
            </a:extLst>
          </p:cNvPr>
          <p:cNvSpPr>
            <a:spLocks noGrp="1"/>
          </p:cNvSpPr>
          <p:nvPr>
            <p:ph type="body" idx="1"/>
          </p:nvPr>
        </p:nvSpPr>
        <p:spPr/>
        <p:txBody>
          <a:bodyPr/>
          <a:lstStyle/>
          <a:p>
            <a:endParaRPr lang="en-VN" dirty="0"/>
          </a:p>
        </p:txBody>
      </p:sp>
      <p:sp>
        <p:nvSpPr>
          <p:cNvPr id="4" name="Slide Number Placeholder 3">
            <a:extLst>
              <a:ext uri="{FF2B5EF4-FFF2-40B4-BE49-F238E27FC236}">
                <a16:creationId xmlns:a16="http://schemas.microsoft.com/office/drawing/2014/main" id="{1329DCC9-20EF-C2C5-6983-A00867002D35}"/>
              </a:ext>
            </a:extLst>
          </p:cNvPr>
          <p:cNvSpPr>
            <a:spLocks noGrp="1"/>
          </p:cNvSpPr>
          <p:nvPr>
            <p:ph type="sldNum" sz="quarter" idx="5"/>
          </p:nvPr>
        </p:nvSpPr>
        <p:spPr/>
        <p:txBody>
          <a:bodyPr/>
          <a:lstStyle/>
          <a:p>
            <a:fld id="{3A77605E-0712-7847-B4B3-12286783D63E}" type="slidenum">
              <a:rPr lang="en-VN" smtClean="0"/>
              <a:t>45</a:t>
            </a:fld>
            <a:endParaRPr lang="en-VN"/>
          </a:p>
        </p:txBody>
      </p:sp>
    </p:spTree>
    <p:extLst>
      <p:ext uri="{BB962C8B-B14F-4D97-AF65-F5344CB8AC3E}">
        <p14:creationId xmlns:p14="http://schemas.microsoft.com/office/powerpoint/2010/main" val="3729667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bảng xanh để đến câu tiếp theo</a:t>
            </a:r>
          </a:p>
        </p:txBody>
      </p:sp>
      <p:sp>
        <p:nvSpPr>
          <p:cNvPr id="4" name="Slide Number Placeholder 3"/>
          <p:cNvSpPr>
            <a:spLocks noGrp="1"/>
          </p:cNvSpPr>
          <p:nvPr>
            <p:ph type="sldNum" sz="quarter" idx="5"/>
          </p:nvPr>
        </p:nvSpPr>
        <p:spPr/>
        <p:txBody>
          <a:bodyPr/>
          <a:lstStyle/>
          <a:p>
            <a:fld id="{3A77605E-0712-7847-B4B3-12286783D63E}" type="slidenum">
              <a:rPr lang="en-VN" smtClean="0"/>
              <a:t>7</a:t>
            </a:fld>
            <a:endParaRPr lang="en-VN"/>
          </a:p>
        </p:txBody>
      </p:sp>
    </p:spTree>
    <p:extLst>
      <p:ext uri="{BB962C8B-B14F-4D97-AF65-F5344CB8AC3E}">
        <p14:creationId xmlns:p14="http://schemas.microsoft.com/office/powerpoint/2010/main" val="3433676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ô xanh để quay lại câu hỏi</a:t>
            </a:r>
          </a:p>
        </p:txBody>
      </p:sp>
      <p:sp>
        <p:nvSpPr>
          <p:cNvPr id="4" name="Slide Number Placeholder 3"/>
          <p:cNvSpPr>
            <a:spLocks noGrp="1"/>
          </p:cNvSpPr>
          <p:nvPr>
            <p:ph type="sldNum" sz="quarter" idx="5"/>
          </p:nvPr>
        </p:nvSpPr>
        <p:spPr/>
        <p:txBody>
          <a:bodyPr/>
          <a:lstStyle/>
          <a:p>
            <a:fld id="{3A77605E-0712-7847-B4B3-12286783D63E}" type="slidenum">
              <a:rPr lang="en-VN" smtClean="0"/>
              <a:t>8</a:t>
            </a:fld>
            <a:endParaRPr lang="en-VN"/>
          </a:p>
        </p:txBody>
      </p:sp>
    </p:spTree>
    <p:extLst>
      <p:ext uri="{BB962C8B-B14F-4D97-AF65-F5344CB8AC3E}">
        <p14:creationId xmlns:p14="http://schemas.microsoft.com/office/powerpoint/2010/main" val="203233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9DE3F-1061-DDAA-728F-B2F314D32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536C8-F7A6-1501-261B-595C8A424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437C2-BFE5-02A4-ADD3-495B22627C8D}"/>
              </a:ext>
            </a:extLst>
          </p:cNvPr>
          <p:cNvSpPr>
            <a:spLocks noGrp="1"/>
          </p:cNvSpPr>
          <p:nvPr>
            <p:ph type="body" idx="1"/>
          </p:nvPr>
        </p:nvSpPr>
        <p:spPr/>
        <p:txBody>
          <a:bodyPr/>
          <a:lstStyle/>
          <a:p>
            <a:r>
              <a:rPr lang="en-US" dirty="0"/>
              <a:t>K</a:t>
            </a:r>
            <a:r>
              <a:rPr lang="en-VN" dirty="0"/>
              <a:t>ick vào hình để hiện đáp án</a:t>
            </a:r>
          </a:p>
        </p:txBody>
      </p:sp>
      <p:sp>
        <p:nvSpPr>
          <p:cNvPr id="4" name="Slide Number Placeholder 3">
            <a:extLst>
              <a:ext uri="{FF2B5EF4-FFF2-40B4-BE49-F238E27FC236}">
                <a16:creationId xmlns:a16="http://schemas.microsoft.com/office/drawing/2014/main" id="{5B65A3F7-1749-46A2-8AF4-6B7EA313BB83}"/>
              </a:ext>
            </a:extLst>
          </p:cNvPr>
          <p:cNvSpPr>
            <a:spLocks noGrp="1"/>
          </p:cNvSpPr>
          <p:nvPr>
            <p:ph type="sldNum" sz="quarter" idx="5"/>
          </p:nvPr>
        </p:nvSpPr>
        <p:spPr/>
        <p:txBody>
          <a:bodyPr/>
          <a:lstStyle/>
          <a:p>
            <a:fld id="{3A77605E-0712-7847-B4B3-12286783D63E}" type="slidenum">
              <a:rPr lang="en-VN" smtClean="0"/>
              <a:t>9</a:t>
            </a:fld>
            <a:endParaRPr lang="en-VN"/>
          </a:p>
        </p:txBody>
      </p:sp>
    </p:spTree>
    <p:extLst>
      <p:ext uri="{BB962C8B-B14F-4D97-AF65-F5344CB8AC3E}">
        <p14:creationId xmlns:p14="http://schemas.microsoft.com/office/powerpoint/2010/main" val="616007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bảng xanh để chuyển tiếp</a:t>
            </a:r>
          </a:p>
        </p:txBody>
      </p:sp>
      <p:sp>
        <p:nvSpPr>
          <p:cNvPr id="4" name="Slide Number Placeholder 3"/>
          <p:cNvSpPr>
            <a:spLocks noGrp="1"/>
          </p:cNvSpPr>
          <p:nvPr>
            <p:ph type="sldNum" sz="quarter" idx="5"/>
          </p:nvPr>
        </p:nvSpPr>
        <p:spPr/>
        <p:txBody>
          <a:bodyPr/>
          <a:lstStyle/>
          <a:p>
            <a:fld id="{3A77605E-0712-7847-B4B3-12286783D63E}" type="slidenum">
              <a:rPr lang="en-VN" smtClean="0"/>
              <a:t>10</a:t>
            </a:fld>
            <a:endParaRPr lang="en-VN"/>
          </a:p>
        </p:txBody>
      </p:sp>
    </p:spTree>
    <p:extLst>
      <p:ext uri="{BB962C8B-B14F-4D97-AF65-F5344CB8AC3E}">
        <p14:creationId xmlns:p14="http://schemas.microsoft.com/office/powerpoint/2010/main" val="171929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bảng xanh để quay lại câu hỏi</a:t>
            </a:r>
          </a:p>
        </p:txBody>
      </p:sp>
      <p:sp>
        <p:nvSpPr>
          <p:cNvPr id="4" name="Slide Number Placeholder 3"/>
          <p:cNvSpPr>
            <a:spLocks noGrp="1"/>
          </p:cNvSpPr>
          <p:nvPr>
            <p:ph type="sldNum" sz="quarter" idx="5"/>
          </p:nvPr>
        </p:nvSpPr>
        <p:spPr/>
        <p:txBody>
          <a:bodyPr/>
          <a:lstStyle/>
          <a:p>
            <a:fld id="{3A77605E-0712-7847-B4B3-12286783D63E}" type="slidenum">
              <a:rPr lang="en-VN" smtClean="0"/>
              <a:t>11</a:t>
            </a:fld>
            <a:endParaRPr lang="en-VN"/>
          </a:p>
        </p:txBody>
      </p:sp>
    </p:spTree>
    <p:extLst>
      <p:ext uri="{BB962C8B-B14F-4D97-AF65-F5344CB8AC3E}">
        <p14:creationId xmlns:p14="http://schemas.microsoft.com/office/powerpoint/2010/main" val="3536151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06175-8395-6CB0-629C-9C8B01656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96E67-8701-5343-F9AD-1285496B8D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49631-CB45-A6F0-DAA0-D869946B6339}"/>
              </a:ext>
            </a:extLst>
          </p:cNvPr>
          <p:cNvSpPr>
            <a:spLocks noGrp="1"/>
          </p:cNvSpPr>
          <p:nvPr>
            <p:ph type="body" idx="1"/>
          </p:nvPr>
        </p:nvSpPr>
        <p:spPr/>
        <p:txBody>
          <a:bodyPr/>
          <a:lstStyle/>
          <a:p>
            <a:r>
              <a:rPr lang="en-US" dirty="0"/>
              <a:t>K</a:t>
            </a:r>
            <a:r>
              <a:rPr lang="en-VN" dirty="0"/>
              <a:t>ick vào hình để hiện đáp án</a:t>
            </a:r>
          </a:p>
        </p:txBody>
      </p:sp>
      <p:sp>
        <p:nvSpPr>
          <p:cNvPr id="4" name="Slide Number Placeholder 3">
            <a:extLst>
              <a:ext uri="{FF2B5EF4-FFF2-40B4-BE49-F238E27FC236}">
                <a16:creationId xmlns:a16="http://schemas.microsoft.com/office/drawing/2014/main" id="{55C83CFA-C519-DFA1-CAE8-C8FF02C16A7F}"/>
              </a:ext>
            </a:extLst>
          </p:cNvPr>
          <p:cNvSpPr>
            <a:spLocks noGrp="1"/>
          </p:cNvSpPr>
          <p:nvPr>
            <p:ph type="sldNum" sz="quarter" idx="5"/>
          </p:nvPr>
        </p:nvSpPr>
        <p:spPr/>
        <p:txBody>
          <a:bodyPr/>
          <a:lstStyle/>
          <a:p>
            <a:fld id="{3A77605E-0712-7847-B4B3-12286783D63E}" type="slidenum">
              <a:rPr lang="en-VN" smtClean="0"/>
              <a:t>12</a:t>
            </a:fld>
            <a:endParaRPr lang="en-VN"/>
          </a:p>
        </p:txBody>
      </p:sp>
    </p:spTree>
    <p:extLst>
      <p:ext uri="{BB962C8B-B14F-4D97-AF65-F5344CB8AC3E}">
        <p14:creationId xmlns:p14="http://schemas.microsoft.com/office/powerpoint/2010/main" val="438512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
            </a:r>
            <a:r>
              <a:rPr lang="en-VN" dirty="0"/>
              <a:t>ick vào bảng xanh để đến câu tiếp theo</a:t>
            </a:r>
          </a:p>
        </p:txBody>
      </p:sp>
      <p:sp>
        <p:nvSpPr>
          <p:cNvPr id="4" name="Slide Number Placeholder 3"/>
          <p:cNvSpPr>
            <a:spLocks noGrp="1"/>
          </p:cNvSpPr>
          <p:nvPr>
            <p:ph type="sldNum" sz="quarter" idx="5"/>
          </p:nvPr>
        </p:nvSpPr>
        <p:spPr/>
        <p:txBody>
          <a:bodyPr/>
          <a:lstStyle/>
          <a:p>
            <a:fld id="{3A77605E-0712-7847-B4B3-12286783D63E}" type="slidenum">
              <a:rPr lang="en-VN" smtClean="0"/>
              <a:t>13</a:t>
            </a:fld>
            <a:endParaRPr lang="en-VN"/>
          </a:p>
        </p:txBody>
      </p:sp>
    </p:spTree>
    <p:extLst>
      <p:ext uri="{BB962C8B-B14F-4D97-AF65-F5344CB8AC3E}">
        <p14:creationId xmlns:p14="http://schemas.microsoft.com/office/powerpoint/2010/main" val="4031989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200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AB96-45FC-582D-AFCE-83019B3F3FF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FD689B-6F6C-FE8F-7085-8F4B83F667FF}"/>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9218D-C70F-745C-9E75-7330498D0F2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12/26/2025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81D06FA-F8A5-2AD7-8159-224726997480}"/>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8E8EEAC-3561-F9DE-A1CA-50DB1CAA5DD8}"/>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07758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30F7-7832-E862-C95A-9CF11984E5A7}"/>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45F9C54-27CF-A66A-9E8F-BCBBACB861F6}"/>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30497-6093-3128-FFE8-A4106CF5084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12/26/2025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252C1B7-F819-E074-96F3-16D1167CB97B}"/>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084D60E9-6F4B-DB19-AC96-9267E3679CA0}"/>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813444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A31A-F1C5-DA78-B827-0231B794851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90ACD1-D798-F0E3-D791-59DBAC71632B}"/>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F624C-DE49-C015-6D7A-8C54C5C30597}"/>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F1057-ED09-2B1D-E07B-F43137FC338C}"/>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12/26/2025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B1E2B289-D9CF-0ADB-12DD-9E9672F49C4C}"/>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C9CF4819-BE0D-1BEF-7E5C-352B2A213A7A}"/>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638164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25D3-D56E-1E89-A5C9-75E9011826E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648D8B0-6EE6-6D3F-B017-11FF6EFDF3B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B73A7A1-6553-267E-441C-ADC44A5C741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9DCAF-878B-7B36-D846-733D3637A32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E3415-37C0-D0ED-384F-6A94C3C1416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0E516-4DB3-180A-05E3-9C23251B2ABE}"/>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12/26/2025</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4338E234-F623-F516-AE8E-1DA46A3A89B6}"/>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DB54842C-B4C9-4839-BAD3-58C13FD9E96A}"/>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9423164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455A-3711-5617-19FF-24BF201B371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23D7CE-C29D-2E9A-B9DC-1FDD540F012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12/26/2025</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7E7B5B11-F85E-DFB3-188D-5CF68BBCA060}"/>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F1FCC8AD-0F9F-2490-D42B-3D21DAFDC2DD}"/>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672924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B2135-DF1B-8D57-C7C8-32CA1471D590}"/>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12/26/2025</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9BD66C6F-2D15-3060-AF1D-A65BA84B6BAC}"/>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626028F0-DC7D-CD20-E015-C20F09321007}"/>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434692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29BF-EDCD-1356-AA7B-FB59A7E049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5D9CF6E-2FC9-FC2F-A587-F9B5FFA825E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C9271-6E3D-B3A1-1C58-5BF6D2ABF61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F4EC815-4DBF-3856-FECA-9BFB0031B2C8}"/>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12/26/2025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66166BA1-B472-49C3-F257-9395E706A18E}"/>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70DB77B4-955F-2ADC-5506-87CAC155AA8C}"/>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619251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3BCB-4E18-A304-9C73-D67F2ED9974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2853007-5C99-EA39-F2BD-624522B9A85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87FEEB2-D1CF-FEF5-9CFB-008763A8259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6654D5E-B92F-3033-4AFD-DE35AFBAC3DB}"/>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12/26/2025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136A8BC1-6157-3914-2D0B-CC88EBA403A7}"/>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AAA55888-C978-F448-9DAC-98048ACBFDDF}"/>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093167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5E1-E4EB-2CBB-C4D0-ECC4B47CFA8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AEC4D-57E6-75CC-5CBD-47AA2F0796E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9A5C4-9D5E-B6DB-2D48-D2EE5442E696}"/>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12/26/2025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F656E3BA-CF56-DF40-DDDB-2AF67551BC3D}"/>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6CA34E9-52B5-6A84-7D54-3B4042DE43B5}"/>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092722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B6500-9865-B3F5-EB0B-DB109E877BEE}"/>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760B-5671-D123-8E15-7AC27432260C}"/>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DEDBD-A09E-52B0-15AA-EF93DA838C49}"/>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12/26/2025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D3FD388F-D27F-0A39-CEA5-D8E4EAB69D98}"/>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6906A56C-5250-F9AC-20CF-DF8579E287E7}"/>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86911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86C4D10F-E0DF-6771-4B9B-90BC6CF9C845}"/>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08F8D087-733B-6C2F-FAE5-405F16ACF9A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9" name="Picture 8">
            <a:extLst>
              <a:ext uri="{FF2B5EF4-FFF2-40B4-BE49-F238E27FC236}">
                <a16:creationId xmlns:a16="http://schemas.microsoft.com/office/drawing/2014/main" id="{7068161C-6072-6B65-1439-E6203A9C11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pic>
        <p:nvPicPr>
          <p:cNvPr id="10" name="Picture 9">
            <a:extLst>
              <a:ext uri="{FF2B5EF4-FFF2-40B4-BE49-F238E27FC236}">
                <a16:creationId xmlns:a16="http://schemas.microsoft.com/office/drawing/2014/main" id="{39BD78BB-D825-0B4B-47D3-4D8A87CCD6A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212025" y="-27086380"/>
            <a:ext cx="3731495" cy="3829050"/>
          </a:xfrm>
          <a:prstGeom prst="rect">
            <a:avLst/>
          </a:prstGeom>
        </p:spPr>
      </p:pic>
      <p:pic>
        <p:nvPicPr>
          <p:cNvPr id="11" name="Picture 10">
            <a:extLst>
              <a:ext uri="{FF2B5EF4-FFF2-40B4-BE49-F238E27FC236}">
                <a16:creationId xmlns:a16="http://schemas.microsoft.com/office/drawing/2014/main" id="{18AD4C47-74A1-C385-2D37-E68129CFBBB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27113594"/>
            <a:ext cx="3731495" cy="3829050"/>
          </a:xfrm>
          <a:prstGeom prst="rect">
            <a:avLst/>
          </a:prstGeom>
        </p:spPr>
      </p:pic>
      <p:pic>
        <p:nvPicPr>
          <p:cNvPr id="12" name="Picture 11">
            <a:extLst>
              <a:ext uri="{FF2B5EF4-FFF2-40B4-BE49-F238E27FC236}">
                <a16:creationId xmlns:a16="http://schemas.microsoft.com/office/drawing/2014/main" id="{7FFCCF50-0798-7B9D-9568-7D7BB0CCAAD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7077772" y="30460950"/>
            <a:ext cx="3731495" cy="3829050"/>
          </a:xfrm>
          <a:prstGeom prst="rect">
            <a:avLst/>
          </a:prstGeom>
        </p:spPr>
      </p:pic>
      <p:pic>
        <p:nvPicPr>
          <p:cNvPr id="13" name="Picture 12">
            <a:extLst>
              <a:ext uri="{FF2B5EF4-FFF2-40B4-BE49-F238E27FC236}">
                <a16:creationId xmlns:a16="http://schemas.microsoft.com/office/drawing/2014/main" id="{0EF0D330-DAA4-C4BC-DFA4-539585F05A4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30460950"/>
            <a:ext cx="3731495" cy="38290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179807-EB94-A717-AE31-293E4BA731A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defRPr/>
            </a:pPr>
            <a:fld id="{6A5EEBEB-9937-486C-A3CD-D5DD78A5727E}" type="datetimeFigureOut">
              <a:rPr lang="en-US" smtClean="0">
                <a:solidFill>
                  <a:prstClr val="black">
                    <a:tint val="82000"/>
                  </a:prstClr>
                </a:solidFill>
              </a:rPr>
              <a:pPr defTabSz="1371600">
                <a:defRPr/>
              </a:pPr>
              <a:t>12/26/2025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4BB5A73-9FBF-A28D-3935-25FC5A7FED8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ADD29280-188E-B170-F0FE-1301B8D11AB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
        <p:nvSpPr>
          <p:cNvPr id="1054" name="TextBox 3">
            <a:extLst>
              <a:ext uri="{FF2B5EF4-FFF2-40B4-BE49-F238E27FC236}">
                <a16:creationId xmlns:a16="http://schemas.microsoft.com/office/drawing/2014/main" id="{3E16D0C4-C6F9-E4DE-3F35-D615874CE5E6}"/>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55" name="Picture 1054">
            <a:extLst>
              <a:ext uri="{FF2B5EF4-FFF2-40B4-BE49-F238E27FC236}">
                <a16:creationId xmlns:a16="http://schemas.microsoft.com/office/drawing/2014/main" id="{373343AC-CBF4-920C-BCF1-1F30E192ED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1056" name="Picture 1055">
            <a:extLst>
              <a:ext uri="{FF2B5EF4-FFF2-40B4-BE49-F238E27FC236}">
                <a16:creationId xmlns:a16="http://schemas.microsoft.com/office/drawing/2014/main"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pic>
        <p:nvPicPr>
          <p:cNvPr id="7" name="Picture 6">
            <a:extLst>
              <a:ext uri="{FF2B5EF4-FFF2-40B4-BE49-F238E27FC236}">
                <a16:creationId xmlns:a16="http://schemas.microsoft.com/office/drawing/2014/main" id="{D18655DC-468B-64DC-6685-E8312E92A4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212025" y="-27086380"/>
            <a:ext cx="3731495" cy="3829050"/>
          </a:xfrm>
          <a:prstGeom prst="rect">
            <a:avLst/>
          </a:prstGeom>
        </p:spPr>
      </p:pic>
      <p:pic>
        <p:nvPicPr>
          <p:cNvPr id="8" name="Picture 7">
            <a:extLst>
              <a:ext uri="{FF2B5EF4-FFF2-40B4-BE49-F238E27FC236}">
                <a16:creationId xmlns:a16="http://schemas.microsoft.com/office/drawing/2014/main" id="{0BF9D307-AF6E-9AA1-0087-1171D5833F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27113594"/>
            <a:ext cx="3731495" cy="3829050"/>
          </a:xfrm>
          <a:prstGeom prst="rect">
            <a:avLst/>
          </a:prstGeom>
        </p:spPr>
      </p:pic>
      <p:pic>
        <p:nvPicPr>
          <p:cNvPr id="9" name="Picture 8">
            <a:extLst>
              <a:ext uri="{FF2B5EF4-FFF2-40B4-BE49-F238E27FC236}">
                <a16:creationId xmlns:a16="http://schemas.microsoft.com/office/drawing/2014/main" id="{A824A188-1E6A-1D00-DAD2-47EE0733E5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7077772" y="30460950"/>
            <a:ext cx="3731495" cy="3829050"/>
          </a:xfrm>
          <a:prstGeom prst="rect">
            <a:avLst/>
          </a:prstGeom>
        </p:spPr>
      </p:pic>
      <p:pic>
        <p:nvPicPr>
          <p:cNvPr id="10" name="Picture 9">
            <a:extLst>
              <a:ext uri="{FF2B5EF4-FFF2-40B4-BE49-F238E27FC236}">
                <a16:creationId xmlns:a16="http://schemas.microsoft.com/office/drawing/2014/main" id="{651B219D-DB33-F47E-6313-F3738CDE0D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30460950"/>
            <a:ext cx="3731495" cy="3829050"/>
          </a:xfrm>
          <a:prstGeom prst="rect">
            <a:avLst/>
          </a:prstGeom>
        </p:spPr>
      </p:pic>
      <p:pic>
        <p:nvPicPr>
          <p:cNvPr id="3" name="Picture 2">
            <a:extLst>
              <a:ext uri="{FF2B5EF4-FFF2-40B4-BE49-F238E27FC236}">
                <a16:creationId xmlns:a16="http://schemas.microsoft.com/office/drawing/2014/main" id="{CE1F56C0-C55A-5F98-36DB-D0D740DE64B0}"/>
              </a:ext>
            </a:extLst>
          </p:cNvPr>
          <p:cNvPicPr>
            <a:picLocks noChangeAspect="1"/>
          </p:cNvPicPr>
          <p:nvPr userDrawn="1"/>
        </p:nvPicPr>
        <p:blipFill>
          <a:blip r:embed="rId15"/>
          <a:stretch>
            <a:fillRect/>
          </a:stretch>
        </p:blipFill>
        <p:spPr>
          <a:xfrm>
            <a:off x="-363804" y="-69997"/>
            <a:ext cx="18651804" cy="10356998"/>
          </a:xfrm>
          <a:prstGeom prst="rect">
            <a:avLst/>
          </a:prstGeom>
        </p:spPr>
      </p:pic>
    </p:spTree>
    <p:extLst>
      <p:ext uri="{BB962C8B-B14F-4D97-AF65-F5344CB8AC3E}">
        <p14:creationId xmlns:p14="http://schemas.microsoft.com/office/powerpoint/2010/main" val="1423313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2">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4.png"/><Relationship Id="rId21" Type="http://schemas.openxmlformats.org/officeDocument/2006/relationships/image" Target="../media/image22.png"/><Relationship Id="rId34"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emf"/><Relationship Id="rId2" Type="http://schemas.openxmlformats.org/officeDocument/2006/relationships/image" Target="../media/image3.jpe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svg"/><Relationship Id="rId32" Type="http://schemas.openxmlformats.org/officeDocument/2006/relationships/image" Target="../media/image33.emf"/><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20.png"/><Relationship Id="rId31" Type="http://schemas.openxmlformats.org/officeDocument/2006/relationships/image" Target="../media/image32.emf"/><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svg"/><Relationship Id="rId35"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4.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77.emf"/><Relationship Id="rId5" Type="http://schemas.openxmlformats.org/officeDocument/2006/relationships/image" Target="../media/image74.png"/><Relationship Id="rId10" Type="http://schemas.openxmlformats.org/officeDocument/2006/relationships/slide" Target="slide12.xml"/><Relationship Id="rId4" Type="http://schemas.openxmlformats.org/officeDocument/2006/relationships/image" Target="../media/image55.svg"/><Relationship Id="rId9" Type="http://schemas.openxmlformats.org/officeDocument/2006/relationships/image" Target="../media/image76.emf"/></Relationships>
</file>

<file path=ppt/slides/_rels/slide1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54.png"/><Relationship Id="rId7" Type="http://schemas.openxmlformats.org/officeDocument/2006/relationships/image" Target="../media/image78.png"/><Relationship Id="rId12" Type="http://schemas.openxmlformats.org/officeDocument/2006/relationships/image" Target="../media/image82.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81.png"/><Relationship Id="rId5" Type="http://schemas.openxmlformats.org/officeDocument/2006/relationships/image" Target="../media/image64.png"/><Relationship Id="rId10" Type="http://schemas.openxmlformats.org/officeDocument/2006/relationships/image" Target="../media/image80.emf"/><Relationship Id="rId4" Type="http://schemas.openxmlformats.org/officeDocument/2006/relationships/image" Target="../media/image55.svg"/><Relationship Id="rId9" Type="http://schemas.openxmlformats.org/officeDocument/2006/relationships/slide" Target="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4.png"/><Relationship Id="rId7" Type="http://schemas.openxmlformats.org/officeDocument/2006/relationships/slide" Target="slide1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3.png"/><Relationship Id="rId5" Type="http://schemas.openxmlformats.org/officeDocument/2006/relationships/image" Target="../media/image64.png"/><Relationship Id="rId10" Type="http://schemas.openxmlformats.org/officeDocument/2006/relationships/slide" Target="slide14.xml"/><Relationship Id="rId4" Type="http://schemas.openxmlformats.org/officeDocument/2006/relationships/image" Target="../media/image55.svg"/><Relationship Id="rId9" Type="http://schemas.openxmlformats.org/officeDocument/2006/relationships/image" Target="../media/image72.svg"/></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4.png"/><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77.emf"/><Relationship Id="rId5" Type="http://schemas.openxmlformats.org/officeDocument/2006/relationships/image" Target="../media/image74.png"/><Relationship Id="rId10" Type="http://schemas.openxmlformats.org/officeDocument/2006/relationships/slide" Target="slide15.xml"/><Relationship Id="rId4" Type="http://schemas.openxmlformats.org/officeDocument/2006/relationships/image" Target="../media/image55.svg"/><Relationship Id="rId9" Type="http://schemas.openxmlformats.org/officeDocument/2006/relationships/image" Target="../media/image76.emf"/></Relationships>
</file>

<file path=ppt/slides/_rels/slide1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54.png"/><Relationship Id="rId7" Type="http://schemas.openxmlformats.org/officeDocument/2006/relationships/image" Target="../media/image78.png"/><Relationship Id="rId12" Type="http://schemas.openxmlformats.org/officeDocument/2006/relationships/image" Target="../media/image8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81.png"/><Relationship Id="rId5" Type="http://schemas.openxmlformats.org/officeDocument/2006/relationships/image" Target="../media/image64.png"/><Relationship Id="rId10" Type="http://schemas.openxmlformats.org/officeDocument/2006/relationships/image" Target="../media/image80.emf"/><Relationship Id="rId4" Type="http://schemas.openxmlformats.org/officeDocument/2006/relationships/image" Target="../media/image55.svg"/><Relationship Id="rId9" Type="http://schemas.openxmlformats.org/officeDocument/2006/relationships/slide" Target="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4.png"/><Relationship Id="rId7" Type="http://schemas.openxmlformats.org/officeDocument/2006/relationships/slide" Target="slide17.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3.png"/><Relationship Id="rId5" Type="http://schemas.openxmlformats.org/officeDocument/2006/relationships/image" Target="../media/image64.png"/><Relationship Id="rId10" Type="http://schemas.openxmlformats.org/officeDocument/2006/relationships/slide" Target="slide16.xml"/><Relationship Id="rId4" Type="http://schemas.openxmlformats.org/officeDocument/2006/relationships/image" Target="../media/image55.svg"/><Relationship Id="rId9" Type="http://schemas.openxmlformats.org/officeDocument/2006/relationships/image" Target="../media/image72.svg"/></Relationships>
</file>

<file path=ppt/slides/_rels/slide1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4.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77.emf"/><Relationship Id="rId5" Type="http://schemas.openxmlformats.org/officeDocument/2006/relationships/image" Target="../media/image74.png"/><Relationship Id="rId10" Type="http://schemas.openxmlformats.org/officeDocument/2006/relationships/slide" Target="slide18.xml"/><Relationship Id="rId4" Type="http://schemas.openxmlformats.org/officeDocument/2006/relationships/image" Target="../media/image55.svg"/><Relationship Id="rId9" Type="http://schemas.openxmlformats.org/officeDocument/2006/relationships/image" Target="../media/image76.emf"/></Relationships>
</file>

<file path=ppt/slides/_rels/slide1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54.png"/><Relationship Id="rId7" Type="http://schemas.openxmlformats.org/officeDocument/2006/relationships/image" Target="../media/image78.png"/><Relationship Id="rId12" Type="http://schemas.openxmlformats.org/officeDocument/2006/relationships/image" Target="../media/image8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81.png"/><Relationship Id="rId5" Type="http://schemas.openxmlformats.org/officeDocument/2006/relationships/image" Target="../media/image64.png"/><Relationship Id="rId10" Type="http://schemas.openxmlformats.org/officeDocument/2006/relationships/image" Target="../media/image80.emf"/><Relationship Id="rId4" Type="http://schemas.openxmlformats.org/officeDocument/2006/relationships/image" Target="../media/image55.svg"/><Relationship Id="rId9" Type="http://schemas.openxmlformats.org/officeDocument/2006/relationships/slide" Target="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4.png"/><Relationship Id="rId7" Type="http://schemas.openxmlformats.org/officeDocument/2006/relationships/slide" Target="slide19.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3.png"/><Relationship Id="rId5" Type="http://schemas.openxmlformats.org/officeDocument/2006/relationships/image" Target="../media/image64.png"/><Relationship Id="rId10" Type="http://schemas.openxmlformats.org/officeDocument/2006/relationships/slide" Target="slide20.xml"/><Relationship Id="rId4" Type="http://schemas.openxmlformats.org/officeDocument/2006/relationships/image" Target="../media/image55.svg"/><Relationship Id="rId9" Type="http://schemas.openxmlformats.org/officeDocument/2006/relationships/image" Target="../media/image72.svg"/></Relationships>
</file>

<file path=ppt/slides/_rels/slide1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4.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77.emf"/><Relationship Id="rId5" Type="http://schemas.openxmlformats.org/officeDocument/2006/relationships/image" Target="../media/image74.png"/><Relationship Id="rId10" Type="http://schemas.openxmlformats.org/officeDocument/2006/relationships/slide" Target="slide21.xml"/><Relationship Id="rId4" Type="http://schemas.openxmlformats.org/officeDocument/2006/relationships/image" Target="../media/image55.svg"/><Relationship Id="rId9" Type="http://schemas.openxmlformats.org/officeDocument/2006/relationships/image" Target="../media/image76.emf"/></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27.svg"/><Relationship Id="rId26" Type="http://schemas.openxmlformats.org/officeDocument/2006/relationships/image" Target="../media/image43.svg"/><Relationship Id="rId3" Type="http://schemas.openxmlformats.org/officeDocument/2006/relationships/image" Target="../media/image6.png"/><Relationship Id="rId21" Type="http://schemas.openxmlformats.org/officeDocument/2006/relationships/image" Target="../media/image38.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42.png"/><Relationship Id="rId2" Type="http://schemas.openxmlformats.org/officeDocument/2006/relationships/image" Target="../media/image3.jpeg"/><Relationship Id="rId16" Type="http://schemas.openxmlformats.org/officeDocument/2006/relationships/image" Target="../media/image25.sv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png"/><Relationship Id="rId24" Type="http://schemas.openxmlformats.org/officeDocument/2006/relationships/image" Target="../media/image41.svg"/><Relationship Id="rId5" Type="http://schemas.openxmlformats.org/officeDocument/2006/relationships/image" Target="../media/image4.png"/><Relationship Id="rId15" Type="http://schemas.openxmlformats.org/officeDocument/2006/relationships/image" Target="../media/image24.png"/><Relationship Id="rId23" Type="http://schemas.openxmlformats.org/officeDocument/2006/relationships/image" Target="../media/image40.png"/><Relationship Id="rId10" Type="http://schemas.openxmlformats.org/officeDocument/2006/relationships/image" Target="../media/image11.svg"/><Relationship Id="rId19" Type="http://schemas.openxmlformats.org/officeDocument/2006/relationships/image" Target="../media/image36.pn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39.svg"/><Relationship Id="rId27" Type="http://schemas.openxmlformats.org/officeDocument/2006/relationships/image" Target="../media/image44.emf"/></Relationships>
</file>

<file path=ppt/slides/_rels/slide2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54.png"/><Relationship Id="rId7" Type="http://schemas.openxmlformats.org/officeDocument/2006/relationships/image" Target="../media/image78.png"/><Relationship Id="rId12"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81.png"/><Relationship Id="rId5" Type="http://schemas.openxmlformats.org/officeDocument/2006/relationships/image" Target="../media/image64.png"/><Relationship Id="rId10" Type="http://schemas.openxmlformats.org/officeDocument/2006/relationships/image" Target="../media/image80.emf"/><Relationship Id="rId4" Type="http://schemas.openxmlformats.org/officeDocument/2006/relationships/image" Target="../media/image55.svg"/><Relationship Id="rId9"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4.png"/><Relationship Id="rId7" Type="http://schemas.openxmlformats.org/officeDocument/2006/relationships/slide" Target="slide2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3.png"/><Relationship Id="rId5" Type="http://schemas.openxmlformats.org/officeDocument/2006/relationships/image" Target="../media/image64.png"/><Relationship Id="rId10" Type="http://schemas.openxmlformats.org/officeDocument/2006/relationships/slide" Target="slide23.xml"/><Relationship Id="rId4" Type="http://schemas.openxmlformats.org/officeDocument/2006/relationships/image" Target="../media/image55.svg"/><Relationship Id="rId9" Type="http://schemas.openxmlformats.org/officeDocument/2006/relationships/image" Target="../media/image72.svg"/></Relationships>
</file>

<file path=ppt/slides/_rels/slide2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4.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77.emf"/><Relationship Id="rId5" Type="http://schemas.openxmlformats.org/officeDocument/2006/relationships/image" Target="../media/image74.png"/><Relationship Id="rId10" Type="http://schemas.openxmlformats.org/officeDocument/2006/relationships/slide" Target="slide24.xml"/><Relationship Id="rId4" Type="http://schemas.openxmlformats.org/officeDocument/2006/relationships/image" Target="../media/image55.svg"/><Relationship Id="rId9" Type="http://schemas.openxmlformats.org/officeDocument/2006/relationships/image" Target="../media/image76.emf"/></Relationships>
</file>

<file path=ppt/slides/_rels/slide2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54.png"/><Relationship Id="rId7" Type="http://schemas.openxmlformats.org/officeDocument/2006/relationships/image" Target="../media/image78.png"/><Relationship Id="rId12" Type="http://schemas.openxmlformats.org/officeDocument/2006/relationships/image" Target="../media/image82.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81.png"/><Relationship Id="rId5" Type="http://schemas.openxmlformats.org/officeDocument/2006/relationships/image" Target="../media/image64.png"/><Relationship Id="rId10" Type="http://schemas.openxmlformats.org/officeDocument/2006/relationships/image" Target="../media/image80.emf"/><Relationship Id="rId4" Type="http://schemas.openxmlformats.org/officeDocument/2006/relationships/image" Target="../media/image55.svg"/><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6.svg"/><Relationship Id="rId3" Type="http://schemas.openxmlformats.org/officeDocument/2006/relationships/image" Target="../media/image55.svg"/><Relationship Id="rId7" Type="http://schemas.openxmlformats.org/officeDocument/2006/relationships/image" Target="../media/image84.svg"/><Relationship Id="rId12" Type="http://schemas.openxmlformats.org/officeDocument/2006/relationships/image" Target="../media/image8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7.svg"/><Relationship Id="rId14" Type="http://schemas.openxmlformats.org/officeDocument/2006/relationships/image" Target="../media/image87.emf"/></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88.emf"/><Relationship Id="rId3" Type="http://schemas.openxmlformats.org/officeDocument/2006/relationships/image" Target="../media/image7.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27.svg"/><Relationship Id="rId2" Type="http://schemas.openxmlformats.org/officeDocument/2006/relationships/image" Target="../media/image6.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5.svg"/><Relationship Id="rId10" Type="http://schemas.openxmlformats.org/officeDocument/2006/relationships/image" Target="../media/image12.png"/><Relationship Id="rId19" Type="http://schemas.openxmlformats.org/officeDocument/2006/relationships/image" Target="../media/image89.pn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90.png"/><Relationship Id="rId3" Type="http://schemas.openxmlformats.org/officeDocument/2006/relationships/image" Target="../media/image7.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27.svg"/><Relationship Id="rId2" Type="http://schemas.openxmlformats.org/officeDocument/2006/relationships/image" Target="../media/image6.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5.svg"/><Relationship Id="rId10" Type="http://schemas.openxmlformats.org/officeDocument/2006/relationships/image" Target="../media/image12.png"/><Relationship Id="rId19" Type="http://schemas.openxmlformats.org/officeDocument/2006/relationships/image" Target="../media/image91.emf"/><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27.svg"/><Relationship Id="rId26" Type="http://schemas.openxmlformats.org/officeDocument/2006/relationships/image" Target="../media/image48.svg"/><Relationship Id="rId3" Type="http://schemas.openxmlformats.org/officeDocument/2006/relationships/image" Target="../media/image6.png"/><Relationship Id="rId21" Type="http://schemas.openxmlformats.org/officeDocument/2006/relationships/image" Target="../media/image38.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47.png"/><Relationship Id="rId2" Type="http://schemas.openxmlformats.org/officeDocument/2006/relationships/image" Target="../media/image3.jpeg"/><Relationship Id="rId16" Type="http://schemas.openxmlformats.org/officeDocument/2006/relationships/image" Target="../media/image25.svg"/><Relationship Id="rId20" Type="http://schemas.openxmlformats.org/officeDocument/2006/relationships/image" Target="../media/image37.svg"/><Relationship Id="rId29"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png"/><Relationship Id="rId24" Type="http://schemas.openxmlformats.org/officeDocument/2006/relationships/image" Target="../media/image46.svg"/><Relationship Id="rId5" Type="http://schemas.openxmlformats.org/officeDocument/2006/relationships/image" Target="../media/image4.png"/><Relationship Id="rId15" Type="http://schemas.openxmlformats.org/officeDocument/2006/relationships/image" Target="../media/image24.png"/><Relationship Id="rId23" Type="http://schemas.openxmlformats.org/officeDocument/2006/relationships/image" Target="../media/image45.png"/><Relationship Id="rId28" Type="http://schemas.openxmlformats.org/officeDocument/2006/relationships/image" Target="../media/image50.svg"/><Relationship Id="rId10" Type="http://schemas.openxmlformats.org/officeDocument/2006/relationships/image" Target="../media/image11.svg"/><Relationship Id="rId19" Type="http://schemas.openxmlformats.org/officeDocument/2006/relationships/image" Target="../media/image36.png"/><Relationship Id="rId31" Type="http://schemas.openxmlformats.org/officeDocument/2006/relationships/image" Target="../media/image92.emf"/><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39.svg"/><Relationship Id="rId27" Type="http://schemas.openxmlformats.org/officeDocument/2006/relationships/image" Target="../media/image49.png"/><Relationship Id="rId30"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93.emf"/><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27.svg"/><Relationship Id="rId26" Type="http://schemas.openxmlformats.org/officeDocument/2006/relationships/image" Target="../media/image48.svg"/><Relationship Id="rId3" Type="http://schemas.openxmlformats.org/officeDocument/2006/relationships/image" Target="../media/image6.png"/><Relationship Id="rId21" Type="http://schemas.openxmlformats.org/officeDocument/2006/relationships/image" Target="../media/image38.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47.png"/><Relationship Id="rId2" Type="http://schemas.openxmlformats.org/officeDocument/2006/relationships/image" Target="../media/image3.jpeg"/><Relationship Id="rId16" Type="http://schemas.openxmlformats.org/officeDocument/2006/relationships/image" Target="../media/image25.svg"/><Relationship Id="rId20" Type="http://schemas.openxmlformats.org/officeDocument/2006/relationships/image" Target="../media/image37.svg"/><Relationship Id="rId29"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png"/><Relationship Id="rId24" Type="http://schemas.openxmlformats.org/officeDocument/2006/relationships/image" Target="../media/image46.svg"/><Relationship Id="rId5" Type="http://schemas.openxmlformats.org/officeDocument/2006/relationships/image" Target="../media/image4.png"/><Relationship Id="rId15" Type="http://schemas.openxmlformats.org/officeDocument/2006/relationships/image" Target="../media/image24.png"/><Relationship Id="rId23" Type="http://schemas.openxmlformats.org/officeDocument/2006/relationships/image" Target="../media/image45.png"/><Relationship Id="rId28" Type="http://schemas.openxmlformats.org/officeDocument/2006/relationships/image" Target="../media/image50.svg"/><Relationship Id="rId10" Type="http://schemas.openxmlformats.org/officeDocument/2006/relationships/image" Target="../media/image11.svg"/><Relationship Id="rId19" Type="http://schemas.openxmlformats.org/officeDocument/2006/relationships/image" Target="../media/image36.png"/><Relationship Id="rId31" Type="http://schemas.openxmlformats.org/officeDocument/2006/relationships/image" Target="../media/image53.emf"/><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39.svg"/><Relationship Id="rId27" Type="http://schemas.openxmlformats.org/officeDocument/2006/relationships/image" Target="../media/image49.png"/><Relationship Id="rId30" Type="http://schemas.openxmlformats.org/officeDocument/2006/relationships/image" Target="../media/image52.sv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6.emf"/><Relationship Id="rId5" Type="http://schemas.openxmlformats.org/officeDocument/2006/relationships/image" Target="../media/image93.emf"/><Relationship Id="rId4" Type="http://schemas.openxmlformats.org/officeDocument/2006/relationships/image" Target="../media/image15.sv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7.emf"/><Relationship Id="rId5" Type="http://schemas.openxmlformats.org/officeDocument/2006/relationships/image" Target="../media/image93.emf"/><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14.png"/><Relationship Id="rId7" Type="http://schemas.openxmlformats.org/officeDocument/2006/relationships/image" Target="../media/image9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3.emf"/><Relationship Id="rId4" Type="http://schemas.openxmlformats.org/officeDocument/2006/relationships/image" Target="../media/image15.sv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15.sv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emf"/><Relationship Id="rId2" Type="http://schemas.openxmlformats.org/officeDocument/2006/relationships/image" Target="../media/image54.png"/><Relationship Id="rId16" Type="http://schemas.openxmlformats.org/officeDocument/2006/relationships/image" Target="../media/image68.emf"/><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emf"/><Relationship Id="rId4" Type="http://schemas.openxmlformats.org/officeDocument/2006/relationships/image" Target="../media/image15.sv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06.emf"/><Relationship Id="rId5" Type="http://schemas.openxmlformats.org/officeDocument/2006/relationships/image" Target="../media/image105.png"/><Relationship Id="rId4" Type="http://schemas.openxmlformats.org/officeDocument/2006/relationships/image" Target="../media/image15.sv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emf"/><Relationship Id="rId4" Type="http://schemas.openxmlformats.org/officeDocument/2006/relationships/image" Target="../media/image15.svg"/></Relationships>
</file>

<file path=ppt/slides/_rels/slide4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27.svg"/><Relationship Id="rId26" Type="http://schemas.openxmlformats.org/officeDocument/2006/relationships/image" Target="../media/image48.svg"/><Relationship Id="rId3" Type="http://schemas.openxmlformats.org/officeDocument/2006/relationships/image" Target="../media/image6.png"/><Relationship Id="rId21" Type="http://schemas.openxmlformats.org/officeDocument/2006/relationships/image" Target="../media/image38.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47.png"/><Relationship Id="rId2" Type="http://schemas.openxmlformats.org/officeDocument/2006/relationships/image" Target="../media/image3.jpeg"/><Relationship Id="rId16" Type="http://schemas.openxmlformats.org/officeDocument/2006/relationships/image" Target="../media/image25.svg"/><Relationship Id="rId20" Type="http://schemas.openxmlformats.org/officeDocument/2006/relationships/image" Target="../media/image37.svg"/><Relationship Id="rId29"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png"/><Relationship Id="rId24" Type="http://schemas.openxmlformats.org/officeDocument/2006/relationships/image" Target="../media/image46.svg"/><Relationship Id="rId5" Type="http://schemas.openxmlformats.org/officeDocument/2006/relationships/image" Target="../media/image4.png"/><Relationship Id="rId15" Type="http://schemas.openxmlformats.org/officeDocument/2006/relationships/image" Target="../media/image24.png"/><Relationship Id="rId23" Type="http://schemas.openxmlformats.org/officeDocument/2006/relationships/image" Target="../media/image45.png"/><Relationship Id="rId28" Type="http://schemas.openxmlformats.org/officeDocument/2006/relationships/image" Target="../media/image50.svg"/><Relationship Id="rId10" Type="http://schemas.openxmlformats.org/officeDocument/2006/relationships/image" Target="../media/image11.svg"/><Relationship Id="rId19" Type="http://schemas.openxmlformats.org/officeDocument/2006/relationships/image" Target="../media/image36.png"/><Relationship Id="rId31" Type="http://schemas.openxmlformats.org/officeDocument/2006/relationships/image" Target="../media/image109.emf"/><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39.svg"/><Relationship Id="rId27" Type="http://schemas.openxmlformats.org/officeDocument/2006/relationships/image" Target="../media/image49.png"/><Relationship Id="rId30" Type="http://schemas.openxmlformats.org/officeDocument/2006/relationships/image" Target="../media/image52.svg"/></Relationships>
</file>

<file path=ppt/slides/_rels/slide5.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svg"/><Relationship Id="rId3" Type="http://schemas.openxmlformats.org/officeDocument/2006/relationships/image" Target="../media/image54.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70.emf"/><Relationship Id="rId5" Type="http://schemas.openxmlformats.org/officeDocument/2006/relationships/image" Target="../media/image56.png"/><Relationship Id="rId10" Type="http://schemas.openxmlformats.org/officeDocument/2006/relationships/image" Target="../media/image63.svg"/><Relationship Id="rId4" Type="http://schemas.openxmlformats.org/officeDocument/2006/relationships/image" Target="../media/image55.svg"/><Relationship Id="rId9" Type="http://schemas.openxmlformats.org/officeDocument/2006/relationships/image" Target="../media/image62.png"/><Relationship Id="rId14" Type="http://schemas.openxmlformats.org/officeDocument/2006/relationships/image" Target="../media/image73.png"/></Relationships>
</file>

<file path=ppt/slides/_rels/slide5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27.svg"/><Relationship Id="rId26" Type="http://schemas.openxmlformats.org/officeDocument/2006/relationships/image" Target="../media/image48.svg"/><Relationship Id="rId3" Type="http://schemas.openxmlformats.org/officeDocument/2006/relationships/image" Target="../media/image6.png"/><Relationship Id="rId21" Type="http://schemas.openxmlformats.org/officeDocument/2006/relationships/image" Target="../media/image38.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47.png"/><Relationship Id="rId2" Type="http://schemas.openxmlformats.org/officeDocument/2006/relationships/image" Target="../media/image3.jpeg"/><Relationship Id="rId16" Type="http://schemas.openxmlformats.org/officeDocument/2006/relationships/image" Target="../media/image25.svg"/><Relationship Id="rId20" Type="http://schemas.openxmlformats.org/officeDocument/2006/relationships/image" Target="../media/image37.svg"/><Relationship Id="rId29"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png"/><Relationship Id="rId24" Type="http://schemas.openxmlformats.org/officeDocument/2006/relationships/image" Target="../media/image46.svg"/><Relationship Id="rId5" Type="http://schemas.openxmlformats.org/officeDocument/2006/relationships/image" Target="../media/image4.png"/><Relationship Id="rId15" Type="http://schemas.openxmlformats.org/officeDocument/2006/relationships/image" Target="../media/image24.png"/><Relationship Id="rId23" Type="http://schemas.openxmlformats.org/officeDocument/2006/relationships/image" Target="../media/image45.png"/><Relationship Id="rId28" Type="http://schemas.openxmlformats.org/officeDocument/2006/relationships/image" Target="../media/image50.svg"/><Relationship Id="rId10" Type="http://schemas.openxmlformats.org/officeDocument/2006/relationships/image" Target="../media/image11.svg"/><Relationship Id="rId19" Type="http://schemas.openxmlformats.org/officeDocument/2006/relationships/image" Target="../media/image36.pn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39.svg"/><Relationship Id="rId27" Type="http://schemas.openxmlformats.org/officeDocument/2006/relationships/image" Target="../media/image49.png"/><Relationship Id="rId30" Type="http://schemas.openxmlformats.org/officeDocument/2006/relationships/image" Target="../media/image52.svg"/></Relationships>
</file>

<file path=ppt/slides/_rels/slide5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27.svg"/><Relationship Id="rId26" Type="http://schemas.openxmlformats.org/officeDocument/2006/relationships/image" Target="../media/image41.svg"/><Relationship Id="rId3" Type="http://schemas.openxmlformats.org/officeDocument/2006/relationships/image" Target="../media/image6.png"/><Relationship Id="rId21" Type="http://schemas.openxmlformats.org/officeDocument/2006/relationships/image" Target="../media/image38.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40.png"/><Relationship Id="rId2" Type="http://schemas.openxmlformats.org/officeDocument/2006/relationships/image" Target="../media/image3.jpeg"/><Relationship Id="rId16" Type="http://schemas.openxmlformats.org/officeDocument/2006/relationships/image" Target="../media/image25.sv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png"/><Relationship Id="rId24" Type="http://schemas.openxmlformats.org/officeDocument/2006/relationships/image" Target="../media/image111.svg"/><Relationship Id="rId5" Type="http://schemas.openxmlformats.org/officeDocument/2006/relationships/image" Target="../media/image4.png"/><Relationship Id="rId15" Type="http://schemas.openxmlformats.org/officeDocument/2006/relationships/image" Target="../media/image24.png"/><Relationship Id="rId23" Type="http://schemas.openxmlformats.org/officeDocument/2006/relationships/image" Target="../media/image110.png"/><Relationship Id="rId10" Type="http://schemas.openxmlformats.org/officeDocument/2006/relationships/image" Target="../media/image11.svg"/><Relationship Id="rId19" Type="http://schemas.openxmlformats.org/officeDocument/2006/relationships/image" Target="../media/image36.pn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39.svg"/><Relationship Id="rId27" Type="http://schemas.openxmlformats.org/officeDocument/2006/relationships/image" Target="../media/image112.emf"/></Relationships>
</file>

<file path=ppt/slides/_rels/slide5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6.png"/><Relationship Id="rId18" Type="http://schemas.openxmlformats.org/officeDocument/2006/relationships/image" Target="../media/image23.svg"/><Relationship Id="rId26" Type="http://schemas.openxmlformats.org/officeDocument/2006/relationships/image" Target="../media/image31.svg"/><Relationship Id="rId3" Type="http://schemas.openxmlformats.org/officeDocument/2006/relationships/image" Target="../media/image4.png"/><Relationship Id="rId21" Type="http://schemas.openxmlformats.org/officeDocument/2006/relationships/image" Target="../media/image26.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3.jpe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9.svg"/><Relationship Id="rId5" Type="http://schemas.openxmlformats.org/officeDocument/2006/relationships/image" Target="../media/image6.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114.emf"/><Relationship Id="rId10" Type="http://schemas.openxmlformats.org/officeDocument/2006/relationships/image" Target="../media/image11.svg"/><Relationship Id="rId19" Type="http://schemas.openxmlformats.org/officeDocument/2006/relationships/image" Target="../media/image24.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7.svg"/><Relationship Id="rId22" Type="http://schemas.openxmlformats.org/officeDocument/2006/relationships/image" Target="../media/image27.svg"/><Relationship Id="rId27" Type="http://schemas.openxmlformats.org/officeDocument/2006/relationships/image" Target="../media/image113.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4.pn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3.png"/><Relationship Id="rId5" Type="http://schemas.openxmlformats.org/officeDocument/2006/relationships/image" Target="../media/image64.png"/><Relationship Id="rId10" Type="http://schemas.openxmlformats.org/officeDocument/2006/relationships/slide" Target="slide8.xml"/><Relationship Id="rId4" Type="http://schemas.openxmlformats.org/officeDocument/2006/relationships/image" Target="../media/image55.svg"/><Relationship Id="rId9" Type="http://schemas.openxmlformats.org/officeDocument/2006/relationships/image" Target="../media/image72.svg"/></Relationships>
</file>

<file path=ppt/slides/_rels/slide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4.png"/><Relationship Id="rId7"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77.emf"/><Relationship Id="rId5" Type="http://schemas.openxmlformats.org/officeDocument/2006/relationships/image" Target="../media/image74.png"/><Relationship Id="rId10" Type="http://schemas.openxmlformats.org/officeDocument/2006/relationships/slide" Target="slide9.xml"/><Relationship Id="rId4" Type="http://schemas.openxmlformats.org/officeDocument/2006/relationships/image" Target="../media/image55.svg"/><Relationship Id="rId9" Type="http://schemas.openxmlformats.org/officeDocument/2006/relationships/image" Target="../media/image76.emf"/></Relationships>
</file>

<file path=ppt/slides/_rels/slide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54.png"/><Relationship Id="rId7" Type="http://schemas.openxmlformats.org/officeDocument/2006/relationships/image" Target="../media/image78.png"/><Relationship Id="rId12" Type="http://schemas.openxmlformats.org/officeDocument/2006/relationships/image" Target="../media/image8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81.png"/><Relationship Id="rId5" Type="http://schemas.openxmlformats.org/officeDocument/2006/relationships/image" Target="../media/image64.png"/><Relationship Id="rId10" Type="http://schemas.openxmlformats.org/officeDocument/2006/relationships/image" Target="../media/image80.emf"/><Relationship Id="rId4" Type="http://schemas.openxmlformats.org/officeDocument/2006/relationships/image" Target="../media/image55.svg"/><Relationship Id="rId9"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4.png"/><Relationship Id="rId7" Type="http://schemas.openxmlformats.org/officeDocument/2006/relationships/slide" Target="slide1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3.png"/><Relationship Id="rId5" Type="http://schemas.openxmlformats.org/officeDocument/2006/relationships/image" Target="../media/image64.png"/><Relationship Id="rId10" Type="http://schemas.openxmlformats.org/officeDocument/2006/relationships/slide" Target="slide10.xml"/><Relationship Id="rId4" Type="http://schemas.openxmlformats.org/officeDocument/2006/relationships/image" Target="../media/image55.svg"/><Relationship Id="rId9" Type="http://schemas.openxmlformats.org/officeDocument/2006/relationships/image" Target="../media/image7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1258795">
            <a:off x="13734355" y="-1620025"/>
            <a:ext cx="4913249" cy="5520504"/>
          </a:xfrm>
          <a:custGeom>
            <a:avLst/>
            <a:gdLst/>
            <a:ahLst/>
            <a:cxnLst/>
            <a:rect l="l" t="t" r="r" b="b"/>
            <a:pathLst>
              <a:path w="4913249" h="5520504">
                <a:moveTo>
                  <a:pt x="0" y="0"/>
                </a:moveTo>
                <a:lnTo>
                  <a:pt x="4913249" y="0"/>
                </a:lnTo>
                <a:lnTo>
                  <a:pt x="4913249" y="5520504"/>
                </a:lnTo>
                <a:lnTo>
                  <a:pt x="0" y="5520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808302">
            <a:off x="13327676" y="4476080"/>
            <a:ext cx="6565352" cy="1715198"/>
          </a:xfrm>
          <a:custGeom>
            <a:avLst/>
            <a:gdLst/>
            <a:ahLst/>
            <a:cxnLst/>
            <a:rect l="l" t="t" r="r" b="b"/>
            <a:pathLst>
              <a:path w="6565352" h="1715198">
                <a:moveTo>
                  <a:pt x="0" y="0"/>
                </a:moveTo>
                <a:lnTo>
                  <a:pt x="6565352" y="0"/>
                </a:lnTo>
                <a:lnTo>
                  <a:pt x="6565352" y="1715198"/>
                </a:lnTo>
                <a:lnTo>
                  <a:pt x="0" y="1715198"/>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a:ln cap="sq">
            <a:noFill/>
            <a:prstDash val="solid"/>
            <a:miter/>
          </a:ln>
        </p:spPr>
      </p:sp>
      <p:sp>
        <p:nvSpPr>
          <p:cNvPr id="5" name="Freeform 5"/>
          <p:cNvSpPr/>
          <p:nvPr/>
        </p:nvSpPr>
        <p:spPr>
          <a:xfrm rot="808302">
            <a:off x="2511728" y="9130575"/>
            <a:ext cx="6565352" cy="1715198"/>
          </a:xfrm>
          <a:custGeom>
            <a:avLst/>
            <a:gdLst/>
            <a:ahLst/>
            <a:cxnLst/>
            <a:rect l="l" t="t" r="r" b="b"/>
            <a:pathLst>
              <a:path w="6565352" h="1715198">
                <a:moveTo>
                  <a:pt x="0" y="0"/>
                </a:moveTo>
                <a:lnTo>
                  <a:pt x="6565352" y="0"/>
                </a:lnTo>
                <a:lnTo>
                  <a:pt x="6565352" y="1715199"/>
                </a:lnTo>
                <a:lnTo>
                  <a:pt x="0" y="1715199"/>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a:ln cap="sq">
            <a:noFill/>
            <a:prstDash val="solid"/>
            <a:miter/>
          </a:ln>
        </p:spPr>
      </p:sp>
      <p:sp>
        <p:nvSpPr>
          <p:cNvPr id="6" name="Freeform 6"/>
          <p:cNvSpPr/>
          <p:nvPr/>
        </p:nvSpPr>
        <p:spPr>
          <a:xfrm rot="-404198">
            <a:off x="2712162" y="-307755"/>
            <a:ext cx="6565352" cy="1715198"/>
          </a:xfrm>
          <a:custGeom>
            <a:avLst/>
            <a:gdLst/>
            <a:ahLst/>
            <a:cxnLst/>
            <a:rect l="l" t="t" r="r" b="b"/>
            <a:pathLst>
              <a:path w="6565352" h="1715198">
                <a:moveTo>
                  <a:pt x="0" y="0"/>
                </a:moveTo>
                <a:lnTo>
                  <a:pt x="6565352" y="0"/>
                </a:lnTo>
                <a:lnTo>
                  <a:pt x="6565352" y="1715198"/>
                </a:lnTo>
                <a:lnTo>
                  <a:pt x="0" y="1715198"/>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a:ln cap="sq">
            <a:noFill/>
            <a:prstDash val="solid"/>
            <a:miter/>
          </a:ln>
        </p:spPr>
      </p:sp>
      <p:sp>
        <p:nvSpPr>
          <p:cNvPr id="7" name="Freeform 7"/>
          <p:cNvSpPr/>
          <p:nvPr/>
        </p:nvSpPr>
        <p:spPr>
          <a:xfrm rot="-88558">
            <a:off x="7241814" y="-258041"/>
            <a:ext cx="6628799" cy="1615770"/>
          </a:xfrm>
          <a:custGeom>
            <a:avLst/>
            <a:gdLst/>
            <a:ahLst/>
            <a:cxnLst/>
            <a:rect l="l" t="t" r="r" b="b"/>
            <a:pathLst>
              <a:path w="6628799" h="1615770">
                <a:moveTo>
                  <a:pt x="0" y="0"/>
                </a:moveTo>
                <a:lnTo>
                  <a:pt x="6628799" y="0"/>
                </a:lnTo>
                <a:lnTo>
                  <a:pt x="6628799" y="1615770"/>
                </a:lnTo>
                <a:lnTo>
                  <a:pt x="0" y="1615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511898">
            <a:off x="-2057401" y="-450735"/>
            <a:ext cx="6172203" cy="2252854"/>
          </a:xfrm>
          <a:custGeom>
            <a:avLst/>
            <a:gdLst/>
            <a:ahLst/>
            <a:cxnLst/>
            <a:rect l="l" t="t" r="r" b="b"/>
            <a:pathLst>
              <a:path w="6172203" h="2252854">
                <a:moveTo>
                  <a:pt x="0" y="0"/>
                </a:moveTo>
                <a:lnTo>
                  <a:pt x="6172202" y="0"/>
                </a:lnTo>
                <a:lnTo>
                  <a:pt x="6172202" y="2252854"/>
                </a:lnTo>
                <a:lnTo>
                  <a:pt x="0" y="22528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54050" flipH="1">
            <a:off x="-996085" y="462092"/>
            <a:ext cx="4781824" cy="5269228"/>
          </a:xfrm>
          <a:custGeom>
            <a:avLst/>
            <a:gdLst/>
            <a:ahLst/>
            <a:cxnLst/>
            <a:rect l="l" t="t" r="r" b="b"/>
            <a:pathLst>
              <a:path w="4781824" h="5269228">
                <a:moveTo>
                  <a:pt x="4781824" y="0"/>
                </a:moveTo>
                <a:lnTo>
                  <a:pt x="0" y="0"/>
                </a:lnTo>
                <a:lnTo>
                  <a:pt x="0" y="5269228"/>
                </a:lnTo>
                <a:lnTo>
                  <a:pt x="4781824" y="5269228"/>
                </a:lnTo>
                <a:lnTo>
                  <a:pt x="4781824"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0" name="Freeform 10"/>
          <p:cNvSpPr/>
          <p:nvPr/>
        </p:nvSpPr>
        <p:spPr>
          <a:xfrm rot="627518" flipH="1">
            <a:off x="-671245" y="6551865"/>
            <a:ext cx="5486400" cy="4114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1" name="Freeform 11"/>
          <p:cNvSpPr/>
          <p:nvPr/>
        </p:nvSpPr>
        <p:spPr>
          <a:xfrm rot="834324">
            <a:off x="14958292" y="5745918"/>
            <a:ext cx="4237751" cy="4669698"/>
          </a:xfrm>
          <a:custGeom>
            <a:avLst/>
            <a:gdLst/>
            <a:ahLst/>
            <a:cxnLst/>
            <a:rect l="l" t="t" r="r" b="b"/>
            <a:pathLst>
              <a:path w="4237751" h="4669698">
                <a:moveTo>
                  <a:pt x="0" y="0"/>
                </a:moveTo>
                <a:lnTo>
                  <a:pt x="4237751" y="0"/>
                </a:lnTo>
                <a:lnTo>
                  <a:pt x="4237751" y="4669698"/>
                </a:lnTo>
                <a:lnTo>
                  <a:pt x="0" y="466969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2" name="Freeform 12"/>
          <p:cNvSpPr/>
          <p:nvPr/>
        </p:nvSpPr>
        <p:spPr>
          <a:xfrm rot="-88558">
            <a:off x="8833752" y="8640977"/>
            <a:ext cx="6628799" cy="1615770"/>
          </a:xfrm>
          <a:custGeom>
            <a:avLst/>
            <a:gdLst/>
            <a:ahLst/>
            <a:cxnLst/>
            <a:rect l="l" t="t" r="r" b="b"/>
            <a:pathLst>
              <a:path w="6628799" h="1615770">
                <a:moveTo>
                  <a:pt x="0" y="0"/>
                </a:moveTo>
                <a:lnTo>
                  <a:pt x="6628799" y="0"/>
                </a:lnTo>
                <a:lnTo>
                  <a:pt x="6628799" y="1615769"/>
                </a:lnTo>
                <a:lnTo>
                  <a:pt x="0" y="16157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58726" y="259161"/>
            <a:ext cx="11405917" cy="9395624"/>
          </a:xfrm>
          <a:custGeom>
            <a:avLst/>
            <a:gdLst/>
            <a:ahLst/>
            <a:cxnLst/>
            <a:rect l="l" t="t" r="r" b="b"/>
            <a:pathLst>
              <a:path w="11405917" h="9395624">
                <a:moveTo>
                  <a:pt x="0" y="0"/>
                </a:moveTo>
                <a:lnTo>
                  <a:pt x="11405917" y="0"/>
                </a:lnTo>
                <a:lnTo>
                  <a:pt x="11405917" y="9395624"/>
                </a:lnTo>
                <a:lnTo>
                  <a:pt x="0" y="93956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a:off x="3465300" y="609643"/>
            <a:ext cx="11405917" cy="9395624"/>
          </a:xfrm>
          <a:custGeom>
            <a:avLst/>
            <a:gdLst/>
            <a:ahLst/>
            <a:cxnLst/>
            <a:rect l="l" t="t" r="r" b="b"/>
            <a:pathLst>
              <a:path w="11405917" h="9395624">
                <a:moveTo>
                  <a:pt x="0" y="0"/>
                </a:moveTo>
                <a:lnTo>
                  <a:pt x="11405917" y="0"/>
                </a:lnTo>
                <a:lnTo>
                  <a:pt x="11405917" y="9395624"/>
                </a:lnTo>
                <a:lnTo>
                  <a:pt x="0" y="93956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a:off x="3244463" y="469221"/>
            <a:ext cx="11405917" cy="9395624"/>
          </a:xfrm>
          <a:custGeom>
            <a:avLst/>
            <a:gdLst/>
            <a:ahLst/>
            <a:cxnLst/>
            <a:rect l="l" t="t" r="r" b="b"/>
            <a:pathLst>
              <a:path w="11405917" h="9395624">
                <a:moveTo>
                  <a:pt x="0" y="0"/>
                </a:moveTo>
                <a:lnTo>
                  <a:pt x="11405917" y="0"/>
                </a:lnTo>
                <a:lnTo>
                  <a:pt x="11405917" y="9395623"/>
                </a:lnTo>
                <a:lnTo>
                  <a:pt x="0" y="939562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16" name="Group 16"/>
          <p:cNvGrpSpPr/>
          <p:nvPr/>
        </p:nvGrpSpPr>
        <p:grpSpPr>
          <a:xfrm rot="-195897">
            <a:off x="12305691" y="1451457"/>
            <a:ext cx="311765" cy="31176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2020"/>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19" name="Freeform 19"/>
          <p:cNvSpPr/>
          <p:nvPr/>
        </p:nvSpPr>
        <p:spPr>
          <a:xfrm rot="-195897" flipH="1">
            <a:off x="12204961" y="285836"/>
            <a:ext cx="975394" cy="1357069"/>
          </a:xfrm>
          <a:custGeom>
            <a:avLst/>
            <a:gdLst/>
            <a:ahLst/>
            <a:cxnLst/>
            <a:rect l="l" t="t" r="r" b="b"/>
            <a:pathLst>
              <a:path w="975394" h="1357069">
                <a:moveTo>
                  <a:pt x="975394" y="0"/>
                </a:moveTo>
                <a:lnTo>
                  <a:pt x="0" y="0"/>
                </a:lnTo>
                <a:lnTo>
                  <a:pt x="0" y="1357069"/>
                </a:lnTo>
                <a:lnTo>
                  <a:pt x="975394" y="1357069"/>
                </a:lnTo>
                <a:lnTo>
                  <a:pt x="975394"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20" name="Group 20"/>
          <p:cNvGrpSpPr/>
          <p:nvPr/>
        </p:nvGrpSpPr>
        <p:grpSpPr>
          <a:xfrm rot="-2788154">
            <a:off x="5082418" y="1871233"/>
            <a:ext cx="311765" cy="31176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202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23" name="Freeform 23"/>
          <p:cNvSpPr/>
          <p:nvPr/>
        </p:nvSpPr>
        <p:spPr>
          <a:xfrm rot="-2788154" flipH="1">
            <a:off x="4478868" y="721708"/>
            <a:ext cx="975394" cy="1357069"/>
          </a:xfrm>
          <a:custGeom>
            <a:avLst/>
            <a:gdLst/>
            <a:ahLst/>
            <a:cxnLst/>
            <a:rect l="l" t="t" r="r" b="b"/>
            <a:pathLst>
              <a:path w="975394" h="1357069">
                <a:moveTo>
                  <a:pt x="975394" y="0"/>
                </a:moveTo>
                <a:lnTo>
                  <a:pt x="0" y="0"/>
                </a:lnTo>
                <a:lnTo>
                  <a:pt x="0" y="1357070"/>
                </a:lnTo>
                <a:lnTo>
                  <a:pt x="975394" y="1357070"/>
                </a:lnTo>
                <a:lnTo>
                  <a:pt x="975394"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4" name="Freeform 24"/>
          <p:cNvSpPr/>
          <p:nvPr/>
        </p:nvSpPr>
        <p:spPr>
          <a:xfrm rot="-1490981" flipH="1">
            <a:off x="5487852" y="7662783"/>
            <a:ext cx="3244588" cy="2697063"/>
          </a:xfrm>
          <a:custGeom>
            <a:avLst/>
            <a:gdLst/>
            <a:ahLst/>
            <a:cxnLst/>
            <a:rect l="l" t="t" r="r" b="b"/>
            <a:pathLst>
              <a:path w="3244588" h="2697063">
                <a:moveTo>
                  <a:pt x="3244588" y="0"/>
                </a:moveTo>
                <a:lnTo>
                  <a:pt x="0" y="0"/>
                </a:lnTo>
                <a:lnTo>
                  <a:pt x="0" y="2697063"/>
                </a:lnTo>
                <a:lnTo>
                  <a:pt x="3244588" y="2697063"/>
                </a:lnTo>
                <a:lnTo>
                  <a:pt x="3244588"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sp>
      <p:grpSp>
        <p:nvGrpSpPr>
          <p:cNvPr id="25" name="Group 25"/>
          <p:cNvGrpSpPr/>
          <p:nvPr/>
        </p:nvGrpSpPr>
        <p:grpSpPr>
          <a:xfrm>
            <a:off x="13459311" y="8443273"/>
            <a:ext cx="3423039" cy="1087957"/>
            <a:chOff x="0" y="0"/>
            <a:chExt cx="956339" cy="303957"/>
          </a:xfrm>
        </p:grpSpPr>
        <p:sp>
          <p:nvSpPr>
            <p:cNvPr id="26" name="Freeform 26"/>
            <p:cNvSpPr/>
            <p:nvPr/>
          </p:nvSpPr>
          <p:spPr>
            <a:xfrm>
              <a:off x="0" y="0"/>
              <a:ext cx="956339" cy="303957"/>
            </a:xfrm>
            <a:custGeom>
              <a:avLst/>
              <a:gdLst/>
              <a:ahLst/>
              <a:cxnLst/>
              <a:rect l="l" t="t" r="r" b="b"/>
              <a:pathLst>
                <a:path w="956339" h="303957">
                  <a:moveTo>
                    <a:pt x="478170" y="0"/>
                  </a:moveTo>
                  <a:cubicBezTo>
                    <a:pt x="214084" y="0"/>
                    <a:pt x="0" y="68043"/>
                    <a:pt x="0" y="151978"/>
                  </a:cubicBezTo>
                  <a:cubicBezTo>
                    <a:pt x="0" y="235914"/>
                    <a:pt x="214084" y="303957"/>
                    <a:pt x="478170" y="303957"/>
                  </a:cubicBezTo>
                  <a:cubicBezTo>
                    <a:pt x="742255" y="303957"/>
                    <a:pt x="956339" y="235914"/>
                    <a:pt x="956339" y="151978"/>
                  </a:cubicBezTo>
                  <a:cubicBezTo>
                    <a:pt x="956339" y="68043"/>
                    <a:pt x="742255" y="0"/>
                    <a:pt x="478170" y="0"/>
                  </a:cubicBezTo>
                  <a:close/>
                </a:path>
              </a:pathLst>
            </a:custGeom>
            <a:solidFill>
              <a:srgbClr val="F1E0BB"/>
            </a:solidFill>
          </p:spPr>
        </p:sp>
        <p:sp>
          <p:nvSpPr>
            <p:cNvPr id="27" name="TextBox 27"/>
            <p:cNvSpPr txBox="1"/>
            <p:nvPr/>
          </p:nvSpPr>
          <p:spPr>
            <a:xfrm>
              <a:off x="89657" y="-9604"/>
              <a:ext cx="777026" cy="285065"/>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121162" y="8704515"/>
            <a:ext cx="3423039" cy="1087957"/>
            <a:chOff x="0" y="0"/>
            <a:chExt cx="956339" cy="303957"/>
          </a:xfrm>
        </p:grpSpPr>
        <p:sp>
          <p:nvSpPr>
            <p:cNvPr id="29" name="Freeform 29"/>
            <p:cNvSpPr/>
            <p:nvPr/>
          </p:nvSpPr>
          <p:spPr>
            <a:xfrm>
              <a:off x="0" y="0"/>
              <a:ext cx="956339" cy="303957"/>
            </a:xfrm>
            <a:custGeom>
              <a:avLst/>
              <a:gdLst/>
              <a:ahLst/>
              <a:cxnLst/>
              <a:rect l="l" t="t" r="r" b="b"/>
              <a:pathLst>
                <a:path w="956339" h="303957">
                  <a:moveTo>
                    <a:pt x="478170" y="0"/>
                  </a:moveTo>
                  <a:cubicBezTo>
                    <a:pt x="214084" y="0"/>
                    <a:pt x="0" y="68043"/>
                    <a:pt x="0" y="151978"/>
                  </a:cubicBezTo>
                  <a:cubicBezTo>
                    <a:pt x="0" y="235914"/>
                    <a:pt x="214084" y="303957"/>
                    <a:pt x="478170" y="303957"/>
                  </a:cubicBezTo>
                  <a:cubicBezTo>
                    <a:pt x="742255" y="303957"/>
                    <a:pt x="956339" y="235914"/>
                    <a:pt x="956339" y="151978"/>
                  </a:cubicBezTo>
                  <a:cubicBezTo>
                    <a:pt x="956339" y="68043"/>
                    <a:pt x="742255" y="0"/>
                    <a:pt x="478170" y="0"/>
                  </a:cubicBezTo>
                  <a:close/>
                </a:path>
              </a:pathLst>
            </a:custGeom>
            <a:solidFill>
              <a:srgbClr val="F1E0BB"/>
            </a:solidFill>
          </p:spPr>
        </p:sp>
        <p:sp>
          <p:nvSpPr>
            <p:cNvPr id="30" name="TextBox 30"/>
            <p:cNvSpPr txBox="1"/>
            <p:nvPr/>
          </p:nvSpPr>
          <p:spPr>
            <a:xfrm>
              <a:off x="89657" y="-9604"/>
              <a:ext cx="777026" cy="285065"/>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rot="-511898">
            <a:off x="7108854" y="8368572"/>
            <a:ext cx="1026311" cy="374603"/>
          </a:xfrm>
          <a:custGeom>
            <a:avLst/>
            <a:gdLst/>
            <a:ahLst/>
            <a:cxnLst/>
            <a:rect l="l" t="t" r="r" b="b"/>
            <a:pathLst>
              <a:path w="1026311" h="374603">
                <a:moveTo>
                  <a:pt x="0" y="0"/>
                </a:moveTo>
                <a:lnTo>
                  <a:pt x="1026310" y="0"/>
                </a:lnTo>
                <a:lnTo>
                  <a:pt x="1026310" y="374603"/>
                </a:lnTo>
                <a:lnTo>
                  <a:pt x="0" y="37460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35" name="Freeform 35"/>
          <p:cNvSpPr/>
          <p:nvPr/>
        </p:nvSpPr>
        <p:spPr>
          <a:xfrm>
            <a:off x="1121162" y="2366226"/>
            <a:ext cx="3514758" cy="7082636"/>
          </a:xfrm>
          <a:custGeom>
            <a:avLst/>
            <a:gdLst/>
            <a:ahLst/>
            <a:cxnLst/>
            <a:rect l="l" t="t" r="r" b="b"/>
            <a:pathLst>
              <a:path w="3514758" h="7082636">
                <a:moveTo>
                  <a:pt x="0" y="0"/>
                </a:moveTo>
                <a:lnTo>
                  <a:pt x="3514758" y="0"/>
                </a:lnTo>
                <a:lnTo>
                  <a:pt x="3514758" y="7082635"/>
                </a:lnTo>
                <a:lnTo>
                  <a:pt x="0" y="708263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36" name="Freeform 36"/>
          <p:cNvSpPr/>
          <p:nvPr/>
        </p:nvSpPr>
        <p:spPr>
          <a:xfrm flipH="1">
            <a:off x="13848234" y="2125570"/>
            <a:ext cx="3666957" cy="7051840"/>
          </a:xfrm>
          <a:custGeom>
            <a:avLst/>
            <a:gdLst/>
            <a:ahLst/>
            <a:cxnLst/>
            <a:rect l="l" t="t" r="r" b="b"/>
            <a:pathLst>
              <a:path w="3666957" h="7051840">
                <a:moveTo>
                  <a:pt x="3666957" y="0"/>
                </a:moveTo>
                <a:lnTo>
                  <a:pt x="0" y="0"/>
                </a:lnTo>
                <a:lnTo>
                  <a:pt x="0" y="7051840"/>
                </a:lnTo>
                <a:lnTo>
                  <a:pt x="3666957" y="7051840"/>
                </a:lnTo>
                <a:lnTo>
                  <a:pt x="3666957" y="0"/>
                </a:lnTo>
                <a:close/>
              </a:path>
            </a:pathLst>
          </a:custGeom>
          <a:blipFill>
            <a:blip r:embed="rId29">
              <a:extLst>
                <a:ext uri="{96DAC541-7B7A-43D3-8B79-37D633B846F1}">
                  <asvg:svgBlip xmlns:asvg="http://schemas.microsoft.com/office/drawing/2016/SVG/main" r:embed="rId30"/>
                </a:ext>
              </a:extLst>
            </a:blip>
            <a:stretch>
              <a:fillRect/>
            </a:stretch>
          </a:blipFill>
        </p:spPr>
      </p:sp>
      <p:pic>
        <p:nvPicPr>
          <p:cNvPr id="37" name="Picture 36">
            <a:extLst>
              <a:ext uri="{FF2B5EF4-FFF2-40B4-BE49-F238E27FC236}">
                <a16:creationId xmlns:a16="http://schemas.microsoft.com/office/drawing/2014/main" id="{CAEAC670-5428-C5F6-14B8-B36338CD0244}"/>
              </a:ext>
            </a:extLst>
          </p:cNvPr>
          <p:cNvPicPr>
            <a:picLocks noChangeAspect="1"/>
          </p:cNvPicPr>
          <p:nvPr/>
        </p:nvPicPr>
        <p:blipFill>
          <a:blip r:embed="rId31"/>
          <a:stretch>
            <a:fillRect/>
          </a:stretch>
        </p:blipFill>
        <p:spPr>
          <a:xfrm>
            <a:off x="5691509" y="1685322"/>
            <a:ext cx="5602989" cy="3773893"/>
          </a:xfrm>
          <a:prstGeom prst="rect">
            <a:avLst/>
          </a:prstGeom>
        </p:spPr>
      </p:pic>
      <p:pic>
        <p:nvPicPr>
          <p:cNvPr id="38" name="Picture 37">
            <a:extLst>
              <a:ext uri="{FF2B5EF4-FFF2-40B4-BE49-F238E27FC236}">
                <a16:creationId xmlns:a16="http://schemas.microsoft.com/office/drawing/2014/main" id="{E720D3A7-A937-972A-E370-575984D93F2A}"/>
              </a:ext>
            </a:extLst>
          </p:cNvPr>
          <p:cNvPicPr>
            <a:picLocks noChangeAspect="1"/>
          </p:cNvPicPr>
          <p:nvPr/>
        </p:nvPicPr>
        <p:blipFill>
          <a:blip r:embed="rId32"/>
          <a:stretch>
            <a:fillRect/>
          </a:stretch>
        </p:blipFill>
        <p:spPr>
          <a:xfrm>
            <a:off x="8066420" y="4641558"/>
            <a:ext cx="5560977" cy="4028284"/>
          </a:xfrm>
          <a:prstGeom prst="rect">
            <a:avLst/>
          </a:prstGeom>
        </p:spPr>
      </p:pic>
      <p:pic>
        <p:nvPicPr>
          <p:cNvPr id="39" name="Picture 38">
            <a:extLst>
              <a:ext uri="{FF2B5EF4-FFF2-40B4-BE49-F238E27FC236}">
                <a16:creationId xmlns:a16="http://schemas.microsoft.com/office/drawing/2014/main" id="{90894CFB-4596-1EAF-9A14-EF8B9F04D707}"/>
              </a:ext>
            </a:extLst>
          </p:cNvPr>
          <p:cNvPicPr>
            <a:picLocks noChangeAspect="1"/>
          </p:cNvPicPr>
          <p:nvPr/>
        </p:nvPicPr>
        <p:blipFill>
          <a:blip r:embed="rId33"/>
          <a:stretch>
            <a:fillRect/>
          </a:stretch>
        </p:blipFill>
        <p:spPr>
          <a:xfrm rot="21215909">
            <a:off x="2496371" y="3490669"/>
            <a:ext cx="5791200" cy="4776310"/>
          </a:xfrm>
          <a:prstGeom prst="rect">
            <a:avLst/>
          </a:prstGeom>
        </p:spPr>
      </p:pic>
      <p:pic>
        <p:nvPicPr>
          <p:cNvPr id="41" name="Picture 40">
            <a:extLst>
              <a:ext uri="{FF2B5EF4-FFF2-40B4-BE49-F238E27FC236}">
                <a16:creationId xmlns:a16="http://schemas.microsoft.com/office/drawing/2014/main" id="{9FEAF792-98B3-1248-824A-0348D2A2F6A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6567071" y="8087739"/>
            <a:ext cx="1618314" cy="1662651"/>
          </a:xfrm>
          <a:prstGeom prst="rect">
            <a:avLst/>
          </a:prstGeom>
        </p:spPr>
      </p:pic>
      <p:pic>
        <p:nvPicPr>
          <p:cNvPr id="43" name="Picture 42">
            <a:extLst>
              <a:ext uri="{FF2B5EF4-FFF2-40B4-BE49-F238E27FC236}">
                <a16:creationId xmlns:a16="http://schemas.microsoft.com/office/drawing/2014/main" id="{0416489E-2E2B-D335-A649-0EDDDB1101B0}"/>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59533" y="501251"/>
            <a:ext cx="1606678" cy="2043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0.70"/>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par>
                                <p:cTn id="10" presetID="55"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1000" fill="hold"/>
                                        <p:tgtEl>
                                          <p:spTgt spid="37"/>
                                        </p:tgtEl>
                                        <p:attrNameLst>
                                          <p:attrName>ppt_w</p:attrName>
                                        </p:attrNameLst>
                                      </p:cBhvr>
                                      <p:tavLst>
                                        <p:tav tm="0">
                                          <p:val>
                                            <p:strVal val="#ppt_w*0.70"/>
                                          </p:val>
                                        </p:tav>
                                        <p:tav tm="100000">
                                          <p:val>
                                            <p:strVal val="#ppt_w"/>
                                          </p:val>
                                        </p:tav>
                                      </p:tavLst>
                                    </p:anim>
                                    <p:anim calcmode="lin" valueType="num">
                                      <p:cBhvr>
                                        <p:cTn id="13" dur="1000" fill="hold"/>
                                        <p:tgtEl>
                                          <p:spTgt spid="37"/>
                                        </p:tgtEl>
                                        <p:attrNameLst>
                                          <p:attrName>ppt_h</p:attrName>
                                        </p:attrNameLst>
                                      </p:cBhvr>
                                      <p:tavLst>
                                        <p:tav tm="0">
                                          <p:val>
                                            <p:strVal val="#ppt_h"/>
                                          </p:val>
                                        </p:tav>
                                        <p:tav tm="100000">
                                          <p:val>
                                            <p:strVal val="#ppt_h"/>
                                          </p:val>
                                        </p:tav>
                                      </p:tavLst>
                                    </p:anim>
                                    <p:animEffect transition="in" filter="fade">
                                      <p:cBhvr>
                                        <p:cTn id="14" dur="1000"/>
                                        <p:tgtEl>
                                          <p:spTgt spid="37"/>
                                        </p:tgtEl>
                                      </p:cBhvr>
                                    </p:animEffect>
                                  </p:childTnLst>
                                </p:cTn>
                              </p:par>
                              <p:par>
                                <p:cTn id="15" presetID="55"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1000" fill="hold"/>
                                        <p:tgtEl>
                                          <p:spTgt spid="38"/>
                                        </p:tgtEl>
                                        <p:attrNameLst>
                                          <p:attrName>ppt_w</p:attrName>
                                        </p:attrNameLst>
                                      </p:cBhvr>
                                      <p:tavLst>
                                        <p:tav tm="0">
                                          <p:val>
                                            <p:strVal val="#ppt_w*0.70"/>
                                          </p:val>
                                        </p:tav>
                                        <p:tav tm="100000">
                                          <p:val>
                                            <p:strVal val="#ppt_w"/>
                                          </p:val>
                                        </p:tav>
                                      </p:tavLst>
                                    </p:anim>
                                    <p:anim calcmode="lin" valueType="num">
                                      <p:cBhvr>
                                        <p:cTn id="18" dur="1000" fill="hold"/>
                                        <p:tgtEl>
                                          <p:spTgt spid="38"/>
                                        </p:tgtEl>
                                        <p:attrNameLst>
                                          <p:attrName>ppt_h</p:attrName>
                                        </p:attrNameLst>
                                      </p:cBhvr>
                                      <p:tavLst>
                                        <p:tav tm="0">
                                          <p:val>
                                            <p:strVal val="#ppt_h"/>
                                          </p:val>
                                        </p:tav>
                                        <p:tav tm="100000">
                                          <p:val>
                                            <p:strVal val="#ppt_h"/>
                                          </p:val>
                                        </p:tav>
                                      </p:tavLst>
                                    </p:anim>
                                    <p:animEffect transition="in" filter="fade">
                                      <p:cBhvr>
                                        <p:cTn id="19" dur="1000"/>
                                        <p:tgtEl>
                                          <p:spTgt spid="38"/>
                                        </p:tgtEl>
                                      </p:cBhvr>
                                    </p:animEffec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37"/>
                                        </p:tgtEl>
                                        <p:attrNameLst>
                                          <p:attrName>r</p:attrName>
                                        </p:attrNameLst>
                                      </p:cBhvr>
                                    </p:animRot>
                                    <p:animRot by="-240000">
                                      <p:cBhvr>
                                        <p:cTn id="22" dur="200" fill="hold">
                                          <p:stCondLst>
                                            <p:cond delay="200"/>
                                          </p:stCondLst>
                                        </p:cTn>
                                        <p:tgtEl>
                                          <p:spTgt spid="37"/>
                                        </p:tgtEl>
                                        <p:attrNameLst>
                                          <p:attrName>r</p:attrName>
                                        </p:attrNameLst>
                                      </p:cBhvr>
                                    </p:animRot>
                                    <p:animRot by="240000">
                                      <p:cBhvr>
                                        <p:cTn id="23" dur="200" fill="hold">
                                          <p:stCondLst>
                                            <p:cond delay="400"/>
                                          </p:stCondLst>
                                        </p:cTn>
                                        <p:tgtEl>
                                          <p:spTgt spid="37"/>
                                        </p:tgtEl>
                                        <p:attrNameLst>
                                          <p:attrName>r</p:attrName>
                                        </p:attrNameLst>
                                      </p:cBhvr>
                                    </p:animRot>
                                    <p:animRot by="-240000">
                                      <p:cBhvr>
                                        <p:cTn id="24" dur="200" fill="hold">
                                          <p:stCondLst>
                                            <p:cond delay="600"/>
                                          </p:stCondLst>
                                        </p:cTn>
                                        <p:tgtEl>
                                          <p:spTgt spid="37"/>
                                        </p:tgtEl>
                                        <p:attrNameLst>
                                          <p:attrName>r</p:attrName>
                                        </p:attrNameLst>
                                      </p:cBhvr>
                                    </p:animRot>
                                    <p:animRot by="120000">
                                      <p:cBhvr>
                                        <p:cTn id="25" dur="200" fill="hold">
                                          <p:stCondLst>
                                            <p:cond delay="800"/>
                                          </p:stCondLst>
                                        </p:cTn>
                                        <p:tgtEl>
                                          <p:spTgt spid="37"/>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38"/>
                                        </p:tgtEl>
                                        <p:attrNameLst>
                                          <p:attrName>r</p:attrName>
                                        </p:attrNameLst>
                                      </p:cBhvr>
                                    </p:animRot>
                                    <p:animRot by="-240000">
                                      <p:cBhvr>
                                        <p:cTn id="28" dur="200" fill="hold">
                                          <p:stCondLst>
                                            <p:cond delay="200"/>
                                          </p:stCondLst>
                                        </p:cTn>
                                        <p:tgtEl>
                                          <p:spTgt spid="38"/>
                                        </p:tgtEl>
                                        <p:attrNameLst>
                                          <p:attrName>r</p:attrName>
                                        </p:attrNameLst>
                                      </p:cBhvr>
                                    </p:animRot>
                                    <p:animRot by="240000">
                                      <p:cBhvr>
                                        <p:cTn id="29" dur="200" fill="hold">
                                          <p:stCondLst>
                                            <p:cond delay="400"/>
                                          </p:stCondLst>
                                        </p:cTn>
                                        <p:tgtEl>
                                          <p:spTgt spid="38"/>
                                        </p:tgtEl>
                                        <p:attrNameLst>
                                          <p:attrName>r</p:attrName>
                                        </p:attrNameLst>
                                      </p:cBhvr>
                                    </p:animRot>
                                    <p:animRot by="-240000">
                                      <p:cBhvr>
                                        <p:cTn id="30" dur="200" fill="hold">
                                          <p:stCondLst>
                                            <p:cond delay="600"/>
                                          </p:stCondLst>
                                        </p:cTn>
                                        <p:tgtEl>
                                          <p:spTgt spid="38"/>
                                        </p:tgtEl>
                                        <p:attrNameLst>
                                          <p:attrName>r</p:attrName>
                                        </p:attrNameLst>
                                      </p:cBhvr>
                                    </p:animRot>
                                    <p:animRot by="120000">
                                      <p:cBhvr>
                                        <p:cTn id="31"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BBD8E-53B9-B0E1-7126-D7689FD9573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AE37EA-3124-EBD7-9358-DBB50A3B268C}"/>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55173480-3666-1C27-4838-3639DCF88FFD}"/>
              </a:ext>
            </a:extLst>
          </p:cNvPr>
          <p:cNvGrpSpPr/>
          <p:nvPr/>
        </p:nvGrpSpPr>
        <p:grpSpPr>
          <a:xfrm>
            <a:off x="1281074" y="699783"/>
            <a:ext cx="15725851" cy="4559114"/>
            <a:chOff x="0" y="0"/>
            <a:chExt cx="3000431" cy="1200754"/>
          </a:xfrm>
        </p:grpSpPr>
        <p:sp>
          <p:nvSpPr>
            <p:cNvPr id="4" name="Freeform 4">
              <a:extLst>
                <a:ext uri="{FF2B5EF4-FFF2-40B4-BE49-F238E27FC236}">
                  <a16:creationId xmlns:a16="http://schemas.microsoft.com/office/drawing/2014/main" id="{2C4E9E8D-5D48-763A-E138-650CCC5B2B84}"/>
                </a:ext>
              </a:extLst>
            </p:cNvPr>
            <p:cNvSpPr/>
            <p:nvPr/>
          </p:nvSpPr>
          <p:spPr>
            <a:xfrm>
              <a:off x="0" y="0"/>
              <a:ext cx="3000431"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5EE8D74B-5B2B-782C-6D60-96A0475E68C0}"/>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latin typeface="UTM Cooper Black" panose="02040603050506020204" pitchFamily="18"/>
              </a:endParaRPr>
            </a:p>
          </p:txBody>
        </p:sp>
      </p:grpSp>
      <p:sp>
        <p:nvSpPr>
          <p:cNvPr id="7" name="Freeform 7">
            <a:extLst>
              <a:ext uri="{FF2B5EF4-FFF2-40B4-BE49-F238E27FC236}">
                <a16:creationId xmlns:a16="http://schemas.microsoft.com/office/drawing/2014/main" id="{75C5D902-0DB3-DFD6-4B74-F600136DDDCE}"/>
              </a:ext>
            </a:extLst>
          </p:cNvPr>
          <p:cNvSpPr/>
          <p:nvPr/>
        </p:nvSpPr>
        <p:spPr>
          <a:xfrm flipH="1">
            <a:off x="-422561" y="5437686"/>
            <a:ext cx="5925818" cy="4794526"/>
          </a:xfrm>
          <a:custGeom>
            <a:avLst/>
            <a:gdLst/>
            <a:ahLst/>
            <a:cxnLst/>
            <a:rect l="l" t="t" r="r" b="b"/>
            <a:pathLst>
              <a:path w="5925818" h="4794526">
                <a:moveTo>
                  <a:pt x="5925818" y="0"/>
                </a:moveTo>
                <a:lnTo>
                  <a:pt x="0" y="0"/>
                </a:lnTo>
                <a:lnTo>
                  <a:pt x="0" y="4794526"/>
                </a:lnTo>
                <a:lnTo>
                  <a:pt x="5925818" y="4794526"/>
                </a:lnTo>
                <a:lnTo>
                  <a:pt x="5925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a:extLst>
              <a:ext uri="{FF2B5EF4-FFF2-40B4-BE49-F238E27FC236}">
                <a16:creationId xmlns:a16="http://schemas.microsoft.com/office/drawing/2014/main" id="{8F39D30E-149D-7435-D660-48B5012BFFB3}"/>
              </a:ext>
            </a:extLst>
          </p:cNvPr>
          <p:cNvSpPr/>
          <p:nvPr/>
        </p:nvSpPr>
        <p:spPr>
          <a:xfrm rot="-966297">
            <a:off x="-420647" y="668921"/>
            <a:ext cx="3403437" cy="1280930"/>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4">
            <a:extLst>
              <a:ext uri="{FF2B5EF4-FFF2-40B4-BE49-F238E27FC236}">
                <a16:creationId xmlns:a16="http://schemas.microsoft.com/office/drawing/2014/main" id="{DC76B7B7-FFFE-3274-F2C4-0ECE77E67674}"/>
              </a:ext>
            </a:extLst>
          </p:cNvPr>
          <p:cNvSpPr txBox="1"/>
          <p:nvPr/>
        </p:nvSpPr>
        <p:spPr>
          <a:xfrm>
            <a:off x="5530172" y="8033418"/>
            <a:ext cx="12072027" cy="1015663"/>
          </a:xfrm>
          <a:prstGeom prst="rect">
            <a:avLst/>
          </a:prstGeom>
          <a:solidFill>
            <a:schemeClr val="bg1"/>
          </a:solidFill>
          <a:ln>
            <a:solidFill>
              <a:schemeClr val="tx1"/>
            </a:solidFill>
          </a:ln>
        </p:spPr>
        <p:txBody>
          <a:bodyPr wrap="square" rtlCol="0">
            <a:spAutoFit/>
          </a:bodyPr>
          <a:lstStyle/>
          <a:p>
            <a:r>
              <a:rPr lang="en-VN" sz="6000" b="1" dirty="0">
                <a:latin typeface="UTM Avo" panose="02040603050506020204" pitchFamily="18"/>
              </a:rPr>
              <a:t>Câu 2: Bạn đã ăn cơm chưa </a:t>
            </a:r>
            <a:r>
              <a:rPr lang="en-VN" sz="6000" b="1" dirty="0">
                <a:solidFill>
                  <a:srgbClr val="FF0000"/>
                </a:solidFill>
                <a:latin typeface="UTM Avo" panose="02040603050506020204" pitchFamily="18"/>
              </a:rPr>
              <a:t>?</a:t>
            </a:r>
          </a:p>
        </p:txBody>
      </p:sp>
      <p:pic>
        <p:nvPicPr>
          <p:cNvPr id="18" name="Picture 17">
            <a:extLst>
              <a:ext uri="{FF2B5EF4-FFF2-40B4-BE49-F238E27FC236}">
                <a16:creationId xmlns:a16="http://schemas.microsoft.com/office/drawing/2014/main" id="{EAF42FF6-947E-1EB0-0FCF-D7B7DB47A8A5}"/>
              </a:ext>
            </a:extLst>
          </p:cNvPr>
          <p:cNvPicPr>
            <a:picLocks noChangeAspect="1"/>
          </p:cNvPicPr>
          <p:nvPr/>
        </p:nvPicPr>
        <p:blipFill>
          <a:blip r:embed="rId9"/>
          <a:stretch>
            <a:fillRect/>
          </a:stretch>
        </p:blipFill>
        <p:spPr>
          <a:xfrm>
            <a:off x="-1519581" y="5271259"/>
            <a:ext cx="25576260" cy="2594693"/>
          </a:xfrm>
          <a:prstGeom prst="rect">
            <a:avLst/>
          </a:prstGeom>
        </p:spPr>
      </p:pic>
      <p:pic>
        <p:nvPicPr>
          <p:cNvPr id="19" name="Picture 18">
            <a:hlinkClick r:id="rId10" action="ppaction://hlinksldjump"/>
            <a:extLst>
              <a:ext uri="{FF2B5EF4-FFF2-40B4-BE49-F238E27FC236}">
                <a16:creationId xmlns:a16="http://schemas.microsoft.com/office/drawing/2014/main" id="{57530114-A71E-9621-A10A-E24CDCF75895}"/>
              </a:ext>
            </a:extLst>
          </p:cNvPr>
          <p:cNvPicPr>
            <a:picLocks noChangeAspect="1"/>
          </p:cNvPicPr>
          <p:nvPr/>
        </p:nvPicPr>
        <p:blipFill>
          <a:blip r:embed="rId11"/>
          <a:stretch>
            <a:fillRect/>
          </a:stretch>
        </p:blipFill>
        <p:spPr>
          <a:xfrm>
            <a:off x="1731289" y="783517"/>
            <a:ext cx="14825420" cy="4559113"/>
          </a:xfrm>
          <a:prstGeom prst="rect">
            <a:avLst/>
          </a:prstGeom>
        </p:spPr>
      </p:pic>
    </p:spTree>
    <p:extLst>
      <p:ext uri="{BB962C8B-B14F-4D97-AF65-F5344CB8AC3E}">
        <p14:creationId xmlns:p14="http://schemas.microsoft.com/office/powerpoint/2010/main" val="376610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5A3B0-91D3-C766-056A-EE2DC5CFE0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1E877B-C1AC-9DFC-41E5-104174458905}"/>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864E5912-BCE3-254A-92E2-C72E870D6AC5}"/>
              </a:ext>
            </a:extLst>
          </p:cNvPr>
          <p:cNvGrpSpPr/>
          <p:nvPr/>
        </p:nvGrpSpPr>
        <p:grpSpPr>
          <a:xfrm>
            <a:off x="1281074" y="699783"/>
            <a:ext cx="15725851" cy="4559114"/>
            <a:chOff x="0" y="0"/>
            <a:chExt cx="3000431" cy="1200754"/>
          </a:xfrm>
        </p:grpSpPr>
        <p:sp>
          <p:nvSpPr>
            <p:cNvPr id="4" name="Freeform 4">
              <a:extLst>
                <a:ext uri="{FF2B5EF4-FFF2-40B4-BE49-F238E27FC236}">
                  <a16:creationId xmlns:a16="http://schemas.microsoft.com/office/drawing/2014/main" id="{C92E1D7A-FA2B-C851-A032-EE8263BCE2AA}"/>
                </a:ext>
              </a:extLst>
            </p:cNvPr>
            <p:cNvSpPr/>
            <p:nvPr/>
          </p:nvSpPr>
          <p:spPr>
            <a:xfrm>
              <a:off x="0" y="0"/>
              <a:ext cx="3000431"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D2C6B8C2-94D9-7C78-1A29-718E8CDA385F}"/>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49D0FB34-57ED-5C31-EDA7-DE875030EED0}"/>
              </a:ext>
            </a:extLst>
          </p:cNvPr>
          <p:cNvSpPr/>
          <p:nvPr/>
        </p:nvSpPr>
        <p:spPr>
          <a:xfrm rot="-966297">
            <a:off x="-1783855" y="3228235"/>
            <a:ext cx="5126127" cy="1598656"/>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74F12501-B0EB-6172-6D3D-01990AE9AB47}"/>
              </a:ext>
            </a:extLst>
          </p:cNvPr>
          <p:cNvSpPr/>
          <p:nvPr/>
        </p:nvSpPr>
        <p:spPr>
          <a:xfrm flipH="1">
            <a:off x="-267282" y="5253454"/>
            <a:ext cx="6179420" cy="4928024"/>
          </a:xfrm>
          <a:custGeom>
            <a:avLst/>
            <a:gdLst/>
            <a:ahLst/>
            <a:cxnLst/>
            <a:rect l="l" t="t" r="r" b="b"/>
            <a:pathLst>
              <a:path w="4520206" h="3303860">
                <a:moveTo>
                  <a:pt x="4520206" y="0"/>
                </a:moveTo>
                <a:lnTo>
                  <a:pt x="0" y="0"/>
                </a:lnTo>
                <a:lnTo>
                  <a:pt x="0" y="3303859"/>
                </a:lnTo>
                <a:lnTo>
                  <a:pt x="4520206" y="3303859"/>
                </a:lnTo>
                <a:lnTo>
                  <a:pt x="4520206"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9" name="Picture 8">
            <a:hlinkClick r:id="rId9" action="ppaction://hlinksldjump"/>
            <a:extLst>
              <a:ext uri="{FF2B5EF4-FFF2-40B4-BE49-F238E27FC236}">
                <a16:creationId xmlns:a16="http://schemas.microsoft.com/office/drawing/2014/main" id="{CD90F328-A9EC-646D-2C15-A8FF7D5D3406}"/>
              </a:ext>
            </a:extLst>
          </p:cNvPr>
          <p:cNvPicPr>
            <a:picLocks noChangeAspect="1"/>
          </p:cNvPicPr>
          <p:nvPr/>
        </p:nvPicPr>
        <p:blipFill>
          <a:blip r:embed="rId10"/>
          <a:stretch>
            <a:fillRect/>
          </a:stretch>
        </p:blipFill>
        <p:spPr>
          <a:xfrm>
            <a:off x="1281074" y="699783"/>
            <a:ext cx="15725851" cy="4477284"/>
          </a:xfrm>
          <a:prstGeom prst="rect">
            <a:avLst/>
          </a:prstGeom>
        </p:spPr>
      </p:pic>
      <p:sp>
        <p:nvSpPr>
          <p:cNvPr id="10" name="Freeform 5">
            <a:extLst>
              <a:ext uri="{FF2B5EF4-FFF2-40B4-BE49-F238E27FC236}">
                <a16:creationId xmlns:a16="http://schemas.microsoft.com/office/drawing/2014/main" id="{9C06EB68-BC05-073A-E280-F13CDD9219CF}"/>
              </a:ext>
            </a:extLst>
          </p:cNvPr>
          <p:cNvSpPr/>
          <p:nvPr/>
        </p:nvSpPr>
        <p:spPr>
          <a:xfrm>
            <a:off x="11576229" y="5253454"/>
            <a:ext cx="6711771" cy="4930101"/>
          </a:xfrm>
          <a:custGeom>
            <a:avLst/>
            <a:gdLst/>
            <a:ahLst/>
            <a:cxnLst/>
            <a:rect l="l" t="t" r="r" b="b"/>
            <a:pathLst>
              <a:path w="6711771" h="4930101">
                <a:moveTo>
                  <a:pt x="0" y="0"/>
                </a:moveTo>
                <a:lnTo>
                  <a:pt x="6711770" y="0"/>
                </a:lnTo>
                <a:lnTo>
                  <a:pt x="6711770" y="4930101"/>
                </a:lnTo>
                <a:lnTo>
                  <a:pt x="0" y="49301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356727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7D711-E134-B2F4-05DF-89B83EAD51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BECFA72-06D7-988C-0A3A-3A2780DF370A}"/>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5BAF6680-F347-C718-007E-3AB3BFEBCC90}"/>
              </a:ext>
            </a:extLst>
          </p:cNvPr>
          <p:cNvGrpSpPr/>
          <p:nvPr/>
        </p:nvGrpSpPr>
        <p:grpSpPr>
          <a:xfrm>
            <a:off x="381001" y="276785"/>
            <a:ext cx="17602198" cy="9310432"/>
            <a:chOff x="-165317" y="-57150"/>
            <a:chExt cx="3233008" cy="1257904"/>
          </a:xfrm>
        </p:grpSpPr>
        <p:sp>
          <p:nvSpPr>
            <p:cNvPr id="4" name="Freeform 4">
              <a:extLst>
                <a:ext uri="{FF2B5EF4-FFF2-40B4-BE49-F238E27FC236}">
                  <a16:creationId xmlns:a16="http://schemas.microsoft.com/office/drawing/2014/main" id="{9E0F4514-61FC-3C0B-D2E3-A2891635CDC0}"/>
                </a:ext>
              </a:extLst>
            </p:cNvPr>
            <p:cNvSpPr/>
            <p:nvPr/>
          </p:nvSpPr>
          <p:spPr>
            <a:xfrm>
              <a:off x="-165317" y="0"/>
              <a:ext cx="3233008"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80D20C20-30D5-2581-15D3-C3C6356ACA94}"/>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E9A8922E-14BF-750A-0284-E88A86EEFD70}"/>
              </a:ext>
            </a:extLst>
          </p:cNvPr>
          <p:cNvSpPr/>
          <p:nvPr/>
        </p:nvSpPr>
        <p:spPr>
          <a:xfrm rot="-966297">
            <a:off x="-2083632" y="1415390"/>
            <a:ext cx="3403437" cy="1280930"/>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11">
            <a:hlinkClick r:id="rId7" action="ppaction://hlinksldjump"/>
            <a:extLst>
              <a:ext uri="{FF2B5EF4-FFF2-40B4-BE49-F238E27FC236}">
                <a16:creationId xmlns:a16="http://schemas.microsoft.com/office/drawing/2014/main" id="{AC764B38-0548-1A16-E104-05E2411D6FB5}"/>
              </a:ext>
            </a:extLst>
          </p:cNvPr>
          <p:cNvSpPr/>
          <p:nvPr/>
        </p:nvSpPr>
        <p:spPr>
          <a:xfrm>
            <a:off x="3991324" y="5144204"/>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12">
            <a:hlinkClick r:id="rId10" action="ppaction://hlinksldjump"/>
            <a:extLst>
              <a:ext uri="{FF2B5EF4-FFF2-40B4-BE49-F238E27FC236}">
                <a16:creationId xmlns:a16="http://schemas.microsoft.com/office/drawing/2014/main" id="{E2D15BB6-2185-826A-4EB9-5D07347B02CF}"/>
              </a:ext>
            </a:extLst>
          </p:cNvPr>
          <p:cNvSpPr/>
          <p:nvPr/>
        </p:nvSpPr>
        <p:spPr>
          <a:xfrm>
            <a:off x="9640609" y="4487113"/>
            <a:ext cx="3591771" cy="4771891"/>
          </a:xfrm>
          <a:custGeom>
            <a:avLst/>
            <a:gdLst/>
            <a:ahLst/>
            <a:cxnLst/>
            <a:rect l="l" t="t" r="r" b="b"/>
            <a:pathLst>
              <a:path w="3240698" h="4168100">
                <a:moveTo>
                  <a:pt x="0" y="0"/>
                </a:moveTo>
                <a:lnTo>
                  <a:pt x="3240698" y="0"/>
                </a:lnTo>
                <a:lnTo>
                  <a:pt x="3240698" y="4168100"/>
                </a:lnTo>
                <a:lnTo>
                  <a:pt x="0" y="4168100"/>
                </a:lnTo>
                <a:lnTo>
                  <a:pt x="0" y="0"/>
                </a:lnTo>
                <a:close/>
              </a:path>
            </a:pathLst>
          </a:custGeom>
          <a:blipFill>
            <a:blip r:embed="rId11"/>
            <a:stretch>
              <a:fillRect/>
            </a:stretch>
          </a:blipFill>
        </p:spPr>
      </p:sp>
      <p:sp>
        <p:nvSpPr>
          <p:cNvPr id="9" name="TextBox 8">
            <a:extLst>
              <a:ext uri="{FF2B5EF4-FFF2-40B4-BE49-F238E27FC236}">
                <a16:creationId xmlns:a16="http://schemas.microsoft.com/office/drawing/2014/main" id="{B0D25F23-E8CD-4282-35F1-6BFF3594773D}"/>
              </a:ext>
            </a:extLst>
          </p:cNvPr>
          <p:cNvSpPr txBox="1"/>
          <p:nvPr/>
        </p:nvSpPr>
        <p:spPr>
          <a:xfrm>
            <a:off x="1281075" y="3143238"/>
            <a:ext cx="15025725" cy="1015663"/>
          </a:xfrm>
          <a:prstGeom prst="rect">
            <a:avLst/>
          </a:prstGeom>
          <a:solidFill>
            <a:schemeClr val="bg1"/>
          </a:solidFill>
          <a:ln>
            <a:solidFill>
              <a:schemeClr val="tx1"/>
            </a:solidFill>
          </a:ln>
        </p:spPr>
        <p:txBody>
          <a:bodyPr wrap="square" rtlCol="0">
            <a:spAutoFit/>
          </a:bodyPr>
          <a:lstStyle/>
          <a:p>
            <a:r>
              <a:rPr lang="en-VN" sz="6000" b="1" dirty="0">
                <a:latin typeface="UTM Avo" panose="02040603050506020204" pitchFamily="18"/>
              </a:rPr>
              <a:t>Câu 3: Tôi học bài, và em tôi xem tivi</a:t>
            </a:r>
          </a:p>
        </p:txBody>
      </p:sp>
      <p:sp>
        <p:nvSpPr>
          <p:cNvPr id="12" name="TextBox 11">
            <a:extLst>
              <a:ext uri="{FF2B5EF4-FFF2-40B4-BE49-F238E27FC236}">
                <a16:creationId xmlns:a16="http://schemas.microsoft.com/office/drawing/2014/main" id="{8C41BD5D-C8C5-6BF4-A6E4-CDA5059EB36C}"/>
              </a:ext>
            </a:extLst>
          </p:cNvPr>
          <p:cNvSpPr txBox="1"/>
          <p:nvPr/>
        </p:nvSpPr>
        <p:spPr>
          <a:xfrm>
            <a:off x="16408268" y="3143237"/>
            <a:ext cx="1197313" cy="1015663"/>
          </a:xfrm>
          <a:prstGeom prst="rect">
            <a:avLst/>
          </a:prstGeom>
          <a:solidFill>
            <a:schemeClr val="bg1"/>
          </a:solidFill>
          <a:ln>
            <a:solidFill>
              <a:schemeClr val="tx1"/>
            </a:solidFill>
          </a:ln>
        </p:spPr>
        <p:txBody>
          <a:bodyPr wrap="square" rtlCol="0">
            <a:spAutoFit/>
          </a:bodyPr>
          <a:lstStyle/>
          <a:p>
            <a:pPr algn="ctr"/>
            <a:r>
              <a:rPr lang="en-VN" sz="6000" b="1" dirty="0">
                <a:solidFill>
                  <a:srgbClr val="FF0000"/>
                </a:solidFill>
                <a:latin typeface="UTM Avo" panose="02040603050506020204" pitchFamily="18"/>
              </a:rPr>
              <a:t>..</a:t>
            </a:r>
          </a:p>
        </p:txBody>
      </p:sp>
      <p:sp>
        <p:nvSpPr>
          <p:cNvPr id="13" name="TextBox 12">
            <a:extLst>
              <a:ext uri="{FF2B5EF4-FFF2-40B4-BE49-F238E27FC236}">
                <a16:creationId xmlns:a16="http://schemas.microsoft.com/office/drawing/2014/main" id="{F15E0D70-DF30-1705-D196-B5F002CA7B30}"/>
              </a:ext>
            </a:extLst>
          </p:cNvPr>
          <p:cNvSpPr txBox="1"/>
          <p:nvPr/>
        </p:nvSpPr>
        <p:spPr>
          <a:xfrm>
            <a:off x="1281074" y="911333"/>
            <a:ext cx="16335925" cy="2092881"/>
          </a:xfrm>
          <a:prstGeom prst="rect">
            <a:avLst/>
          </a:prstGeom>
          <a:noFill/>
        </p:spPr>
        <p:txBody>
          <a:bodyPr wrap="square" rtlCol="0">
            <a:spAutoFit/>
          </a:bodyPr>
          <a:lstStyle/>
          <a:p>
            <a:pPr algn="just"/>
            <a:r>
              <a:rPr lang="en-VN" sz="6500" b="1" dirty="0">
                <a:solidFill>
                  <a:srgbClr val="FF0000"/>
                </a:solidFill>
                <a:latin typeface="UTM Avo" panose="02040603050506020204" pitchFamily="18"/>
              </a:rPr>
              <a:t>Chọn hình thích hợp để điền vào chỗ trống.</a:t>
            </a:r>
          </a:p>
        </p:txBody>
      </p:sp>
    </p:spTree>
    <p:extLst>
      <p:ext uri="{BB962C8B-B14F-4D97-AF65-F5344CB8AC3E}">
        <p14:creationId xmlns:p14="http://schemas.microsoft.com/office/powerpoint/2010/main" val="187128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3612F-C99E-8DCC-F288-0015AC57241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3129763-DFF6-0259-8D8F-7A4E454B683B}"/>
              </a:ext>
            </a:extLst>
          </p:cNvPr>
          <p:cNvSpPr/>
          <p:nvPr/>
        </p:nvSpPr>
        <p:spPr>
          <a:xfrm>
            <a:off x="-3616367" y="-7650879"/>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DA598BA3-0EB7-B394-5BBE-517544F3A8EF}"/>
              </a:ext>
            </a:extLst>
          </p:cNvPr>
          <p:cNvGrpSpPr/>
          <p:nvPr/>
        </p:nvGrpSpPr>
        <p:grpSpPr>
          <a:xfrm>
            <a:off x="1281074" y="699783"/>
            <a:ext cx="15725851" cy="4559114"/>
            <a:chOff x="0" y="0"/>
            <a:chExt cx="3000431" cy="1200754"/>
          </a:xfrm>
        </p:grpSpPr>
        <p:sp>
          <p:nvSpPr>
            <p:cNvPr id="4" name="Freeform 4">
              <a:extLst>
                <a:ext uri="{FF2B5EF4-FFF2-40B4-BE49-F238E27FC236}">
                  <a16:creationId xmlns:a16="http://schemas.microsoft.com/office/drawing/2014/main" id="{6DE087F4-95E5-3503-CB6C-B45269B2CEF5}"/>
                </a:ext>
              </a:extLst>
            </p:cNvPr>
            <p:cNvSpPr/>
            <p:nvPr/>
          </p:nvSpPr>
          <p:spPr>
            <a:xfrm>
              <a:off x="0" y="0"/>
              <a:ext cx="3000431"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4CF7BCD1-980D-557F-4E1A-44223463FEA8}"/>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latin typeface="UTM Cooper Black" panose="02040603050506020204" pitchFamily="18"/>
              </a:endParaRPr>
            </a:p>
          </p:txBody>
        </p:sp>
      </p:grpSp>
      <p:sp>
        <p:nvSpPr>
          <p:cNvPr id="7" name="Freeform 7">
            <a:extLst>
              <a:ext uri="{FF2B5EF4-FFF2-40B4-BE49-F238E27FC236}">
                <a16:creationId xmlns:a16="http://schemas.microsoft.com/office/drawing/2014/main" id="{22DA43C3-21F2-1A42-EE4E-5A6CF6D0BCD1}"/>
              </a:ext>
            </a:extLst>
          </p:cNvPr>
          <p:cNvSpPr/>
          <p:nvPr/>
        </p:nvSpPr>
        <p:spPr>
          <a:xfrm flipH="1">
            <a:off x="-422561" y="5437686"/>
            <a:ext cx="5925818" cy="4794526"/>
          </a:xfrm>
          <a:custGeom>
            <a:avLst/>
            <a:gdLst/>
            <a:ahLst/>
            <a:cxnLst/>
            <a:rect l="l" t="t" r="r" b="b"/>
            <a:pathLst>
              <a:path w="5925818" h="4794526">
                <a:moveTo>
                  <a:pt x="5925818" y="0"/>
                </a:moveTo>
                <a:lnTo>
                  <a:pt x="0" y="0"/>
                </a:lnTo>
                <a:lnTo>
                  <a:pt x="0" y="4794526"/>
                </a:lnTo>
                <a:lnTo>
                  <a:pt x="5925818" y="4794526"/>
                </a:lnTo>
                <a:lnTo>
                  <a:pt x="5925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a:extLst>
              <a:ext uri="{FF2B5EF4-FFF2-40B4-BE49-F238E27FC236}">
                <a16:creationId xmlns:a16="http://schemas.microsoft.com/office/drawing/2014/main" id="{81CA454B-9CC0-A0DA-1319-9653134A73A5}"/>
              </a:ext>
            </a:extLst>
          </p:cNvPr>
          <p:cNvSpPr/>
          <p:nvPr/>
        </p:nvSpPr>
        <p:spPr>
          <a:xfrm rot="-966297">
            <a:off x="-420647" y="668921"/>
            <a:ext cx="3403437" cy="1280930"/>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4">
            <a:extLst>
              <a:ext uri="{FF2B5EF4-FFF2-40B4-BE49-F238E27FC236}">
                <a16:creationId xmlns:a16="http://schemas.microsoft.com/office/drawing/2014/main" id="{33000A88-405F-F640-E05D-481427167696}"/>
              </a:ext>
            </a:extLst>
          </p:cNvPr>
          <p:cNvSpPr txBox="1"/>
          <p:nvPr/>
        </p:nvSpPr>
        <p:spPr>
          <a:xfrm>
            <a:off x="5530171" y="7772206"/>
            <a:ext cx="12072027" cy="1938992"/>
          </a:xfrm>
          <a:prstGeom prst="rect">
            <a:avLst/>
          </a:prstGeom>
          <a:solidFill>
            <a:schemeClr val="bg1"/>
          </a:solidFill>
          <a:ln>
            <a:solidFill>
              <a:schemeClr val="tx1"/>
            </a:solidFill>
          </a:ln>
        </p:spPr>
        <p:txBody>
          <a:bodyPr wrap="square" rtlCol="0">
            <a:spAutoFit/>
          </a:bodyPr>
          <a:lstStyle/>
          <a:p>
            <a:pPr algn="just"/>
            <a:r>
              <a:rPr lang="en-VN" sz="6000" b="1" dirty="0">
                <a:latin typeface="UTM Avo" panose="02040603050506020204" pitchFamily="18"/>
              </a:rPr>
              <a:t>Câu 3: Tôi học bài, và em tôi xem tivi</a:t>
            </a:r>
            <a:r>
              <a:rPr lang="en-VN" sz="6000" b="1" dirty="0">
                <a:solidFill>
                  <a:srgbClr val="FF0000"/>
                </a:solidFill>
                <a:latin typeface="UTM Avo" panose="02040603050506020204" pitchFamily="18"/>
              </a:rPr>
              <a:t>.</a:t>
            </a:r>
          </a:p>
        </p:txBody>
      </p:sp>
      <p:pic>
        <p:nvPicPr>
          <p:cNvPr id="18" name="Picture 17">
            <a:extLst>
              <a:ext uri="{FF2B5EF4-FFF2-40B4-BE49-F238E27FC236}">
                <a16:creationId xmlns:a16="http://schemas.microsoft.com/office/drawing/2014/main" id="{7CCC7B38-7A5B-0FFC-E6B8-1AE697000FE8}"/>
              </a:ext>
            </a:extLst>
          </p:cNvPr>
          <p:cNvPicPr>
            <a:picLocks noChangeAspect="1"/>
          </p:cNvPicPr>
          <p:nvPr/>
        </p:nvPicPr>
        <p:blipFill>
          <a:blip r:embed="rId9"/>
          <a:stretch>
            <a:fillRect/>
          </a:stretch>
        </p:blipFill>
        <p:spPr>
          <a:xfrm>
            <a:off x="-1221945" y="5177513"/>
            <a:ext cx="25576260" cy="2594693"/>
          </a:xfrm>
          <a:prstGeom prst="rect">
            <a:avLst/>
          </a:prstGeom>
        </p:spPr>
      </p:pic>
      <p:pic>
        <p:nvPicPr>
          <p:cNvPr id="19" name="Picture 18">
            <a:hlinkClick r:id="rId10" action="ppaction://hlinksldjump"/>
            <a:extLst>
              <a:ext uri="{FF2B5EF4-FFF2-40B4-BE49-F238E27FC236}">
                <a16:creationId xmlns:a16="http://schemas.microsoft.com/office/drawing/2014/main" id="{9ADC7629-A864-2AB7-685C-868E048893DF}"/>
              </a:ext>
            </a:extLst>
          </p:cNvPr>
          <p:cNvPicPr>
            <a:picLocks noChangeAspect="1"/>
          </p:cNvPicPr>
          <p:nvPr/>
        </p:nvPicPr>
        <p:blipFill>
          <a:blip r:embed="rId11"/>
          <a:stretch>
            <a:fillRect/>
          </a:stretch>
        </p:blipFill>
        <p:spPr>
          <a:xfrm>
            <a:off x="1731289" y="783517"/>
            <a:ext cx="14825420" cy="4559113"/>
          </a:xfrm>
          <a:prstGeom prst="rect">
            <a:avLst/>
          </a:prstGeom>
        </p:spPr>
      </p:pic>
    </p:spTree>
    <p:extLst>
      <p:ext uri="{BB962C8B-B14F-4D97-AF65-F5344CB8AC3E}">
        <p14:creationId xmlns:p14="http://schemas.microsoft.com/office/powerpoint/2010/main" val="207108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CE1F0-8A35-4755-21FD-6FFAAD8530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329F55-1F66-0043-8E12-646F534A8BA5}"/>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0834DCEE-212E-36B0-8947-0BA2E5EDBCFD}"/>
              </a:ext>
            </a:extLst>
          </p:cNvPr>
          <p:cNvGrpSpPr/>
          <p:nvPr/>
        </p:nvGrpSpPr>
        <p:grpSpPr>
          <a:xfrm>
            <a:off x="1281074" y="699783"/>
            <a:ext cx="15725851" cy="4559114"/>
            <a:chOff x="0" y="0"/>
            <a:chExt cx="3000431" cy="1200754"/>
          </a:xfrm>
        </p:grpSpPr>
        <p:sp>
          <p:nvSpPr>
            <p:cNvPr id="4" name="Freeform 4">
              <a:extLst>
                <a:ext uri="{FF2B5EF4-FFF2-40B4-BE49-F238E27FC236}">
                  <a16:creationId xmlns:a16="http://schemas.microsoft.com/office/drawing/2014/main" id="{B772E78A-3B5E-CE11-434A-FE7D1F48D338}"/>
                </a:ext>
              </a:extLst>
            </p:cNvPr>
            <p:cNvSpPr/>
            <p:nvPr/>
          </p:nvSpPr>
          <p:spPr>
            <a:xfrm>
              <a:off x="0" y="0"/>
              <a:ext cx="3000431"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598DCA4A-4208-E19B-18C3-F7C46AB35B16}"/>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346336AE-040F-6249-11F8-F0C1E8FFD37E}"/>
              </a:ext>
            </a:extLst>
          </p:cNvPr>
          <p:cNvSpPr/>
          <p:nvPr/>
        </p:nvSpPr>
        <p:spPr>
          <a:xfrm rot="-966297">
            <a:off x="-1783855" y="3228235"/>
            <a:ext cx="5126127" cy="1598656"/>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CF4D3329-E6A4-10E8-E255-B4B068993DF3}"/>
              </a:ext>
            </a:extLst>
          </p:cNvPr>
          <p:cNvSpPr/>
          <p:nvPr/>
        </p:nvSpPr>
        <p:spPr>
          <a:xfrm flipH="1">
            <a:off x="-267282" y="5253454"/>
            <a:ext cx="6179420" cy="4928024"/>
          </a:xfrm>
          <a:custGeom>
            <a:avLst/>
            <a:gdLst/>
            <a:ahLst/>
            <a:cxnLst/>
            <a:rect l="l" t="t" r="r" b="b"/>
            <a:pathLst>
              <a:path w="4520206" h="3303860">
                <a:moveTo>
                  <a:pt x="4520206" y="0"/>
                </a:moveTo>
                <a:lnTo>
                  <a:pt x="0" y="0"/>
                </a:lnTo>
                <a:lnTo>
                  <a:pt x="0" y="3303859"/>
                </a:lnTo>
                <a:lnTo>
                  <a:pt x="4520206" y="3303859"/>
                </a:lnTo>
                <a:lnTo>
                  <a:pt x="4520206"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9" name="Picture 8">
            <a:hlinkClick r:id="rId9" action="ppaction://hlinksldjump"/>
            <a:extLst>
              <a:ext uri="{FF2B5EF4-FFF2-40B4-BE49-F238E27FC236}">
                <a16:creationId xmlns:a16="http://schemas.microsoft.com/office/drawing/2014/main" id="{85D5ABA3-187B-32DC-54DB-623E32AC119C}"/>
              </a:ext>
            </a:extLst>
          </p:cNvPr>
          <p:cNvPicPr>
            <a:picLocks noChangeAspect="1"/>
          </p:cNvPicPr>
          <p:nvPr/>
        </p:nvPicPr>
        <p:blipFill>
          <a:blip r:embed="rId10"/>
          <a:stretch>
            <a:fillRect/>
          </a:stretch>
        </p:blipFill>
        <p:spPr>
          <a:xfrm>
            <a:off x="1281074" y="699783"/>
            <a:ext cx="15725851" cy="4477284"/>
          </a:xfrm>
          <a:prstGeom prst="rect">
            <a:avLst/>
          </a:prstGeom>
        </p:spPr>
      </p:pic>
      <p:sp>
        <p:nvSpPr>
          <p:cNvPr id="10" name="Freeform 5">
            <a:extLst>
              <a:ext uri="{FF2B5EF4-FFF2-40B4-BE49-F238E27FC236}">
                <a16:creationId xmlns:a16="http://schemas.microsoft.com/office/drawing/2014/main" id="{914904DF-303E-D6BA-D1E3-F54549F9DFD6}"/>
              </a:ext>
            </a:extLst>
          </p:cNvPr>
          <p:cNvSpPr/>
          <p:nvPr/>
        </p:nvSpPr>
        <p:spPr>
          <a:xfrm>
            <a:off x="11576229" y="5253454"/>
            <a:ext cx="6711771" cy="4930101"/>
          </a:xfrm>
          <a:custGeom>
            <a:avLst/>
            <a:gdLst/>
            <a:ahLst/>
            <a:cxnLst/>
            <a:rect l="l" t="t" r="r" b="b"/>
            <a:pathLst>
              <a:path w="6711771" h="4930101">
                <a:moveTo>
                  <a:pt x="0" y="0"/>
                </a:moveTo>
                <a:lnTo>
                  <a:pt x="6711770" y="0"/>
                </a:lnTo>
                <a:lnTo>
                  <a:pt x="6711770" y="4930101"/>
                </a:lnTo>
                <a:lnTo>
                  <a:pt x="0" y="49301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96074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FE0F7-8806-8E90-436E-C1E6FF1C0A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04A7FF-4694-4043-5BC4-1BA0D2ABE399}"/>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89C8E906-8BEE-0E7B-AACC-A85C7B0F8CAF}"/>
              </a:ext>
            </a:extLst>
          </p:cNvPr>
          <p:cNvGrpSpPr/>
          <p:nvPr/>
        </p:nvGrpSpPr>
        <p:grpSpPr>
          <a:xfrm>
            <a:off x="381001" y="276785"/>
            <a:ext cx="17602198" cy="9310432"/>
            <a:chOff x="-165317" y="-57150"/>
            <a:chExt cx="3233008" cy="1257904"/>
          </a:xfrm>
        </p:grpSpPr>
        <p:sp>
          <p:nvSpPr>
            <p:cNvPr id="4" name="Freeform 4">
              <a:extLst>
                <a:ext uri="{FF2B5EF4-FFF2-40B4-BE49-F238E27FC236}">
                  <a16:creationId xmlns:a16="http://schemas.microsoft.com/office/drawing/2014/main" id="{4DB52E68-8035-8A65-87F6-F0E006035775}"/>
                </a:ext>
              </a:extLst>
            </p:cNvPr>
            <p:cNvSpPr/>
            <p:nvPr/>
          </p:nvSpPr>
          <p:spPr>
            <a:xfrm>
              <a:off x="-165317" y="0"/>
              <a:ext cx="3233008"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CD384A57-4AE5-A427-7F5A-0F84C62F516E}"/>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C5FF31E9-309A-2288-464D-F244A0D750F8}"/>
              </a:ext>
            </a:extLst>
          </p:cNvPr>
          <p:cNvSpPr/>
          <p:nvPr/>
        </p:nvSpPr>
        <p:spPr>
          <a:xfrm rot="-966297">
            <a:off x="-2083632" y="1415390"/>
            <a:ext cx="3403437" cy="1280930"/>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11">
            <a:hlinkClick r:id="rId7" action="ppaction://hlinksldjump"/>
            <a:extLst>
              <a:ext uri="{FF2B5EF4-FFF2-40B4-BE49-F238E27FC236}">
                <a16:creationId xmlns:a16="http://schemas.microsoft.com/office/drawing/2014/main" id="{DF86F06B-C138-066A-D179-72E2C496149A}"/>
              </a:ext>
            </a:extLst>
          </p:cNvPr>
          <p:cNvSpPr/>
          <p:nvPr/>
        </p:nvSpPr>
        <p:spPr>
          <a:xfrm>
            <a:off x="3991324" y="5144204"/>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12">
            <a:hlinkClick r:id="rId10" action="ppaction://hlinksldjump"/>
            <a:extLst>
              <a:ext uri="{FF2B5EF4-FFF2-40B4-BE49-F238E27FC236}">
                <a16:creationId xmlns:a16="http://schemas.microsoft.com/office/drawing/2014/main" id="{12D8F7A3-6364-D8FC-F68A-4654D1396718}"/>
              </a:ext>
            </a:extLst>
          </p:cNvPr>
          <p:cNvSpPr/>
          <p:nvPr/>
        </p:nvSpPr>
        <p:spPr>
          <a:xfrm>
            <a:off x="9640609" y="4487113"/>
            <a:ext cx="3591771" cy="4771891"/>
          </a:xfrm>
          <a:custGeom>
            <a:avLst/>
            <a:gdLst/>
            <a:ahLst/>
            <a:cxnLst/>
            <a:rect l="l" t="t" r="r" b="b"/>
            <a:pathLst>
              <a:path w="3240698" h="4168100">
                <a:moveTo>
                  <a:pt x="0" y="0"/>
                </a:moveTo>
                <a:lnTo>
                  <a:pt x="3240698" y="0"/>
                </a:lnTo>
                <a:lnTo>
                  <a:pt x="3240698" y="4168100"/>
                </a:lnTo>
                <a:lnTo>
                  <a:pt x="0" y="4168100"/>
                </a:lnTo>
                <a:lnTo>
                  <a:pt x="0" y="0"/>
                </a:lnTo>
                <a:close/>
              </a:path>
            </a:pathLst>
          </a:custGeom>
          <a:blipFill>
            <a:blip r:embed="rId11"/>
            <a:stretch>
              <a:fillRect/>
            </a:stretch>
          </a:blipFill>
        </p:spPr>
      </p:sp>
      <p:sp>
        <p:nvSpPr>
          <p:cNvPr id="9" name="TextBox 8">
            <a:extLst>
              <a:ext uri="{FF2B5EF4-FFF2-40B4-BE49-F238E27FC236}">
                <a16:creationId xmlns:a16="http://schemas.microsoft.com/office/drawing/2014/main" id="{8CB74D6C-53E1-98B7-3DBD-262251030763}"/>
              </a:ext>
            </a:extLst>
          </p:cNvPr>
          <p:cNvSpPr txBox="1"/>
          <p:nvPr/>
        </p:nvSpPr>
        <p:spPr>
          <a:xfrm>
            <a:off x="1281075" y="3143238"/>
            <a:ext cx="15025725" cy="1015663"/>
          </a:xfrm>
          <a:prstGeom prst="rect">
            <a:avLst/>
          </a:prstGeom>
          <a:solidFill>
            <a:schemeClr val="bg1"/>
          </a:solidFill>
          <a:ln>
            <a:solidFill>
              <a:schemeClr val="tx1"/>
            </a:solidFill>
          </a:ln>
        </p:spPr>
        <p:txBody>
          <a:bodyPr wrap="square" rtlCol="0">
            <a:spAutoFit/>
          </a:bodyPr>
          <a:lstStyle/>
          <a:p>
            <a:r>
              <a:rPr lang="en-VN" sz="6000" b="1" dirty="0">
                <a:latin typeface="UTM Avo" panose="02040603050506020204" pitchFamily="18"/>
              </a:rPr>
              <a:t>Câu 4: Bạn đi học, hay ở nhà</a:t>
            </a:r>
          </a:p>
        </p:txBody>
      </p:sp>
      <p:sp>
        <p:nvSpPr>
          <p:cNvPr id="12" name="TextBox 11">
            <a:extLst>
              <a:ext uri="{FF2B5EF4-FFF2-40B4-BE49-F238E27FC236}">
                <a16:creationId xmlns:a16="http://schemas.microsoft.com/office/drawing/2014/main" id="{E07E69C2-4BDE-D388-0781-367CF0B11A9F}"/>
              </a:ext>
            </a:extLst>
          </p:cNvPr>
          <p:cNvSpPr txBox="1"/>
          <p:nvPr/>
        </p:nvSpPr>
        <p:spPr>
          <a:xfrm>
            <a:off x="16408268" y="3143237"/>
            <a:ext cx="1197313" cy="1015663"/>
          </a:xfrm>
          <a:prstGeom prst="rect">
            <a:avLst/>
          </a:prstGeom>
          <a:solidFill>
            <a:schemeClr val="bg1"/>
          </a:solidFill>
          <a:ln>
            <a:solidFill>
              <a:schemeClr val="tx1"/>
            </a:solidFill>
          </a:ln>
        </p:spPr>
        <p:txBody>
          <a:bodyPr wrap="square" rtlCol="0">
            <a:spAutoFit/>
          </a:bodyPr>
          <a:lstStyle/>
          <a:p>
            <a:pPr algn="ctr"/>
            <a:r>
              <a:rPr lang="en-VN" sz="6000" b="1" dirty="0">
                <a:solidFill>
                  <a:srgbClr val="FF0000"/>
                </a:solidFill>
                <a:latin typeface="UTM Avo" panose="02040603050506020204" pitchFamily="18"/>
              </a:rPr>
              <a:t>..</a:t>
            </a:r>
          </a:p>
        </p:txBody>
      </p:sp>
      <p:sp>
        <p:nvSpPr>
          <p:cNvPr id="13" name="TextBox 12">
            <a:extLst>
              <a:ext uri="{FF2B5EF4-FFF2-40B4-BE49-F238E27FC236}">
                <a16:creationId xmlns:a16="http://schemas.microsoft.com/office/drawing/2014/main" id="{FB79BC5D-4E64-B8AB-6E59-B43B78EA7DAE}"/>
              </a:ext>
            </a:extLst>
          </p:cNvPr>
          <p:cNvSpPr txBox="1"/>
          <p:nvPr/>
        </p:nvSpPr>
        <p:spPr>
          <a:xfrm>
            <a:off x="1281074" y="911333"/>
            <a:ext cx="16335925" cy="2092881"/>
          </a:xfrm>
          <a:prstGeom prst="rect">
            <a:avLst/>
          </a:prstGeom>
          <a:noFill/>
        </p:spPr>
        <p:txBody>
          <a:bodyPr wrap="square" rtlCol="0">
            <a:spAutoFit/>
          </a:bodyPr>
          <a:lstStyle/>
          <a:p>
            <a:pPr algn="just"/>
            <a:r>
              <a:rPr lang="en-VN" sz="6500" b="1" dirty="0">
                <a:solidFill>
                  <a:srgbClr val="FF0000"/>
                </a:solidFill>
                <a:latin typeface="UTM Avo" panose="02040603050506020204" pitchFamily="18"/>
              </a:rPr>
              <a:t>Chọn hình thích hợp để điền vào chỗ trống.</a:t>
            </a:r>
          </a:p>
        </p:txBody>
      </p:sp>
    </p:spTree>
    <p:extLst>
      <p:ext uri="{BB962C8B-B14F-4D97-AF65-F5344CB8AC3E}">
        <p14:creationId xmlns:p14="http://schemas.microsoft.com/office/powerpoint/2010/main" val="203698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98E8E-9A2C-031E-61A4-FB92B964ED0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01AD409-A9C6-2E02-DD7E-4C840F197DD5}"/>
              </a:ext>
            </a:extLst>
          </p:cNvPr>
          <p:cNvSpPr/>
          <p:nvPr/>
        </p:nvSpPr>
        <p:spPr>
          <a:xfrm>
            <a:off x="-3616367" y="-7650879"/>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B2B59370-A638-F6A5-4EC6-16740EEE8087}"/>
              </a:ext>
            </a:extLst>
          </p:cNvPr>
          <p:cNvGrpSpPr/>
          <p:nvPr/>
        </p:nvGrpSpPr>
        <p:grpSpPr>
          <a:xfrm>
            <a:off x="1281074" y="699783"/>
            <a:ext cx="15725851" cy="4559114"/>
            <a:chOff x="0" y="0"/>
            <a:chExt cx="3000431" cy="1200754"/>
          </a:xfrm>
        </p:grpSpPr>
        <p:sp>
          <p:nvSpPr>
            <p:cNvPr id="4" name="Freeform 4">
              <a:extLst>
                <a:ext uri="{FF2B5EF4-FFF2-40B4-BE49-F238E27FC236}">
                  <a16:creationId xmlns:a16="http://schemas.microsoft.com/office/drawing/2014/main" id="{6320E719-D0A1-2E61-1759-163D6E59A6F4}"/>
                </a:ext>
              </a:extLst>
            </p:cNvPr>
            <p:cNvSpPr/>
            <p:nvPr/>
          </p:nvSpPr>
          <p:spPr>
            <a:xfrm>
              <a:off x="0" y="0"/>
              <a:ext cx="3000431"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A803B25C-B68B-57D1-8B77-2CF63A50C233}"/>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latin typeface="UTM Cooper Black" panose="02040603050506020204" pitchFamily="18"/>
              </a:endParaRPr>
            </a:p>
          </p:txBody>
        </p:sp>
      </p:grpSp>
      <p:sp>
        <p:nvSpPr>
          <p:cNvPr id="7" name="Freeform 7">
            <a:extLst>
              <a:ext uri="{FF2B5EF4-FFF2-40B4-BE49-F238E27FC236}">
                <a16:creationId xmlns:a16="http://schemas.microsoft.com/office/drawing/2014/main" id="{EB4E2958-C03B-C488-4638-BDE2CE1C1B2F}"/>
              </a:ext>
            </a:extLst>
          </p:cNvPr>
          <p:cNvSpPr/>
          <p:nvPr/>
        </p:nvSpPr>
        <p:spPr>
          <a:xfrm flipH="1">
            <a:off x="-422561" y="5437686"/>
            <a:ext cx="5925818" cy="4794526"/>
          </a:xfrm>
          <a:custGeom>
            <a:avLst/>
            <a:gdLst/>
            <a:ahLst/>
            <a:cxnLst/>
            <a:rect l="l" t="t" r="r" b="b"/>
            <a:pathLst>
              <a:path w="5925818" h="4794526">
                <a:moveTo>
                  <a:pt x="5925818" y="0"/>
                </a:moveTo>
                <a:lnTo>
                  <a:pt x="0" y="0"/>
                </a:lnTo>
                <a:lnTo>
                  <a:pt x="0" y="4794526"/>
                </a:lnTo>
                <a:lnTo>
                  <a:pt x="5925818" y="4794526"/>
                </a:lnTo>
                <a:lnTo>
                  <a:pt x="5925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a:extLst>
              <a:ext uri="{FF2B5EF4-FFF2-40B4-BE49-F238E27FC236}">
                <a16:creationId xmlns:a16="http://schemas.microsoft.com/office/drawing/2014/main" id="{36BEA22A-1E29-0A38-F128-DB9CBB19A0F0}"/>
              </a:ext>
            </a:extLst>
          </p:cNvPr>
          <p:cNvSpPr/>
          <p:nvPr/>
        </p:nvSpPr>
        <p:spPr>
          <a:xfrm rot="-966297">
            <a:off x="-420647" y="668921"/>
            <a:ext cx="3403437" cy="1280930"/>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4">
            <a:extLst>
              <a:ext uri="{FF2B5EF4-FFF2-40B4-BE49-F238E27FC236}">
                <a16:creationId xmlns:a16="http://schemas.microsoft.com/office/drawing/2014/main" id="{1AB2A093-5F4E-C4C6-FEC1-B9C1C9F09D49}"/>
              </a:ext>
            </a:extLst>
          </p:cNvPr>
          <p:cNvSpPr txBox="1"/>
          <p:nvPr/>
        </p:nvSpPr>
        <p:spPr>
          <a:xfrm>
            <a:off x="5530171" y="7772206"/>
            <a:ext cx="12072027" cy="1938992"/>
          </a:xfrm>
          <a:prstGeom prst="rect">
            <a:avLst/>
          </a:prstGeom>
          <a:solidFill>
            <a:schemeClr val="bg1"/>
          </a:solidFill>
          <a:ln>
            <a:solidFill>
              <a:schemeClr val="tx1"/>
            </a:solidFill>
          </a:ln>
        </p:spPr>
        <p:txBody>
          <a:bodyPr wrap="square" rtlCol="0">
            <a:spAutoFit/>
          </a:bodyPr>
          <a:lstStyle/>
          <a:p>
            <a:pPr algn="just"/>
            <a:r>
              <a:rPr lang="en-VN" sz="6000" b="1" dirty="0">
                <a:latin typeface="UTM Avo" panose="02040603050506020204" pitchFamily="18"/>
              </a:rPr>
              <a:t>Câu 4: Bạn đi học, hay ở nhà</a:t>
            </a:r>
            <a:r>
              <a:rPr lang="en-VN" sz="6000" b="1" dirty="0">
                <a:solidFill>
                  <a:srgbClr val="FF0000"/>
                </a:solidFill>
                <a:latin typeface="UTM Avo" panose="02040603050506020204" pitchFamily="18"/>
              </a:rPr>
              <a:t>?</a:t>
            </a:r>
          </a:p>
        </p:txBody>
      </p:sp>
      <p:pic>
        <p:nvPicPr>
          <p:cNvPr id="18" name="Picture 17">
            <a:extLst>
              <a:ext uri="{FF2B5EF4-FFF2-40B4-BE49-F238E27FC236}">
                <a16:creationId xmlns:a16="http://schemas.microsoft.com/office/drawing/2014/main" id="{D9F2B141-4290-EF5F-CA45-504BFFEE1EB1}"/>
              </a:ext>
            </a:extLst>
          </p:cNvPr>
          <p:cNvPicPr>
            <a:picLocks noChangeAspect="1"/>
          </p:cNvPicPr>
          <p:nvPr/>
        </p:nvPicPr>
        <p:blipFill>
          <a:blip r:embed="rId9"/>
          <a:stretch>
            <a:fillRect/>
          </a:stretch>
        </p:blipFill>
        <p:spPr>
          <a:xfrm>
            <a:off x="-1221945" y="5177513"/>
            <a:ext cx="25576260" cy="2594693"/>
          </a:xfrm>
          <a:prstGeom prst="rect">
            <a:avLst/>
          </a:prstGeom>
        </p:spPr>
      </p:pic>
      <p:pic>
        <p:nvPicPr>
          <p:cNvPr id="19" name="Picture 18">
            <a:hlinkClick r:id="rId10" action="ppaction://hlinksldjump"/>
            <a:extLst>
              <a:ext uri="{FF2B5EF4-FFF2-40B4-BE49-F238E27FC236}">
                <a16:creationId xmlns:a16="http://schemas.microsoft.com/office/drawing/2014/main" id="{F7F71B3B-ECF2-98D7-8374-2B29653B5684}"/>
              </a:ext>
            </a:extLst>
          </p:cNvPr>
          <p:cNvPicPr>
            <a:picLocks noChangeAspect="1"/>
          </p:cNvPicPr>
          <p:nvPr/>
        </p:nvPicPr>
        <p:blipFill>
          <a:blip r:embed="rId11"/>
          <a:stretch>
            <a:fillRect/>
          </a:stretch>
        </p:blipFill>
        <p:spPr>
          <a:xfrm>
            <a:off x="1731289" y="783517"/>
            <a:ext cx="14825420" cy="4559113"/>
          </a:xfrm>
          <a:prstGeom prst="rect">
            <a:avLst/>
          </a:prstGeom>
        </p:spPr>
      </p:pic>
    </p:spTree>
    <p:extLst>
      <p:ext uri="{BB962C8B-B14F-4D97-AF65-F5344CB8AC3E}">
        <p14:creationId xmlns:p14="http://schemas.microsoft.com/office/powerpoint/2010/main" val="49541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7AE43-4A68-FF91-8DCF-09E96904BAF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7AE8C04-5EFE-8B31-27D1-20EC9D57FE66}"/>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85783002-1597-1371-2FA9-1E324C95AB68}"/>
              </a:ext>
            </a:extLst>
          </p:cNvPr>
          <p:cNvGrpSpPr/>
          <p:nvPr/>
        </p:nvGrpSpPr>
        <p:grpSpPr>
          <a:xfrm>
            <a:off x="1281074" y="699783"/>
            <a:ext cx="15725851" cy="4559114"/>
            <a:chOff x="0" y="0"/>
            <a:chExt cx="3000431" cy="1200754"/>
          </a:xfrm>
        </p:grpSpPr>
        <p:sp>
          <p:nvSpPr>
            <p:cNvPr id="4" name="Freeform 4">
              <a:extLst>
                <a:ext uri="{FF2B5EF4-FFF2-40B4-BE49-F238E27FC236}">
                  <a16:creationId xmlns:a16="http://schemas.microsoft.com/office/drawing/2014/main" id="{55896230-1B2F-C9DD-7C76-916B50B503C2}"/>
                </a:ext>
              </a:extLst>
            </p:cNvPr>
            <p:cNvSpPr/>
            <p:nvPr/>
          </p:nvSpPr>
          <p:spPr>
            <a:xfrm>
              <a:off x="0" y="0"/>
              <a:ext cx="3000431"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0700A619-7C1A-AAD1-123F-A0C088CB6EDE}"/>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4DB154BE-C90E-AF04-87CC-23A7B25CE415}"/>
              </a:ext>
            </a:extLst>
          </p:cNvPr>
          <p:cNvSpPr/>
          <p:nvPr/>
        </p:nvSpPr>
        <p:spPr>
          <a:xfrm rot="-966297">
            <a:off x="-1783855" y="3228235"/>
            <a:ext cx="5126127" cy="1598656"/>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4208E33A-4093-74BD-A889-31F03AFF9683}"/>
              </a:ext>
            </a:extLst>
          </p:cNvPr>
          <p:cNvSpPr/>
          <p:nvPr/>
        </p:nvSpPr>
        <p:spPr>
          <a:xfrm flipH="1">
            <a:off x="-267282" y="5253454"/>
            <a:ext cx="6179420" cy="4928024"/>
          </a:xfrm>
          <a:custGeom>
            <a:avLst/>
            <a:gdLst/>
            <a:ahLst/>
            <a:cxnLst/>
            <a:rect l="l" t="t" r="r" b="b"/>
            <a:pathLst>
              <a:path w="4520206" h="3303860">
                <a:moveTo>
                  <a:pt x="4520206" y="0"/>
                </a:moveTo>
                <a:lnTo>
                  <a:pt x="0" y="0"/>
                </a:lnTo>
                <a:lnTo>
                  <a:pt x="0" y="3303859"/>
                </a:lnTo>
                <a:lnTo>
                  <a:pt x="4520206" y="3303859"/>
                </a:lnTo>
                <a:lnTo>
                  <a:pt x="4520206"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9" name="Picture 8">
            <a:hlinkClick r:id="rId9" action="ppaction://hlinksldjump"/>
            <a:extLst>
              <a:ext uri="{FF2B5EF4-FFF2-40B4-BE49-F238E27FC236}">
                <a16:creationId xmlns:a16="http://schemas.microsoft.com/office/drawing/2014/main" id="{10C55B37-4E48-2C72-E61C-E89617819E59}"/>
              </a:ext>
            </a:extLst>
          </p:cNvPr>
          <p:cNvPicPr>
            <a:picLocks noChangeAspect="1"/>
          </p:cNvPicPr>
          <p:nvPr/>
        </p:nvPicPr>
        <p:blipFill>
          <a:blip r:embed="rId10"/>
          <a:stretch>
            <a:fillRect/>
          </a:stretch>
        </p:blipFill>
        <p:spPr>
          <a:xfrm>
            <a:off x="1281074" y="699783"/>
            <a:ext cx="15725851" cy="4477284"/>
          </a:xfrm>
          <a:prstGeom prst="rect">
            <a:avLst/>
          </a:prstGeom>
        </p:spPr>
      </p:pic>
      <p:sp>
        <p:nvSpPr>
          <p:cNvPr id="10" name="Freeform 5">
            <a:extLst>
              <a:ext uri="{FF2B5EF4-FFF2-40B4-BE49-F238E27FC236}">
                <a16:creationId xmlns:a16="http://schemas.microsoft.com/office/drawing/2014/main" id="{0910AF24-A702-0CCF-3D51-EF3C54865CE6}"/>
              </a:ext>
            </a:extLst>
          </p:cNvPr>
          <p:cNvSpPr/>
          <p:nvPr/>
        </p:nvSpPr>
        <p:spPr>
          <a:xfrm>
            <a:off x="11576229" y="5253454"/>
            <a:ext cx="6711771" cy="4930101"/>
          </a:xfrm>
          <a:custGeom>
            <a:avLst/>
            <a:gdLst/>
            <a:ahLst/>
            <a:cxnLst/>
            <a:rect l="l" t="t" r="r" b="b"/>
            <a:pathLst>
              <a:path w="6711771" h="4930101">
                <a:moveTo>
                  <a:pt x="0" y="0"/>
                </a:moveTo>
                <a:lnTo>
                  <a:pt x="6711770" y="0"/>
                </a:lnTo>
                <a:lnTo>
                  <a:pt x="6711770" y="4930101"/>
                </a:lnTo>
                <a:lnTo>
                  <a:pt x="0" y="49301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344756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C42BE-99D9-9D68-8161-6C7B1C4569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14035CF-1058-1000-C207-3842A35343B5}"/>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73F94A4D-48A3-18C0-0E20-E456620E45C4}"/>
              </a:ext>
            </a:extLst>
          </p:cNvPr>
          <p:cNvGrpSpPr/>
          <p:nvPr/>
        </p:nvGrpSpPr>
        <p:grpSpPr>
          <a:xfrm>
            <a:off x="381001" y="276785"/>
            <a:ext cx="17602198" cy="9310432"/>
            <a:chOff x="-165317" y="-57150"/>
            <a:chExt cx="3233008" cy="1257904"/>
          </a:xfrm>
        </p:grpSpPr>
        <p:sp>
          <p:nvSpPr>
            <p:cNvPr id="4" name="Freeform 4">
              <a:extLst>
                <a:ext uri="{FF2B5EF4-FFF2-40B4-BE49-F238E27FC236}">
                  <a16:creationId xmlns:a16="http://schemas.microsoft.com/office/drawing/2014/main" id="{8C9CD11E-73FA-A6FF-329C-7182ABB170C5}"/>
                </a:ext>
              </a:extLst>
            </p:cNvPr>
            <p:cNvSpPr/>
            <p:nvPr/>
          </p:nvSpPr>
          <p:spPr>
            <a:xfrm>
              <a:off x="-165317" y="0"/>
              <a:ext cx="3233008"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C9DEF4BE-9E5A-0B52-60ED-E097808D61B6}"/>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693CB8DE-501E-2E04-01F1-08055BAAE4A7}"/>
              </a:ext>
            </a:extLst>
          </p:cNvPr>
          <p:cNvSpPr/>
          <p:nvPr/>
        </p:nvSpPr>
        <p:spPr>
          <a:xfrm rot="-966297">
            <a:off x="-2083632" y="1415390"/>
            <a:ext cx="3403437" cy="1280930"/>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11">
            <a:hlinkClick r:id="rId7" action="ppaction://hlinksldjump"/>
            <a:extLst>
              <a:ext uri="{FF2B5EF4-FFF2-40B4-BE49-F238E27FC236}">
                <a16:creationId xmlns:a16="http://schemas.microsoft.com/office/drawing/2014/main" id="{AB32B6EC-476E-12BD-34E8-D67892671964}"/>
              </a:ext>
            </a:extLst>
          </p:cNvPr>
          <p:cNvSpPr/>
          <p:nvPr/>
        </p:nvSpPr>
        <p:spPr>
          <a:xfrm>
            <a:off x="4071919" y="6172200"/>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12">
            <a:hlinkClick r:id="rId10" action="ppaction://hlinksldjump"/>
            <a:extLst>
              <a:ext uri="{FF2B5EF4-FFF2-40B4-BE49-F238E27FC236}">
                <a16:creationId xmlns:a16="http://schemas.microsoft.com/office/drawing/2014/main" id="{BFFDC1A1-B8CD-3479-157C-D52B06B778F7}"/>
              </a:ext>
            </a:extLst>
          </p:cNvPr>
          <p:cNvSpPr/>
          <p:nvPr/>
        </p:nvSpPr>
        <p:spPr>
          <a:xfrm>
            <a:off x="10321120" y="5298669"/>
            <a:ext cx="3591771" cy="4771891"/>
          </a:xfrm>
          <a:custGeom>
            <a:avLst/>
            <a:gdLst/>
            <a:ahLst/>
            <a:cxnLst/>
            <a:rect l="l" t="t" r="r" b="b"/>
            <a:pathLst>
              <a:path w="3240698" h="4168100">
                <a:moveTo>
                  <a:pt x="0" y="0"/>
                </a:moveTo>
                <a:lnTo>
                  <a:pt x="3240698" y="0"/>
                </a:lnTo>
                <a:lnTo>
                  <a:pt x="3240698" y="4168100"/>
                </a:lnTo>
                <a:lnTo>
                  <a:pt x="0" y="4168100"/>
                </a:lnTo>
                <a:lnTo>
                  <a:pt x="0" y="0"/>
                </a:lnTo>
                <a:close/>
              </a:path>
            </a:pathLst>
          </a:custGeom>
          <a:blipFill>
            <a:blip r:embed="rId11"/>
            <a:stretch>
              <a:fillRect/>
            </a:stretch>
          </a:blipFill>
        </p:spPr>
      </p:sp>
      <p:sp>
        <p:nvSpPr>
          <p:cNvPr id="9" name="TextBox 8">
            <a:extLst>
              <a:ext uri="{FF2B5EF4-FFF2-40B4-BE49-F238E27FC236}">
                <a16:creationId xmlns:a16="http://schemas.microsoft.com/office/drawing/2014/main" id="{272EDB21-A8AB-49DA-9965-E57F1D341FAC}"/>
              </a:ext>
            </a:extLst>
          </p:cNvPr>
          <p:cNvSpPr txBox="1"/>
          <p:nvPr/>
        </p:nvSpPr>
        <p:spPr>
          <a:xfrm>
            <a:off x="1281075" y="3143238"/>
            <a:ext cx="16335924" cy="1938992"/>
          </a:xfrm>
          <a:prstGeom prst="rect">
            <a:avLst/>
          </a:prstGeom>
          <a:solidFill>
            <a:schemeClr val="bg1"/>
          </a:solidFill>
          <a:ln>
            <a:solidFill>
              <a:schemeClr val="tx1"/>
            </a:solidFill>
          </a:ln>
        </p:spPr>
        <p:txBody>
          <a:bodyPr wrap="square" rtlCol="0">
            <a:spAutoFit/>
          </a:bodyPr>
          <a:lstStyle/>
          <a:p>
            <a:r>
              <a:rPr lang="en-VN" sz="6000" b="1" dirty="0">
                <a:latin typeface="UTM Avo" panose="02040603050506020204" pitchFamily="18"/>
              </a:rPr>
              <a:t>Câu 5: Tôi đã gọi cho bạn rồi        Bạn rảnh gọi lại cho tôi</a:t>
            </a:r>
          </a:p>
        </p:txBody>
      </p:sp>
      <p:sp>
        <p:nvSpPr>
          <p:cNvPr id="13" name="TextBox 12">
            <a:extLst>
              <a:ext uri="{FF2B5EF4-FFF2-40B4-BE49-F238E27FC236}">
                <a16:creationId xmlns:a16="http://schemas.microsoft.com/office/drawing/2014/main" id="{0F188BB1-4CD0-F892-8019-D016C9F8F63F}"/>
              </a:ext>
            </a:extLst>
          </p:cNvPr>
          <p:cNvSpPr txBox="1"/>
          <p:nvPr/>
        </p:nvSpPr>
        <p:spPr>
          <a:xfrm>
            <a:off x="1281074" y="911333"/>
            <a:ext cx="16335925" cy="2092881"/>
          </a:xfrm>
          <a:prstGeom prst="rect">
            <a:avLst/>
          </a:prstGeom>
          <a:noFill/>
        </p:spPr>
        <p:txBody>
          <a:bodyPr wrap="square" rtlCol="0">
            <a:spAutoFit/>
          </a:bodyPr>
          <a:lstStyle/>
          <a:p>
            <a:pPr algn="just"/>
            <a:r>
              <a:rPr lang="en-VN" sz="6500" b="1" dirty="0">
                <a:solidFill>
                  <a:srgbClr val="FF0000"/>
                </a:solidFill>
                <a:latin typeface="UTM Avo" panose="02040603050506020204" pitchFamily="18"/>
              </a:rPr>
              <a:t>Chọn hình thích hợp để điền vào chỗ trống.</a:t>
            </a:r>
          </a:p>
        </p:txBody>
      </p:sp>
      <p:sp>
        <p:nvSpPr>
          <p:cNvPr id="7" name="TextBox 6">
            <a:extLst>
              <a:ext uri="{FF2B5EF4-FFF2-40B4-BE49-F238E27FC236}">
                <a16:creationId xmlns:a16="http://schemas.microsoft.com/office/drawing/2014/main" id="{D9B06D31-355F-3B23-FC1A-1962636E415F}"/>
              </a:ext>
            </a:extLst>
          </p:cNvPr>
          <p:cNvSpPr txBox="1"/>
          <p:nvPr/>
        </p:nvSpPr>
        <p:spPr>
          <a:xfrm>
            <a:off x="13212272" y="3128058"/>
            <a:ext cx="1197313" cy="1015663"/>
          </a:xfrm>
          <a:prstGeom prst="rect">
            <a:avLst/>
          </a:prstGeom>
          <a:solidFill>
            <a:schemeClr val="bg1"/>
          </a:solidFill>
          <a:ln>
            <a:solidFill>
              <a:schemeClr val="tx1"/>
            </a:solidFill>
          </a:ln>
        </p:spPr>
        <p:txBody>
          <a:bodyPr wrap="square" rtlCol="0">
            <a:spAutoFit/>
          </a:bodyPr>
          <a:lstStyle/>
          <a:p>
            <a:pPr algn="ctr"/>
            <a:r>
              <a:rPr lang="en-VN" sz="6000" b="1" dirty="0">
                <a:solidFill>
                  <a:srgbClr val="FF0000"/>
                </a:solidFill>
                <a:latin typeface="UTM Avo" panose="02040603050506020204" pitchFamily="18"/>
              </a:rPr>
              <a:t>..</a:t>
            </a:r>
          </a:p>
        </p:txBody>
      </p:sp>
      <p:sp>
        <p:nvSpPr>
          <p:cNvPr id="10" name="TextBox 9">
            <a:extLst>
              <a:ext uri="{FF2B5EF4-FFF2-40B4-BE49-F238E27FC236}">
                <a16:creationId xmlns:a16="http://schemas.microsoft.com/office/drawing/2014/main" id="{872B2705-1F2A-7998-D591-54E0D6E12967}"/>
              </a:ext>
            </a:extLst>
          </p:cNvPr>
          <p:cNvSpPr txBox="1"/>
          <p:nvPr/>
        </p:nvSpPr>
        <p:spPr>
          <a:xfrm>
            <a:off x="8967583" y="4037327"/>
            <a:ext cx="1197313" cy="1015663"/>
          </a:xfrm>
          <a:prstGeom prst="rect">
            <a:avLst/>
          </a:prstGeom>
          <a:solidFill>
            <a:schemeClr val="bg1"/>
          </a:solidFill>
          <a:ln>
            <a:solidFill>
              <a:schemeClr val="tx1"/>
            </a:solidFill>
          </a:ln>
        </p:spPr>
        <p:txBody>
          <a:bodyPr wrap="square" rtlCol="0">
            <a:spAutoFit/>
          </a:bodyPr>
          <a:lstStyle/>
          <a:p>
            <a:pPr algn="ctr"/>
            <a:r>
              <a:rPr lang="en-VN" sz="6000" b="1" dirty="0">
                <a:solidFill>
                  <a:srgbClr val="FF0000"/>
                </a:solidFill>
                <a:latin typeface="UTM Avo" panose="02040603050506020204" pitchFamily="18"/>
              </a:rPr>
              <a:t>..</a:t>
            </a:r>
          </a:p>
        </p:txBody>
      </p:sp>
    </p:spTree>
    <p:extLst>
      <p:ext uri="{BB962C8B-B14F-4D97-AF65-F5344CB8AC3E}">
        <p14:creationId xmlns:p14="http://schemas.microsoft.com/office/powerpoint/2010/main" val="83647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7ECAB-F955-3965-746F-D6EF64B6530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ABDC929-9D59-2011-ABA5-359292CAF2CD}"/>
              </a:ext>
            </a:extLst>
          </p:cNvPr>
          <p:cNvSpPr/>
          <p:nvPr/>
        </p:nvSpPr>
        <p:spPr>
          <a:xfrm>
            <a:off x="-3616367" y="-7650879"/>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24284980-1155-1535-048E-4F53FC51BE22}"/>
              </a:ext>
            </a:extLst>
          </p:cNvPr>
          <p:cNvGrpSpPr/>
          <p:nvPr/>
        </p:nvGrpSpPr>
        <p:grpSpPr>
          <a:xfrm>
            <a:off x="1281074" y="699783"/>
            <a:ext cx="15725851" cy="4559114"/>
            <a:chOff x="0" y="0"/>
            <a:chExt cx="3000431" cy="1200754"/>
          </a:xfrm>
        </p:grpSpPr>
        <p:sp>
          <p:nvSpPr>
            <p:cNvPr id="4" name="Freeform 4">
              <a:extLst>
                <a:ext uri="{FF2B5EF4-FFF2-40B4-BE49-F238E27FC236}">
                  <a16:creationId xmlns:a16="http://schemas.microsoft.com/office/drawing/2014/main" id="{4CD501C7-1A67-B4A5-1DF9-A2B06B1BCDFE}"/>
                </a:ext>
              </a:extLst>
            </p:cNvPr>
            <p:cNvSpPr/>
            <p:nvPr/>
          </p:nvSpPr>
          <p:spPr>
            <a:xfrm>
              <a:off x="0" y="0"/>
              <a:ext cx="3000431"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6082F1C2-840B-603D-98A1-27975E24F3CE}"/>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latin typeface="UTM Cooper Black" panose="02040603050506020204" pitchFamily="18"/>
              </a:endParaRPr>
            </a:p>
          </p:txBody>
        </p:sp>
      </p:grpSp>
      <p:sp>
        <p:nvSpPr>
          <p:cNvPr id="7" name="Freeform 7">
            <a:extLst>
              <a:ext uri="{FF2B5EF4-FFF2-40B4-BE49-F238E27FC236}">
                <a16:creationId xmlns:a16="http://schemas.microsoft.com/office/drawing/2014/main" id="{7F2ABFAA-F36F-5E12-5CA9-D65671F8E2B7}"/>
              </a:ext>
            </a:extLst>
          </p:cNvPr>
          <p:cNvSpPr/>
          <p:nvPr/>
        </p:nvSpPr>
        <p:spPr>
          <a:xfrm flipH="1">
            <a:off x="-422561" y="5437686"/>
            <a:ext cx="5925818" cy="4794526"/>
          </a:xfrm>
          <a:custGeom>
            <a:avLst/>
            <a:gdLst/>
            <a:ahLst/>
            <a:cxnLst/>
            <a:rect l="l" t="t" r="r" b="b"/>
            <a:pathLst>
              <a:path w="5925818" h="4794526">
                <a:moveTo>
                  <a:pt x="5925818" y="0"/>
                </a:moveTo>
                <a:lnTo>
                  <a:pt x="0" y="0"/>
                </a:lnTo>
                <a:lnTo>
                  <a:pt x="0" y="4794526"/>
                </a:lnTo>
                <a:lnTo>
                  <a:pt x="5925818" y="4794526"/>
                </a:lnTo>
                <a:lnTo>
                  <a:pt x="5925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a:extLst>
              <a:ext uri="{FF2B5EF4-FFF2-40B4-BE49-F238E27FC236}">
                <a16:creationId xmlns:a16="http://schemas.microsoft.com/office/drawing/2014/main" id="{3DCD2C7D-25AD-0DBC-9B21-6669728DC365}"/>
              </a:ext>
            </a:extLst>
          </p:cNvPr>
          <p:cNvSpPr/>
          <p:nvPr/>
        </p:nvSpPr>
        <p:spPr>
          <a:xfrm rot="-966297">
            <a:off x="-420647" y="668921"/>
            <a:ext cx="3403437" cy="1280930"/>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4">
            <a:extLst>
              <a:ext uri="{FF2B5EF4-FFF2-40B4-BE49-F238E27FC236}">
                <a16:creationId xmlns:a16="http://schemas.microsoft.com/office/drawing/2014/main" id="{AE33B581-B796-2594-D2B4-B3B04B540DD9}"/>
              </a:ext>
            </a:extLst>
          </p:cNvPr>
          <p:cNvSpPr txBox="1"/>
          <p:nvPr/>
        </p:nvSpPr>
        <p:spPr>
          <a:xfrm>
            <a:off x="5530172" y="7772207"/>
            <a:ext cx="12224428" cy="1938992"/>
          </a:xfrm>
          <a:prstGeom prst="rect">
            <a:avLst/>
          </a:prstGeom>
          <a:solidFill>
            <a:schemeClr val="bg1"/>
          </a:solidFill>
          <a:ln>
            <a:solidFill>
              <a:schemeClr val="tx1"/>
            </a:solidFill>
          </a:ln>
        </p:spPr>
        <p:txBody>
          <a:bodyPr wrap="square" rtlCol="0">
            <a:spAutoFit/>
          </a:bodyPr>
          <a:lstStyle/>
          <a:p>
            <a:pPr algn="just"/>
            <a:r>
              <a:rPr lang="en-VN" sz="6000" b="1" dirty="0">
                <a:latin typeface="UTM Avo" panose="02040603050506020204" pitchFamily="18"/>
              </a:rPr>
              <a:t>Câu 5: Tôi đã gọi cho bạn rồi</a:t>
            </a:r>
            <a:r>
              <a:rPr lang="en-VN" sz="6000" b="1" dirty="0">
                <a:solidFill>
                  <a:srgbClr val="FF0000"/>
                </a:solidFill>
                <a:latin typeface="UTM Avo" panose="02040603050506020204" pitchFamily="18"/>
              </a:rPr>
              <a:t>. </a:t>
            </a:r>
            <a:r>
              <a:rPr lang="en-VN" sz="6000" b="1" dirty="0">
                <a:latin typeface="UTM Avo" panose="02040603050506020204" pitchFamily="18"/>
              </a:rPr>
              <a:t>Bạn rảnh gọi lại cho tôi </a:t>
            </a:r>
            <a:r>
              <a:rPr lang="en-VN" sz="6000" b="1" dirty="0">
                <a:solidFill>
                  <a:srgbClr val="FF0000"/>
                </a:solidFill>
                <a:latin typeface="UTM Avo" panose="02040603050506020204" pitchFamily="18"/>
              </a:rPr>
              <a:t>.</a:t>
            </a:r>
            <a:r>
              <a:rPr lang="en-VN" sz="6000" b="1" dirty="0">
                <a:latin typeface="UTM Avo" panose="02040603050506020204" pitchFamily="18"/>
              </a:rPr>
              <a:t> </a:t>
            </a:r>
            <a:endParaRPr lang="en-VN" sz="6000" b="1" dirty="0">
              <a:solidFill>
                <a:srgbClr val="FF0000"/>
              </a:solidFill>
              <a:latin typeface="UTM Avo" panose="02040603050506020204" pitchFamily="18"/>
            </a:endParaRPr>
          </a:p>
        </p:txBody>
      </p:sp>
      <p:pic>
        <p:nvPicPr>
          <p:cNvPr id="18" name="Picture 17">
            <a:extLst>
              <a:ext uri="{FF2B5EF4-FFF2-40B4-BE49-F238E27FC236}">
                <a16:creationId xmlns:a16="http://schemas.microsoft.com/office/drawing/2014/main" id="{EF8D966B-C797-4E45-C92D-DC4D8BC778BC}"/>
              </a:ext>
            </a:extLst>
          </p:cNvPr>
          <p:cNvPicPr>
            <a:picLocks noChangeAspect="1"/>
          </p:cNvPicPr>
          <p:nvPr/>
        </p:nvPicPr>
        <p:blipFill>
          <a:blip r:embed="rId9"/>
          <a:stretch>
            <a:fillRect/>
          </a:stretch>
        </p:blipFill>
        <p:spPr>
          <a:xfrm>
            <a:off x="-1221945" y="5177513"/>
            <a:ext cx="25576260" cy="2594693"/>
          </a:xfrm>
          <a:prstGeom prst="rect">
            <a:avLst/>
          </a:prstGeom>
        </p:spPr>
      </p:pic>
      <p:pic>
        <p:nvPicPr>
          <p:cNvPr id="19" name="Picture 18">
            <a:hlinkClick r:id="rId10" action="ppaction://hlinksldjump"/>
            <a:extLst>
              <a:ext uri="{FF2B5EF4-FFF2-40B4-BE49-F238E27FC236}">
                <a16:creationId xmlns:a16="http://schemas.microsoft.com/office/drawing/2014/main" id="{ED0D1BDC-E579-0209-5E3B-C3C44141624A}"/>
              </a:ext>
            </a:extLst>
          </p:cNvPr>
          <p:cNvPicPr>
            <a:picLocks noChangeAspect="1"/>
          </p:cNvPicPr>
          <p:nvPr/>
        </p:nvPicPr>
        <p:blipFill>
          <a:blip r:embed="rId11"/>
          <a:stretch>
            <a:fillRect/>
          </a:stretch>
        </p:blipFill>
        <p:spPr>
          <a:xfrm>
            <a:off x="1731289" y="783517"/>
            <a:ext cx="14825420" cy="4559113"/>
          </a:xfrm>
          <a:prstGeom prst="rect">
            <a:avLst/>
          </a:prstGeom>
        </p:spPr>
      </p:pic>
    </p:spTree>
    <p:extLst>
      <p:ext uri="{BB962C8B-B14F-4D97-AF65-F5344CB8AC3E}">
        <p14:creationId xmlns:p14="http://schemas.microsoft.com/office/powerpoint/2010/main" val="327127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2255954" y="-1976447"/>
            <a:ext cx="22907398" cy="13650712"/>
            <a:chOff x="0" y="0"/>
            <a:chExt cx="30543198" cy="18200950"/>
          </a:xfrm>
        </p:grpSpPr>
        <p:sp>
          <p:nvSpPr>
            <p:cNvPr id="4" name="Freeform 4"/>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5" name="Freeform 5"/>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7" name="Freeform 7"/>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8" name="Freeform 8"/>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1" name="Freeform 11"/>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3" name="Freeform 13"/>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4" name="Freeform 14"/>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5" name="Freeform 15"/>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16" name="Group 16"/>
          <p:cNvGrpSpPr/>
          <p:nvPr/>
        </p:nvGrpSpPr>
        <p:grpSpPr>
          <a:xfrm>
            <a:off x="1785164" y="773461"/>
            <a:ext cx="15283636" cy="9412630"/>
            <a:chOff x="0" y="0"/>
            <a:chExt cx="20378182" cy="12550173"/>
          </a:xfrm>
        </p:grpSpPr>
        <p:sp>
          <p:nvSpPr>
            <p:cNvPr id="17" name="Freeform 17"/>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sp>
          <p:nvSpPr>
            <p:cNvPr id="19" name="Freeform 19"/>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grpSp>
      <p:grpSp>
        <p:nvGrpSpPr>
          <p:cNvPr id="20" name="Group 20"/>
          <p:cNvGrpSpPr/>
          <p:nvPr/>
        </p:nvGrpSpPr>
        <p:grpSpPr>
          <a:xfrm>
            <a:off x="1565314" y="481909"/>
            <a:ext cx="15283636" cy="9412630"/>
            <a:chOff x="0" y="0"/>
            <a:chExt cx="20378182" cy="12550173"/>
          </a:xfrm>
        </p:grpSpPr>
        <p:sp>
          <p:nvSpPr>
            <p:cNvPr id="21" name="Freeform 21"/>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Freeform 23"/>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sp>
        <p:nvSpPr>
          <p:cNvPr id="24" name="Freeform 24"/>
          <p:cNvSpPr/>
          <p:nvPr/>
        </p:nvSpPr>
        <p:spPr>
          <a:xfrm>
            <a:off x="2537657" y="3789468"/>
            <a:ext cx="446398" cy="612554"/>
          </a:xfrm>
          <a:custGeom>
            <a:avLst/>
            <a:gdLst/>
            <a:ahLst/>
            <a:cxnLst/>
            <a:rect l="l" t="t" r="r" b="b"/>
            <a:pathLst>
              <a:path w="446398" h="612554">
                <a:moveTo>
                  <a:pt x="0" y="0"/>
                </a:moveTo>
                <a:lnTo>
                  <a:pt x="446398" y="0"/>
                </a:lnTo>
                <a:lnTo>
                  <a:pt x="446398" y="612553"/>
                </a:lnTo>
                <a:lnTo>
                  <a:pt x="0" y="61255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5" name="Freeform 25"/>
          <p:cNvSpPr/>
          <p:nvPr/>
        </p:nvSpPr>
        <p:spPr>
          <a:xfrm>
            <a:off x="2537657" y="5451034"/>
            <a:ext cx="446398" cy="612554"/>
          </a:xfrm>
          <a:custGeom>
            <a:avLst/>
            <a:gdLst/>
            <a:ahLst/>
            <a:cxnLst/>
            <a:rect l="l" t="t" r="r" b="b"/>
            <a:pathLst>
              <a:path w="446398" h="612554">
                <a:moveTo>
                  <a:pt x="0" y="0"/>
                </a:moveTo>
                <a:lnTo>
                  <a:pt x="446398" y="0"/>
                </a:lnTo>
                <a:lnTo>
                  <a:pt x="446398" y="612553"/>
                </a:lnTo>
                <a:lnTo>
                  <a:pt x="0" y="61255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6" name="Freeform 26"/>
          <p:cNvSpPr/>
          <p:nvPr/>
        </p:nvSpPr>
        <p:spPr>
          <a:xfrm>
            <a:off x="2537657" y="7469751"/>
            <a:ext cx="446398" cy="612554"/>
          </a:xfrm>
          <a:custGeom>
            <a:avLst/>
            <a:gdLst/>
            <a:ahLst/>
            <a:cxnLst/>
            <a:rect l="l" t="t" r="r" b="b"/>
            <a:pathLst>
              <a:path w="446398" h="612554">
                <a:moveTo>
                  <a:pt x="0" y="0"/>
                </a:moveTo>
                <a:lnTo>
                  <a:pt x="446398" y="0"/>
                </a:lnTo>
                <a:lnTo>
                  <a:pt x="446398" y="612553"/>
                </a:lnTo>
                <a:lnTo>
                  <a:pt x="0" y="61255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nvGrpSpPr>
          <p:cNvPr id="27" name="Group 27"/>
          <p:cNvGrpSpPr/>
          <p:nvPr/>
        </p:nvGrpSpPr>
        <p:grpSpPr>
          <a:xfrm>
            <a:off x="12617837" y="7977710"/>
            <a:ext cx="3423039" cy="1087957"/>
            <a:chOff x="0" y="0"/>
            <a:chExt cx="956339" cy="303957"/>
          </a:xfrm>
        </p:grpSpPr>
        <p:sp>
          <p:nvSpPr>
            <p:cNvPr id="28" name="Freeform 28"/>
            <p:cNvSpPr/>
            <p:nvPr/>
          </p:nvSpPr>
          <p:spPr>
            <a:xfrm>
              <a:off x="0" y="0"/>
              <a:ext cx="956339" cy="303957"/>
            </a:xfrm>
            <a:custGeom>
              <a:avLst/>
              <a:gdLst/>
              <a:ahLst/>
              <a:cxnLst/>
              <a:rect l="l" t="t" r="r" b="b"/>
              <a:pathLst>
                <a:path w="956339" h="303957">
                  <a:moveTo>
                    <a:pt x="478170" y="0"/>
                  </a:moveTo>
                  <a:cubicBezTo>
                    <a:pt x="214084" y="0"/>
                    <a:pt x="0" y="68043"/>
                    <a:pt x="0" y="151978"/>
                  </a:cubicBezTo>
                  <a:cubicBezTo>
                    <a:pt x="0" y="235914"/>
                    <a:pt x="214084" y="303957"/>
                    <a:pt x="478170" y="303957"/>
                  </a:cubicBezTo>
                  <a:cubicBezTo>
                    <a:pt x="742255" y="303957"/>
                    <a:pt x="956339" y="235914"/>
                    <a:pt x="956339" y="151978"/>
                  </a:cubicBezTo>
                  <a:cubicBezTo>
                    <a:pt x="956339" y="68043"/>
                    <a:pt x="742255" y="0"/>
                    <a:pt x="478170" y="0"/>
                  </a:cubicBezTo>
                  <a:close/>
                </a:path>
              </a:pathLst>
            </a:custGeom>
            <a:solidFill>
              <a:srgbClr val="E2E1DD"/>
            </a:solidFill>
          </p:spPr>
        </p:sp>
        <p:sp>
          <p:nvSpPr>
            <p:cNvPr id="29" name="TextBox 29"/>
            <p:cNvSpPr txBox="1"/>
            <p:nvPr/>
          </p:nvSpPr>
          <p:spPr>
            <a:xfrm>
              <a:off x="89657" y="-9604"/>
              <a:ext cx="777026" cy="285065"/>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12443753" y="1913721"/>
            <a:ext cx="3370289" cy="6656149"/>
          </a:xfrm>
          <a:custGeom>
            <a:avLst/>
            <a:gdLst/>
            <a:ahLst/>
            <a:cxnLst/>
            <a:rect l="l" t="t" r="r" b="b"/>
            <a:pathLst>
              <a:path w="3370289" h="5835998">
                <a:moveTo>
                  <a:pt x="0" y="0"/>
                </a:moveTo>
                <a:lnTo>
                  <a:pt x="3370290" y="0"/>
                </a:lnTo>
                <a:lnTo>
                  <a:pt x="3370290" y="5835998"/>
                </a:lnTo>
                <a:lnTo>
                  <a:pt x="0" y="58359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31" name="TextBox 31"/>
          <p:cNvSpPr txBox="1"/>
          <p:nvPr/>
        </p:nvSpPr>
        <p:spPr>
          <a:xfrm>
            <a:off x="4065834" y="4512695"/>
            <a:ext cx="9007645" cy="517808"/>
          </a:xfrm>
          <a:prstGeom prst="rect">
            <a:avLst/>
          </a:prstGeom>
        </p:spPr>
        <p:txBody>
          <a:bodyPr lIns="0" tIns="0" rIns="0" bIns="0" rtlCol="0" anchor="t">
            <a:spAutoFit/>
          </a:bodyPr>
          <a:lstStyle/>
          <a:p>
            <a:pPr algn="l">
              <a:lnSpc>
                <a:spcPts val="4104"/>
              </a:lnSpc>
            </a:pPr>
            <a:r>
              <a:rPr lang="en-US" sz="3420" b="1">
                <a:solidFill>
                  <a:srgbClr val="FFFFFF"/>
                </a:solidFill>
                <a:latin typeface="Quicksand Semi-Bold"/>
                <a:ea typeface="Quicksand Semi-Bold"/>
                <a:cs typeface="Quicksand Semi-Bold"/>
                <a:sym typeface="Quicksand Semi-Bold"/>
              </a:rPr>
              <a:t>Read each question carefully</a:t>
            </a:r>
          </a:p>
        </p:txBody>
      </p:sp>
      <p:sp>
        <p:nvSpPr>
          <p:cNvPr id="32" name="TextBox 32"/>
          <p:cNvSpPr txBox="1"/>
          <p:nvPr/>
        </p:nvSpPr>
        <p:spPr>
          <a:xfrm>
            <a:off x="4065834" y="5533729"/>
            <a:ext cx="9007645" cy="517808"/>
          </a:xfrm>
          <a:prstGeom prst="rect">
            <a:avLst/>
          </a:prstGeom>
        </p:spPr>
        <p:txBody>
          <a:bodyPr lIns="0" tIns="0" rIns="0" bIns="0" rtlCol="0" anchor="t">
            <a:spAutoFit/>
          </a:bodyPr>
          <a:lstStyle/>
          <a:p>
            <a:pPr algn="l">
              <a:lnSpc>
                <a:spcPts val="4104"/>
              </a:lnSpc>
            </a:pPr>
            <a:r>
              <a:rPr lang="en-US" sz="3420" b="1">
                <a:solidFill>
                  <a:srgbClr val="FFFFFF"/>
                </a:solidFill>
                <a:latin typeface="Quicksand Semi-Bold"/>
                <a:ea typeface="Quicksand Semi-Bold"/>
                <a:cs typeface="Quicksand Semi-Bold"/>
                <a:sym typeface="Quicksand Semi-Bold"/>
              </a:rPr>
              <a:t>Choose the correct answer</a:t>
            </a:r>
          </a:p>
        </p:txBody>
      </p:sp>
      <p:sp>
        <p:nvSpPr>
          <p:cNvPr id="33" name="TextBox 33"/>
          <p:cNvSpPr txBox="1"/>
          <p:nvPr/>
        </p:nvSpPr>
        <p:spPr>
          <a:xfrm>
            <a:off x="4065834" y="6553430"/>
            <a:ext cx="6222317" cy="1035616"/>
          </a:xfrm>
          <a:prstGeom prst="rect">
            <a:avLst/>
          </a:prstGeom>
        </p:spPr>
        <p:txBody>
          <a:bodyPr lIns="0" tIns="0" rIns="0" bIns="0" rtlCol="0" anchor="t">
            <a:spAutoFit/>
          </a:bodyPr>
          <a:lstStyle/>
          <a:p>
            <a:pPr algn="l">
              <a:lnSpc>
                <a:spcPts val="4104"/>
              </a:lnSpc>
            </a:pPr>
            <a:r>
              <a:rPr lang="en-US" sz="3420" b="1">
                <a:solidFill>
                  <a:srgbClr val="FFFFFF"/>
                </a:solidFill>
                <a:latin typeface="Quicksand Semi-Bold"/>
                <a:ea typeface="Quicksand Semi-Bold"/>
                <a:cs typeface="Quicksand Semi-Bold"/>
                <a:sym typeface="Quicksand Semi-Bold"/>
              </a:rPr>
              <a:t>Have fun and learn something new!</a:t>
            </a:r>
          </a:p>
        </p:txBody>
      </p:sp>
      <p:pic>
        <p:nvPicPr>
          <p:cNvPr id="35" name="Picture 34">
            <a:extLst>
              <a:ext uri="{FF2B5EF4-FFF2-40B4-BE49-F238E27FC236}">
                <a16:creationId xmlns:a16="http://schemas.microsoft.com/office/drawing/2014/main" id="{3DBF20EB-A410-2C34-A755-6EDDE0E49435}"/>
              </a:ext>
            </a:extLst>
          </p:cNvPr>
          <p:cNvPicPr>
            <a:picLocks noChangeAspect="1"/>
          </p:cNvPicPr>
          <p:nvPr/>
        </p:nvPicPr>
        <p:blipFill>
          <a:blip r:embed="rId27"/>
          <a:stretch>
            <a:fillRect/>
          </a:stretch>
        </p:blipFill>
        <p:spPr>
          <a:xfrm>
            <a:off x="2025964" y="1560481"/>
            <a:ext cx="11423945" cy="1698560"/>
          </a:xfrm>
          <a:prstGeom prst="rect">
            <a:avLst/>
          </a:prstGeom>
        </p:spPr>
      </p:pic>
      <p:sp>
        <p:nvSpPr>
          <p:cNvPr id="36" name="TextBox 35">
            <a:extLst>
              <a:ext uri="{FF2B5EF4-FFF2-40B4-BE49-F238E27FC236}">
                <a16:creationId xmlns:a16="http://schemas.microsoft.com/office/drawing/2014/main" id="{4A8B7E77-A466-2236-D698-1235878D3CB8}"/>
              </a:ext>
            </a:extLst>
          </p:cNvPr>
          <p:cNvSpPr txBox="1"/>
          <p:nvPr/>
        </p:nvSpPr>
        <p:spPr>
          <a:xfrm>
            <a:off x="3168292" y="3610706"/>
            <a:ext cx="9839856" cy="861774"/>
          </a:xfrm>
          <a:prstGeom prst="rect">
            <a:avLst/>
          </a:prstGeom>
          <a:noFill/>
        </p:spPr>
        <p:txBody>
          <a:bodyPr wrap="square" rtlCol="0">
            <a:spAutoFit/>
          </a:bodyPr>
          <a:lstStyle/>
          <a:p>
            <a:r>
              <a:rPr lang="en-VN" sz="5000" b="1" dirty="0">
                <a:latin typeface="UTM Avo" panose="02040603050506020204" pitchFamily="18"/>
              </a:rPr>
              <a:t>Đọc đúng, hiểu bài Tập đọc.</a:t>
            </a:r>
          </a:p>
        </p:txBody>
      </p:sp>
      <p:sp>
        <p:nvSpPr>
          <p:cNvPr id="37" name="TextBox 36">
            <a:extLst>
              <a:ext uri="{FF2B5EF4-FFF2-40B4-BE49-F238E27FC236}">
                <a16:creationId xmlns:a16="http://schemas.microsoft.com/office/drawing/2014/main" id="{6D08D581-29AF-7AA8-E801-3829F04710BF}"/>
              </a:ext>
            </a:extLst>
          </p:cNvPr>
          <p:cNvSpPr txBox="1"/>
          <p:nvPr/>
        </p:nvSpPr>
        <p:spPr>
          <a:xfrm>
            <a:off x="3097106" y="4999411"/>
            <a:ext cx="10142972" cy="1631216"/>
          </a:xfrm>
          <a:prstGeom prst="rect">
            <a:avLst/>
          </a:prstGeom>
          <a:noFill/>
        </p:spPr>
        <p:txBody>
          <a:bodyPr wrap="square" rtlCol="0">
            <a:spAutoFit/>
          </a:bodyPr>
          <a:lstStyle/>
          <a:p>
            <a:r>
              <a:rPr lang="en-VN" sz="5000" b="1" dirty="0">
                <a:latin typeface="UTM Avo" panose="02040603050506020204" pitchFamily="18"/>
              </a:rPr>
              <a:t>Tìm từ thích hợp điền vào chỗ trống thích hợp.</a:t>
            </a:r>
          </a:p>
        </p:txBody>
      </p:sp>
      <p:sp>
        <p:nvSpPr>
          <p:cNvPr id="38" name="TextBox 37">
            <a:extLst>
              <a:ext uri="{FF2B5EF4-FFF2-40B4-BE49-F238E27FC236}">
                <a16:creationId xmlns:a16="http://schemas.microsoft.com/office/drawing/2014/main" id="{3204923A-B2B4-47B6-483D-A4F6259453A4}"/>
              </a:ext>
            </a:extLst>
          </p:cNvPr>
          <p:cNvSpPr txBox="1"/>
          <p:nvPr/>
        </p:nvSpPr>
        <p:spPr>
          <a:xfrm>
            <a:off x="3212366" y="6975171"/>
            <a:ext cx="9839856" cy="1631216"/>
          </a:xfrm>
          <a:prstGeom prst="rect">
            <a:avLst/>
          </a:prstGeom>
          <a:noFill/>
        </p:spPr>
        <p:txBody>
          <a:bodyPr wrap="square" rtlCol="0">
            <a:spAutoFit/>
          </a:bodyPr>
          <a:lstStyle/>
          <a:p>
            <a:pPr algn="just"/>
            <a:r>
              <a:rPr lang="en-VN" sz="5000" b="1" dirty="0">
                <a:latin typeface="UTM Avo" panose="02040603050506020204" pitchFamily="18"/>
              </a:rPr>
              <a:t>Nghe, viết đúng 1 câu cỡ chữ vừa.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heckerboard(across)">
                                      <p:cBhvr>
                                        <p:cTn id="14" dur="500"/>
                                        <p:tgtEl>
                                          <p:spTgt spid="24"/>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heckerboard(across)">
                                      <p:cBhvr>
                                        <p:cTn id="17" dur="500"/>
                                        <p:tgtEl>
                                          <p:spTgt spid="36"/>
                                        </p:tgtEl>
                                      </p:cBhvr>
                                    </p:animEffect>
                                  </p:childTnLst>
                                </p:cTn>
                              </p:par>
                              <p:par>
                                <p:cTn id="18" presetID="5" presetClass="entr" presetSubtype="1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heckerboard(across)">
                                      <p:cBhvr>
                                        <p:cTn id="20" dur="500"/>
                                        <p:tgtEl>
                                          <p:spTgt spid="25"/>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checkerboard(across)">
                                      <p:cBhvr>
                                        <p:cTn id="23" dur="500"/>
                                        <p:tgtEl>
                                          <p:spTgt spid="37"/>
                                        </p:tgtEl>
                                      </p:cBhvr>
                                    </p:animEffect>
                                  </p:childTnLst>
                                </p:cTn>
                              </p:par>
                              <p:par>
                                <p:cTn id="24" presetID="5" presetClass="entr" presetSubtype="1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checkerboard(across)">
                                      <p:cBhvr>
                                        <p:cTn id="26" dur="500"/>
                                        <p:tgtEl>
                                          <p:spTgt spid="26"/>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checkerboard(across)">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C505-CF2F-D4C8-D51A-37ECD3FAC2A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E5FE58A-53F2-097D-82FC-C8C279462ED3}"/>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B51E8399-44B0-82BB-9A66-1F5D62F0B287}"/>
              </a:ext>
            </a:extLst>
          </p:cNvPr>
          <p:cNvGrpSpPr/>
          <p:nvPr/>
        </p:nvGrpSpPr>
        <p:grpSpPr>
          <a:xfrm>
            <a:off x="1281074" y="699783"/>
            <a:ext cx="15725851" cy="4559114"/>
            <a:chOff x="0" y="0"/>
            <a:chExt cx="3000431" cy="1200754"/>
          </a:xfrm>
        </p:grpSpPr>
        <p:sp>
          <p:nvSpPr>
            <p:cNvPr id="4" name="Freeform 4">
              <a:extLst>
                <a:ext uri="{FF2B5EF4-FFF2-40B4-BE49-F238E27FC236}">
                  <a16:creationId xmlns:a16="http://schemas.microsoft.com/office/drawing/2014/main" id="{A99DAECB-6F0D-F314-08E8-92CBE92CF8DC}"/>
                </a:ext>
              </a:extLst>
            </p:cNvPr>
            <p:cNvSpPr/>
            <p:nvPr/>
          </p:nvSpPr>
          <p:spPr>
            <a:xfrm>
              <a:off x="0" y="0"/>
              <a:ext cx="3000431"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5682DB3D-CA66-C889-0060-4BC4EA2B1340}"/>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38B0B546-72A1-EFBA-F3A3-71D53572414B}"/>
              </a:ext>
            </a:extLst>
          </p:cNvPr>
          <p:cNvSpPr/>
          <p:nvPr/>
        </p:nvSpPr>
        <p:spPr>
          <a:xfrm rot="-966297">
            <a:off x="-1783855" y="3228235"/>
            <a:ext cx="5126127" cy="1598656"/>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C85821F1-4EF9-F303-40D3-8DEC32AA727B}"/>
              </a:ext>
            </a:extLst>
          </p:cNvPr>
          <p:cNvSpPr/>
          <p:nvPr/>
        </p:nvSpPr>
        <p:spPr>
          <a:xfrm flipH="1">
            <a:off x="-267282" y="5253454"/>
            <a:ext cx="6179420" cy="4928024"/>
          </a:xfrm>
          <a:custGeom>
            <a:avLst/>
            <a:gdLst/>
            <a:ahLst/>
            <a:cxnLst/>
            <a:rect l="l" t="t" r="r" b="b"/>
            <a:pathLst>
              <a:path w="4520206" h="3303860">
                <a:moveTo>
                  <a:pt x="4520206" y="0"/>
                </a:moveTo>
                <a:lnTo>
                  <a:pt x="0" y="0"/>
                </a:lnTo>
                <a:lnTo>
                  <a:pt x="0" y="3303859"/>
                </a:lnTo>
                <a:lnTo>
                  <a:pt x="4520206" y="3303859"/>
                </a:lnTo>
                <a:lnTo>
                  <a:pt x="4520206"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9" name="Picture 8">
            <a:hlinkClick r:id="rId9" action="ppaction://hlinksldjump"/>
            <a:extLst>
              <a:ext uri="{FF2B5EF4-FFF2-40B4-BE49-F238E27FC236}">
                <a16:creationId xmlns:a16="http://schemas.microsoft.com/office/drawing/2014/main" id="{DC6FD512-2F5B-BAF4-6AA8-A4E2CF5310ED}"/>
              </a:ext>
            </a:extLst>
          </p:cNvPr>
          <p:cNvPicPr>
            <a:picLocks noChangeAspect="1"/>
          </p:cNvPicPr>
          <p:nvPr/>
        </p:nvPicPr>
        <p:blipFill>
          <a:blip r:embed="rId10"/>
          <a:stretch>
            <a:fillRect/>
          </a:stretch>
        </p:blipFill>
        <p:spPr>
          <a:xfrm>
            <a:off x="1281074" y="699783"/>
            <a:ext cx="15725851" cy="4477284"/>
          </a:xfrm>
          <a:prstGeom prst="rect">
            <a:avLst/>
          </a:prstGeom>
        </p:spPr>
      </p:pic>
      <p:sp>
        <p:nvSpPr>
          <p:cNvPr id="10" name="Freeform 5">
            <a:extLst>
              <a:ext uri="{FF2B5EF4-FFF2-40B4-BE49-F238E27FC236}">
                <a16:creationId xmlns:a16="http://schemas.microsoft.com/office/drawing/2014/main" id="{9D4882D1-2B70-BA31-AA02-878855F4DD73}"/>
              </a:ext>
            </a:extLst>
          </p:cNvPr>
          <p:cNvSpPr/>
          <p:nvPr/>
        </p:nvSpPr>
        <p:spPr>
          <a:xfrm>
            <a:off x="11576229" y="5253454"/>
            <a:ext cx="6711771" cy="4930101"/>
          </a:xfrm>
          <a:custGeom>
            <a:avLst/>
            <a:gdLst/>
            <a:ahLst/>
            <a:cxnLst/>
            <a:rect l="l" t="t" r="r" b="b"/>
            <a:pathLst>
              <a:path w="6711771" h="4930101">
                <a:moveTo>
                  <a:pt x="0" y="0"/>
                </a:moveTo>
                <a:lnTo>
                  <a:pt x="6711770" y="0"/>
                </a:lnTo>
                <a:lnTo>
                  <a:pt x="6711770" y="4930101"/>
                </a:lnTo>
                <a:lnTo>
                  <a:pt x="0" y="49301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36361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C1E5B-1505-D2C7-6E52-04FE5703010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C4B5123-F06D-1058-4D4F-7099BE27E239}"/>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393BD049-5EA7-40C1-6A8A-341F3AB8A302}"/>
              </a:ext>
            </a:extLst>
          </p:cNvPr>
          <p:cNvGrpSpPr/>
          <p:nvPr/>
        </p:nvGrpSpPr>
        <p:grpSpPr>
          <a:xfrm>
            <a:off x="381001" y="276785"/>
            <a:ext cx="17602198" cy="9310432"/>
            <a:chOff x="-165317" y="-57150"/>
            <a:chExt cx="3233008" cy="1257904"/>
          </a:xfrm>
        </p:grpSpPr>
        <p:sp>
          <p:nvSpPr>
            <p:cNvPr id="4" name="Freeform 4">
              <a:extLst>
                <a:ext uri="{FF2B5EF4-FFF2-40B4-BE49-F238E27FC236}">
                  <a16:creationId xmlns:a16="http://schemas.microsoft.com/office/drawing/2014/main" id="{A5DC6515-7927-2AD2-1D5B-E3AD358D4839}"/>
                </a:ext>
              </a:extLst>
            </p:cNvPr>
            <p:cNvSpPr/>
            <p:nvPr/>
          </p:nvSpPr>
          <p:spPr>
            <a:xfrm>
              <a:off x="-165317" y="0"/>
              <a:ext cx="3233008"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9A6641D7-E37B-4692-3E78-27B34D051E2A}"/>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315412CA-0144-CEAB-B1C9-7939B9DB4344}"/>
              </a:ext>
            </a:extLst>
          </p:cNvPr>
          <p:cNvSpPr/>
          <p:nvPr/>
        </p:nvSpPr>
        <p:spPr>
          <a:xfrm rot="-966297">
            <a:off x="-2083632" y="1415390"/>
            <a:ext cx="3403437" cy="1280930"/>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11">
            <a:hlinkClick r:id="rId7" action="ppaction://hlinksldjump"/>
            <a:extLst>
              <a:ext uri="{FF2B5EF4-FFF2-40B4-BE49-F238E27FC236}">
                <a16:creationId xmlns:a16="http://schemas.microsoft.com/office/drawing/2014/main" id="{69B4ED5E-B2B4-107B-72F6-803C7C3A5F50}"/>
              </a:ext>
            </a:extLst>
          </p:cNvPr>
          <p:cNvSpPr/>
          <p:nvPr/>
        </p:nvSpPr>
        <p:spPr>
          <a:xfrm>
            <a:off x="3958666" y="6013243"/>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12">
            <a:hlinkClick r:id="rId10" action="ppaction://hlinksldjump"/>
            <a:extLst>
              <a:ext uri="{FF2B5EF4-FFF2-40B4-BE49-F238E27FC236}">
                <a16:creationId xmlns:a16="http://schemas.microsoft.com/office/drawing/2014/main" id="{E099E503-650A-2C6C-9397-B4AFA2D29247}"/>
              </a:ext>
            </a:extLst>
          </p:cNvPr>
          <p:cNvSpPr/>
          <p:nvPr/>
        </p:nvSpPr>
        <p:spPr>
          <a:xfrm>
            <a:off x="9673267" y="5221254"/>
            <a:ext cx="3591771" cy="4771891"/>
          </a:xfrm>
          <a:custGeom>
            <a:avLst/>
            <a:gdLst/>
            <a:ahLst/>
            <a:cxnLst/>
            <a:rect l="l" t="t" r="r" b="b"/>
            <a:pathLst>
              <a:path w="3240698" h="4168100">
                <a:moveTo>
                  <a:pt x="0" y="0"/>
                </a:moveTo>
                <a:lnTo>
                  <a:pt x="3240698" y="0"/>
                </a:lnTo>
                <a:lnTo>
                  <a:pt x="3240698" y="4168100"/>
                </a:lnTo>
                <a:lnTo>
                  <a:pt x="0" y="4168100"/>
                </a:lnTo>
                <a:lnTo>
                  <a:pt x="0" y="0"/>
                </a:lnTo>
                <a:close/>
              </a:path>
            </a:pathLst>
          </a:custGeom>
          <a:blipFill>
            <a:blip r:embed="rId11"/>
            <a:stretch>
              <a:fillRect/>
            </a:stretch>
          </a:blipFill>
        </p:spPr>
      </p:sp>
      <p:sp>
        <p:nvSpPr>
          <p:cNvPr id="9" name="TextBox 8">
            <a:extLst>
              <a:ext uri="{FF2B5EF4-FFF2-40B4-BE49-F238E27FC236}">
                <a16:creationId xmlns:a16="http://schemas.microsoft.com/office/drawing/2014/main" id="{F0FB2144-96FD-6521-DE5A-50757C34A2ED}"/>
              </a:ext>
            </a:extLst>
          </p:cNvPr>
          <p:cNvSpPr txBox="1"/>
          <p:nvPr/>
        </p:nvSpPr>
        <p:spPr>
          <a:xfrm>
            <a:off x="1281075" y="3143238"/>
            <a:ext cx="16335923" cy="1938992"/>
          </a:xfrm>
          <a:prstGeom prst="rect">
            <a:avLst/>
          </a:prstGeom>
          <a:solidFill>
            <a:schemeClr val="bg1"/>
          </a:solidFill>
          <a:ln>
            <a:solidFill>
              <a:schemeClr val="tx1"/>
            </a:solidFill>
          </a:ln>
        </p:spPr>
        <p:txBody>
          <a:bodyPr wrap="square" rtlCol="0">
            <a:spAutoFit/>
          </a:bodyPr>
          <a:lstStyle/>
          <a:p>
            <a:r>
              <a:rPr lang="en-VN" sz="6000" b="1" dirty="0">
                <a:latin typeface="UTM Avo" panose="02040603050506020204" pitchFamily="18"/>
              </a:rPr>
              <a:t>Câu 6: Trời tối rồi      Chúng ta nên về nhà</a:t>
            </a:r>
          </a:p>
        </p:txBody>
      </p:sp>
      <p:sp>
        <p:nvSpPr>
          <p:cNvPr id="12" name="TextBox 11">
            <a:extLst>
              <a:ext uri="{FF2B5EF4-FFF2-40B4-BE49-F238E27FC236}">
                <a16:creationId xmlns:a16="http://schemas.microsoft.com/office/drawing/2014/main" id="{1DD32B8E-70A1-F172-65F4-A8DEBA9DD13C}"/>
              </a:ext>
            </a:extLst>
          </p:cNvPr>
          <p:cNvSpPr txBox="1"/>
          <p:nvPr/>
        </p:nvSpPr>
        <p:spPr>
          <a:xfrm>
            <a:off x="3133243" y="4024242"/>
            <a:ext cx="1197313" cy="1015663"/>
          </a:xfrm>
          <a:prstGeom prst="rect">
            <a:avLst/>
          </a:prstGeom>
          <a:solidFill>
            <a:schemeClr val="bg1"/>
          </a:solidFill>
          <a:ln>
            <a:solidFill>
              <a:schemeClr val="tx1"/>
            </a:solidFill>
          </a:ln>
        </p:spPr>
        <p:txBody>
          <a:bodyPr wrap="square" rtlCol="0">
            <a:spAutoFit/>
          </a:bodyPr>
          <a:lstStyle/>
          <a:p>
            <a:pPr algn="ctr"/>
            <a:r>
              <a:rPr lang="en-VN" sz="6000" b="1" dirty="0">
                <a:solidFill>
                  <a:srgbClr val="FF0000"/>
                </a:solidFill>
                <a:latin typeface="UTM Avo" panose="02040603050506020204" pitchFamily="18"/>
              </a:rPr>
              <a:t>..</a:t>
            </a:r>
          </a:p>
        </p:txBody>
      </p:sp>
      <p:sp>
        <p:nvSpPr>
          <p:cNvPr id="13" name="TextBox 12">
            <a:extLst>
              <a:ext uri="{FF2B5EF4-FFF2-40B4-BE49-F238E27FC236}">
                <a16:creationId xmlns:a16="http://schemas.microsoft.com/office/drawing/2014/main" id="{A7EA7BB7-5521-914B-D57A-81B584A67C51}"/>
              </a:ext>
            </a:extLst>
          </p:cNvPr>
          <p:cNvSpPr txBox="1"/>
          <p:nvPr/>
        </p:nvSpPr>
        <p:spPr>
          <a:xfrm>
            <a:off x="1281074" y="911333"/>
            <a:ext cx="16335925" cy="2092881"/>
          </a:xfrm>
          <a:prstGeom prst="rect">
            <a:avLst/>
          </a:prstGeom>
          <a:noFill/>
        </p:spPr>
        <p:txBody>
          <a:bodyPr wrap="square" rtlCol="0">
            <a:spAutoFit/>
          </a:bodyPr>
          <a:lstStyle/>
          <a:p>
            <a:pPr algn="just"/>
            <a:r>
              <a:rPr lang="en-VN" sz="6500" b="1" dirty="0">
                <a:solidFill>
                  <a:srgbClr val="FF0000"/>
                </a:solidFill>
                <a:latin typeface="UTM Avo" panose="02040603050506020204" pitchFamily="18"/>
              </a:rPr>
              <a:t>Chọn hình thích hợp để điền vào chỗ trống.</a:t>
            </a:r>
          </a:p>
        </p:txBody>
      </p:sp>
      <p:sp>
        <p:nvSpPr>
          <p:cNvPr id="7" name="TextBox 6">
            <a:extLst>
              <a:ext uri="{FF2B5EF4-FFF2-40B4-BE49-F238E27FC236}">
                <a16:creationId xmlns:a16="http://schemas.microsoft.com/office/drawing/2014/main" id="{0D4C1E7C-57D0-8627-5E0C-B6F96BDA235F}"/>
              </a:ext>
            </a:extLst>
          </p:cNvPr>
          <p:cNvSpPr txBox="1"/>
          <p:nvPr/>
        </p:nvSpPr>
        <p:spPr>
          <a:xfrm>
            <a:off x="8251723" y="3165636"/>
            <a:ext cx="1197313" cy="1015663"/>
          </a:xfrm>
          <a:prstGeom prst="rect">
            <a:avLst/>
          </a:prstGeom>
          <a:solidFill>
            <a:schemeClr val="bg1"/>
          </a:solidFill>
          <a:ln>
            <a:solidFill>
              <a:schemeClr val="tx1"/>
            </a:solidFill>
          </a:ln>
        </p:spPr>
        <p:txBody>
          <a:bodyPr wrap="square" rtlCol="0">
            <a:spAutoFit/>
          </a:bodyPr>
          <a:lstStyle/>
          <a:p>
            <a:pPr algn="ctr"/>
            <a:r>
              <a:rPr lang="en-VN" sz="6000" b="1" dirty="0">
                <a:solidFill>
                  <a:srgbClr val="FF0000"/>
                </a:solidFill>
                <a:latin typeface="UTM Avo" panose="02040603050506020204" pitchFamily="18"/>
              </a:rPr>
              <a:t>..</a:t>
            </a:r>
          </a:p>
        </p:txBody>
      </p:sp>
    </p:spTree>
    <p:extLst>
      <p:ext uri="{BB962C8B-B14F-4D97-AF65-F5344CB8AC3E}">
        <p14:creationId xmlns:p14="http://schemas.microsoft.com/office/powerpoint/2010/main" val="273939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FE1AF-BBCF-AD9F-C9E2-54EE6D1E01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E371E1-0BA7-BE83-9197-4FD7A7ABDC38}"/>
              </a:ext>
            </a:extLst>
          </p:cNvPr>
          <p:cNvSpPr/>
          <p:nvPr/>
        </p:nvSpPr>
        <p:spPr>
          <a:xfrm>
            <a:off x="-3616367" y="-7650879"/>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9410964E-7484-EC84-A72E-8CBE477B2372}"/>
              </a:ext>
            </a:extLst>
          </p:cNvPr>
          <p:cNvGrpSpPr/>
          <p:nvPr/>
        </p:nvGrpSpPr>
        <p:grpSpPr>
          <a:xfrm>
            <a:off x="1281074" y="699783"/>
            <a:ext cx="15725851" cy="4559114"/>
            <a:chOff x="0" y="0"/>
            <a:chExt cx="3000431" cy="1200754"/>
          </a:xfrm>
        </p:grpSpPr>
        <p:sp>
          <p:nvSpPr>
            <p:cNvPr id="4" name="Freeform 4">
              <a:extLst>
                <a:ext uri="{FF2B5EF4-FFF2-40B4-BE49-F238E27FC236}">
                  <a16:creationId xmlns:a16="http://schemas.microsoft.com/office/drawing/2014/main" id="{CE14CCF5-D56B-D2DA-6D4B-097CD296E66C}"/>
                </a:ext>
              </a:extLst>
            </p:cNvPr>
            <p:cNvSpPr/>
            <p:nvPr/>
          </p:nvSpPr>
          <p:spPr>
            <a:xfrm>
              <a:off x="0" y="0"/>
              <a:ext cx="3000431"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EE58EDE2-B146-3530-58B8-2FD3925E39F7}"/>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latin typeface="UTM Cooper Black" panose="02040603050506020204" pitchFamily="18"/>
              </a:endParaRPr>
            </a:p>
          </p:txBody>
        </p:sp>
      </p:grpSp>
      <p:sp>
        <p:nvSpPr>
          <p:cNvPr id="7" name="Freeform 7">
            <a:extLst>
              <a:ext uri="{FF2B5EF4-FFF2-40B4-BE49-F238E27FC236}">
                <a16:creationId xmlns:a16="http://schemas.microsoft.com/office/drawing/2014/main" id="{62EFF369-09E0-4764-781E-DA9D6134B317}"/>
              </a:ext>
            </a:extLst>
          </p:cNvPr>
          <p:cNvSpPr/>
          <p:nvPr/>
        </p:nvSpPr>
        <p:spPr>
          <a:xfrm flipH="1">
            <a:off x="-422561" y="5437686"/>
            <a:ext cx="5925818" cy="4794526"/>
          </a:xfrm>
          <a:custGeom>
            <a:avLst/>
            <a:gdLst/>
            <a:ahLst/>
            <a:cxnLst/>
            <a:rect l="l" t="t" r="r" b="b"/>
            <a:pathLst>
              <a:path w="5925818" h="4794526">
                <a:moveTo>
                  <a:pt x="5925818" y="0"/>
                </a:moveTo>
                <a:lnTo>
                  <a:pt x="0" y="0"/>
                </a:lnTo>
                <a:lnTo>
                  <a:pt x="0" y="4794526"/>
                </a:lnTo>
                <a:lnTo>
                  <a:pt x="5925818" y="4794526"/>
                </a:lnTo>
                <a:lnTo>
                  <a:pt x="5925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a:extLst>
              <a:ext uri="{FF2B5EF4-FFF2-40B4-BE49-F238E27FC236}">
                <a16:creationId xmlns:a16="http://schemas.microsoft.com/office/drawing/2014/main" id="{8AFA9154-C1CA-E8A0-9925-BB3A8151BB78}"/>
              </a:ext>
            </a:extLst>
          </p:cNvPr>
          <p:cNvSpPr/>
          <p:nvPr/>
        </p:nvSpPr>
        <p:spPr>
          <a:xfrm rot="-966297">
            <a:off x="-420647" y="668921"/>
            <a:ext cx="3403437" cy="1280930"/>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4">
            <a:extLst>
              <a:ext uri="{FF2B5EF4-FFF2-40B4-BE49-F238E27FC236}">
                <a16:creationId xmlns:a16="http://schemas.microsoft.com/office/drawing/2014/main" id="{74EF7015-2FFB-43BC-75AB-6E2A9C101345}"/>
              </a:ext>
            </a:extLst>
          </p:cNvPr>
          <p:cNvSpPr txBox="1"/>
          <p:nvPr/>
        </p:nvSpPr>
        <p:spPr>
          <a:xfrm>
            <a:off x="5530171" y="7772206"/>
            <a:ext cx="12072027" cy="1938992"/>
          </a:xfrm>
          <a:prstGeom prst="rect">
            <a:avLst/>
          </a:prstGeom>
          <a:solidFill>
            <a:schemeClr val="bg1"/>
          </a:solidFill>
          <a:ln>
            <a:solidFill>
              <a:schemeClr val="tx1"/>
            </a:solidFill>
          </a:ln>
        </p:spPr>
        <p:txBody>
          <a:bodyPr wrap="square" rtlCol="0">
            <a:spAutoFit/>
          </a:bodyPr>
          <a:lstStyle/>
          <a:p>
            <a:pPr algn="just"/>
            <a:r>
              <a:rPr lang="en-VN" sz="6000" b="1" dirty="0">
                <a:latin typeface="UTM Avo" panose="02040603050506020204" pitchFamily="18"/>
              </a:rPr>
              <a:t>Câu 6: Trời tối rồi</a:t>
            </a:r>
            <a:r>
              <a:rPr lang="en-VN" sz="6000" b="1" dirty="0">
                <a:solidFill>
                  <a:srgbClr val="FF0000"/>
                </a:solidFill>
                <a:latin typeface="UTM Avo" panose="02040603050506020204" pitchFamily="18"/>
              </a:rPr>
              <a:t>. </a:t>
            </a:r>
            <a:r>
              <a:rPr lang="en-VN" sz="6000" b="1" dirty="0">
                <a:latin typeface="UTM Avo" panose="02040603050506020204" pitchFamily="18"/>
              </a:rPr>
              <a:t>Chúng ta nên về nhà </a:t>
            </a:r>
            <a:r>
              <a:rPr lang="en-VN" sz="6000" b="1" dirty="0">
                <a:solidFill>
                  <a:srgbClr val="FF0000"/>
                </a:solidFill>
                <a:latin typeface="UTM Avo" panose="02040603050506020204" pitchFamily="18"/>
              </a:rPr>
              <a:t>.</a:t>
            </a:r>
          </a:p>
        </p:txBody>
      </p:sp>
      <p:pic>
        <p:nvPicPr>
          <p:cNvPr id="18" name="Picture 17">
            <a:extLst>
              <a:ext uri="{FF2B5EF4-FFF2-40B4-BE49-F238E27FC236}">
                <a16:creationId xmlns:a16="http://schemas.microsoft.com/office/drawing/2014/main" id="{6AD50641-4D6E-CCB6-72E1-6DA1D9CD01B0}"/>
              </a:ext>
            </a:extLst>
          </p:cNvPr>
          <p:cNvPicPr>
            <a:picLocks noChangeAspect="1"/>
          </p:cNvPicPr>
          <p:nvPr/>
        </p:nvPicPr>
        <p:blipFill>
          <a:blip r:embed="rId9"/>
          <a:stretch>
            <a:fillRect/>
          </a:stretch>
        </p:blipFill>
        <p:spPr>
          <a:xfrm>
            <a:off x="-1221945" y="5177513"/>
            <a:ext cx="25576260" cy="2594693"/>
          </a:xfrm>
          <a:prstGeom prst="rect">
            <a:avLst/>
          </a:prstGeom>
        </p:spPr>
      </p:pic>
      <p:pic>
        <p:nvPicPr>
          <p:cNvPr id="19" name="Picture 18">
            <a:hlinkClick r:id="rId10" action="ppaction://hlinksldjump"/>
            <a:extLst>
              <a:ext uri="{FF2B5EF4-FFF2-40B4-BE49-F238E27FC236}">
                <a16:creationId xmlns:a16="http://schemas.microsoft.com/office/drawing/2014/main" id="{323C9089-7A36-ABBE-7C10-9944FB9BCC1E}"/>
              </a:ext>
            </a:extLst>
          </p:cNvPr>
          <p:cNvPicPr>
            <a:picLocks noChangeAspect="1"/>
          </p:cNvPicPr>
          <p:nvPr/>
        </p:nvPicPr>
        <p:blipFill>
          <a:blip r:embed="rId11"/>
          <a:stretch>
            <a:fillRect/>
          </a:stretch>
        </p:blipFill>
        <p:spPr>
          <a:xfrm>
            <a:off x="1731289" y="783517"/>
            <a:ext cx="14825420" cy="4559113"/>
          </a:xfrm>
          <a:prstGeom prst="rect">
            <a:avLst/>
          </a:prstGeom>
        </p:spPr>
      </p:pic>
    </p:spTree>
    <p:extLst>
      <p:ext uri="{BB962C8B-B14F-4D97-AF65-F5344CB8AC3E}">
        <p14:creationId xmlns:p14="http://schemas.microsoft.com/office/powerpoint/2010/main" val="141664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330B5-4BE2-242B-B12C-648F51C7DC6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60223B-9F3D-38AE-6AEC-8E85F5569806}"/>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12E07E37-1AFE-3332-7E46-C88C176BF908}"/>
              </a:ext>
            </a:extLst>
          </p:cNvPr>
          <p:cNvGrpSpPr/>
          <p:nvPr/>
        </p:nvGrpSpPr>
        <p:grpSpPr>
          <a:xfrm>
            <a:off x="1281074" y="699783"/>
            <a:ext cx="15725851" cy="4559114"/>
            <a:chOff x="0" y="0"/>
            <a:chExt cx="3000431" cy="1200754"/>
          </a:xfrm>
        </p:grpSpPr>
        <p:sp>
          <p:nvSpPr>
            <p:cNvPr id="4" name="Freeform 4">
              <a:extLst>
                <a:ext uri="{FF2B5EF4-FFF2-40B4-BE49-F238E27FC236}">
                  <a16:creationId xmlns:a16="http://schemas.microsoft.com/office/drawing/2014/main" id="{1351DF8D-65CF-B4F5-48B6-6F8D876410F1}"/>
                </a:ext>
              </a:extLst>
            </p:cNvPr>
            <p:cNvSpPr/>
            <p:nvPr/>
          </p:nvSpPr>
          <p:spPr>
            <a:xfrm>
              <a:off x="0" y="0"/>
              <a:ext cx="3000431"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181A2F43-B41A-DC65-2EF6-3258762A2291}"/>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86BA39BE-4E29-AB5D-D2D3-B01BBBD594B1}"/>
              </a:ext>
            </a:extLst>
          </p:cNvPr>
          <p:cNvSpPr/>
          <p:nvPr/>
        </p:nvSpPr>
        <p:spPr>
          <a:xfrm rot="-966297">
            <a:off x="-1783855" y="3228235"/>
            <a:ext cx="5126127" cy="1598656"/>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907535E6-0F1E-5285-5CD7-E3F1123BB705}"/>
              </a:ext>
            </a:extLst>
          </p:cNvPr>
          <p:cNvSpPr/>
          <p:nvPr/>
        </p:nvSpPr>
        <p:spPr>
          <a:xfrm flipH="1">
            <a:off x="-267282" y="5253454"/>
            <a:ext cx="6179420" cy="4928024"/>
          </a:xfrm>
          <a:custGeom>
            <a:avLst/>
            <a:gdLst/>
            <a:ahLst/>
            <a:cxnLst/>
            <a:rect l="l" t="t" r="r" b="b"/>
            <a:pathLst>
              <a:path w="4520206" h="3303860">
                <a:moveTo>
                  <a:pt x="4520206" y="0"/>
                </a:moveTo>
                <a:lnTo>
                  <a:pt x="0" y="0"/>
                </a:lnTo>
                <a:lnTo>
                  <a:pt x="0" y="3303859"/>
                </a:lnTo>
                <a:lnTo>
                  <a:pt x="4520206" y="3303859"/>
                </a:lnTo>
                <a:lnTo>
                  <a:pt x="4520206"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9" name="Picture 8">
            <a:hlinkClick r:id="rId9" action="ppaction://hlinksldjump"/>
            <a:extLst>
              <a:ext uri="{FF2B5EF4-FFF2-40B4-BE49-F238E27FC236}">
                <a16:creationId xmlns:a16="http://schemas.microsoft.com/office/drawing/2014/main" id="{CF6ADED8-AD86-ACF9-270B-03830CF02B54}"/>
              </a:ext>
            </a:extLst>
          </p:cNvPr>
          <p:cNvPicPr>
            <a:picLocks noChangeAspect="1"/>
          </p:cNvPicPr>
          <p:nvPr/>
        </p:nvPicPr>
        <p:blipFill>
          <a:blip r:embed="rId10"/>
          <a:stretch>
            <a:fillRect/>
          </a:stretch>
        </p:blipFill>
        <p:spPr>
          <a:xfrm>
            <a:off x="1281074" y="699783"/>
            <a:ext cx="15725851" cy="4477284"/>
          </a:xfrm>
          <a:prstGeom prst="rect">
            <a:avLst/>
          </a:prstGeom>
        </p:spPr>
      </p:pic>
      <p:sp>
        <p:nvSpPr>
          <p:cNvPr id="10" name="Freeform 5">
            <a:extLst>
              <a:ext uri="{FF2B5EF4-FFF2-40B4-BE49-F238E27FC236}">
                <a16:creationId xmlns:a16="http://schemas.microsoft.com/office/drawing/2014/main" id="{B4509DCE-7B94-84EF-7B32-F16834282803}"/>
              </a:ext>
            </a:extLst>
          </p:cNvPr>
          <p:cNvSpPr/>
          <p:nvPr/>
        </p:nvSpPr>
        <p:spPr>
          <a:xfrm>
            <a:off x="11576229" y="5253454"/>
            <a:ext cx="6711771" cy="4930101"/>
          </a:xfrm>
          <a:custGeom>
            <a:avLst/>
            <a:gdLst/>
            <a:ahLst/>
            <a:cxnLst/>
            <a:rect l="l" t="t" r="r" b="b"/>
            <a:pathLst>
              <a:path w="6711771" h="4930101">
                <a:moveTo>
                  <a:pt x="0" y="0"/>
                </a:moveTo>
                <a:lnTo>
                  <a:pt x="6711770" y="0"/>
                </a:lnTo>
                <a:lnTo>
                  <a:pt x="6711770" y="4930101"/>
                </a:lnTo>
                <a:lnTo>
                  <a:pt x="0" y="49301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403709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16365" y="-7616866"/>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2">
              <a:alphaModFix amt="3000"/>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3616365" y="8468226"/>
            <a:ext cx="11602585" cy="11409423"/>
          </a:xfrm>
          <a:custGeom>
            <a:avLst/>
            <a:gdLst/>
            <a:ahLst/>
            <a:cxnLst/>
            <a:rect l="l" t="t" r="r" b="b"/>
            <a:pathLst>
              <a:path w="11602585" h="11409423">
                <a:moveTo>
                  <a:pt x="0" y="0"/>
                </a:moveTo>
                <a:lnTo>
                  <a:pt x="11602585" y="0"/>
                </a:lnTo>
                <a:lnTo>
                  <a:pt x="11602585" y="11409423"/>
                </a:lnTo>
                <a:lnTo>
                  <a:pt x="0" y="11409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2532029" y="4793831"/>
            <a:ext cx="6268343" cy="5994815"/>
          </a:xfrm>
          <a:custGeom>
            <a:avLst/>
            <a:gdLst/>
            <a:ahLst/>
            <a:cxnLst/>
            <a:rect l="l" t="t" r="r" b="b"/>
            <a:pathLst>
              <a:path w="6268343" h="5994815">
                <a:moveTo>
                  <a:pt x="0" y="0"/>
                </a:moveTo>
                <a:lnTo>
                  <a:pt x="6268343" y="0"/>
                </a:lnTo>
                <a:lnTo>
                  <a:pt x="6268343" y="5994815"/>
                </a:lnTo>
                <a:lnTo>
                  <a:pt x="0" y="59948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5255160" y="904875"/>
            <a:ext cx="7777680" cy="876300"/>
          </a:xfrm>
          <a:prstGeom prst="rect">
            <a:avLst/>
          </a:prstGeom>
        </p:spPr>
        <p:txBody>
          <a:bodyPr lIns="0" tIns="0" rIns="0" bIns="0" rtlCol="0" anchor="t">
            <a:spAutoFit/>
          </a:bodyPr>
          <a:lstStyle/>
          <a:p>
            <a:pPr marL="0" lvl="0" indent="0" algn="ctr">
              <a:lnSpc>
                <a:spcPts val="5959"/>
              </a:lnSpc>
              <a:spcBef>
                <a:spcPct val="0"/>
              </a:spcBef>
            </a:pPr>
            <a:r>
              <a:rPr lang="en-US" sz="4966">
                <a:solidFill>
                  <a:srgbClr val="FFFFFF"/>
                </a:solidFill>
                <a:latin typeface="Jua"/>
                <a:ea typeface="Jua"/>
                <a:cs typeface="Jua"/>
                <a:sym typeface="Jua"/>
              </a:rPr>
              <a:t>THE ANSWER IS</a:t>
            </a:r>
          </a:p>
        </p:txBody>
      </p:sp>
      <p:sp>
        <p:nvSpPr>
          <p:cNvPr id="11" name="Freeform 11"/>
          <p:cNvSpPr/>
          <p:nvPr/>
        </p:nvSpPr>
        <p:spPr>
          <a:xfrm>
            <a:off x="13032840" y="-8807456"/>
            <a:ext cx="11602585" cy="11409423"/>
          </a:xfrm>
          <a:custGeom>
            <a:avLst/>
            <a:gdLst/>
            <a:ahLst/>
            <a:cxnLst/>
            <a:rect l="l" t="t" r="r" b="b"/>
            <a:pathLst>
              <a:path w="11602585" h="11409423">
                <a:moveTo>
                  <a:pt x="0" y="0"/>
                </a:moveTo>
                <a:lnTo>
                  <a:pt x="11602585" y="0"/>
                </a:lnTo>
                <a:lnTo>
                  <a:pt x="11602585" y="11409423"/>
                </a:lnTo>
                <a:lnTo>
                  <a:pt x="0" y="11409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540741" y="821572"/>
            <a:ext cx="2725668" cy="555045"/>
          </a:xfrm>
          <a:custGeom>
            <a:avLst/>
            <a:gdLst/>
            <a:ahLst/>
            <a:cxnLst/>
            <a:rect l="l" t="t" r="r" b="b"/>
            <a:pathLst>
              <a:path w="2725668" h="555045">
                <a:moveTo>
                  <a:pt x="0" y="0"/>
                </a:moveTo>
                <a:lnTo>
                  <a:pt x="2725668" y="0"/>
                </a:lnTo>
                <a:lnTo>
                  <a:pt x="2725668" y="555045"/>
                </a:lnTo>
                <a:lnTo>
                  <a:pt x="0" y="5550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9144000" y="8752692"/>
            <a:ext cx="2725668" cy="555045"/>
          </a:xfrm>
          <a:custGeom>
            <a:avLst/>
            <a:gdLst/>
            <a:ahLst/>
            <a:cxnLst/>
            <a:rect l="l" t="t" r="r" b="b"/>
            <a:pathLst>
              <a:path w="2725668" h="555045">
                <a:moveTo>
                  <a:pt x="0" y="0"/>
                </a:moveTo>
                <a:lnTo>
                  <a:pt x="2725668" y="0"/>
                </a:lnTo>
                <a:lnTo>
                  <a:pt x="2725668" y="555045"/>
                </a:lnTo>
                <a:lnTo>
                  <a:pt x="0" y="5550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69875">
            <a:off x="16504419" y="643724"/>
            <a:ext cx="904022" cy="595626"/>
          </a:xfrm>
          <a:custGeom>
            <a:avLst/>
            <a:gdLst/>
            <a:ahLst/>
            <a:cxnLst/>
            <a:rect l="l" t="t" r="r" b="b"/>
            <a:pathLst>
              <a:path w="904022" h="595626">
                <a:moveTo>
                  <a:pt x="0" y="0"/>
                </a:moveTo>
                <a:lnTo>
                  <a:pt x="904021" y="0"/>
                </a:lnTo>
                <a:lnTo>
                  <a:pt x="904021" y="595626"/>
                </a:lnTo>
                <a:lnTo>
                  <a:pt x="0" y="5956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VN" dirty="0"/>
          </a:p>
        </p:txBody>
      </p:sp>
      <p:sp>
        <p:nvSpPr>
          <p:cNvPr id="15" name="Freeform 15"/>
          <p:cNvSpPr/>
          <p:nvPr/>
        </p:nvSpPr>
        <p:spPr>
          <a:xfrm rot="-2699999">
            <a:off x="1091938" y="5551998"/>
            <a:ext cx="904022" cy="595626"/>
          </a:xfrm>
          <a:custGeom>
            <a:avLst/>
            <a:gdLst/>
            <a:ahLst/>
            <a:cxnLst/>
            <a:rect l="l" t="t" r="r" b="b"/>
            <a:pathLst>
              <a:path w="904022" h="595626">
                <a:moveTo>
                  <a:pt x="0" y="0"/>
                </a:moveTo>
                <a:lnTo>
                  <a:pt x="904022" y="0"/>
                </a:lnTo>
                <a:lnTo>
                  <a:pt x="904022" y="595626"/>
                </a:lnTo>
                <a:lnTo>
                  <a:pt x="0" y="5956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6" name="Freeform 8">
            <a:extLst>
              <a:ext uri="{FF2B5EF4-FFF2-40B4-BE49-F238E27FC236}">
                <a16:creationId xmlns:a16="http://schemas.microsoft.com/office/drawing/2014/main" id="{A390A7C5-F9A5-55DD-62E8-C9063AFE0DA6}"/>
              </a:ext>
            </a:extLst>
          </p:cNvPr>
          <p:cNvSpPr/>
          <p:nvPr/>
        </p:nvSpPr>
        <p:spPr>
          <a:xfrm flipH="1">
            <a:off x="0" y="5143500"/>
            <a:ext cx="5579734" cy="5143500"/>
          </a:xfrm>
          <a:custGeom>
            <a:avLst/>
            <a:gdLst/>
            <a:ahLst/>
            <a:cxnLst/>
            <a:rect l="l" t="t" r="r" b="b"/>
            <a:pathLst>
              <a:path w="5579734" h="5143500">
                <a:moveTo>
                  <a:pt x="5579734" y="0"/>
                </a:moveTo>
                <a:lnTo>
                  <a:pt x="0" y="0"/>
                </a:lnTo>
                <a:lnTo>
                  <a:pt x="0" y="5143500"/>
                </a:lnTo>
                <a:lnTo>
                  <a:pt x="5579734" y="5143500"/>
                </a:lnTo>
                <a:lnTo>
                  <a:pt x="5579734"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7" name="Picture 16">
            <a:extLst>
              <a:ext uri="{FF2B5EF4-FFF2-40B4-BE49-F238E27FC236}">
                <a16:creationId xmlns:a16="http://schemas.microsoft.com/office/drawing/2014/main" id="{6B4A793F-B7B8-46DF-FCF1-0511C2752587}"/>
              </a:ext>
            </a:extLst>
          </p:cNvPr>
          <p:cNvPicPr>
            <a:picLocks noChangeAspect="1"/>
          </p:cNvPicPr>
          <p:nvPr/>
        </p:nvPicPr>
        <p:blipFill>
          <a:blip r:embed="rId14"/>
          <a:stretch>
            <a:fillRect/>
          </a:stretch>
        </p:blipFill>
        <p:spPr>
          <a:xfrm>
            <a:off x="1377919" y="540048"/>
            <a:ext cx="15532162" cy="58288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5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255954" y="-1976447"/>
            <a:ext cx="22907398" cy="13650712"/>
            <a:chOff x="0" y="0"/>
            <a:chExt cx="30543198" cy="18200950"/>
          </a:xfrm>
        </p:grpSpPr>
        <p:sp>
          <p:nvSpPr>
            <p:cNvPr id="4" name="Freeform 4"/>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a:ln cap="sq">
              <a:noFill/>
              <a:prstDash val="solid"/>
              <a:miter/>
            </a:ln>
          </p:spPr>
        </p:sp>
        <p:sp>
          <p:nvSpPr>
            <p:cNvPr id="5" name="Freeform 5"/>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1" name="Freeform 11"/>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3" name="Freeform 13"/>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4" name="Freeform 14"/>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5" name="Freeform 15"/>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21" name="Rounded Rectangle 20">
            <a:extLst>
              <a:ext uri="{FF2B5EF4-FFF2-40B4-BE49-F238E27FC236}">
                <a16:creationId xmlns:a16="http://schemas.microsoft.com/office/drawing/2014/main" id="{856A5796-6BF9-5B7D-4539-E69F7A7E15CE}"/>
              </a:ext>
            </a:extLst>
          </p:cNvPr>
          <p:cNvSpPr/>
          <p:nvPr/>
        </p:nvSpPr>
        <p:spPr>
          <a:xfrm>
            <a:off x="589024" y="373513"/>
            <a:ext cx="17165576" cy="9246592"/>
          </a:xfrm>
          <a:custGeom>
            <a:avLst/>
            <a:gdLst>
              <a:gd name="connsiteX0" fmla="*/ 0 w 17165576"/>
              <a:gd name="connsiteY0" fmla="*/ 1541129 h 9246592"/>
              <a:gd name="connsiteX1" fmla="*/ 1541129 w 17165576"/>
              <a:gd name="connsiteY1" fmla="*/ 0 h 9246592"/>
              <a:gd name="connsiteX2" fmla="*/ 1846268 w 17165576"/>
              <a:gd name="connsiteY2" fmla="*/ 0 h 9246592"/>
              <a:gd name="connsiteX3" fmla="*/ 2010573 w 17165576"/>
              <a:gd name="connsiteY3" fmla="*/ 0 h 9246592"/>
              <a:gd name="connsiteX4" fmla="*/ 2879044 w 17165576"/>
              <a:gd name="connsiteY4" fmla="*/ 0 h 9246592"/>
              <a:gd name="connsiteX5" fmla="*/ 3747515 w 17165576"/>
              <a:gd name="connsiteY5" fmla="*/ 0 h 9246592"/>
              <a:gd name="connsiteX6" fmla="*/ 3911821 w 17165576"/>
              <a:gd name="connsiteY6" fmla="*/ 0 h 9246592"/>
              <a:gd name="connsiteX7" fmla="*/ 4498626 w 17165576"/>
              <a:gd name="connsiteY7" fmla="*/ 0 h 9246592"/>
              <a:gd name="connsiteX8" fmla="*/ 4944598 w 17165576"/>
              <a:gd name="connsiteY8" fmla="*/ 0 h 9246592"/>
              <a:gd name="connsiteX9" fmla="*/ 5390569 w 17165576"/>
              <a:gd name="connsiteY9" fmla="*/ 0 h 9246592"/>
              <a:gd name="connsiteX10" fmla="*/ 5836541 w 17165576"/>
              <a:gd name="connsiteY10" fmla="*/ 0 h 9246592"/>
              <a:gd name="connsiteX11" fmla="*/ 6000846 w 17165576"/>
              <a:gd name="connsiteY11" fmla="*/ 0 h 9246592"/>
              <a:gd name="connsiteX12" fmla="*/ 6869318 w 17165576"/>
              <a:gd name="connsiteY12" fmla="*/ 0 h 9246592"/>
              <a:gd name="connsiteX13" fmla="*/ 7737789 w 17165576"/>
              <a:gd name="connsiteY13" fmla="*/ 0 h 9246592"/>
              <a:gd name="connsiteX14" fmla="*/ 7902094 w 17165576"/>
              <a:gd name="connsiteY14" fmla="*/ 0 h 9246592"/>
              <a:gd name="connsiteX15" fmla="*/ 8207233 w 17165576"/>
              <a:gd name="connsiteY15" fmla="*/ 0 h 9246592"/>
              <a:gd name="connsiteX16" fmla="*/ 8794038 w 17165576"/>
              <a:gd name="connsiteY16" fmla="*/ 0 h 9246592"/>
              <a:gd name="connsiteX17" fmla="*/ 9521676 w 17165576"/>
              <a:gd name="connsiteY17" fmla="*/ 0 h 9246592"/>
              <a:gd name="connsiteX18" fmla="*/ 9967648 w 17165576"/>
              <a:gd name="connsiteY18" fmla="*/ 0 h 9246592"/>
              <a:gd name="connsiteX19" fmla="*/ 10272786 w 17165576"/>
              <a:gd name="connsiteY19" fmla="*/ 0 h 9246592"/>
              <a:gd name="connsiteX20" fmla="*/ 10577925 w 17165576"/>
              <a:gd name="connsiteY20" fmla="*/ 0 h 9246592"/>
              <a:gd name="connsiteX21" fmla="*/ 11305563 w 17165576"/>
              <a:gd name="connsiteY21" fmla="*/ 0 h 9246592"/>
              <a:gd name="connsiteX22" fmla="*/ 11469868 w 17165576"/>
              <a:gd name="connsiteY22" fmla="*/ 0 h 9246592"/>
              <a:gd name="connsiteX23" fmla="*/ 11915840 w 17165576"/>
              <a:gd name="connsiteY23" fmla="*/ 0 h 9246592"/>
              <a:gd name="connsiteX24" fmla="*/ 12502645 w 17165576"/>
              <a:gd name="connsiteY24" fmla="*/ 0 h 9246592"/>
              <a:gd name="connsiteX25" fmla="*/ 12807783 w 17165576"/>
              <a:gd name="connsiteY25" fmla="*/ 0 h 9246592"/>
              <a:gd name="connsiteX26" fmla="*/ 13676255 w 17165576"/>
              <a:gd name="connsiteY26" fmla="*/ 0 h 9246592"/>
              <a:gd name="connsiteX27" fmla="*/ 13840560 w 17165576"/>
              <a:gd name="connsiteY27" fmla="*/ 0 h 9246592"/>
              <a:gd name="connsiteX28" fmla="*/ 14004865 w 17165576"/>
              <a:gd name="connsiteY28" fmla="*/ 0 h 9246592"/>
              <a:gd name="connsiteX29" fmla="*/ 14450837 w 17165576"/>
              <a:gd name="connsiteY29" fmla="*/ 0 h 9246592"/>
              <a:gd name="connsiteX30" fmla="*/ 15037642 w 17165576"/>
              <a:gd name="connsiteY30" fmla="*/ 0 h 9246592"/>
              <a:gd name="connsiteX31" fmla="*/ 15624447 w 17165576"/>
              <a:gd name="connsiteY31" fmla="*/ 0 h 9246592"/>
              <a:gd name="connsiteX32" fmla="*/ 17165576 w 17165576"/>
              <a:gd name="connsiteY32" fmla="*/ 1541129 h 9246592"/>
              <a:gd name="connsiteX33" fmla="*/ 17165576 w 17165576"/>
              <a:gd name="connsiteY33" fmla="*/ 2039880 h 9246592"/>
              <a:gd name="connsiteX34" fmla="*/ 17165576 w 17165576"/>
              <a:gd name="connsiteY34" fmla="*/ 2415344 h 9246592"/>
              <a:gd name="connsiteX35" fmla="*/ 17165576 w 17165576"/>
              <a:gd name="connsiteY35" fmla="*/ 3099024 h 9246592"/>
              <a:gd name="connsiteX36" fmla="*/ 17165576 w 17165576"/>
              <a:gd name="connsiteY36" fmla="*/ 3659418 h 9246592"/>
              <a:gd name="connsiteX37" fmla="*/ 17165576 w 17165576"/>
              <a:gd name="connsiteY37" fmla="*/ 4219812 h 9246592"/>
              <a:gd name="connsiteX38" fmla="*/ 17165576 w 17165576"/>
              <a:gd name="connsiteY38" fmla="*/ 4656920 h 9246592"/>
              <a:gd name="connsiteX39" fmla="*/ 17165576 w 17165576"/>
              <a:gd name="connsiteY39" fmla="*/ 5340600 h 9246592"/>
              <a:gd name="connsiteX40" fmla="*/ 17165576 w 17165576"/>
              <a:gd name="connsiteY40" fmla="*/ 5777708 h 9246592"/>
              <a:gd name="connsiteX41" fmla="*/ 17165576 w 17165576"/>
              <a:gd name="connsiteY41" fmla="*/ 6461388 h 9246592"/>
              <a:gd name="connsiteX42" fmla="*/ 17165576 w 17165576"/>
              <a:gd name="connsiteY42" fmla="*/ 6836852 h 9246592"/>
              <a:gd name="connsiteX43" fmla="*/ 17165576 w 17165576"/>
              <a:gd name="connsiteY43" fmla="*/ 7705463 h 9246592"/>
              <a:gd name="connsiteX44" fmla="*/ 15624447 w 17165576"/>
              <a:gd name="connsiteY44" fmla="*/ 9246592 h 9246592"/>
              <a:gd name="connsiteX45" fmla="*/ 14896809 w 17165576"/>
              <a:gd name="connsiteY45" fmla="*/ 9246592 h 9246592"/>
              <a:gd name="connsiteX46" fmla="*/ 14310004 w 17165576"/>
              <a:gd name="connsiteY46" fmla="*/ 9246592 h 9246592"/>
              <a:gd name="connsiteX47" fmla="*/ 14004865 w 17165576"/>
              <a:gd name="connsiteY47" fmla="*/ 9246592 h 9246592"/>
              <a:gd name="connsiteX48" fmla="*/ 13558894 w 17165576"/>
              <a:gd name="connsiteY48" fmla="*/ 9246592 h 9246592"/>
              <a:gd name="connsiteX49" fmla="*/ 12690422 w 17165576"/>
              <a:gd name="connsiteY49" fmla="*/ 9246592 h 9246592"/>
              <a:gd name="connsiteX50" fmla="*/ 11962784 w 17165576"/>
              <a:gd name="connsiteY50" fmla="*/ 9246592 h 9246592"/>
              <a:gd name="connsiteX51" fmla="*/ 11798479 w 17165576"/>
              <a:gd name="connsiteY51" fmla="*/ 9246592 h 9246592"/>
              <a:gd name="connsiteX52" fmla="*/ 11634174 w 17165576"/>
              <a:gd name="connsiteY52" fmla="*/ 9246592 h 9246592"/>
              <a:gd name="connsiteX53" fmla="*/ 10765702 w 17165576"/>
              <a:gd name="connsiteY53" fmla="*/ 9246592 h 9246592"/>
              <a:gd name="connsiteX54" fmla="*/ 10601397 w 17165576"/>
              <a:gd name="connsiteY54" fmla="*/ 9246592 h 9246592"/>
              <a:gd name="connsiteX55" fmla="*/ 10437092 w 17165576"/>
              <a:gd name="connsiteY55" fmla="*/ 9246592 h 9246592"/>
              <a:gd name="connsiteX56" fmla="*/ 9709453 w 17165576"/>
              <a:gd name="connsiteY56" fmla="*/ 9246592 h 9246592"/>
              <a:gd name="connsiteX57" fmla="*/ 8840982 w 17165576"/>
              <a:gd name="connsiteY57" fmla="*/ 9246592 h 9246592"/>
              <a:gd name="connsiteX58" fmla="*/ 7972511 w 17165576"/>
              <a:gd name="connsiteY58" fmla="*/ 9246592 h 9246592"/>
              <a:gd name="connsiteX59" fmla="*/ 7526539 w 17165576"/>
              <a:gd name="connsiteY59" fmla="*/ 9246592 h 9246592"/>
              <a:gd name="connsiteX60" fmla="*/ 6658068 w 17165576"/>
              <a:gd name="connsiteY60" fmla="*/ 9246592 h 9246592"/>
              <a:gd name="connsiteX61" fmla="*/ 5930430 w 17165576"/>
              <a:gd name="connsiteY61" fmla="*/ 9246592 h 9246592"/>
              <a:gd name="connsiteX62" fmla="*/ 5766124 w 17165576"/>
              <a:gd name="connsiteY62" fmla="*/ 9246592 h 9246592"/>
              <a:gd name="connsiteX63" fmla="*/ 5320153 w 17165576"/>
              <a:gd name="connsiteY63" fmla="*/ 9246592 h 9246592"/>
              <a:gd name="connsiteX64" fmla="*/ 4451681 w 17165576"/>
              <a:gd name="connsiteY64" fmla="*/ 9246592 h 9246592"/>
              <a:gd name="connsiteX65" fmla="*/ 3583210 w 17165576"/>
              <a:gd name="connsiteY65" fmla="*/ 9246592 h 9246592"/>
              <a:gd name="connsiteX66" fmla="*/ 3137238 w 17165576"/>
              <a:gd name="connsiteY66" fmla="*/ 9246592 h 9246592"/>
              <a:gd name="connsiteX67" fmla="*/ 2691267 w 17165576"/>
              <a:gd name="connsiteY67" fmla="*/ 9246592 h 9246592"/>
              <a:gd name="connsiteX68" fmla="*/ 1541129 w 17165576"/>
              <a:gd name="connsiteY68" fmla="*/ 9246592 h 9246592"/>
              <a:gd name="connsiteX69" fmla="*/ 0 w 17165576"/>
              <a:gd name="connsiteY69" fmla="*/ 7705463 h 9246592"/>
              <a:gd name="connsiteX70" fmla="*/ 0 w 17165576"/>
              <a:gd name="connsiteY70" fmla="*/ 7329999 h 9246592"/>
              <a:gd name="connsiteX71" fmla="*/ 0 w 17165576"/>
              <a:gd name="connsiteY71" fmla="*/ 6769605 h 9246592"/>
              <a:gd name="connsiteX72" fmla="*/ 0 w 17165576"/>
              <a:gd name="connsiteY72" fmla="*/ 6270854 h 9246592"/>
              <a:gd name="connsiteX73" fmla="*/ 0 w 17165576"/>
              <a:gd name="connsiteY73" fmla="*/ 5833747 h 9246592"/>
              <a:gd name="connsiteX74" fmla="*/ 0 w 17165576"/>
              <a:gd name="connsiteY74" fmla="*/ 5396640 h 9246592"/>
              <a:gd name="connsiteX75" fmla="*/ 0 w 17165576"/>
              <a:gd name="connsiteY75" fmla="*/ 4836246 h 9246592"/>
              <a:gd name="connsiteX76" fmla="*/ 0 w 17165576"/>
              <a:gd name="connsiteY76" fmla="*/ 4399138 h 9246592"/>
              <a:gd name="connsiteX77" fmla="*/ 0 w 17165576"/>
              <a:gd name="connsiteY77" fmla="*/ 3962031 h 9246592"/>
              <a:gd name="connsiteX78" fmla="*/ 0 w 17165576"/>
              <a:gd name="connsiteY78" fmla="*/ 3524924 h 9246592"/>
              <a:gd name="connsiteX79" fmla="*/ 0 w 17165576"/>
              <a:gd name="connsiteY79" fmla="*/ 2841243 h 9246592"/>
              <a:gd name="connsiteX80" fmla="*/ 0 w 17165576"/>
              <a:gd name="connsiteY80" fmla="*/ 2465779 h 9246592"/>
              <a:gd name="connsiteX81" fmla="*/ 0 w 17165576"/>
              <a:gd name="connsiteY81" fmla="*/ 2090315 h 9246592"/>
              <a:gd name="connsiteX82" fmla="*/ 0 w 17165576"/>
              <a:gd name="connsiteY82" fmla="*/ 1541129 h 924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65576" h="9246592" fill="none" extrusionOk="0">
                <a:moveTo>
                  <a:pt x="0" y="1541129"/>
                </a:moveTo>
                <a:cubicBezTo>
                  <a:pt x="203095" y="618659"/>
                  <a:pt x="730603" y="-97454"/>
                  <a:pt x="1541129" y="0"/>
                </a:cubicBezTo>
                <a:cubicBezTo>
                  <a:pt x="1622733" y="-24057"/>
                  <a:pt x="1752910" y="30399"/>
                  <a:pt x="1846268" y="0"/>
                </a:cubicBezTo>
                <a:cubicBezTo>
                  <a:pt x="1939626" y="-30399"/>
                  <a:pt x="1972124" y="15975"/>
                  <a:pt x="2010573" y="0"/>
                </a:cubicBezTo>
                <a:cubicBezTo>
                  <a:pt x="2049022" y="-15975"/>
                  <a:pt x="2655257" y="18452"/>
                  <a:pt x="2879044" y="0"/>
                </a:cubicBezTo>
                <a:cubicBezTo>
                  <a:pt x="3102831" y="-18452"/>
                  <a:pt x="3470976" y="81218"/>
                  <a:pt x="3747515" y="0"/>
                </a:cubicBezTo>
                <a:cubicBezTo>
                  <a:pt x="4024054" y="-81218"/>
                  <a:pt x="3858893" y="8844"/>
                  <a:pt x="3911821" y="0"/>
                </a:cubicBezTo>
                <a:cubicBezTo>
                  <a:pt x="3964749" y="-8844"/>
                  <a:pt x="4230735" y="39605"/>
                  <a:pt x="4498626" y="0"/>
                </a:cubicBezTo>
                <a:cubicBezTo>
                  <a:pt x="4766517" y="-39605"/>
                  <a:pt x="4792817" y="26379"/>
                  <a:pt x="4944598" y="0"/>
                </a:cubicBezTo>
                <a:cubicBezTo>
                  <a:pt x="5096379" y="-26379"/>
                  <a:pt x="5198717" y="33883"/>
                  <a:pt x="5390569" y="0"/>
                </a:cubicBezTo>
                <a:cubicBezTo>
                  <a:pt x="5582421" y="-33883"/>
                  <a:pt x="5732220" y="27201"/>
                  <a:pt x="5836541" y="0"/>
                </a:cubicBezTo>
                <a:cubicBezTo>
                  <a:pt x="5940862" y="-27201"/>
                  <a:pt x="5919856" y="11526"/>
                  <a:pt x="6000846" y="0"/>
                </a:cubicBezTo>
                <a:cubicBezTo>
                  <a:pt x="6081836" y="-11526"/>
                  <a:pt x="6677289" y="55216"/>
                  <a:pt x="6869318" y="0"/>
                </a:cubicBezTo>
                <a:cubicBezTo>
                  <a:pt x="7061347" y="-55216"/>
                  <a:pt x="7350887" y="271"/>
                  <a:pt x="7737789" y="0"/>
                </a:cubicBezTo>
                <a:cubicBezTo>
                  <a:pt x="8124691" y="-271"/>
                  <a:pt x="7825196" y="11057"/>
                  <a:pt x="7902094" y="0"/>
                </a:cubicBezTo>
                <a:cubicBezTo>
                  <a:pt x="7978992" y="-11057"/>
                  <a:pt x="8104988" y="23809"/>
                  <a:pt x="8207233" y="0"/>
                </a:cubicBezTo>
                <a:cubicBezTo>
                  <a:pt x="8309478" y="-23809"/>
                  <a:pt x="8544189" y="69410"/>
                  <a:pt x="8794038" y="0"/>
                </a:cubicBezTo>
                <a:cubicBezTo>
                  <a:pt x="9043888" y="-69410"/>
                  <a:pt x="9334712" y="26948"/>
                  <a:pt x="9521676" y="0"/>
                </a:cubicBezTo>
                <a:cubicBezTo>
                  <a:pt x="9708640" y="-26948"/>
                  <a:pt x="9765570" y="40106"/>
                  <a:pt x="9967648" y="0"/>
                </a:cubicBezTo>
                <a:cubicBezTo>
                  <a:pt x="10169726" y="-40106"/>
                  <a:pt x="10147573" y="34381"/>
                  <a:pt x="10272786" y="0"/>
                </a:cubicBezTo>
                <a:cubicBezTo>
                  <a:pt x="10397999" y="-34381"/>
                  <a:pt x="10439020" y="12315"/>
                  <a:pt x="10577925" y="0"/>
                </a:cubicBezTo>
                <a:cubicBezTo>
                  <a:pt x="10716830" y="-12315"/>
                  <a:pt x="11061865" y="49875"/>
                  <a:pt x="11305563" y="0"/>
                </a:cubicBezTo>
                <a:cubicBezTo>
                  <a:pt x="11549261" y="-49875"/>
                  <a:pt x="11408759" y="15321"/>
                  <a:pt x="11469868" y="0"/>
                </a:cubicBezTo>
                <a:cubicBezTo>
                  <a:pt x="11530977" y="-15321"/>
                  <a:pt x="11771272" y="46950"/>
                  <a:pt x="11915840" y="0"/>
                </a:cubicBezTo>
                <a:cubicBezTo>
                  <a:pt x="12060408" y="-46950"/>
                  <a:pt x="12298982" y="34155"/>
                  <a:pt x="12502645" y="0"/>
                </a:cubicBezTo>
                <a:cubicBezTo>
                  <a:pt x="12706308" y="-34155"/>
                  <a:pt x="12694081" y="8707"/>
                  <a:pt x="12807783" y="0"/>
                </a:cubicBezTo>
                <a:cubicBezTo>
                  <a:pt x="12921485" y="-8707"/>
                  <a:pt x="13340905" y="11052"/>
                  <a:pt x="13676255" y="0"/>
                </a:cubicBezTo>
                <a:cubicBezTo>
                  <a:pt x="14011605" y="-11052"/>
                  <a:pt x="13771791" y="10279"/>
                  <a:pt x="13840560" y="0"/>
                </a:cubicBezTo>
                <a:cubicBezTo>
                  <a:pt x="13909329" y="-10279"/>
                  <a:pt x="13946854" y="8430"/>
                  <a:pt x="14004865" y="0"/>
                </a:cubicBezTo>
                <a:cubicBezTo>
                  <a:pt x="14062877" y="-8430"/>
                  <a:pt x="14238543" y="40907"/>
                  <a:pt x="14450837" y="0"/>
                </a:cubicBezTo>
                <a:cubicBezTo>
                  <a:pt x="14663131" y="-40907"/>
                  <a:pt x="14818160" y="41737"/>
                  <a:pt x="15037642" y="0"/>
                </a:cubicBezTo>
                <a:cubicBezTo>
                  <a:pt x="15257124" y="-41737"/>
                  <a:pt x="15384162" y="18102"/>
                  <a:pt x="15624447" y="0"/>
                </a:cubicBezTo>
                <a:cubicBezTo>
                  <a:pt x="16445113" y="125860"/>
                  <a:pt x="17113201" y="677542"/>
                  <a:pt x="17165576" y="1541129"/>
                </a:cubicBezTo>
                <a:cubicBezTo>
                  <a:pt x="17203279" y="1671619"/>
                  <a:pt x="17149144" y="1790584"/>
                  <a:pt x="17165576" y="2039880"/>
                </a:cubicBezTo>
                <a:cubicBezTo>
                  <a:pt x="17182008" y="2289176"/>
                  <a:pt x="17154283" y="2314589"/>
                  <a:pt x="17165576" y="2415344"/>
                </a:cubicBezTo>
                <a:cubicBezTo>
                  <a:pt x="17176869" y="2516099"/>
                  <a:pt x="17137712" y="2940393"/>
                  <a:pt x="17165576" y="3099024"/>
                </a:cubicBezTo>
                <a:cubicBezTo>
                  <a:pt x="17193440" y="3257655"/>
                  <a:pt x="17104929" y="3439269"/>
                  <a:pt x="17165576" y="3659418"/>
                </a:cubicBezTo>
                <a:cubicBezTo>
                  <a:pt x="17226223" y="3879567"/>
                  <a:pt x="17141924" y="3970559"/>
                  <a:pt x="17165576" y="4219812"/>
                </a:cubicBezTo>
                <a:cubicBezTo>
                  <a:pt x="17189228" y="4469065"/>
                  <a:pt x="17131293" y="4534009"/>
                  <a:pt x="17165576" y="4656920"/>
                </a:cubicBezTo>
                <a:cubicBezTo>
                  <a:pt x="17199859" y="4779831"/>
                  <a:pt x="17096740" y="5056692"/>
                  <a:pt x="17165576" y="5340600"/>
                </a:cubicBezTo>
                <a:cubicBezTo>
                  <a:pt x="17234412" y="5624508"/>
                  <a:pt x="17156386" y="5679771"/>
                  <a:pt x="17165576" y="5777708"/>
                </a:cubicBezTo>
                <a:cubicBezTo>
                  <a:pt x="17174766" y="5875645"/>
                  <a:pt x="17102603" y="6231844"/>
                  <a:pt x="17165576" y="6461388"/>
                </a:cubicBezTo>
                <a:cubicBezTo>
                  <a:pt x="17228549" y="6690932"/>
                  <a:pt x="17135676" y="6653829"/>
                  <a:pt x="17165576" y="6836852"/>
                </a:cubicBezTo>
                <a:cubicBezTo>
                  <a:pt x="17195476" y="7019875"/>
                  <a:pt x="17145057" y="7344924"/>
                  <a:pt x="17165576" y="7705463"/>
                </a:cubicBezTo>
                <a:cubicBezTo>
                  <a:pt x="17081931" y="8422837"/>
                  <a:pt x="16444877" y="9283387"/>
                  <a:pt x="15624447" y="9246592"/>
                </a:cubicBezTo>
                <a:cubicBezTo>
                  <a:pt x="15375934" y="9259054"/>
                  <a:pt x="15222991" y="9161007"/>
                  <a:pt x="14896809" y="9246592"/>
                </a:cubicBezTo>
                <a:cubicBezTo>
                  <a:pt x="14570627" y="9332177"/>
                  <a:pt x="14567079" y="9218771"/>
                  <a:pt x="14310004" y="9246592"/>
                </a:cubicBezTo>
                <a:cubicBezTo>
                  <a:pt x="14052929" y="9274413"/>
                  <a:pt x="14079560" y="9220319"/>
                  <a:pt x="14004865" y="9246592"/>
                </a:cubicBezTo>
                <a:cubicBezTo>
                  <a:pt x="13930170" y="9272865"/>
                  <a:pt x="13658745" y="9204566"/>
                  <a:pt x="13558894" y="9246592"/>
                </a:cubicBezTo>
                <a:cubicBezTo>
                  <a:pt x="13459043" y="9288618"/>
                  <a:pt x="13049019" y="9238891"/>
                  <a:pt x="12690422" y="9246592"/>
                </a:cubicBezTo>
                <a:cubicBezTo>
                  <a:pt x="12331825" y="9254293"/>
                  <a:pt x="12150007" y="9229595"/>
                  <a:pt x="11962784" y="9246592"/>
                </a:cubicBezTo>
                <a:cubicBezTo>
                  <a:pt x="11775561" y="9263589"/>
                  <a:pt x="11865738" y="9233611"/>
                  <a:pt x="11798479" y="9246592"/>
                </a:cubicBezTo>
                <a:cubicBezTo>
                  <a:pt x="11731220" y="9259573"/>
                  <a:pt x="11677395" y="9230543"/>
                  <a:pt x="11634174" y="9246592"/>
                </a:cubicBezTo>
                <a:cubicBezTo>
                  <a:pt x="11590953" y="9262641"/>
                  <a:pt x="11047373" y="9207307"/>
                  <a:pt x="10765702" y="9246592"/>
                </a:cubicBezTo>
                <a:cubicBezTo>
                  <a:pt x="10484031" y="9285877"/>
                  <a:pt x="10677573" y="9236451"/>
                  <a:pt x="10601397" y="9246592"/>
                </a:cubicBezTo>
                <a:cubicBezTo>
                  <a:pt x="10525222" y="9256733"/>
                  <a:pt x="10478809" y="9229235"/>
                  <a:pt x="10437092" y="9246592"/>
                </a:cubicBezTo>
                <a:cubicBezTo>
                  <a:pt x="10395376" y="9263949"/>
                  <a:pt x="9876391" y="9211788"/>
                  <a:pt x="9709453" y="9246592"/>
                </a:cubicBezTo>
                <a:cubicBezTo>
                  <a:pt x="9542515" y="9281396"/>
                  <a:pt x="9187983" y="9230887"/>
                  <a:pt x="8840982" y="9246592"/>
                </a:cubicBezTo>
                <a:cubicBezTo>
                  <a:pt x="8493981" y="9262297"/>
                  <a:pt x="8301211" y="9221923"/>
                  <a:pt x="7972511" y="9246592"/>
                </a:cubicBezTo>
                <a:cubicBezTo>
                  <a:pt x="7643811" y="9271261"/>
                  <a:pt x="7666337" y="9197677"/>
                  <a:pt x="7526539" y="9246592"/>
                </a:cubicBezTo>
                <a:cubicBezTo>
                  <a:pt x="7386741" y="9295507"/>
                  <a:pt x="6975160" y="9150999"/>
                  <a:pt x="6658068" y="9246592"/>
                </a:cubicBezTo>
                <a:cubicBezTo>
                  <a:pt x="6340976" y="9342185"/>
                  <a:pt x="6154162" y="9161474"/>
                  <a:pt x="5930430" y="9246592"/>
                </a:cubicBezTo>
                <a:cubicBezTo>
                  <a:pt x="5706698" y="9331710"/>
                  <a:pt x="5837153" y="9243080"/>
                  <a:pt x="5766124" y="9246592"/>
                </a:cubicBezTo>
                <a:cubicBezTo>
                  <a:pt x="5695095" y="9250104"/>
                  <a:pt x="5513802" y="9197159"/>
                  <a:pt x="5320153" y="9246592"/>
                </a:cubicBezTo>
                <a:cubicBezTo>
                  <a:pt x="5126504" y="9296025"/>
                  <a:pt x="4708159" y="9209284"/>
                  <a:pt x="4451681" y="9246592"/>
                </a:cubicBezTo>
                <a:cubicBezTo>
                  <a:pt x="4195203" y="9283900"/>
                  <a:pt x="3997646" y="9183078"/>
                  <a:pt x="3583210" y="9246592"/>
                </a:cubicBezTo>
                <a:cubicBezTo>
                  <a:pt x="3168774" y="9310106"/>
                  <a:pt x="3337913" y="9201004"/>
                  <a:pt x="3137238" y="9246592"/>
                </a:cubicBezTo>
                <a:cubicBezTo>
                  <a:pt x="2936563" y="9292180"/>
                  <a:pt x="2891551" y="9243343"/>
                  <a:pt x="2691267" y="9246592"/>
                </a:cubicBezTo>
                <a:cubicBezTo>
                  <a:pt x="2490983" y="9249841"/>
                  <a:pt x="1856711" y="9121406"/>
                  <a:pt x="1541129" y="9246592"/>
                </a:cubicBezTo>
                <a:cubicBezTo>
                  <a:pt x="646086" y="9216921"/>
                  <a:pt x="163816" y="8702984"/>
                  <a:pt x="0" y="7705463"/>
                </a:cubicBezTo>
                <a:cubicBezTo>
                  <a:pt x="-3560" y="7584756"/>
                  <a:pt x="9525" y="7471642"/>
                  <a:pt x="0" y="7329999"/>
                </a:cubicBezTo>
                <a:cubicBezTo>
                  <a:pt x="-9525" y="7188356"/>
                  <a:pt x="41295" y="7040637"/>
                  <a:pt x="0" y="6769605"/>
                </a:cubicBezTo>
                <a:cubicBezTo>
                  <a:pt x="-41295" y="6498573"/>
                  <a:pt x="57119" y="6406573"/>
                  <a:pt x="0" y="6270854"/>
                </a:cubicBezTo>
                <a:cubicBezTo>
                  <a:pt x="-57119" y="6135135"/>
                  <a:pt x="4466" y="6049608"/>
                  <a:pt x="0" y="5833747"/>
                </a:cubicBezTo>
                <a:cubicBezTo>
                  <a:pt x="-4466" y="5617886"/>
                  <a:pt x="32197" y="5560794"/>
                  <a:pt x="0" y="5396640"/>
                </a:cubicBezTo>
                <a:cubicBezTo>
                  <a:pt x="-32197" y="5232486"/>
                  <a:pt x="51888" y="5026432"/>
                  <a:pt x="0" y="4836246"/>
                </a:cubicBezTo>
                <a:cubicBezTo>
                  <a:pt x="-51888" y="4646060"/>
                  <a:pt x="14760" y="4592467"/>
                  <a:pt x="0" y="4399138"/>
                </a:cubicBezTo>
                <a:cubicBezTo>
                  <a:pt x="-14760" y="4205809"/>
                  <a:pt x="43102" y="4133576"/>
                  <a:pt x="0" y="3962031"/>
                </a:cubicBezTo>
                <a:cubicBezTo>
                  <a:pt x="-43102" y="3790486"/>
                  <a:pt x="39063" y="3668781"/>
                  <a:pt x="0" y="3524924"/>
                </a:cubicBezTo>
                <a:cubicBezTo>
                  <a:pt x="-39063" y="3381067"/>
                  <a:pt x="12140" y="3089776"/>
                  <a:pt x="0" y="2841243"/>
                </a:cubicBezTo>
                <a:cubicBezTo>
                  <a:pt x="-12140" y="2592710"/>
                  <a:pt x="39070" y="2599717"/>
                  <a:pt x="0" y="2465779"/>
                </a:cubicBezTo>
                <a:cubicBezTo>
                  <a:pt x="-39070" y="2331841"/>
                  <a:pt x="31820" y="2270636"/>
                  <a:pt x="0" y="2090315"/>
                </a:cubicBezTo>
                <a:cubicBezTo>
                  <a:pt x="-31820" y="1909994"/>
                  <a:pt x="29408" y="1778480"/>
                  <a:pt x="0" y="1541129"/>
                </a:cubicBezTo>
                <a:close/>
              </a:path>
              <a:path w="17165576" h="9246592" stroke="0" extrusionOk="0">
                <a:moveTo>
                  <a:pt x="0" y="1541129"/>
                </a:moveTo>
                <a:cubicBezTo>
                  <a:pt x="-191072" y="572130"/>
                  <a:pt x="536271" y="57692"/>
                  <a:pt x="1541129" y="0"/>
                </a:cubicBezTo>
                <a:cubicBezTo>
                  <a:pt x="1742970" y="-42652"/>
                  <a:pt x="2212142" y="99444"/>
                  <a:pt x="2409600" y="0"/>
                </a:cubicBezTo>
                <a:cubicBezTo>
                  <a:pt x="2607058" y="-99444"/>
                  <a:pt x="2739575" y="12540"/>
                  <a:pt x="2855572" y="0"/>
                </a:cubicBezTo>
                <a:cubicBezTo>
                  <a:pt x="2971569" y="-12540"/>
                  <a:pt x="3079001" y="6721"/>
                  <a:pt x="3160711" y="0"/>
                </a:cubicBezTo>
                <a:cubicBezTo>
                  <a:pt x="3242421" y="-6721"/>
                  <a:pt x="3671787" y="11790"/>
                  <a:pt x="3888349" y="0"/>
                </a:cubicBezTo>
                <a:cubicBezTo>
                  <a:pt x="4104911" y="-11790"/>
                  <a:pt x="4157209" y="51429"/>
                  <a:pt x="4334320" y="0"/>
                </a:cubicBezTo>
                <a:cubicBezTo>
                  <a:pt x="4511431" y="-51429"/>
                  <a:pt x="4914414" y="10451"/>
                  <a:pt x="5202792" y="0"/>
                </a:cubicBezTo>
                <a:cubicBezTo>
                  <a:pt x="5491170" y="-10451"/>
                  <a:pt x="5375835" y="8875"/>
                  <a:pt x="5507930" y="0"/>
                </a:cubicBezTo>
                <a:cubicBezTo>
                  <a:pt x="5640025" y="-8875"/>
                  <a:pt x="5945763" y="87877"/>
                  <a:pt x="6376402" y="0"/>
                </a:cubicBezTo>
                <a:cubicBezTo>
                  <a:pt x="6807041" y="-87877"/>
                  <a:pt x="6462278" y="17043"/>
                  <a:pt x="6540707" y="0"/>
                </a:cubicBezTo>
                <a:cubicBezTo>
                  <a:pt x="6619136" y="-17043"/>
                  <a:pt x="6906566" y="1056"/>
                  <a:pt x="7127512" y="0"/>
                </a:cubicBezTo>
                <a:cubicBezTo>
                  <a:pt x="7348458" y="-1056"/>
                  <a:pt x="7589826" y="30332"/>
                  <a:pt x="7714317" y="0"/>
                </a:cubicBezTo>
                <a:cubicBezTo>
                  <a:pt x="7838808" y="-30332"/>
                  <a:pt x="7942975" y="27159"/>
                  <a:pt x="8160288" y="0"/>
                </a:cubicBezTo>
                <a:cubicBezTo>
                  <a:pt x="8377601" y="-27159"/>
                  <a:pt x="8627369" y="51026"/>
                  <a:pt x="9028760" y="0"/>
                </a:cubicBezTo>
                <a:cubicBezTo>
                  <a:pt x="9430151" y="-51026"/>
                  <a:pt x="9477180" y="27620"/>
                  <a:pt x="9897231" y="0"/>
                </a:cubicBezTo>
                <a:cubicBezTo>
                  <a:pt x="10317282" y="-27620"/>
                  <a:pt x="10070231" y="6042"/>
                  <a:pt x="10202370" y="0"/>
                </a:cubicBezTo>
                <a:cubicBezTo>
                  <a:pt x="10334509" y="-6042"/>
                  <a:pt x="10511791" y="37628"/>
                  <a:pt x="10789174" y="0"/>
                </a:cubicBezTo>
                <a:cubicBezTo>
                  <a:pt x="11066557" y="-37628"/>
                  <a:pt x="11337838" y="4752"/>
                  <a:pt x="11657646" y="0"/>
                </a:cubicBezTo>
                <a:cubicBezTo>
                  <a:pt x="11977454" y="-4752"/>
                  <a:pt x="11989736" y="47020"/>
                  <a:pt x="12244451" y="0"/>
                </a:cubicBezTo>
                <a:cubicBezTo>
                  <a:pt x="12499167" y="-47020"/>
                  <a:pt x="12356062" y="3348"/>
                  <a:pt x="12408756" y="0"/>
                </a:cubicBezTo>
                <a:cubicBezTo>
                  <a:pt x="12461450" y="-3348"/>
                  <a:pt x="12604221" y="10835"/>
                  <a:pt x="12713895" y="0"/>
                </a:cubicBezTo>
                <a:cubicBezTo>
                  <a:pt x="12823569" y="-10835"/>
                  <a:pt x="13343196" y="36178"/>
                  <a:pt x="13582366" y="0"/>
                </a:cubicBezTo>
                <a:cubicBezTo>
                  <a:pt x="13821536" y="-36178"/>
                  <a:pt x="13909776" y="35743"/>
                  <a:pt x="14169171" y="0"/>
                </a:cubicBezTo>
                <a:cubicBezTo>
                  <a:pt x="14428567" y="-35743"/>
                  <a:pt x="14336533" y="27045"/>
                  <a:pt x="14474309" y="0"/>
                </a:cubicBezTo>
                <a:cubicBezTo>
                  <a:pt x="14612085" y="-27045"/>
                  <a:pt x="14905768" y="52190"/>
                  <a:pt x="15061114" y="0"/>
                </a:cubicBezTo>
                <a:cubicBezTo>
                  <a:pt x="15216460" y="-52190"/>
                  <a:pt x="15381747" y="57859"/>
                  <a:pt x="15624447" y="0"/>
                </a:cubicBezTo>
                <a:cubicBezTo>
                  <a:pt x="16512104" y="-112306"/>
                  <a:pt x="17228052" y="757539"/>
                  <a:pt x="17165576" y="1541129"/>
                </a:cubicBezTo>
                <a:cubicBezTo>
                  <a:pt x="17183829" y="1843520"/>
                  <a:pt x="17151216" y="1891152"/>
                  <a:pt x="17165576" y="2224810"/>
                </a:cubicBezTo>
                <a:cubicBezTo>
                  <a:pt x="17179936" y="2558468"/>
                  <a:pt x="17159674" y="2690593"/>
                  <a:pt x="17165576" y="2846847"/>
                </a:cubicBezTo>
                <a:cubicBezTo>
                  <a:pt x="17171478" y="3003101"/>
                  <a:pt x="17123352" y="3153206"/>
                  <a:pt x="17165576" y="3283954"/>
                </a:cubicBezTo>
                <a:cubicBezTo>
                  <a:pt x="17207800" y="3414702"/>
                  <a:pt x="17110772" y="3616372"/>
                  <a:pt x="17165576" y="3905992"/>
                </a:cubicBezTo>
                <a:cubicBezTo>
                  <a:pt x="17220380" y="4195612"/>
                  <a:pt x="17140651" y="4097265"/>
                  <a:pt x="17165576" y="4281456"/>
                </a:cubicBezTo>
                <a:cubicBezTo>
                  <a:pt x="17190501" y="4465647"/>
                  <a:pt x="17119714" y="4650527"/>
                  <a:pt x="17165576" y="4903493"/>
                </a:cubicBezTo>
                <a:cubicBezTo>
                  <a:pt x="17211438" y="5156459"/>
                  <a:pt x="17114089" y="5156534"/>
                  <a:pt x="17165576" y="5340600"/>
                </a:cubicBezTo>
                <a:cubicBezTo>
                  <a:pt x="17217063" y="5524666"/>
                  <a:pt x="17154361" y="5601994"/>
                  <a:pt x="17165576" y="5716064"/>
                </a:cubicBezTo>
                <a:cubicBezTo>
                  <a:pt x="17176791" y="5830134"/>
                  <a:pt x="17156657" y="6038119"/>
                  <a:pt x="17165576" y="6153172"/>
                </a:cubicBezTo>
                <a:cubicBezTo>
                  <a:pt x="17174495" y="6268225"/>
                  <a:pt x="17136931" y="6572303"/>
                  <a:pt x="17165576" y="6775209"/>
                </a:cubicBezTo>
                <a:cubicBezTo>
                  <a:pt x="17194221" y="6978115"/>
                  <a:pt x="17128120" y="7059456"/>
                  <a:pt x="17165576" y="7212316"/>
                </a:cubicBezTo>
                <a:cubicBezTo>
                  <a:pt x="17203032" y="7365176"/>
                  <a:pt x="17120097" y="7501817"/>
                  <a:pt x="17165576" y="7705463"/>
                </a:cubicBezTo>
                <a:cubicBezTo>
                  <a:pt x="17287742" y="8580829"/>
                  <a:pt x="16317363" y="9348754"/>
                  <a:pt x="15624447" y="9246592"/>
                </a:cubicBezTo>
                <a:cubicBezTo>
                  <a:pt x="15451169" y="9276432"/>
                  <a:pt x="15072526" y="9191146"/>
                  <a:pt x="14896809" y="9246592"/>
                </a:cubicBezTo>
                <a:cubicBezTo>
                  <a:pt x="14721092" y="9302038"/>
                  <a:pt x="14702429" y="9224889"/>
                  <a:pt x="14591670" y="9246592"/>
                </a:cubicBezTo>
                <a:cubicBezTo>
                  <a:pt x="14480911" y="9268295"/>
                  <a:pt x="13990560" y="9155513"/>
                  <a:pt x="13723199" y="9246592"/>
                </a:cubicBezTo>
                <a:cubicBezTo>
                  <a:pt x="13455838" y="9337671"/>
                  <a:pt x="13291159" y="9230318"/>
                  <a:pt x="13136394" y="9246592"/>
                </a:cubicBezTo>
                <a:cubicBezTo>
                  <a:pt x="12981630" y="9262866"/>
                  <a:pt x="12472541" y="9192503"/>
                  <a:pt x="12267923" y="9246592"/>
                </a:cubicBezTo>
                <a:cubicBezTo>
                  <a:pt x="12063305" y="9300681"/>
                  <a:pt x="11705755" y="9213094"/>
                  <a:pt x="11540285" y="9246592"/>
                </a:cubicBezTo>
                <a:cubicBezTo>
                  <a:pt x="11374815" y="9280090"/>
                  <a:pt x="11308068" y="9221037"/>
                  <a:pt x="11094313" y="9246592"/>
                </a:cubicBezTo>
                <a:cubicBezTo>
                  <a:pt x="10880558" y="9272147"/>
                  <a:pt x="10678694" y="9169047"/>
                  <a:pt x="10366675" y="9246592"/>
                </a:cubicBezTo>
                <a:cubicBezTo>
                  <a:pt x="10054656" y="9324137"/>
                  <a:pt x="10190004" y="9213107"/>
                  <a:pt x="10061536" y="9246592"/>
                </a:cubicBezTo>
                <a:cubicBezTo>
                  <a:pt x="9933068" y="9280077"/>
                  <a:pt x="9594472" y="9225017"/>
                  <a:pt x="9474731" y="9246592"/>
                </a:cubicBezTo>
                <a:cubicBezTo>
                  <a:pt x="9354991" y="9268167"/>
                  <a:pt x="9378943" y="9233138"/>
                  <a:pt x="9310426" y="9246592"/>
                </a:cubicBezTo>
                <a:cubicBezTo>
                  <a:pt x="9241909" y="9260046"/>
                  <a:pt x="8813758" y="9148207"/>
                  <a:pt x="8441955" y="9246592"/>
                </a:cubicBezTo>
                <a:cubicBezTo>
                  <a:pt x="8070152" y="9344977"/>
                  <a:pt x="8132631" y="9240020"/>
                  <a:pt x="7855150" y="9246592"/>
                </a:cubicBezTo>
                <a:cubicBezTo>
                  <a:pt x="7577670" y="9253164"/>
                  <a:pt x="7288584" y="9194450"/>
                  <a:pt x="6986679" y="9246592"/>
                </a:cubicBezTo>
                <a:cubicBezTo>
                  <a:pt x="6684774" y="9298734"/>
                  <a:pt x="6746224" y="9239607"/>
                  <a:pt x="6540707" y="9246592"/>
                </a:cubicBezTo>
                <a:cubicBezTo>
                  <a:pt x="6335190" y="9253577"/>
                  <a:pt x="6385188" y="9244267"/>
                  <a:pt x="6235568" y="9246592"/>
                </a:cubicBezTo>
                <a:cubicBezTo>
                  <a:pt x="6085948" y="9248917"/>
                  <a:pt x="5830596" y="9193305"/>
                  <a:pt x="5648763" y="9246592"/>
                </a:cubicBezTo>
                <a:cubicBezTo>
                  <a:pt x="5466930" y="9299879"/>
                  <a:pt x="5069387" y="9184647"/>
                  <a:pt x="4921125" y="9246592"/>
                </a:cubicBezTo>
                <a:cubicBezTo>
                  <a:pt x="4772863" y="9308537"/>
                  <a:pt x="4234728" y="9212276"/>
                  <a:pt x="4052654" y="9246592"/>
                </a:cubicBezTo>
                <a:cubicBezTo>
                  <a:pt x="3870580" y="9280908"/>
                  <a:pt x="3560850" y="9244778"/>
                  <a:pt x="3325016" y="9246592"/>
                </a:cubicBezTo>
                <a:cubicBezTo>
                  <a:pt x="3089182" y="9248406"/>
                  <a:pt x="2814921" y="9155759"/>
                  <a:pt x="2456545" y="9246592"/>
                </a:cubicBezTo>
                <a:cubicBezTo>
                  <a:pt x="2098169" y="9337425"/>
                  <a:pt x="1807405" y="9233061"/>
                  <a:pt x="1541129" y="9246592"/>
                </a:cubicBezTo>
                <a:cubicBezTo>
                  <a:pt x="804705" y="9127799"/>
                  <a:pt x="-32182" y="8665062"/>
                  <a:pt x="0" y="7705463"/>
                </a:cubicBezTo>
                <a:cubicBezTo>
                  <a:pt x="-71234" y="7439237"/>
                  <a:pt x="70203" y="7162808"/>
                  <a:pt x="0" y="7021782"/>
                </a:cubicBezTo>
                <a:cubicBezTo>
                  <a:pt x="-70203" y="6880756"/>
                  <a:pt x="4702" y="6782709"/>
                  <a:pt x="0" y="6584675"/>
                </a:cubicBezTo>
                <a:cubicBezTo>
                  <a:pt x="-4702" y="6386641"/>
                  <a:pt x="457" y="6345394"/>
                  <a:pt x="0" y="6209211"/>
                </a:cubicBezTo>
                <a:cubicBezTo>
                  <a:pt x="-457" y="6073028"/>
                  <a:pt x="1745" y="5970318"/>
                  <a:pt x="0" y="5772104"/>
                </a:cubicBezTo>
                <a:cubicBezTo>
                  <a:pt x="-1745" y="5573890"/>
                  <a:pt x="34684" y="5522686"/>
                  <a:pt x="0" y="5334996"/>
                </a:cubicBezTo>
                <a:cubicBezTo>
                  <a:pt x="-34684" y="5147306"/>
                  <a:pt x="25986" y="5054709"/>
                  <a:pt x="0" y="4774602"/>
                </a:cubicBezTo>
                <a:cubicBezTo>
                  <a:pt x="-25986" y="4494495"/>
                  <a:pt x="62169" y="4384232"/>
                  <a:pt x="0" y="4214208"/>
                </a:cubicBezTo>
                <a:cubicBezTo>
                  <a:pt x="-62169" y="4044184"/>
                  <a:pt x="24587" y="3927471"/>
                  <a:pt x="0" y="3715458"/>
                </a:cubicBezTo>
                <a:cubicBezTo>
                  <a:pt x="-24587" y="3503445"/>
                  <a:pt x="39679" y="3243304"/>
                  <a:pt x="0" y="3031777"/>
                </a:cubicBezTo>
                <a:cubicBezTo>
                  <a:pt x="-39679" y="2820250"/>
                  <a:pt x="34561" y="2722331"/>
                  <a:pt x="0" y="2594670"/>
                </a:cubicBezTo>
                <a:cubicBezTo>
                  <a:pt x="-34561" y="2467009"/>
                  <a:pt x="16871" y="1876465"/>
                  <a:pt x="0" y="1541129"/>
                </a:cubicBezTo>
                <a:close/>
              </a:path>
            </a:pathLst>
          </a:custGeom>
          <a:solidFill>
            <a:schemeClr val="bg1"/>
          </a:solidFill>
          <a:ln w="76200">
            <a:solidFill>
              <a:srgbClr val="C000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8469FA34-0F80-FF11-1D36-7BE0F8CF712B}"/>
              </a:ext>
            </a:extLst>
          </p:cNvPr>
          <p:cNvSpPr txBox="1"/>
          <p:nvPr/>
        </p:nvSpPr>
        <p:spPr>
          <a:xfrm>
            <a:off x="5089373" y="1181837"/>
            <a:ext cx="10933680" cy="5013067"/>
          </a:xfrm>
          <a:prstGeom prst="cloudCallout">
            <a:avLst>
              <a:gd name="adj1" fmla="val -49507"/>
              <a:gd name="adj2" fmla="val 48063"/>
            </a:avLst>
          </a:prstGeom>
          <a:solidFill>
            <a:srgbClr val="FFFD78"/>
          </a:solidFill>
          <a:ln>
            <a:solidFill>
              <a:schemeClr val="tx1"/>
            </a:solidFill>
          </a:ln>
        </p:spPr>
        <p:txBody>
          <a:bodyPr wrap="square" rtlCol="0">
            <a:spAutoFit/>
          </a:bodyPr>
          <a:lstStyle/>
          <a:p>
            <a:pPr algn="ctr"/>
            <a:r>
              <a:rPr lang="en-VN" sz="5200" dirty="0">
                <a:latin typeface="UTM Avo" panose="02040603050506020204" pitchFamily="18"/>
              </a:rPr>
              <a:t>Vậy khi nào ta sử dụng dấu chấm? khi nào sử dụng dấu chấm hỏi?</a:t>
            </a:r>
          </a:p>
        </p:txBody>
      </p:sp>
      <p:pic>
        <p:nvPicPr>
          <p:cNvPr id="25" name="Picture 24">
            <a:extLst>
              <a:ext uri="{FF2B5EF4-FFF2-40B4-BE49-F238E27FC236}">
                <a16:creationId xmlns:a16="http://schemas.microsoft.com/office/drawing/2014/main" id="{5B5209E5-E0A2-8B89-77CC-DC45F0B44F77}"/>
              </a:ext>
            </a:extLst>
          </p:cNvPr>
          <p:cNvPicPr>
            <a:picLocks noChangeAspect="1"/>
          </p:cNvPicPr>
          <p:nvPr/>
        </p:nvPicPr>
        <p:blipFill>
          <a:blip r:embed="rId18"/>
          <a:stretch>
            <a:fillRect/>
          </a:stretch>
        </p:blipFill>
        <p:spPr>
          <a:xfrm>
            <a:off x="4221276" y="6838997"/>
            <a:ext cx="14597037" cy="1865177"/>
          </a:xfrm>
          <a:prstGeom prst="rect">
            <a:avLst/>
          </a:prstGeom>
        </p:spPr>
      </p:pic>
      <p:sp>
        <p:nvSpPr>
          <p:cNvPr id="26" name="Freeform 13">
            <a:extLst>
              <a:ext uri="{FF2B5EF4-FFF2-40B4-BE49-F238E27FC236}">
                <a16:creationId xmlns:a16="http://schemas.microsoft.com/office/drawing/2014/main" id="{4BB33324-F9D1-632A-0140-321AA8118EB0}"/>
              </a:ext>
            </a:extLst>
          </p:cNvPr>
          <p:cNvSpPr/>
          <p:nvPr/>
        </p:nvSpPr>
        <p:spPr>
          <a:xfrm>
            <a:off x="819276" y="3281683"/>
            <a:ext cx="4204722" cy="6263238"/>
          </a:xfrm>
          <a:custGeom>
            <a:avLst/>
            <a:gdLst/>
            <a:ahLst/>
            <a:cxnLst/>
            <a:rect l="l" t="t" r="r" b="b"/>
            <a:pathLst>
              <a:path w="5153787" h="8229600">
                <a:moveTo>
                  <a:pt x="0" y="0"/>
                </a:moveTo>
                <a:lnTo>
                  <a:pt x="5153788" y="0"/>
                </a:lnTo>
                <a:lnTo>
                  <a:pt x="5153788" y="8229600"/>
                </a:lnTo>
                <a:lnTo>
                  <a:pt x="0" y="8229600"/>
                </a:lnTo>
                <a:lnTo>
                  <a:pt x="0" y="0"/>
                </a:lnTo>
                <a:close/>
              </a:path>
            </a:pathLst>
          </a:custGeom>
          <a:blipFill>
            <a:blip r:embed="rId19"/>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heckerboard(across)">
                                      <p:cBhvr>
                                        <p:cTn id="12" dur="500"/>
                                        <p:tgtEl>
                                          <p:spTgt spid="2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11602-465B-D1ED-F3F4-C194252F3C5A}"/>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AB293967-37CC-4977-7260-A18467EC2976}"/>
              </a:ext>
            </a:extLst>
          </p:cNvPr>
          <p:cNvGrpSpPr/>
          <p:nvPr/>
        </p:nvGrpSpPr>
        <p:grpSpPr>
          <a:xfrm>
            <a:off x="-2255954" y="-1976447"/>
            <a:ext cx="22907398" cy="13650712"/>
            <a:chOff x="0" y="0"/>
            <a:chExt cx="30543198" cy="18200950"/>
          </a:xfrm>
        </p:grpSpPr>
        <p:sp>
          <p:nvSpPr>
            <p:cNvPr id="4" name="Freeform 4">
              <a:extLst>
                <a:ext uri="{FF2B5EF4-FFF2-40B4-BE49-F238E27FC236}">
                  <a16:creationId xmlns:a16="http://schemas.microsoft.com/office/drawing/2014/main" id="{BDF83CDC-04E6-073D-EA60-40F439A3AF14}"/>
                </a:ext>
              </a:extLst>
            </p:cNvPr>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a:ln cap="sq">
              <a:noFill/>
              <a:prstDash val="solid"/>
              <a:miter/>
            </a:ln>
          </p:spPr>
        </p:sp>
        <p:sp>
          <p:nvSpPr>
            <p:cNvPr id="5" name="Freeform 5">
              <a:extLst>
                <a:ext uri="{FF2B5EF4-FFF2-40B4-BE49-F238E27FC236}">
                  <a16:creationId xmlns:a16="http://schemas.microsoft.com/office/drawing/2014/main" id="{BEB871ED-65A3-844C-D769-8AC61CA98C2F}"/>
                </a:ext>
              </a:extLst>
            </p:cNvPr>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C5FF4AC4-3223-0EF1-C9CC-720496D66A34}"/>
                </a:ext>
              </a:extLst>
            </p:cNvPr>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a:extLst>
                <a:ext uri="{FF2B5EF4-FFF2-40B4-BE49-F238E27FC236}">
                  <a16:creationId xmlns:a16="http://schemas.microsoft.com/office/drawing/2014/main" id="{7989EE2C-10C1-27BA-1D2E-5CA128D217E9}"/>
                </a:ext>
              </a:extLst>
            </p:cNvPr>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a:extLst>
                <a:ext uri="{FF2B5EF4-FFF2-40B4-BE49-F238E27FC236}">
                  <a16:creationId xmlns:a16="http://schemas.microsoft.com/office/drawing/2014/main" id="{43E54720-A1F9-06A9-6181-74716B48CC73}"/>
                </a:ext>
              </a:extLst>
            </p:cNvPr>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a:extLst>
                <a:ext uri="{FF2B5EF4-FFF2-40B4-BE49-F238E27FC236}">
                  <a16:creationId xmlns:a16="http://schemas.microsoft.com/office/drawing/2014/main" id="{2601C3E0-B418-B5B5-BA7D-4A0E104FA1C2}"/>
                </a:ext>
              </a:extLst>
            </p:cNvPr>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a:extLst>
                <a:ext uri="{FF2B5EF4-FFF2-40B4-BE49-F238E27FC236}">
                  <a16:creationId xmlns:a16="http://schemas.microsoft.com/office/drawing/2014/main" id="{C0C4398D-9998-81F6-6218-01B92B424D36}"/>
                </a:ext>
              </a:extLst>
            </p:cNvPr>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1" name="Freeform 11">
              <a:extLst>
                <a:ext uri="{FF2B5EF4-FFF2-40B4-BE49-F238E27FC236}">
                  <a16:creationId xmlns:a16="http://schemas.microsoft.com/office/drawing/2014/main" id="{57F80EFD-40D5-A6A0-2213-ACED4C7EAA7D}"/>
                </a:ext>
              </a:extLst>
            </p:cNvPr>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a:extLst>
                <a:ext uri="{FF2B5EF4-FFF2-40B4-BE49-F238E27FC236}">
                  <a16:creationId xmlns:a16="http://schemas.microsoft.com/office/drawing/2014/main" id="{19A80782-D995-1F46-31C3-A00681E2489E}"/>
                </a:ext>
              </a:extLst>
            </p:cNvPr>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3" name="Freeform 13">
              <a:extLst>
                <a:ext uri="{FF2B5EF4-FFF2-40B4-BE49-F238E27FC236}">
                  <a16:creationId xmlns:a16="http://schemas.microsoft.com/office/drawing/2014/main" id="{3A315E14-AC53-F3D9-6260-E5F59116BC7C}"/>
                </a:ext>
              </a:extLst>
            </p:cNvPr>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4" name="Freeform 14">
              <a:extLst>
                <a:ext uri="{FF2B5EF4-FFF2-40B4-BE49-F238E27FC236}">
                  <a16:creationId xmlns:a16="http://schemas.microsoft.com/office/drawing/2014/main" id="{480A15FC-B835-BDF6-1389-001D1D5722D1}"/>
                </a:ext>
              </a:extLst>
            </p:cNvPr>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5" name="Freeform 15">
              <a:extLst>
                <a:ext uri="{FF2B5EF4-FFF2-40B4-BE49-F238E27FC236}">
                  <a16:creationId xmlns:a16="http://schemas.microsoft.com/office/drawing/2014/main" id="{57D3EE44-9076-0702-9330-B3252F83693D}"/>
                </a:ext>
              </a:extLst>
            </p:cNvPr>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21" name="Rounded Rectangle 20">
            <a:extLst>
              <a:ext uri="{FF2B5EF4-FFF2-40B4-BE49-F238E27FC236}">
                <a16:creationId xmlns:a16="http://schemas.microsoft.com/office/drawing/2014/main" id="{4F9CCD25-806B-4966-1076-19653A49A9A9}"/>
              </a:ext>
            </a:extLst>
          </p:cNvPr>
          <p:cNvSpPr/>
          <p:nvPr/>
        </p:nvSpPr>
        <p:spPr>
          <a:xfrm>
            <a:off x="589024" y="373513"/>
            <a:ext cx="17165576" cy="9246592"/>
          </a:xfrm>
          <a:custGeom>
            <a:avLst/>
            <a:gdLst>
              <a:gd name="connsiteX0" fmla="*/ 0 w 17165576"/>
              <a:gd name="connsiteY0" fmla="*/ 1541129 h 9246592"/>
              <a:gd name="connsiteX1" fmla="*/ 1541129 w 17165576"/>
              <a:gd name="connsiteY1" fmla="*/ 0 h 9246592"/>
              <a:gd name="connsiteX2" fmla="*/ 1846268 w 17165576"/>
              <a:gd name="connsiteY2" fmla="*/ 0 h 9246592"/>
              <a:gd name="connsiteX3" fmla="*/ 2010573 w 17165576"/>
              <a:gd name="connsiteY3" fmla="*/ 0 h 9246592"/>
              <a:gd name="connsiteX4" fmla="*/ 2879044 w 17165576"/>
              <a:gd name="connsiteY4" fmla="*/ 0 h 9246592"/>
              <a:gd name="connsiteX5" fmla="*/ 3747515 w 17165576"/>
              <a:gd name="connsiteY5" fmla="*/ 0 h 9246592"/>
              <a:gd name="connsiteX6" fmla="*/ 3911821 w 17165576"/>
              <a:gd name="connsiteY6" fmla="*/ 0 h 9246592"/>
              <a:gd name="connsiteX7" fmla="*/ 4498626 w 17165576"/>
              <a:gd name="connsiteY7" fmla="*/ 0 h 9246592"/>
              <a:gd name="connsiteX8" fmla="*/ 4944598 w 17165576"/>
              <a:gd name="connsiteY8" fmla="*/ 0 h 9246592"/>
              <a:gd name="connsiteX9" fmla="*/ 5390569 w 17165576"/>
              <a:gd name="connsiteY9" fmla="*/ 0 h 9246592"/>
              <a:gd name="connsiteX10" fmla="*/ 5836541 w 17165576"/>
              <a:gd name="connsiteY10" fmla="*/ 0 h 9246592"/>
              <a:gd name="connsiteX11" fmla="*/ 6000846 w 17165576"/>
              <a:gd name="connsiteY11" fmla="*/ 0 h 9246592"/>
              <a:gd name="connsiteX12" fmla="*/ 6869318 w 17165576"/>
              <a:gd name="connsiteY12" fmla="*/ 0 h 9246592"/>
              <a:gd name="connsiteX13" fmla="*/ 7737789 w 17165576"/>
              <a:gd name="connsiteY13" fmla="*/ 0 h 9246592"/>
              <a:gd name="connsiteX14" fmla="*/ 7902094 w 17165576"/>
              <a:gd name="connsiteY14" fmla="*/ 0 h 9246592"/>
              <a:gd name="connsiteX15" fmla="*/ 8207233 w 17165576"/>
              <a:gd name="connsiteY15" fmla="*/ 0 h 9246592"/>
              <a:gd name="connsiteX16" fmla="*/ 8794038 w 17165576"/>
              <a:gd name="connsiteY16" fmla="*/ 0 h 9246592"/>
              <a:gd name="connsiteX17" fmla="*/ 9521676 w 17165576"/>
              <a:gd name="connsiteY17" fmla="*/ 0 h 9246592"/>
              <a:gd name="connsiteX18" fmla="*/ 9967648 w 17165576"/>
              <a:gd name="connsiteY18" fmla="*/ 0 h 9246592"/>
              <a:gd name="connsiteX19" fmla="*/ 10272786 w 17165576"/>
              <a:gd name="connsiteY19" fmla="*/ 0 h 9246592"/>
              <a:gd name="connsiteX20" fmla="*/ 10577925 w 17165576"/>
              <a:gd name="connsiteY20" fmla="*/ 0 h 9246592"/>
              <a:gd name="connsiteX21" fmla="*/ 11305563 w 17165576"/>
              <a:gd name="connsiteY21" fmla="*/ 0 h 9246592"/>
              <a:gd name="connsiteX22" fmla="*/ 11469868 w 17165576"/>
              <a:gd name="connsiteY22" fmla="*/ 0 h 9246592"/>
              <a:gd name="connsiteX23" fmla="*/ 11915840 w 17165576"/>
              <a:gd name="connsiteY23" fmla="*/ 0 h 9246592"/>
              <a:gd name="connsiteX24" fmla="*/ 12502645 w 17165576"/>
              <a:gd name="connsiteY24" fmla="*/ 0 h 9246592"/>
              <a:gd name="connsiteX25" fmla="*/ 12807783 w 17165576"/>
              <a:gd name="connsiteY25" fmla="*/ 0 h 9246592"/>
              <a:gd name="connsiteX26" fmla="*/ 13676255 w 17165576"/>
              <a:gd name="connsiteY26" fmla="*/ 0 h 9246592"/>
              <a:gd name="connsiteX27" fmla="*/ 13840560 w 17165576"/>
              <a:gd name="connsiteY27" fmla="*/ 0 h 9246592"/>
              <a:gd name="connsiteX28" fmla="*/ 14004865 w 17165576"/>
              <a:gd name="connsiteY28" fmla="*/ 0 h 9246592"/>
              <a:gd name="connsiteX29" fmla="*/ 14450837 w 17165576"/>
              <a:gd name="connsiteY29" fmla="*/ 0 h 9246592"/>
              <a:gd name="connsiteX30" fmla="*/ 15037642 w 17165576"/>
              <a:gd name="connsiteY30" fmla="*/ 0 h 9246592"/>
              <a:gd name="connsiteX31" fmla="*/ 15624447 w 17165576"/>
              <a:gd name="connsiteY31" fmla="*/ 0 h 9246592"/>
              <a:gd name="connsiteX32" fmla="*/ 17165576 w 17165576"/>
              <a:gd name="connsiteY32" fmla="*/ 1541129 h 9246592"/>
              <a:gd name="connsiteX33" fmla="*/ 17165576 w 17165576"/>
              <a:gd name="connsiteY33" fmla="*/ 2039880 h 9246592"/>
              <a:gd name="connsiteX34" fmla="*/ 17165576 w 17165576"/>
              <a:gd name="connsiteY34" fmla="*/ 2415344 h 9246592"/>
              <a:gd name="connsiteX35" fmla="*/ 17165576 w 17165576"/>
              <a:gd name="connsiteY35" fmla="*/ 3099024 h 9246592"/>
              <a:gd name="connsiteX36" fmla="*/ 17165576 w 17165576"/>
              <a:gd name="connsiteY36" fmla="*/ 3659418 h 9246592"/>
              <a:gd name="connsiteX37" fmla="*/ 17165576 w 17165576"/>
              <a:gd name="connsiteY37" fmla="*/ 4219812 h 9246592"/>
              <a:gd name="connsiteX38" fmla="*/ 17165576 w 17165576"/>
              <a:gd name="connsiteY38" fmla="*/ 4656920 h 9246592"/>
              <a:gd name="connsiteX39" fmla="*/ 17165576 w 17165576"/>
              <a:gd name="connsiteY39" fmla="*/ 5340600 h 9246592"/>
              <a:gd name="connsiteX40" fmla="*/ 17165576 w 17165576"/>
              <a:gd name="connsiteY40" fmla="*/ 5777708 h 9246592"/>
              <a:gd name="connsiteX41" fmla="*/ 17165576 w 17165576"/>
              <a:gd name="connsiteY41" fmla="*/ 6461388 h 9246592"/>
              <a:gd name="connsiteX42" fmla="*/ 17165576 w 17165576"/>
              <a:gd name="connsiteY42" fmla="*/ 6836852 h 9246592"/>
              <a:gd name="connsiteX43" fmla="*/ 17165576 w 17165576"/>
              <a:gd name="connsiteY43" fmla="*/ 7705463 h 9246592"/>
              <a:gd name="connsiteX44" fmla="*/ 15624447 w 17165576"/>
              <a:gd name="connsiteY44" fmla="*/ 9246592 h 9246592"/>
              <a:gd name="connsiteX45" fmla="*/ 14896809 w 17165576"/>
              <a:gd name="connsiteY45" fmla="*/ 9246592 h 9246592"/>
              <a:gd name="connsiteX46" fmla="*/ 14310004 w 17165576"/>
              <a:gd name="connsiteY46" fmla="*/ 9246592 h 9246592"/>
              <a:gd name="connsiteX47" fmla="*/ 14004865 w 17165576"/>
              <a:gd name="connsiteY47" fmla="*/ 9246592 h 9246592"/>
              <a:gd name="connsiteX48" fmla="*/ 13558894 w 17165576"/>
              <a:gd name="connsiteY48" fmla="*/ 9246592 h 9246592"/>
              <a:gd name="connsiteX49" fmla="*/ 12690422 w 17165576"/>
              <a:gd name="connsiteY49" fmla="*/ 9246592 h 9246592"/>
              <a:gd name="connsiteX50" fmla="*/ 11962784 w 17165576"/>
              <a:gd name="connsiteY50" fmla="*/ 9246592 h 9246592"/>
              <a:gd name="connsiteX51" fmla="*/ 11798479 w 17165576"/>
              <a:gd name="connsiteY51" fmla="*/ 9246592 h 9246592"/>
              <a:gd name="connsiteX52" fmla="*/ 11634174 w 17165576"/>
              <a:gd name="connsiteY52" fmla="*/ 9246592 h 9246592"/>
              <a:gd name="connsiteX53" fmla="*/ 10765702 w 17165576"/>
              <a:gd name="connsiteY53" fmla="*/ 9246592 h 9246592"/>
              <a:gd name="connsiteX54" fmla="*/ 10601397 w 17165576"/>
              <a:gd name="connsiteY54" fmla="*/ 9246592 h 9246592"/>
              <a:gd name="connsiteX55" fmla="*/ 10437092 w 17165576"/>
              <a:gd name="connsiteY55" fmla="*/ 9246592 h 9246592"/>
              <a:gd name="connsiteX56" fmla="*/ 9709453 w 17165576"/>
              <a:gd name="connsiteY56" fmla="*/ 9246592 h 9246592"/>
              <a:gd name="connsiteX57" fmla="*/ 8840982 w 17165576"/>
              <a:gd name="connsiteY57" fmla="*/ 9246592 h 9246592"/>
              <a:gd name="connsiteX58" fmla="*/ 7972511 w 17165576"/>
              <a:gd name="connsiteY58" fmla="*/ 9246592 h 9246592"/>
              <a:gd name="connsiteX59" fmla="*/ 7526539 w 17165576"/>
              <a:gd name="connsiteY59" fmla="*/ 9246592 h 9246592"/>
              <a:gd name="connsiteX60" fmla="*/ 6658068 w 17165576"/>
              <a:gd name="connsiteY60" fmla="*/ 9246592 h 9246592"/>
              <a:gd name="connsiteX61" fmla="*/ 5930430 w 17165576"/>
              <a:gd name="connsiteY61" fmla="*/ 9246592 h 9246592"/>
              <a:gd name="connsiteX62" fmla="*/ 5766124 w 17165576"/>
              <a:gd name="connsiteY62" fmla="*/ 9246592 h 9246592"/>
              <a:gd name="connsiteX63" fmla="*/ 5320153 w 17165576"/>
              <a:gd name="connsiteY63" fmla="*/ 9246592 h 9246592"/>
              <a:gd name="connsiteX64" fmla="*/ 4451681 w 17165576"/>
              <a:gd name="connsiteY64" fmla="*/ 9246592 h 9246592"/>
              <a:gd name="connsiteX65" fmla="*/ 3583210 w 17165576"/>
              <a:gd name="connsiteY65" fmla="*/ 9246592 h 9246592"/>
              <a:gd name="connsiteX66" fmla="*/ 3137238 w 17165576"/>
              <a:gd name="connsiteY66" fmla="*/ 9246592 h 9246592"/>
              <a:gd name="connsiteX67" fmla="*/ 2691267 w 17165576"/>
              <a:gd name="connsiteY67" fmla="*/ 9246592 h 9246592"/>
              <a:gd name="connsiteX68" fmla="*/ 1541129 w 17165576"/>
              <a:gd name="connsiteY68" fmla="*/ 9246592 h 9246592"/>
              <a:gd name="connsiteX69" fmla="*/ 0 w 17165576"/>
              <a:gd name="connsiteY69" fmla="*/ 7705463 h 9246592"/>
              <a:gd name="connsiteX70" fmla="*/ 0 w 17165576"/>
              <a:gd name="connsiteY70" fmla="*/ 7329999 h 9246592"/>
              <a:gd name="connsiteX71" fmla="*/ 0 w 17165576"/>
              <a:gd name="connsiteY71" fmla="*/ 6769605 h 9246592"/>
              <a:gd name="connsiteX72" fmla="*/ 0 w 17165576"/>
              <a:gd name="connsiteY72" fmla="*/ 6270854 h 9246592"/>
              <a:gd name="connsiteX73" fmla="*/ 0 w 17165576"/>
              <a:gd name="connsiteY73" fmla="*/ 5833747 h 9246592"/>
              <a:gd name="connsiteX74" fmla="*/ 0 w 17165576"/>
              <a:gd name="connsiteY74" fmla="*/ 5396640 h 9246592"/>
              <a:gd name="connsiteX75" fmla="*/ 0 w 17165576"/>
              <a:gd name="connsiteY75" fmla="*/ 4836246 h 9246592"/>
              <a:gd name="connsiteX76" fmla="*/ 0 w 17165576"/>
              <a:gd name="connsiteY76" fmla="*/ 4399138 h 9246592"/>
              <a:gd name="connsiteX77" fmla="*/ 0 w 17165576"/>
              <a:gd name="connsiteY77" fmla="*/ 3962031 h 9246592"/>
              <a:gd name="connsiteX78" fmla="*/ 0 w 17165576"/>
              <a:gd name="connsiteY78" fmla="*/ 3524924 h 9246592"/>
              <a:gd name="connsiteX79" fmla="*/ 0 w 17165576"/>
              <a:gd name="connsiteY79" fmla="*/ 2841243 h 9246592"/>
              <a:gd name="connsiteX80" fmla="*/ 0 w 17165576"/>
              <a:gd name="connsiteY80" fmla="*/ 2465779 h 9246592"/>
              <a:gd name="connsiteX81" fmla="*/ 0 w 17165576"/>
              <a:gd name="connsiteY81" fmla="*/ 2090315 h 9246592"/>
              <a:gd name="connsiteX82" fmla="*/ 0 w 17165576"/>
              <a:gd name="connsiteY82" fmla="*/ 1541129 h 924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65576" h="9246592" fill="none" extrusionOk="0">
                <a:moveTo>
                  <a:pt x="0" y="1541129"/>
                </a:moveTo>
                <a:cubicBezTo>
                  <a:pt x="203095" y="618659"/>
                  <a:pt x="730603" y="-97454"/>
                  <a:pt x="1541129" y="0"/>
                </a:cubicBezTo>
                <a:cubicBezTo>
                  <a:pt x="1622733" y="-24057"/>
                  <a:pt x="1752910" y="30399"/>
                  <a:pt x="1846268" y="0"/>
                </a:cubicBezTo>
                <a:cubicBezTo>
                  <a:pt x="1939626" y="-30399"/>
                  <a:pt x="1972124" y="15975"/>
                  <a:pt x="2010573" y="0"/>
                </a:cubicBezTo>
                <a:cubicBezTo>
                  <a:pt x="2049022" y="-15975"/>
                  <a:pt x="2655257" y="18452"/>
                  <a:pt x="2879044" y="0"/>
                </a:cubicBezTo>
                <a:cubicBezTo>
                  <a:pt x="3102831" y="-18452"/>
                  <a:pt x="3470976" y="81218"/>
                  <a:pt x="3747515" y="0"/>
                </a:cubicBezTo>
                <a:cubicBezTo>
                  <a:pt x="4024054" y="-81218"/>
                  <a:pt x="3858893" y="8844"/>
                  <a:pt x="3911821" y="0"/>
                </a:cubicBezTo>
                <a:cubicBezTo>
                  <a:pt x="3964749" y="-8844"/>
                  <a:pt x="4230735" y="39605"/>
                  <a:pt x="4498626" y="0"/>
                </a:cubicBezTo>
                <a:cubicBezTo>
                  <a:pt x="4766517" y="-39605"/>
                  <a:pt x="4792817" y="26379"/>
                  <a:pt x="4944598" y="0"/>
                </a:cubicBezTo>
                <a:cubicBezTo>
                  <a:pt x="5096379" y="-26379"/>
                  <a:pt x="5198717" y="33883"/>
                  <a:pt x="5390569" y="0"/>
                </a:cubicBezTo>
                <a:cubicBezTo>
                  <a:pt x="5582421" y="-33883"/>
                  <a:pt x="5732220" y="27201"/>
                  <a:pt x="5836541" y="0"/>
                </a:cubicBezTo>
                <a:cubicBezTo>
                  <a:pt x="5940862" y="-27201"/>
                  <a:pt x="5919856" y="11526"/>
                  <a:pt x="6000846" y="0"/>
                </a:cubicBezTo>
                <a:cubicBezTo>
                  <a:pt x="6081836" y="-11526"/>
                  <a:pt x="6677289" y="55216"/>
                  <a:pt x="6869318" y="0"/>
                </a:cubicBezTo>
                <a:cubicBezTo>
                  <a:pt x="7061347" y="-55216"/>
                  <a:pt x="7350887" y="271"/>
                  <a:pt x="7737789" y="0"/>
                </a:cubicBezTo>
                <a:cubicBezTo>
                  <a:pt x="8124691" y="-271"/>
                  <a:pt x="7825196" y="11057"/>
                  <a:pt x="7902094" y="0"/>
                </a:cubicBezTo>
                <a:cubicBezTo>
                  <a:pt x="7978992" y="-11057"/>
                  <a:pt x="8104988" y="23809"/>
                  <a:pt x="8207233" y="0"/>
                </a:cubicBezTo>
                <a:cubicBezTo>
                  <a:pt x="8309478" y="-23809"/>
                  <a:pt x="8544189" y="69410"/>
                  <a:pt x="8794038" y="0"/>
                </a:cubicBezTo>
                <a:cubicBezTo>
                  <a:pt x="9043888" y="-69410"/>
                  <a:pt x="9334712" y="26948"/>
                  <a:pt x="9521676" y="0"/>
                </a:cubicBezTo>
                <a:cubicBezTo>
                  <a:pt x="9708640" y="-26948"/>
                  <a:pt x="9765570" y="40106"/>
                  <a:pt x="9967648" y="0"/>
                </a:cubicBezTo>
                <a:cubicBezTo>
                  <a:pt x="10169726" y="-40106"/>
                  <a:pt x="10147573" y="34381"/>
                  <a:pt x="10272786" y="0"/>
                </a:cubicBezTo>
                <a:cubicBezTo>
                  <a:pt x="10397999" y="-34381"/>
                  <a:pt x="10439020" y="12315"/>
                  <a:pt x="10577925" y="0"/>
                </a:cubicBezTo>
                <a:cubicBezTo>
                  <a:pt x="10716830" y="-12315"/>
                  <a:pt x="11061865" y="49875"/>
                  <a:pt x="11305563" y="0"/>
                </a:cubicBezTo>
                <a:cubicBezTo>
                  <a:pt x="11549261" y="-49875"/>
                  <a:pt x="11408759" y="15321"/>
                  <a:pt x="11469868" y="0"/>
                </a:cubicBezTo>
                <a:cubicBezTo>
                  <a:pt x="11530977" y="-15321"/>
                  <a:pt x="11771272" y="46950"/>
                  <a:pt x="11915840" y="0"/>
                </a:cubicBezTo>
                <a:cubicBezTo>
                  <a:pt x="12060408" y="-46950"/>
                  <a:pt x="12298982" y="34155"/>
                  <a:pt x="12502645" y="0"/>
                </a:cubicBezTo>
                <a:cubicBezTo>
                  <a:pt x="12706308" y="-34155"/>
                  <a:pt x="12694081" y="8707"/>
                  <a:pt x="12807783" y="0"/>
                </a:cubicBezTo>
                <a:cubicBezTo>
                  <a:pt x="12921485" y="-8707"/>
                  <a:pt x="13340905" y="11052"/>
                  <a:pt x="13676255" y="0"/>
                </a:cubicBezTo>
                <a:cubicBezTo>
                  <a:pt x="14011605" y="-11052"/>
                  <a:pt x="13771791" y="10279"/>
                  <a:pt x="13840560" y="0"/>
                </a:cubicBezTo>
                <a:cubicBezTo>
                  <a:pt x="13909329" y="-10279"/>
                  <a:pt x="13946854" y="8430"/>
                  <a:pt x="14004865" y="0"/>
                </a:cubicBezTo>
                <a:cubicBezTo>
                  <a:pt x="14062877" y="-8430"/>
                  <a:pt x="14238543" y="40907"/>
                  <a:pt x="14450837" y="0"/>
                </a:cubicBezTo>
                <a:cubicBezTo>
                  <a:pt x="14663131" y="-40907"/>
                  <a:pt x="14818160" y="41737"/>
                  <a:pt x="15037642" y="0"/>
                </a:cubicBezTo>
                <a:cubicBezTo>
                  <a:pt x="15257124" y="-41737"/>
                  <a:pt x="15384162" y="18102"/>
                  <a:pt x="15624447" y="0"/>
                </a:cubicBezTo>
                <a:cubicBezTo>
                  <a:pt x="16445113" y="125860"/>
                  <a:pt x="17113201" y="677542"/>
                  <a:pt x="17165576" y="1541129"/>
                </a:cubicBezTo>
                <a:cubicBezTo>
                  <a:pt x="17203279" y="1671619"/>
                  <a:pt x="17149144" y="1790584"/>
                  <a:pt x="17165576" y="2039880"/>
                </a:cubicBezTo>
                <a:cubicBezTo>
                  <a:pt x="17182008" y="2289176"/>
                  <a:pt x="17154283" y="2314589"/>
                  <a:pt x="17165576" y="2415344"/>
                </a:cubicBezTo>
                <a:cubicBezTo>
                  <a:pt x="17176869" y="2516099"/>
                  <a:pt x="17137712" y="2940393"/>
                  <a:pt x="17165576" y="3099024"/>
                </a:cubicBezTo>
                <a:cubicBezTo>
                  <a:pt x="17193440" y="3257655"/>
                  <a:pt x="17104929" y="3439269"/>
                  <a:pt x="17165576" y="3659418"/>
                </a:cubicBezTo>
                <a:cubicBezTo>
                  <a:pt x="17226223" y="3879567"/>
                  <a:pt x="17141924" y="3970559"/>
                  <a:pt x="17165576" y="4219812"/>
                </a:cubicBezTo>
                <a:cubicBezTo>
                  <a:pt x="17189228" y="4469065"/>
                  <a:pt x="17131293" y="4534009"/>
                  <a:pt x="17165576" y="4656920"/>
                </a:cubicBezTo>
                <a:cubicBezTo>
                  <a:pt x="17199859" y="4779831"/>
                  <a:pt x="17096740" y="5056692"/>
                  <a:pt x="17165576" y="5340600"/>
                </a:cubicBezTo>
                <a:cubicBezTo>
                  <a:pt x="17234412" y="5624508"/>
                  <a:pt x="17156386" y="5679771"/>
                  <a:pt x="17165576" y="5777708"/>
                </a:cubicBezTo>
                <a:cubicBezTo>
                  <a:pt x="17174766" y="5875645"/>
                  <a:pt x="17102603" y="6231844"/>
                  <a:pt x="17165576" y="6461388"/>
                </a:cubicBezTo>
                <a:cubicBezTo>
                  <a:pt x="17228549" y="6690932"/>
                  <a:pt x="17135676" y="6653829"/>
                  <a:pt x="17165576" y="6836852"/>
                </a:cubicBezTo>
                <a:cubicBezTo>
                  <a:pt x="17195476" y="7019875"/>
                  <a:pt x="17145057" y="7344924"/>
                  <a:pt x="17165576" y="7705463"/>
                </a:cubicBezTo>
                <a:cubicBezTo>
                  <a:pt x="17081931" y="8422837"/>
                  <a:pt x="16444877" y="9283387"/>
                  <a:pt x="15624447" y="9246592"/>
                </a:cubicBezTo>
                <a:cubicBezTo>
                  <a:pt x="15375934" y="9259054"/>
                  <a:pt x="15222991" y="9161007"/>
                  <a:pt x="14896809" y="9246592"/>
                </a:cubicBezTo>
                <a:cubicBezTo>
                  <a:pt x="14570627" y="9332177"/>
                  <a:pt x="14567079" y="9218771"/>
                  <a:pt x="14310004" y="9246592"/>
                </a:cubicBezTo>
                <a:cubicBezTo>
                  <a:pt x="14052929" y="9274413"/>
                  <a:pt x="14079560" y="9220319"/>
                  <a:pt x="14004865" y="9246592"/>
                </a:cubicBezTo>
                <a:cubicBezTo>
                  <a:pt x="13930170" y="9272865"/>
                  <a:pt x="13658745" y="9204566"/>
                  <a:pt x="13558894" y="9246592"/>
                </a:cubicBezTo>
                <a:cubicBezTo>
                  <a:pt x="13459043" y="9288618"/>
                  <a:pt x="13049019" y="9238891"/>
                  <a:pt x="12690422" y="9246592"/>
                </a:cubicBezTo>
                <a:cubicBezTo>
                  <a:pt x="12331825" y="9254293"/>
                  <a:pt x="12150007" y="9229595"/>
                  <a:pt x="11962784" y="9246592"/>
                </a:cubicBezTo>
                <a:cubicBezTo>
                  <a:pt x="11775561" y="9263589"/>
                  <a:pt x="11865738" y="9233611"/>
                  <a:pt x="11798479" y="9246592"/>
                </a:cubicBezTo>
                <a:cubicBezTo>
                  <a:pt x="11731220" y="9259573"/>
                  <a:pt x="11677395" y="9230543"/>
                  <a:pt x="11634174" y="9246592"/>
                </a:cubicBezTo>
                <a:cubicBezTo>
                  <a:pt x="11590953" y="9262641"/>
                  <a:pt x="11047373" y="9207307"/>
                  <a:pt x="10765702" y="9246592"/>
                </a:cubicBezTo>
                <a:cubicBezTo>
                  <a:pt x="10484031" y="9285877"/>
                  <a:pt x="10677573" y="9236451"/>
                  <a:pt x="10601397" y="9246592"/>
                </a:cubicBezTo>
                <a:cubicBezTo>
                  <a:pt x="10525222" y="9256733"/>
                  <a:pt x="10478809" y="9229235"/>
                  <a:pt x="10437092" y="9246592"/>
                </a:cubicBezTo>
                <a:cubicBezTo>
                  <a:pt x="10395376" y="9263949"/>
                  <a:pt x="9876391" y="9211788"/>
                  <a:pt x="9709453" y="9246592"/>
                </a:cubicBezTo>
                <a:cubicBezTo>
                  <a:pt x="9542515" y="9281396"/>
                  <a:pt x="9187983" y="9230887"/>
                  <a:pt x="8840982" y="9246592"/>
                </a:cubicBezTo>
                <a:cubicBezTo>
                  <a:pt x="8493981" y="9262297"/>
                  <a:pt x="8301211" y="9221923"/>
                  <a:pt x="7972511" y="9246592"/>
                </a:cubicBezTo>
                <a:cubicBezTo>
                  <a:pt x="7643811" y="9271261"/>
                  <a:pt x="7666337" y="9197677"/>
                  <a:pt x="7526539" y="9246592"/>
                </a:cubicBezTo>
                <a:cubicBezTo>
                  <a:pt x="7386741" y="9295507"/>
                  <a:pt x="6975160" y="9150999"/>
                  <a:pt x="6658068" y="9246592"/>
                </a:cubicBezTo>
                <a:cubicBezTo>
                  <a:pt x="6340976" y="9342185"/>
                  <a:pt x="6154162" y="9161474"/>
                  <a:pt x="5930430" y="9246592"/>
                </a:cubicBezTo>
                <a:cubicBezTo>
                  <a:pt x="5706698" y="9331710"/>
                  <a:pt x="5837153" y="9243080"/>
                  <a:pt x="5766124" y="9246592"/>
                </a:cubicBezTo>
                <a:cubicBezTo>
                  <a:pt x="5695095" y="9250104"/>
                  <a:pt x="5513802" y="9197159"/>
                  <a:pt x="5320153" y="9246592"/>
                </a:cubicBezTo>
                <a:cubicBezTo>
                  <a:pt x="5126504" y="9296025"/>
                  <a:pt x="4708159" y="9209284"/>
                  <a:pt x="4451681" y="9246592"/>
                </a:cubicBezTo>
                <a:cubicBezTo>
                  <a:pt x="4195203" y="9283900"/>
                  <a:pt x="3997646" y="9183078"/>
                  <a:pt x="3583210" y="9246592"/>
                </a:cubicBezTo>
                <a:cubicBezTo>
                  <a:pt x="3168774" y="9310106"/>
                  <a:pt x="3337913" y="9201004"/>
                  <a:pt x="3137238" y="9246592"/>
                </a:cubicBezTo>
                <a:cubicBezTo>
                  <a:pt x="2936563" y="9292180"/>
                  <a:pt x="2891551" y="9243343"/>
                  <a:pt x="2691267" y="9246592"/>
                </a:cubicBezTo>
                <a:cubicBezTo>
                  <a:pt x="2490983" y="9249841"/>
                  <a:pt x="1856711" y="9121406"/>
                  <a:pt x="1541129" y="9246592"/>
                </a:cubicBezTo>
                <a:cubicBezTo>
                  <a:pt x="646086" y="9216921"/>
                  <a:pt x="163816" y="8702984"/>
                  <a:pt x="0" y="7705463"/>
                </a:cubicBezTo>
                <a:cubicBezTo>
                  <a:pt x="-3560" y="7584756"/>
                  <a:pt x="9525" y="7471642"/>
                  <a:pt x="0" y="7329999"/>
                </a:cubicBezTo>
                <a:cubicBezTo>
                  <a:pt x="-9525" y="7188356"/>
                  <a:pt x="41295" y="7040637"/>
                  <a:pt x="0" y="6769605"/>
                </a:cubicBezTo>
                <a:cubicBezTo>
                  <a:pt x="-41295" y="6498573"/>
                  <a:pt x="57119" y="6406573"/>
                  <a:pt x="0" y="6270854"/>
                </a:cubicBezTo>
                <a:cubicBezTo>
                  <a:pt x="-57119" y="6135135"/>
                  <a:pt x="4466" y="6049608"/>
                  <a:pt x="0" y="5833747"/>
                </a:cubicBezTo>
                <a:cubicBezTo>
                  <a:pt x="-4466" y="5617886"/>
                  <a:pt x="32197" y="5560794"/>
                  <a:pt x="0" y="5396640"/>
                </a:cubicBezTo>
                <a:cubicBezTo>
                  <a:pt x="-32197" y="5232486"/>
                  <a:pt x="51888" y="5026432"/>
                  <a:pt x="0" y="4836246"/>
                </a:cubicBezTo>
                <a:cubicBezTo>
                  <a:pt x="-51888" y="4646060"/>
                  <a:pt x="14760" y="4592467"/>
                  <a:pt x="0" y="4399138"/>
                </a:cubicBezTo>
                <a:cubicBezTo>
                  <a:pt x="-14760" y="4205809"/>
                  <a:pt x="43102" y="4133576"/>
                  <a:pt x="0" y="3962031"/>
                </a:cubicBezTo>
                <a:cubicBezTo>
                  <a:pt x="-43102" y="3790486"/>
                  <a:pt x="39063" y="3668781"/>
                  <a:pt x="0" y="3524924"/>
                </a:cubicBezTo>
                <a:cubicBezTo>
                  <a:pt x="-39063" y="3381067"/>
                  <a:pt x="12140" y="3089776"/>
                  <a:pt x="0" y="2841243"/>
                </a:cubicBezTo>
                <a:cubicBezTo>
                  <a:pt x="-12140" y="2592710"/>
                  <a:pt x="39070" y="2599717"/>
                  <a:pt x="0" y="2465779"/>
                </a:cubicBezTo>
                <a:cubicBezTo>
                  <a:pt x="-39070" y="2331841"/>
                  <a:pt x="31820" y="2270636"/>
                  <a:pt x="0" y="2090315"/>
                </a:cubicBezTo>
                <a:cubicBezTo>
                  <a:pt x="-31820" y="1909994"/>
                  <a:pt x="29408" y="1778480"/>
                  <a:pt x="0" y="1541129"/>
                </a:cubicBezTo>
                <a:close/>
              </a:path>
              <a:path w="17165576" h="9246592" stroke="0" extrusionOk="0">
                <a:moveTo>
                  <a:pt x="0" y="1541129"/>
                </a:moveTo>
                <a:cubicBezTo>
                  <a:pt x="-191072" y="572130"/>
                  <a:pt x="536271" y="57692"/>
                  <a:pt x="1541129" y="0"/>
                </a:cubicBezTo>
                <a:cubicBezTo>
                  <a:pt x="1742970" y="-42652"/>
                  <a:pt x="2212142" y="99444"/>
                  <a:pt x="2409600" y="0"/>
                </a:cubicBezTo>
                <a:cubicBezTo>
                  <a:pt x="2607058" y="-99444"/>
                  <a:pt x="2739575" y="12540"/>
                  <a:pt x="2855572" y="0"/>
                </a:cubicBezTo>
                <a:cubicBezTo>
                  <a:pt x="2971569" y="-12540"/>
                  <a:pt x="3079001" y="6721"/>
                  <a:pt x="3160711" y="0"/>
                </a:cubicBezTo>
                <a:cubicBezTo>
                  <a:pt x="3242421" y="-6721"/>
                  <a:pt x="3671787" y="11790"/>
                  <a:pt x="3888349" y="0"/>
                </a:cubicBezTo>
                <a:cubicBezTo>
                  <a:pt x="4104911" y="-11790"/>
                  <a:pt x="4157209" y="51429"/>
                  <a:pt x="4334320" y="0"/>
                </a:cubicBezTo>
                <a:cubicBezTo>
                  <a:pt x="4511431" y="-51429"/>
                  <a:pt x="4914414" y="10451"/>
                  <a:pt x="5202792" y="0"/>
                </a:cubicBezTo>
                <a:cubicBezTo>
                  <a:pt x="5491170" y="-10451"/>
                  <a:pt x="5375835" y="8875"/>
                  <a:pt x="5507930" y="0"/>
                </a:cubicBezTo>
                <a:cubicBezTo>
                  <a:pt x="5640025" y="-8875"/>
                  <a:pt x="5945763" y="87877"/>
                  <a:pt x="6376402" y="0"/>
                </a:cubicBezTo>
                <a:cubicBezTo>
                  <a:pt x="6807041" y="-87877"/>
                  <a:pt x="6462278" y="17043"/>
                  <a:pt x="6540707" y="0"/>
                </a:cubicBezTo>
                <a:cubicBezTo>
                  <a:pt x="6619136" y="-17043"/>
                  <a:pt x="6906566" y="1056"/>
                  <a:pt x="7127512" y="0"/>
                </a:cubicBezTo>
                <a:cubicBezTo>
                  <a:pt x="7348458" y="-1056"/>
                  <a:pt x="7589826" y="30332"/>
                  <a:pt x="7714317" y="0"/>
                </a:cubicBezTo>
                <a:cubicBezTo>
                  <a:pt x="7838808" y="-30332"/>
                  <a:pt x="7942975" y="27159"/>
                  <a:pt x="8160288" y="0"/>
                </a:cubicBezTo>
                <a:cubicBezTo>
                  <a:pt x="8377601" y="-27159"/>
                  <a:pt x="8627369" y="51026"/>
                  <a:pt x="9028760" y="0"/>
                </a:cubicBezTo>
                <a:cubicBezTo>
                  <a:pt x="9430151" y="-51026"/>
                  <a:pt x="9477180" y="27620"/>
                  <a:pt x="9897231" y="0"/>
                </a:cubicBezTo>
                <a:cubicBezTo>
                  <a:pt x="10317282" y="-27620"/>
                  <a:pt x="10070231" y="6042"/>
                  <a:pt x="10202370" y="0"/>
                </a:cubicBezTo>
                <a:cubicBezTo>
                  <a:pt x="10334509" y="-6042"/>
                  <a:pt x="10511791" y="37628"/>
                  <a:pt x="10789174" y="0"/>
                </a:cubicBezTo>
                <a:cubicBezTo>
                  <a:pt x="11066557" y="-37628"/>
                  <a:pt x="11337838" y="4752"/>
                  <a:pt x="11657646" y="0"/>
                </a:cubicBezTo>
                <a:cubicBezTo>
                  <a:pt x="11977454" y="-4752"/>
                  <a:pt x="11989736" y="47020"/>
                  <a:pt x="12244451" y="0"/>
                </a:cubicBezTo>
                <a:cubicBezTo>
                  <a:pt x="12499167" y="-47020"/>
                  <a:pt x="12356062" y="3348"/>
                  <a:pt x="12408756" y="0"/>
                </a:cubicBezTo>
                <a:cubicBezTo>
                  <a:pt x="12461450" y="-3348"/>
                  <a:pt x="12604221" y="10835"/>
                  <a:pt x="12713895" y="0"/>
                </a:cubicBezTo>
                <a:cubicBezTo>
                  <a:pt x="12823569" y="-10835"/>
                  <a:pt x="13343196" y="36178"/>
                  <a:pt x="13582366" y="0"/>
                </a:cubicBezTo>
                <a:cubicBezTo>
                  <a:pt x="13821536" y="-36178"/>
                  <a:pt x="13909776" y="35743"/>
                  <a:pt x="14169171" y="0"/>
                </a:cubicBezTo>
                <a:cubicBezTo>
                  <a:pt x="14428567" y="-35743"/>
                  <a:pt x="14336533" y="27045"/>
                  <a:pt x="14474309" y="0"/>
                </a:cubicBezTo>
                <a:cubicBezTo>
                  <a:pt x="14612085" y="-27045"/>
                  <a:pt x="14905768" y="52190"/>
                  <a:pt x="15061114" y="0"/>
                </a:cubicBezTo>
                <a:cubicBezTo>
                  <a:pt x="15216460" y="-52190"/>
                  <a:pt x="15381747" y="57859"/>
                  <a:pt x="15624447" y="0"/>
                </a:cubicBezTo>
                <a:cubicBezTo>
                  <a:pt x="16512104" y="-112306"/>
                  <a:pt x="17228052" y="757539"/>
                  <a:pt x="17165576" y="1541129"/>
                </a:cubicBezTo>
                <a:cubicBezTo>
                  <a:pt x="17183829" y="1843520"/>
                  <a:pt x="17151216" y="1891152"/>
                  <a:pt x="17165576" y="2224810"/>
                </a:cubicBezTo>
                <a:cubicBezTo>
                  <a:pt x="17179936" y="2558468"/>
                  <a:pt x="17159674" y="2690593"/>
                  <a:pt x="17165576" y="2846847"/>
                </a:cubicBezTo>
                <a:cubicBezTo>
                  <a:pt x="17171478" y="3003101"/>
                  <a:pt x="17123352" y="3153206"/>
                  <a:pt x="17165576" y="3283954"/>
                </a:cubicBezTo>
                <a:cubicBezTo>
                  <a:pt x="17207800" y="3414702"/>
                  <a:pt x="17110772" y="3616372"/>
                  <a:pt x="17165576" y="3905992"/>
                </a:cubicBezTo>
                <a:cubicBezTo>
                  <a:pt x="17220380" y="4195612"/>
                  <a:pt x="17140651" y="4097265"/>
                  <a:pt x="17165576" y="4281456"/>
                </a:cubicBezTo>
                <a:cubicBezTo>
                  <a:pt x="17190501" y="4465647"/>
                  <a:pt x="17119714" y="4650527"/>
                  <a:pt x="17165576" y="4903493"/>
                </a:cubicBezTo>
                <a:cubicBezTo>
                  <a:pt x="17211438" y="5156459"/>
                  <a:pt x="17114089" y="5156534"/>
                  <a:pt x="17165576" y="5340600"/>
                </a:cubicBezTo>
                <a:cubicBezTo>
                  <a:pt x="17217063" y="5524666"/>
                  <a:pt x="17154361" y="5601994"/>
                  <a:pt x="17165576" y="5716064"/>
                </a:cubicBezTo>
                <a:cubicBezTo>
                  <a:pt x="17176791" y="5830134"/>
                  <a:pt x="17156657" y="6038119"/>
                  <a:pt x="17165576" y="6153172"/>
                </a:cubicBezTo>
                <a:cubicBezTo>
                  <a:pt x="17174495" y="6268225"/>
                  <a:pt x="17136931" y="6572303"/>
                  <a:pt x="17165576" y="6775209"/>
                </a:cubicBezTo>
                <a:cubicBezTo>
                  <a:pt x="17194221" y="6978115"/>
                  <a:pt x="17128120" y="7059456"/>
                  <a:pt x="17165576" y="7212316"/>
                </a:cubicBezTo>
                <a:cubicBezTo>
                  <a:pt x="17203032" y="7365176"/>
                  <a:pt x="17120097" y="7501817"/>
                  <a:pt x="17165576" y="7705463"/>
                </a:cubicBezTo>
                <a:cubicBezTo>
                  <a:pt x="17287742" y="8580829"/>
                  <a:pt x="16317363" y="9348754"/>
                  <a:pt x="15624447" y="9246592"/>
                </a:cubicBezTo>
                <a:cubicBezTo>
                  <a:pt x="15451169" y="9276432"/>
                  <a:pt x="15072526" y="9191146"/>
                  <a:pt x="14896809" y="9246592"/>
                </a:cubicBezTo>
                <a:cubicBezTo>
                  <a:pt x="14721092" y="9302038"/>
                  <a:pt x="14702429" y="9224889"/>
                  <a:pt x="14591670" y="9246592"/>
                </a:cubicBezTo>
                <a:cubicBezTo>
                  <a:pt x="14480911" y="9268295"/>
                  <a:pt x="13990560" y="9155513"/>
                  <a:pt x="13723199" y="9246592"/>
                </a:cubicBezTo>
                <a:cubicBezTo>
                  <a:pt x="13455838" y="9337671"/>
                  <a:pt x="13291159" y="9230318"/>
                  <a:pt x="13136394" y="9246592"/>
                </a:cubicBezTo>
                <a:cubicBezTo>
                  <a:pt x="12981630" y="9262866"/>
                  <a:pt x="12472541" y="9192503"/>
                  <a:pt x="12267923" y="9246592"/>
                </a:cubicBezTo>
                <a:cubicBezTo>
                  <a:pt x="12063305" y="9300681"/>
                  <a:pt x="11705755" y="9213094"/>
                  <a:pt x="11540285" y="9246592"/>
                </a:cubicBezTo>
                <a:cubicBezTo>
                  <a:pt x="11374815" y="9280090"/>
                  <a:pt x="11308068" y="9221037"/>
                  <a:pt x="11094313" y="9246592"/>
                </a:cubicBezTo>
                <a:cubicBezTo>
                  <a:pt x="10880558" y="9272147"/>
                  <a:pt x="10678694" y="9169047"/>
                  <a:pt x="10366675" y="9246592"/>
                </a:cubicBezTo>
                <a:cubicBezTo>
                  <a:pt x="10054656" y="9324137"/>
                  <a:pt x="10190004" y="9213107"/>
                  <a:pt x="10061536" y="9246592"/>
                </a:cubicBezTo>
                <a:cubicBezTo>
                  <a:pt x="9933068" y="9280077"/>
                  <a:pt x="9594472" y="9225017"/>
                  <a:pt x="9474731" y="9246592"/>
                </a:cubicBezTo>
                <a:cubicBezTo>
                  <a:pt x="9354991" y="9268167"/>
                  <a:pt x="9378943" y="9233138"/>
                  <a:pt x="9310426" y="9246592"/>
                </a:cubicBezTo>
                <a:cubicBezTo>
                  <a:pt x="9241909" y="9260046"/>
                  <a:pt x="8813758" y="9148207"/>
                  <a:pt x="8441955" y="9246592"/>
                </a:cubicBezTo>
                <a:cubicBezTo>
                  <a:pt x="8070152" y="9344977"/>
                  <a:pt x="8132631" y="9240020"/>
                  <a:pt x="7855150" y="9246592"/>
                </a:cubicBezTo>
                <a:cubicBezTo>
                  <a:pt x="7577670" y="9253164"/>
                  <a:pt x="7288584" y="9194450"/>
                  <a:pt x="6986679" y="9246592"/>
                </a:cubicBezTo>
                <a:cubicBezTo>
                  <a:pt x="6684774" y="9298734"/>
                  <a:pt x="6746224" y="9239607"/>
                  <a:pt x="6540707" y="9246592"/>
                </a:cubicBezTo>
                <a:cubicBezTo>
                  <a:pt x="6335190" y="9253577"/>
                  <a:pt x="6385188" y="9244267"/>
                  <a:pt x="6235568" y="9246592"/>
                </a:cubicBezTo>
                <a:cubicBezTo>
                  <a:pt x="6085948" y="9248917"/>
                  <a:pt x="5830596" y="9193305"/>
                  <a:pt x="5648763" y="9246592"/>
                </a:cubicBezTo>
                <a:cubicBezTo>
                  <a:pt x="5466930" y="9299879"/>
                  <a:pt x="5069387" y="9184647"/>
                  <a:pt x="4921125" y="9246592"/>
                </a:cubicBezTo>
                <a:cubicBezTo>
                  <a:pt x="4772863" y="9308537"/>
                  <a:pt x="4234728" y="9212276"/>
                  <a:pt x="4052654" y="9246592"/>
                </a:cubicBezTo>
                <a:cubicBezTo>
                  <a:pt x="3870580" y="9280908"/>
                  <a:pt x="3560850" y="9244778"/>
                  <a:pt x="3325016" y="9246592"/>
                </a:cubicBezTo>
                <a:cubicBezTo>
                  <a:pt x="3089182" y="9248406"/>
                  <a:pt x="2814921" y="9155759"/>
                  <a:pt x="2456545" y="9246592"/>
                </a:cubicBezTo>
                <a:cubicBezTo>
                  <a:pt x="2098169" y="9337425"/>
                  <a:pt x="1807405" y="9233061"/>
                  <a:pt x="1541129" y="9246592"/>
                </a:cubicBezTo>
                <a:cubicBezTo>
                  <a:pt x="804705" y="9127799"/>
                  <a:pt x="-32182" y="8665062"/>
                  <a:pt x="0" y="7705463"/>
                </a:cubicBezTo>
                <a:cubicBezTo>
                  <a:pt x="-71234" y="7439237"/>
                  <a:pt x="70203" y="7162808"/>
                  <a:pt x="0" y="7021782"/>
                </a:cubicBezTo>
                <a:cubicBezTo>
                  <a:pt x="-70203" y="6880756"/>
                  <a:pt x="4702" y="6782709"/>
                  <a:pt x="0" y="6584675"/>
                </a:cubicBezTo>
                <a:cubicBezTo>
                  <a:pt x="-4702" y="6386641"/>
                  <a:pt x="457" y="6345394"/>
                  <a:pt x="0" y="6209211"/>
                </a:cubicBezTo>
                <a:cubicBezTo>
                  <a:pt x="-457" y="6073028"/>
                  <a:pt x="1745" y="5970318"/>
                  <a:pt x="0" y="5772104"/>
                </a:cubicBezTo>
                <a:cubicBezTo>
                  <a:pt x="-1745" y="5573890"/>
                  <a:pt x="34684" y="5522686"/>
                  <a:pt x="0" y="5334996"/>
                </a:cubicBezTo>
                <a:cubicBezTo>
                  <a:pt x="-34684" y="5147306"/>
                  <a:pt x="25986" y="5054709"/>
                  <a:pt x="0" y="4774602"/>
                </a:cubicBezTo>
                <a:cubicBezTo>
                  <a:pt x="-25986" y="4494495"/>
                  <a:pt x="62169" y="4384232"/>
                  <a:pt x="0" y="4214208"/>
                </a:cubicBezTo>
                <a:cubicBezTo>
                  <a:pt x="-62169" y="4044184"/>
                  <a:pt x="24587" y="3927471"/>
                  <a:pt x="0" y="3715458"/>
                </a:cubicBezTo>
                <a:cubicBezTo>
                  <a:pt x="-24587" y="3503445"/>
                  <a:pt x="39679" y="3243304"/>
                  <a:pt x="0" y="3031777"/>
                </a:cubicBezTo>
                <a:cubicBezTo>
                  <a:pt x="-39679" y="2820250"/>
                  <a:pt x="34561" y="2722331"/>
                  <a:pt x="0" y="2594670"/>
                </a:cubicBezTo>
                <a:cubicBezTo>
                  <a:pt x="-34561" y="2467009"/>
                  <a:pt x="16871" y="1876465"/>
                  <a:pt x="0" y="1541129"/>
                </a:cubicBezTo>
                <a:close/>
              </a:path>
            </a:pathLst>
          </a:custGeom>
          <a:solidFill>
            <a:schemeClr val="bg1"/>
          </a:solidFill>
          <a:ln w="76200">
            <a:solidFill>
              <a:srgbClr val="C000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Freeform 17">
            <a:extLst>
              <a:ext uri="{FF2B5EF4-FFF2-40B4-BE49-F238E27FC236}">
                <a16:creationId xmlns:a16="http://schemas.microsoft.com/office/drawing/2014/main" id="{5E06482C-B578-AA0F-6E72-37477120E5BE}"/>
              </a:ext>
            </a:extLst>
          </p:cNvPr>
          <p:cNvSpPr/>
          <p:nvPr/>
        </p:nvSpPr>
        <p:spPr>
          <a:xfrm>
            <a:off x="589024" y="4136559"/>
            <a:ext cx="4392240" cy="5393067"/>
          </a:xfrm>
          <a:custGeom>
            <a:avLst/>
            <a:gdLst/>
            <a:ahLst/>
            <a:cxnLst/>
            <a:rect l="l" t="t" r="r" b="b"/>
            <a:pathLst>
              <a:path w="7039737" h="8229600">
                <a:moveTo>
                  <a:pt x="0" y="0"/>
                </a:moveTo>
                <a:lnTo>
                  <a:pt x="7039737" y="0"/>
                </a:lnTo>
                <a:lnTo>
                  <a:pt x="7039737" y="8229600"/>
                </a:lnTo>
                <a:lnTo>
                  <a:pt x="0" y="8229600"/>
                </a:lnTo>
                <a:lnTo>
                  <a:pt x="0" y="0"/>
                </a:lnTo>
                <a:close/>
              </a:path>
            </a:pathLst>
          </a:custGeom>
          <a:blipFill>
            <a:blip r:embed="rId18"/>
            <a:stretch>
              <a:fillRect/>
            </a:stretch>
          </a:blipFill>
        </p:spPr>
      </p:sp>
      <p:sp>
        <p:nvSpPr>
          <p:cNvPr id="23" name="TextBox 22">
            <a:extLst>
              <a:ext uri="{FF2B5EF4-FFF2-40B4-BE49-F238E27FC236}">
                <a16:creationId xmlns:a16="http://schemas.microsoft.com/office/drawing/2014/main" id="{54014AC9-6726-E15D-400B-37B7F114180B}"/>
              </a:ext>
            </a:extLst>
          </p:cNvPr>
          <p:cNvSpPr txBox="1"/>
          <p:nvPr/>
        </p:nvSpPr>
        <p:spPr>
          <a:xfrm>
            <a:off x="4797638" y="1137894"/>
            <a:ext cx="12301419" cy="5013067"/>
          </a:xfrm>
          <a:prstGeom prst="cloudCallout">
            <a:avLst>
              <a:gd name="adj1" fmla="val -49507"/>
              <a:gd name="adj2" fmla="val 48063"/>
            </a:avLst>
          </a:prstGeom>
          <a:solidFill>
            <a:srgbClr val="FF7E79"/>
          </a:solidFill>
          <a:ln>
            <a:solidFill>
              <a:schemeClr val="tx1"/>
            </a:solidFill>
          </a:ln>
        </p:spPr>
        <p:txBody>
          <a:bodyPr wrap="square" rtlCol="0">
            <a:spAutoFit/>
          </a:bodyPr>
          <a:lstStyle/>
          <a:p>
            <a:pPr algn="ctr"/>
            <a:r>
              <a:rPr lang="en-VN" sz="5200" dirty="0">
                <a:latin typeface="UTM Avo" panose="02040603050506020204" pitchFamily="18"/>
              </a:rPr>
              <a:t>Ta sử dụng dấu chấm khi kết thúc câu kể. Và dấu chấm hỏi khi dùng để hỏi một việc gì.</a:t>
            </a:r>
          </a:p>
        </p:txBody>
      </p:sp>
      <p:pic>
        <p:nvPicPr>
          <p:cNvPr id="25" name="Picture 24">
            <a:extLst>
              <a:ext uri="{FF2B5EF4-FFF2-40B4-BE49-F238E27FC236}">
                <a16:creationId xmlns:a16="http://schemas.microsoft.com/office/drawing/2014/main" id="{96307058-4621-0C0C-978A-FC440D614130}"/>
              </a:ext>
            </a:extLst>
          </p:cNvPr>
          <p:cNvPicPr>
            <a:picLocks noChangeAspect="1"/>
          </p:cNvPicPr>
          <p:nvPr/>
        </p:nvPicPr>
        <p:blipFill>
          <a:blip r:embed="rId19"/>
          <a:stretch>
            <a:fillRect/>
          </a:stretch>
        </p:blipFill>
        <p:spPr>
          <a:xfrm>
            <a:off x="4221276" y="6838997"/>
            <a:ext cx="14597037" cy="1865177"/>
          </a:xfrm>
          <a:prstGeom prst="rect">
            <a:avLst/>
          </a:prstGeom>
        </p:spPr>
      </p:pic>
    </p:spTree>
    <p:extLst>
      <p:ext uri="{BB962C8B-B14F-4D97-AF65-F5344CB8AC3E}">
        <p14:creationId xmlns:p14="http://schemas.microsoft.com/office/powerpoint/2010/main" val="2066697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strips(downLeft)">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42365-E27D-E0C1-255B-57B5A8E2A5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FE17A96-F303-C30D-BB8C-D738CF77A9F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a:extLst>
              <a:ext uri="{FF2B5EF4-FFF2-40B4-BE49-F238E27FC236}">
                <a16:creationId xmlns:a16="http://schemas.microsoft.com/office/drawing/2014/main" id="{ED14A3A8-8354-AD91-CB24-48968BCA4377}"/>
              </a:ext>
            </a:extLst>
          </p:cNvPr>
          <p:cNvGrpSpPr/>
          <p:nvPr/>
        </p:nvGrpSpPr>
        <p:grpSpPr>
          <a:xfrm>
            <a:off x="-2255954" y="-1976447"/>
            <a:ext cx="22907398" cy="13650712"/>
            <a:chOff x="0" y="0"/>
            <a:chExt cx="30543198" cy="18200950"/>
          </a:xfrm>
        </p:grpSpPr>
        <p:sp>
          <p:nvSpPr>
            <p:cNvPr id="4" name="Freeform 4">
              <a:extLst>
                <a:ext uri="{FF2B5EF4-FFF2-40B4-BE49-F238E27FC236}">
                  <a16:creationId xmlns:a16="http://schemas.microsoft.com/office/drawing/2014/main" id="{9C2CAF96-72F3-D03D-9DD5-11FDC16D5B8E}"/>
                </a:ext>
              </a:extLst>
            </p:cNvPr>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5" name="Freeform 5">
              <a:extLst>
                <a:ext uri="{FF2B5EF4-FFF2-40B4-BE49-F238E27FC236}">
                  <a16:creationId xmlns:a16="http://schemas.microsoft.com/office/drawing/2014/main" id="{AE280F15-7457-200C-CDAF-A3B94A8EF07F}"/>
                </a:ext>
              </a:extLst>
            </p:cNvPr>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6CC9F76B-AC58-6BE1-A2EB-9B147A32138E}"/>
                </a:ext>
              </a:extLst>
            </p:cNvPr>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7" name="Freeform 7">
              <a:extLst>
                <a:ext uri="{FF2B5EF4-FFF2-40B4-BE49-F238E27FC236}">
                  <a16:creationId xmlns:a16="http://schemas.microsoft.com/office/drawing/2014/main" id="{E30D1E39-FB4C-7A95-2FD9-8B4BB97A12EE}"/>
                </a:ext>
              </a:extLst>
            </p:cNvPr>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8" name="Freeform 8">
              <a:extLst>
                <a:ext uri="{FF2B5EF4-FFF2-40B4-BE49-F238E27FC236}">
                  <a16:creationId xmlns:a16="http://schemas.microsoft.com/office/drawing/2014/main" id="{9470C7E6-7E5C-4333-8D70-375C69E9722B}"/>
                </a:ext>
              </a:extLst>
            </p:cNvPr>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a:extLst>
                <a:ext uri="{FF2B5EF4-FFF2-40B4-BE49-F238E27FC236}">
                  <a16:creationId xmlns:a16="http://schemas.microsoft.com/office/drawing/2014/main" id="{35F78DA2-BE5C-C894-04D9-465E59FA584C}"/>
                </a:ext>
              </a:extLst>
            </p:cNvPr>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a:extLst>
                <a:ext uri="{FF2B5EF4-FFF2-40B4-BE49-F238E27FC236}">
                  <a16:creationId xmlns:a16="http://schemas.microsoft.com/office/drawing/2014/main" id="{8992D34B-349A-F5DF-4EB9-60BD0B8E1E5F}"/>
                </a:ext>
              </a:extLst>
            </p:cNvPr>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1" name="Freeform 11">
              <a:extLst>
                <a:ext uri="{FF2B5EF4-FFF2-40B4-BE49-F238E27FC236}">
                  <a16:creationId xmlns:a16="http://schemas.microsoft.com/office/drawing/2014/main" id="{117626FE-CAD6-FBFC-1248-DEE6833A0296}"/>
                </a:ext>
              </a:extLst>
            </p:cNvPr>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a:extLst>
                <a:ext uri="{FF2B5EF4-FFF2-40B4-BE49-F238E27FC236}">
                  <a16:creationId xmlns:a16="http://schemas.microsoft.com/office/drawing/2014/main" id="{3B85A53A-574F-B583-7D34-04C1B2D7FD0C}"/>
                </a:ext>
              </a:extLst>
            </p:cNvPr>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3" name="Freeform 13">
              <a:extLst>
                <a:ext uri="{FF2B5EF4-FFF2-40B4-BE49-F238E27FC236}">
                  <a16:creationId xmlns:a16="http://schemas.microsoft.com/office/drawing/2014/main" id="{1730E523-8B54-37D6-463E-31638439621D}"/>
                </a:ext>
              </a:extLst>
            </p:cNvPr>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4" name="Freeform 14">
              <a:extLst>
                <a:ext uri="{FF2B5EF4-FFF2-40B4-BE49-F238E27FC236}">
                  <a16:creationId xmlns:a16="http://schemas.microsoft.com/office/drawing/2014/main" id="{4340338D-8EB5-622A-689D-608AC14F1209}"/>
                </a:ext>
              </a:extLst>
            </p:cNvPr>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5" name="Freeform 15">
              <a:extLst>
                <a:ext uri="{FF2B5EF4-FFF2-40B4-BE49-F238E27FC236}">
                  <a16:creationId xmlns:a16="http://schemas.microsoft.com/office/drawing/2014/main" id="{C2E41A85-D225-B65E-F744-B4A1590BE8AE}"/>
                </a:ext>
              </a:extLst>
            </p:cNvPr>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16" name="Group 16">
            <a:extLst>
              <a:ext uri="{FF2B5EF4-FFF2-40B4-BE49-F238E27FC236}">
                <a16:creationId xmlns:a16="http://schemas.microsoft.com/office/drawing/2014/main" id="{1CE44DE9-8DA9-8ECB-FE2F-BA2D40474C55}"/>
              </a:ext>
            </a:extLst>
          </p:cNvPr>
          <p:cNvGrpSpPr/>
          <p:nvPr/>
        </p:nvGrpSpPr>
        <p:grpSpPr>
          <a:xfrm>
            <a:off x="1785164" y="773461"/>
            <a:ext cx="15283636" cy="9412630"/>
            <a:chOff x="0" y="0"/>
            <a:chExt cx="20378182" cy="12550173"/>
          </a:xfrm>
        </p:grpSpPr>
        <p:sp>
          <p:nvSpPr>
            <p:cNvPr id="17" name="Freeform 17">
              <a:extLst>
                <a:ext uri="{FF2B5EF4-FFF2-40B4-BE49-F238E27FC236}">
                  <a16:creationId xmlns:a16="http://schemas.microsoft.com/office/drawing/2014/main" id="{71D80780-4508-F26C-999B-64453900F589}"/>
                </a:ext>
              </a:extLst>
            </p:cNvPr>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a:extLst>
                <a:ext uri="{FF2B5EF4-FFF2-40B4-BE49-F238E27FC236}">
                  <a16:creationId xmlns:a16="http://schemas.microsoft.com/office/drawing/2014/main" id="{28E1885B-BA67-2D85-C01E-EFB3B6E1AC19}"/>
                </a:ext>
              </a:extLst>
            </p:cNvPr>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sp>
          <p:nvSpPr>
            <p:cNvPr id="19" name="Freeform 19">
              <a:extLst>
                <a:ext uri="{FF2B5EF4-FFF2-40B4-BE49-F238E27FC236}">
                  <a16:creationId xmlns:a16="http://schemas.microsoft.com/office/drawing/2014/main" id="{3D9080F3-234B-58EB-A3B4-3CE8A521D26A}"/>
                </a:ext>
              </a:extLst>
            </p:cNvPr>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grpSp>
      <p:grpSp>
        <p:nvGrpSpPr>
          <p:cNvPr id="20" name="Group 20">
            <a:extLst>
              <a:ext uri="{FF2B5EF4-FFF2-40B4-BE49-F238E27FC236}">
                <a16:creationId xmlns:a16="http://schemas.microsoft.com/office/drawing/2014/main" id="{E33B5B6D-6770-47BB-5B71-ABF0C0F72CE6}"/>
              </a:ext>
            </a:extLst>
          </p:cNvPr>
          <p:cNvGrpSpPr/>
          <p:nvPr/>
        </p:nvGrpSpPr>
        <p:grpSpPr>
          <a:xfrm>
            <a:off x="1565314" y="481909"/>
            <a:ext cx="15283636" cy="9412630"/>
            <a:chOff x="0" y="0"/>
            <a:chExt cx="20378182" cy="12550173"/>
          </a:xfrm>
        </p:grpSpPr>
        <p:sp>
          <p:nvSpPr>
            <p:cNvPr id="21" name="Freeform 21">
              <a:extLst>
                <a:ext uri="{FF2B5EF4-FFF2-40B4-BE49-F238E27FC236}">
                  <a16:creationId xmlns:a16="http://schemas.microsoft.com/office/drawing/2014/main" id="{8CB848AE-51F5-3074-A3F2-6DECD6205EB9}"/>
                </a:ext>
              </a:extLst>
            </p:cNvPr>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a:extLst>
                <a:ext uri="{FF2B5EF4-FFF2-40B4-BE49-F238E27FC236}">
                  <a16:creationId xmlns:a16="http://schemas.microsoft.com/office/drawing/2014/main" id="{6510A95A-2BBE-20F0-9B0E-4A1FD0446435}"/>
                </a:ext>
              </a:extLst>
            </p:cNvPr>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Freeform 23">
              <a:extLst>
                <a:ext uri="{FF2B5EF4-FFF2-40B4-BE49-F238E27FC236}">
                  <a16:creationId xmlns:a16="http://schemas.microsoft.com/office/drawing/2014/main" id="{CD2A3644-3D5F-9FBD-A0A4-2950D453E4C4}"/>
                </a:ext>
              </a:extLst>
            </p:cNvPr>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sp>
        <p:nvSpPr>
          <p:cNvPr id="24" name="Freeform 24">
            <a:extLst>
              <a:ext uri="{FF2B5EF4-FFF2-40B4-BE49-F238E27FC236}">
                <a16:creationId xmlns:a16="http://schemas.microsoft.com/office/drawing/2014/main" id="{C8EF1704-6FF3-78C6-559D-C864370D54D0}"/>
              </a:ext>
            </a:extLst>
          </p:cNvPr>
          <p:cNvSpPr/>
          <p:nvPr/>
        </p:nvSpPr>
        <p:spPr>
          <a:xfrm>
            <a:off x="13310705" y="1609889"/>
            <a:ext cx="1513936" cy="1672857"/>
          </a:xfrm>
          <a:custGeom>
            <a:avLst/>
            <a:gdLst/>
            <a:ahLst/>
            <a:cxnLst/>
            <a:rect l="l" t="t" r="r" b="b"/>
            <a:pathLst>
              <a:path w="1513936" h="1672857">
                <a:moveTo>
                  <a:pt x="0" y="0"/>
                </a:moveTo>
                <a:lnTo>
                  <a:pt x="1513935" y="0"/>
                </a:lnTo>
                <a:lnTo>
                  <a:pt x="1513935" y="1672857"/>
                </a:lnTo>
                <a:lnTo>
                  <a:pt x="0" y="167285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5" name="Freeform 25">
            <a:extLst>
              <a:ext uri="{FF2B5EF4-FFF2-40B4-BE49-F238E27FC236}">
                <a16:creationId xmlns:a16="http://schemas.microsoft.com/office/drawing/2014/main" id="{3BB8F9E8-C33C-DC43-E547-40B0F2C5A734}"/>
              </a:ext>
            </a:extLst>
          </p:cNvPr>
          <p:cNvSpPr/>
          <p:nvPr/>
        </p:nvSpPr>
        <p:spPr>
          <a:xfrm flipH="1">
            <a:off x="1217512" y="7542869"/>
            <a:ext cx="1135303" cy="1123950"/>
          </a:xfrm>
          <a:custGeom>
            <a:avLst/>
            <a:gdLst/>
            <a:ahLst/>
            <a:cxnLst/>
            <a:rect l="l" t="t" r="r" b="b"/>
            <a:pathLst>
              <a:path w="1135303" h="1123950">
                <a:moveTo>
                  <a:pt x="1135303" y="0"/>
                </a:moveTo>
                <a:lnTo>
                  <a:pt x="0" y="0"/>
                </a:lnTo>
                <a:lnTo>
                  <a:pt x="0" y="1123950"/>
                </a:lnTo>
                <a:lnTo>
                  <a:pt x="1135303" y="1123950"/>
                </a:lnTo>
                <a:lnTo>
                  <a:pt x="1135303"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6" name="Freeform 26">
            <a:extLst>
              <a:ext uri="{FF2B5EF4-FFF2-40B4-BE49-F238E27FC236}">
                <a16:creationId xmlns:a16="http://schemas.microsoft.com/office/drawing/2014/main" id="{50B2DD4A-A328-0FA1-A0AA-2E8C37C1EAFD}"/>
              </a:ext>
            </a:extLst>
          </p:cNvPr>
          <p:cNvSpPr/>
          <p:nvPr/>
        </p:nvSpPr>
        <p:spPr>
          <a:xfrm>
            <a:off x="15367257" y="8323919"/>
            <a:ext cx="1481693" cy="1529490"/>
          </a:xfrm>
          <a:custGeom>
            <a:avLst/>
            <a:gdLst/>
            <a:ahLst/>
            <a:cxnLst/>
            <a:rect l="l" t="t" r="r" b="b"/>
            <a:pathLst>
              <a:path w="1481693" h="1529490">
                <a:moveTo>
                  <a:pt x="0" y="0"/>
                </a:moveTo>
                <a:lnTo>
                  <a:pt x="1481693" y="0"/>
                </a:lnTo>
                <a:lnTo>
                  <a:pt x="1481693" y="1529489"/>
                </a:lnTo>
                <a:lnTo>
                  <a:pt x="0" y="152948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7" name="Freeform 27">
            <a:extLst>
              <a:ext uri="{FF2B5EF4-FFF2-40B4-BE49-F238E27FC236}">
                <a16:creationId xmlns:a16="http://schemas.microsoft.com/office/drawing/2014/main" id="{EF355EAD-8571-59E4-C5A4-41374E5FC687}"/>
              </a:ext>
            </a:extLst>
          </p:cNvPr>
          <p:cNvSpPr/>
          <p:nvPr/>
        </p:nvSpPr>
        <p:spPr>
          <a:xfrm rot="2093297">
            <a:off x="3026390" y="1274020"/>
            <a:ext cx="1093338" cy="1417618"/>
          </a:xfrm>
          <a:custGeom>
            <a:avLst/>
            <a:gdLst/>
            <a:ahLst/>
            <a:cxnLst/>
            <a:rect l="l" t="t" r="r" b="b"/>
            <a:pathLst>
              <a:path w="1093338" h="1417618">
                <a:moveTo>
                  <a:pt x="0" y="0"/>
                </a:moveTo>
                <a:lnTo>
                  <a:pt x="1093338" y="0"/>
                </a:lnTo>
                <a:lnTo>
                  <a:pt x="1093338" y="1417618"/>
                </a:lnTo>
                <a:lnTo>
                  <a:pt x="0" y="1417618"/>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pic>
        <p:nvPicPr>
          <p:cNvPr id="29" name="Picture 28">
            <a:extLst>
              <a:ext uri="{FF2B5EF4-FFF2-40B4-BE49-F238E27FC236}">
                <a16:creationId xmlns:a16="http://schemas.microsoft.com/office/drawing/2014/main" id="{1F42B001-77F9-FD8C-62FD-E1162FF64A40}"/>
              </a:ext>
            </a:extLst>
          </p:cNvPr>
          <p:cNvPicPr>
            <a:picLocks noChangeAspect="1"/>
          </p:cNvPicPr>
          <p:nvPr/>
        </p:nvPicPr>
        <p:blipFill>
          <a:blip r:embed="rId31"/>
          <a:stretch>
            <a:fillRect/>
          </a:stretch>
        </p:blipFill>
        <p:spPr>
          <a:xfrm rot="338230">
            <a:off x="-316430" y="1962878"/>
            <a:ext cx="17400873" cy="7183407"/>
          </a:xfrm>
          <a:prstGeom prst="rect">
            <a:avLst/>
          </a:prstGeom>
        </p:spPr>
      </p:pic>
    </p:spTree>
    <p:extLst>
      <p:ext uri="{BB962C8B-B14F-4D97-AF65-F5344CB8AC3E}">
        <p14:creationId xmlns:p14="http://schemas.microsoft.com/office/powerpoint/2010/main" val="2150451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A1B3D34C-AC35-F050-7020-EB4D7E293592}"/>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pic>
        <p:nvPicPr>
          <p:cNvPr id="31" name="Picture 30">
            <a:extLst>
              <a:ext uri="{FF2B5EF4-FFF2-40B4-BE49-F238E27FC236}">
                <a16:creationId xmlns:a16="http://schemas.microsoft.com/office/drawing/2014/main" id="{0ADC3C83-B44C-5C37-D45B-881E9535D888}"/>
              </a:ext>
            </a:extLst>
          </p:cNvPr>
          <p:cNvPicPr>
            <a:picLocks noChangeAspect="1"/>
          </p:cNvPicPr>
          <p:nvPr/>
        </p:nvPicPr>
        <p:blipFill>
          <a:blip r:embed="rId5"/>
          <a:stretch>
            <a:fillRect/>
          </a:stretch>
        </p:blipFill>
        <p:spPr>
          <a:xfrm>
            <a:off x="4191000" y="893925"/>
            <a:ext cx="6248400" cy="1400775"/>
          </a:xfrm>
          <a:prstGeom prst="rect">
            <a:avLst/>
          </a:prstGeom>
        </p:spPr>
      </p:pic>
      <p:sp>
        <p:nvSpPr>
          <p:cNvPr id="32" name="TextBox 31">
            <a:extLst>
              <a:ext uri="{FF2B5EF4-FFF2-40B4-BE49-F238E27FC236}">
                <a16:creationId xmlns:a16="http://schemas.microsoft.com/office/drawing/2014/main" id="{A1BBB8C5-0091-E13C-9E28-F7ECC26ED64F}"/>
              </a:ext>
            </a:extLst>
          </p:cNvPr>
          <p:cNvSpPr txBox="1"/>
          <p:nvPr/>
        </p:nvSpPr>
        <p:spPr>
          <a:xfrm>
            <a:off x="1638300" y="2294700"/>
            <a:ext cx="15011400" cy="6247864"/>
          </a:xfrm>
          <a:prstGeom prst="rect">
            <a:avLst/>
          </a:prstGeom>
          <a:noFill/>
        </p:spPr>
        <p:txBody>
          <a:bodyPr wrap="square" rtlCol="0">
            <a:spAutoFit/>
          </a:bodyPr>
          <a:lstStyle/>
          <a:p>
            <a:pPr algn="ctr"/>
            <a:r>
              <a:rPr lang="vi-VN" sz="4000" b="1" dirty="0">
                <a:solidFill>
                  <a:srgbClr val="C4351E"/>
                </a:solidFill>
                <a:effectLst/>
                <a:latin typeface="UTM Avo" panose="02040603050506020204" pitchFamily="18"/>
              </a:rPr>
              <a:t>Bài học cho gà tr</a:t>
            </a:r>
            <a:r>
              <a:rPr lang="en-US" sz="4000" b="1" dirty="0">
                <a:solidFill>
                  <a:srgbClr val="C4351E"/>
                </a:solidFill>
                <a:latin typeface="UTM Avo" panose="02040603050506020204" pitchFamily="18"/>
              </a:rPr>
              <a:t>ố</a:t>
            </a:r>
            <a:r>
              <a:rPr lang="vi-VN" sz="4000" b="1" dirty="0">
                <a:solidFill>
                  <a:srgbClr val="C4351E"/>
                </a:solidFill>
                <a:effectLst/>
                <a:latin typeface="UTM Avo" panose="02040603050506020204" pitchFamily="18"/>
              </a:rPr>
              <a:t>ng</a:t>
            </a:r>
          </a:p>
          <a:p>
            <a:pPr algn="just"/>
            <a:r>
              <a:rPr lang="en-US" sz="4000" dirty="0">
                <a:effectLst/>
                <a:latin typeface="UTM Avo" panose="02040603050506020204" pitchFamily="18"/>
              </a:rPr>
              <a:t>      </a:t>
            </a:r>
            <a:r>
              <a:rPr lang="vi-VN" sz="4000" dirty="0">
                <a:effectLst/>
                <a:latin typeface="UTM Avo" panose="02040603050506020204" pitchFamily="18"/>
              </a:rPr>
              <a:t>Hoạ mi, khướu, chích choè tập bay từ sáng đến khuya để tham gia hội khoẻ. Còn gà trống chỉ rong chơi, chẳng tập gì.</a:t>
            </a:r>
          </a:p>
          <a:p>
            <a:pPr algn="just"/>
            <a:r>
              <a:rPr lang="en-US" sz="4000" dirty="0">
                <a:effectLst/>
                <a:latin typeface="UTM Avo" panose="02040603050506020204" pitchFamily="18"/>
              </a:rPr>
              <a:t>      </a:t>
            </a:r>
            <a:r>
              <a:rPr lang="vi-VN" sz="4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en-US" sz="4000" dirty="0">
                <a:effectLst/>
                <a:latin typeface="UTM Avo" panose="02040603050506020204" pitchFamily="18"/>
              </a:rPr>
              <a:t>     </a:t>
            </a:r>
            <a:r>
              <a:rPr lang="vi-VN" sz="4000" dirty="0">
                <a:effectLst/>
                <a:latin typeface="UTM Avo" panose="02040603050506020204" pitchFamily="18"/>
              </a:rPr>
              <a:t>Từ thuở đó đến giờ, gà trống vẫn đỏ mặt vì ngượng.</a:t>
            </a:r>
          </a:p>
          <a:p>
            <a:pPr algn="r"/>
            <a:r>
              <a:rPr lang="vi-VN" sz="4000" dirty="0">
                <a:effectLst/>
                <a:latin typeface="UTM Avo" panose="02040603050506020204" pitchFamily="18"/>
              </a:rPr>
              <a:t>THANH UYÊN</a:t>
            </a:r>
          </a:p>
          <a:p>
            <a:pPr algn="just"/>
            <a:endParaRPr lang="en-VN" sz="4000" dirty="0">
              <a:latin typeface="UTM Avo" panose="02040603050506020204" pitchFamily="1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8C337-EDE0-FF4F-7350-0462562A9F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ACDFA03-D8A1-55B8-FCB6-EFB3823145A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pic>
        <p:nvPicPr>
          <p:cNvPr id="4" name="Picture 3">
            <a:extLst>
              <a:ext uri="{FF2B5EF4-FFF2-40B4-BE49-F238E27FC236}">
                <a16:creationId xmlns:a16="http://schemas.microsoft.com/office/drawing/2014/main" id="{BA3BC3F1-4DA5-D782-6597-CDCA99A1B551}"/>
              </a:ext>
            </a:extLst>
          </p:cNvPr>
          <p:cNvPicPr>
            <a:picLocks noChangeAspect="1"/>
          </p:cNvPicPr>
          <p:nvPr/>
        </p:nvPicPr>
        <p:blipFill>
          <a:blip r:embed="rId3">
            <a:extLst>
              <a:ext uri="{28A0092B-C50C-407E-A947-70E740481C1C}">
                <a14:useLocalDpi xmlns:a14="http://schemas.microsoft.com/office/drawing/2010/main" val="0"/>
              </a:ext>
            </a:extLst>
          </a:blip>
          <a:srcRect b="14779"/>
          <a:stretch/>
        </p:blipFill>
        <p:spPr>
          <a:xfrm>
            <a:off x="0" y="285750"/>
            <a:ext cx="11969321" cy="9715500"/>
          </a:xfrm>
          <a:prstGeom prst="rect">
            <a:avLst/>
          </a:prstGeom>
        </p:spPr>
      </p:pic>
      <p:sp>
        <p:nvSpPr>
          <p:cNvPr id="5" name="Freeform 16">
            <a:extLst>
              <a:ext uri="{FF2B5EF4-FFF2-40B4-BE49-F238E27FC236}">
                <a16:creationId xmlns:a16="http://schemas.microsoft.com/office/drawing/2014/main" id="{AF9CDF8E-296F-E168-69B1-DC9E49097AF8}"/>
              </a:ext>
            </a:extLst>
          </p:cNvPr>
          <p:cNvSpPr/>
          <p:nvPr/>
        </p:nvSpPr>
        <p:spPr>
          <a:xfrm>
            <a:off x="13944600" y="4114800"/>
            <a:ext cx="3676269" cy="6134100"/>
          </a:xfrm>
          <a:custGeom>
            <a:avLst/>
            <a:gdLst/>
            <a:ahLst/>
            <a:cxnLst/>
            <a:rect l="l" t="t" r="r" b="b"/>
            <a:pathLst>
              <a:path w="4666869" h="8229600">
                <a:moveTo>
                  <a:pt x="0" y="0"/>
                </a:moveTo>
                <a:lnTo>
                  <a:pt x="4666868" y="0"/>
                </a:lnTo>
                <a:lnTo>
                  <a:pt x="4666868" y="8229600"/>
                </a:lnTo>
                <a:lnTo>
                  <a:pt x="0" y="8229600"/>
                </a:lnTo>
                <a:lnTo>
                  <a:pt x="0" y="0"/>
                </a:lnTo>
                <a:close/>
              </a:path>
            </a:pathLst>
          </a:custGeom>
          <a:blipFill>
            <a:blip r:embed="rId4"/>
            <a:stretch>
              <a:fillRect/>
            </a:stretch>
          </a:blipFill>
        </p:spPr>
      </p:sp>
      <p:sp>
        <p:nvSpPr>
          <p:cNvPr id="6" name="TextBox 5">
            <a:extLst>
              <a:ext uri="{FF2B5EF4-FFF2-40B4-BE49-F238E27FC236}">
                <a16:creationId xmlns:a16="http://schemas.microsoft.com/office/drawing/2014/main" id="{99B7A092-D265-E1A7-4811-7830A4AEC761}"/>
              </a:ext>
            </a:extLst>
          </p:cNvPr>
          <p:cNvSpPr txBox="1"/>
          <p:nvPr/>
        </p:nvSpPr>
        <p:spPr>
          <a:xfrm>
            <a:off x="10896601" y="587034"/>
            <a:ext cx="6724268" cy="3303002"/>
          </a:xfrm>
          <a:prstGeom prst="cloudCallout">
            <a:avLst>
              <a:gd name="adj1" fmla="val 9710"/>
              <a:gd name="adj2" fmla="val 108326"/>
            </a:avLst>
          </a:prstGeom>
          <a:solidFill>
            <a:srgbClr val="FEEECF"/>
          </a:solidFill>
          <a:ln>
            <a:solidFill>
              <a:schemeClr val="tx1"/>
            </a:solidFill>
          </a:ln>
        </p:spPr>
        <p:txBody>
          <a:bodyPr wrap="square" rtlCol="0">
            <a:spAutoFit/>
          </a:bodyPr>
          <a:lstStyle/>
          <a:p>
            <a:pPr algn="ctr"/>
            <a:r>
              <a:rPr lang="en-VN" sz="4500" dirty="0">
                <a:latin typeface="UTM Avo" panose="02040603050506020204" pitchFamily="18"/>
              </a:rPr>
              <a:t>Em quan sát được gì từ bức tranh?</a:t>
            </a:r>
          </a:p>
        </p:txBody>
      </p:sp>
    </p:spTree>
    <p:extLst>
      <p:ext uri="{BB962C8B-B14F-4D97-AF65-F5344CB8AC3E}">
        <p14:creationId xmlns:p14="http://schemas.microsoft.com/office/powerpoint/2010/main" val="401092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2255954" y="-1976447"/>
            <a:ext cx="22907398" cy="13650712"/>
            <a:chOff x="0" y="0"/>
            <a:chExt cx="30543198" cy="18200950"/>
          </a:xfrm>
        </p:grpSpPr>
        <p:sp>
          <p:nvSpPr>
            <p:cNvPr id="4" name="Freeform 4"/>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5" name="Freeform 5"/>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7" name="Freeform 7"/>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8" name="Freeform 8"/>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1" name="Freeform 11"/>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3" name="Freeform 13"/>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4" name="Freeform 14"/>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5" name="Freeform 15"/>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16" name="Group 16"/>
          <p:cNvGrpSpPr/>
          <p:nvPr/>
        </p:nvGrpSpPr>
        <p:grpSpPr>
          <a:xfrm>
            <a:off x="1785164" y="773461"/>
            <a:ext cx="15283636" cy="9412630"/>
            <a:chOff x="0" y="0"/>
            <a:chExt cx="20378182" cy="12550173"/>
          </a:xfrm>
        </p:grpSpPr>
        <p:sp>
          <p:nvSpPr>
            <p:cNvPr id="17" name="Freeform 17"/>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sp>
          <p:nvSpPr>
            <p:cNvPr id="19" name="Freeform 19"/>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grpSp>
      <p:grpSp>
        <p:nvGrpSpPr>
          <p:cNvPr id="20" name="Group 20"/>
          <p:cNvGrpSpPr/>
          <p:nvPr/>
        </p:nvGrpSpPr>
        <p:grpSpPr>
          <a:xfrm>
            <a:off x="1565314" y="481909"/>
            <a:ext cx="15283636" cy="9412630"/>
            <a:chOff x="0" y="0"/>
            <a:chExt cx="20378182" cy="12550173"/>
          </a:xfrm>
        </p:grpSpPr>
        <p:sp>
          <p:nvSpPr>
            <p:cNvPr id="21" name="Freeform 21"/>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Freeform 23"/>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sp>
        <p:nvSpPr>
          <p:cNvPr id="24" name="Freeform 24"/>
          <p:cNvSpPr/>
          <p:nvPr/>
        </p:nvSpPr>
        <p:spPr>
          <a:xfrm>
            <a:off x="13310705" y="1609889"/>
            <a:ext cx="1513936" cy="1672857"/>
          </a:xfrm>
          <a:custGeom>
            <a:avLst/>
            <a:gdLst/>
            <a:ahLst/>
            <a:cxnLst/>
            <a:rect l="l" t="t" r="r" b="b"/>
            <a:pathLst>
              <a:path w="1513936" h="1672857">
                <a:moveTo>
                  <a:pt x="0" y="0"/>
                </a:moveTo>
                <a:lnTo>
                  <a:pt x="1513935" y="0"/>
                </a:lnTo>
                <a:lnTo>
                  <a:pt x="1513935" y="1672857"/>
                </a:lnTo>
                <a:lnTo>
                  <a:pt x="0" y="167285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5" name="Freeform 25"/>
          <p:cNvSpPr/>
          <p:nvPr/>
        </p:nvSpPr>
        <p:spPr>
          <a:xfrm flipH="1">
            <a:off x="1217512" y="7542869"/>
            <a:ext cx="1135303" cy="1123950"/>
          </a:xfrm>
          <a:custGeom>
            <a:avLst/>
            <a:gdLst/>
            <a:ahLst/>
            <a:cxnLst/>
            <a:rect l="l" t="t" r="r" b="b"/>
            <a:pathLst>
              <a:path w="1135303" h="1123950">
                <a:moveTo>
                  <a:pt x="1135303" y="0"/>
                </a:moveTo>
                <a:lnTo>
                  <a:pt x="0" y="0"/>
                </a:lnTo>
                <a:lnTo>
                  <a:pt x="0" y="1123950"/>
                </a:lnTo>
                <a:lnTo>
                  <a:pt x="1135303" y="1123950"/>
                </a:lnTo>
                <a:lnTo>
                  <a:pt x="1135303"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6" name="Freeform 26"/>
          <p:cNvSpPr/>
          <p:nvPr/>
        </p:nvSpPr>
        <p:spPr>
          <a:xfrm>
            <a:off x="15367257" y="8323919"/>
            <a:ext cx="1481693" cy="1529490"/>
          </a:xfrm>
          <a:custGeom>
            <a:avLst/>
            <a:gdLst/>
            <a:ahLst/>
            <a:cxnLst/>
            <a:rect l="l" t="t" r="r" b="b"/>
            <a:pathLst>
              <a:path w="1481693" h="1529490">
                <a:moveTo>
                  <a:pt x="0" y="0"/>
                </a:moveTo>
                <a:lnTo>
                  <a:pt x="1481693" y="0"/>
                </a:lnTo>
                <a:lnTo>
                  <a:pt x="1481693" y="1529489"/>
                </a:lnTo>
                <a:lnTo>
                  <a:pt x="0" y="152948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7" name="Freeform 27"/>
          <p:cNvSpPr/>
          <p:nvPr/>
        </p:nvSpPr>
        <p:spPr>
          <a:xfrm rot="2093297">
            <a:off x="3131598" y="1321629"/>
            <a:ext cx="1093338" cy="1417618"/>
          </a:xfrm>
          <a:custGeom>
            <a:avLst/>
            <a:gdLst/>
            <a:ahLst/>
            <a:cxnLst/>
            <a:rect l="l" t="t" r="r" b="b"/>
            <a:pathLst>
              <a:path w="1093338" h="1417618">
                <a:moveTo>
                  <a:pt x="0" y="0"/>
                </a:moveTo>
                <a:lnTo>
                  <a:pt x="1093338" y="0"/>
                </a:lnTo>
                <a:lnTo>
                  <a:pt x="1093338" y="1417618"/>
                </a:lnTo>
                <a:lnTo>
                  <a:pt x="0" y="1417618"/>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pic>
        <p:nvPicPr>
          <p:cNvPr id="29" name="Picture 28">
            <a:extLst>
              <a:ext uri="{FF2B5EF4-FFF2-40B4-BE49-F238E27FC236}">
                <a16:creationId xmlns:a16="http://schemas.microsoft.com/office/drawing/2014/main" id="{B64B708F-0977-CB7F-91C6-D4FC67DEE773}"/>
              </a:ext>
            </a:extLst>
          </p:cNvPr>
          <p:cNvPicPr>
            <a:picLocks noChangeAspect="1"/>
          </p:cNvPicPr>
          <p:nvPr/>
        </p:nvPicPr>
        <p:blipFill>
          <a:blip r:embed="rId31"/>
          <a:stretch>
            <a:fillRect/>
          </a:stretch>
        </p:blipFill>
        <p:spPr>
          <a:xfrm rot="197433">
            <a:off x="639265" y="2180272"/>
            <a:ext cx="17009470" cy="72109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5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0611C-933B-99CF-31FB-FB41150567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F51AB3A-D414-2DA7-74B8-037161DC98B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pic>
        <p:nvPicPr>
          <p:cNvPr id="4" name="Picture 3">
            <a:extLst>
              <a:ext uri="{FF2B5EF4-FFF2-40B4-BE49-F238E27FC236}">
                <a16:creationId xmlns:a16="http://schemas.microsoft.com/office/drawing/2014/main" id="{EA39DA41-D555-DEAC-3AAC-AFB181C03CBB}"/>
              </a:ext>
            </a:extLst>
          </p:cNvPr>
          <p:cNvPicPr>
            <a:picLocks noChangeAspect="1"/>
          </p:cNvPicPr>
          <p:nvPr/>
        </p:nvPicPr>
        <p:blipFill>
          <a:blip r:embed="rId3">
            <a:extLst>
              <a:ext uri="{28A0092B-C50C-407E-A947-70E740481C1C}">
                <a14:useLocalDpi xmlns:a14="http://schemas.microsoft.com/office/drawing/2010/main" val="0"/>
              </a:ext>
            </a:extLst>
          </a:blip>
          <a:srcRect b="14779"/>
          <a:stretch/>
        </p:blipFill>
        <p:spPr>
          <a:xfrm>
            <a:off x="0" y="285750"/>
            <a:ext cx="11969321" cy="9715500"/>
          </a:xfrm>
          <a:prstGeom prst="rect">
            <a:avLst/>
          </a:prstGeom>
        </p:spPr>
      </p:pic>
      <p:sp>
        <p:nvSpPr>
          <p:cNvPr id="5" name="Freeform 16">
            <a:extLst>
              <a:ext uri="{FF2B5EF4-FFF2-40B4-BE49-F238E27FC236}">
                <a16:creationId xmlns:a16="http://schemas.microsoft.com/office/drawing/2014/main" id="{259EE687-4815-0C39-709F-EE1AA88BD3F3}"/>
              </a:ext>
            </a:extLst>
          </p:cNvPr>
          <p:cNvSpPr/>
          <p:nvPr/>
        </p:nvSpPr>
        <p:spPr>
          <a:xfrm>
            <a:off x="13944600" y="4114800"/>
            <a:ext cx="3676269" cy="6134100"/>
          </a:xfrm>
          <a:custGeom>
            <a:avLst/>
            <a:gdLst/>
            <a:ahLst/>
            <a:cxnLst/>
            <a:rect l="l" t="t" r="r" b="b"/>
            <a:pathLst>
              <a:path w="4666869" h="8229600">
                <a:moveTo>
                  <a:pt x="0" y="0"/>
                </a:moveTo>
                <a:lnTo>
                  <a:pt x="4666868" y="0"/>
                </a:lnTo>
                <a:lnTo>
                  <a:pt x="4666868" y="8229600"/>
                </a:lnTo>
                <a:lnTo>
                  <a:pt x="0" y="8229600"/>
                </a:lnTo>
                <a:lnTo>
                  <a:pt x="0" y="0"/>
                </a:lnTo>
                <a:close/>
              </a:path>
            </a:pathLst>
          </a:custGeom>
          <a:blipFill>
            <a:blip r:embed="rId4"/>
            <a:stretch>
              <a:fillRect/>
            </a:stretch>
          </a:blipFill>
        </p:spPr>
      </p:sp>
      <p:sp>
        <p:nvSpPr>
          <p:cNvPr id="6" name="TextBox 5">
            <a:extLst>
              <a:ext uri="{FF2B5EF4-FFF2-40B4-BE49-F238E27FC236}">
                <a16:creationId xmlns:a16="http://schemas.microsoft.com/office/drawing/2014/main" id="{8BD2329B-904F-E4D4-7A77-2EF293DEB44F}"/>
              </a:ext>
            </a:extLst>
          </p:cNvPr>
          <p:cNvSpPr txBox="1"/>
          <p:nvPr/>
        </p:nvSpPr>
        <p:spPr>
          <a:xfrm>
            <a:off x="8909026" y="247650"/>
            <a:ext cx="8095869" cy="4357152"/>
          </a:xfrm>
          <a:prstGeom prst="cloudCallout">
            <a:avLst>
              <a:gd name="adj1" fmla="val 30686"/>
              <a:gd name="adj2" fmla="val 85341"/>
            </a:avLst>
          </a:prstGeom>
          <a:solidFill>
            <a:srgbClr val="FEEECF"/>
          </a:solidFill>
          <a:ln>
            <a:solidFill>
              <a:schemeClr val="tx1"/>
            </a:solidFill>
          </a:ln>
        </p:spPr>
        <p:txBody>
          <a:bodyPr wrap="square" rtlCol="0">
            <a:spAutoFit/>
          </a:bodyPr>
          <a:lstStyle/>
          <a:p>
            <a:pPr algn="ctr"/>
            <a:r>
              <a:rPr lang="en-VN" sz="4500" dirty="0">
                <a:latin typeface="UTM Avo" panose="02040603050506020204" pitchFamily="18"/>
              </a:rPr>
              <a:t>Trong bức tranh có hoạ mi, khướu, chích chèo và gà trống.</a:t>
            </a:r>
          </a:p>
        </p:txBody>
      </p:sp>
    </p:spTree>
    <p:extLst>
      <p:ext uri="{BB962C8B-B14F-4D97-AF65-F5344CB8AC3E}">
        <p14:creationId xmlns:p14="http://schemas.microsoft.com/office/powerpoint/2010/main" val="373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3F9A4-2E68-3B16-C6F1-34710B0A4B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F413AAA-F269-538D-35CC-75A0711705F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67636D38-6DF9-7756-A8C7-3538283136B9}"/>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pic>
        <p:nvPicPr>
          <p:cNvPr id="31" name="Picture 30">
            <a:extLst>
              <a:ext uri="{FF2B5EF4-FFF2-40B4-BE49-F238E27FC236}">
                <a16:creationId xmlns:a16="http://schemas.microsoft.com/office/drawing/2014/main" id="{E32AF2A9-3ED4-B38F-7B70-60B6B526F00C}"/>
              </a:ext>
            </a:extLst>
          </p:cNvPr>
          <p:cNvPicPr>
            <a:picLocks noChangeAspect="1"/>
          </p:cNvPicPr>
          <p:nvPr/>
        </p:nvPicPr>
        <p:blipFill>
          <a:blip r:embed="rId5"/>
          <a:stretch>
            <a:fillRect/>
          </a:stretch>
        </p:blipFill>
        <p:spPr>
          <a:xfrm>
            <a:off x="4191000" y="893925"/>
            <a:ext cx="6248400" cy="1400775"/>
          </a:xfrm>
          <a:prstGeom prst="rect">
            <a:avLst/>
          </a:prstGeom>
        </p:spPr>
      </p:pic>
      <p:sp>
        <p:nvSpPr>
          <p:cNvPr id="32" name="TextBox 31">
            <a:extLst>
              <a:ext uri="{FF2B5EF4-FFF2-40B4-BE49-F238E27FC236}">
                <a16:creationId xmlns:a16="http://schemas.microsoft.com/office/drawing/2014/main" id="{CF1FCA82-24DE-FC94-EBA7-690EE662D01F}"/>
              </a:ext>
            </a:extLst>
          </p:cNvPr>
          <p:cNvSpPr txBox="1"/>
          <p:nvPr/>
        </p:nvSpPr>
        <p:spPr>
          <a:xfrm>
            <a:off x="1638300" y="2294700"/>
            <a:ext cx="15011400" cy="6247864"/>
          </a:xfrm>
          <a:prstGeom prst="rect">
            <a:avLst/>
          </a:prstGeom>
          <a:noFill/>
        </p:spPr>
        <p:txBody>
          <a:bodyPr wrap="square" rtlCol="0">
            <a:spAutoFit/>
          </a:bodyPr>
          <a:lstStyle/>
          <a:p>
            <a:pPr algn="ctr"/>
            <a:r>
              <a:rPr lang="vi-VN" sz="4000" b="1" dirty="0">
                <a:solidFill>
                  <a:srgbClr val="C4351E"/>
                </a:solidFill>
                <a:effectLst/>
                <a:latin typeface="UTM Avo" panose="02040603050506020204" pitchFamily="18"/>
              </a:rPr>
              <a:t>Bài học cho gà tr</a:t>
            </a:r>
            <a:r>
              <a:rPr lang="en-US" sz="4000" b="1" dirty="0">
                <a:solidFill>
                  <a:srgbClr val="C4351E"/>
                </a:solidFill>
                <a:effectLst/>
                <a:latin typeface="UTM Avo" panose="02040603050506020204" pitchFamily="18"/>
              </a:rPr>
              <a:t>ố</a:t>
            </a:r>
            <a:r>
              <a:rPr lang="vi-VN" sz="4000" b="1" dirty="0">
                <a:solidFill>
                  <a:srgbClr val="C4351E"/>
                </a:solidFill>
                <a:effectLst/>
                <a:latin typeface="UTM Avo" panose="02040603050506020204" pitchFamily="18"/>
              </a:rPr>
              <a:t>ng</a:t>
            </a:r>
          </a:p>
          <a:p>
            <a:pPr algn="just"/>
            <a:r>
              <a:rPr lang="vi-VN" sz="4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4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4000" dirty="0">
                <a:effectLst/>
                <a:latin typeface="UTM Avo" panose="02040603050506020204" pitchFamily="18"/>
              </a:rPr>
              <a:t>Từ thuở đó đến giờ, gà trống vẫn đỏ mặt vì ngượng.</a:t>
            </a:r>
          </a:p>
          <a:p>
            <a:pPr algn="r"/>
            <a:r>
              <a:rPr lang="vi-VN" sz="4000" dirty="0">
                <a:effectLst/>
                <a:latin typeface="UTM Avo" panose="02040603050506020204" pitchFamily="18"/>
              </a:rPr>
              <a:t>THANH UYÊN</a:t>
            </a:r>
          </a:p>
          <a:p>
            <a:pPr algn="just"/>
            <a:endParaRPr lang="en-VN" sz="4000" dirty="0">
              <a:latin typeface="UTM Avo" panose="02040603050506020204" pitchFamily="18"/>
            </a:endParaRPr>
          </a:p>
        </p:txBody>
      </p:sp>
      <p:pic>
        <p:nvPicPr>
          <p:cNvPr id="4" name="Picture 3">
            <a:extLst>
              <a:ext uri="{FF2B5EF4-FFF2-40B4-BE49-F238E27FC236}">
                <a16:creationId xmlns:a16="http://schemas.microsoft.com/office/drawing/2014/main" id="{7D883456-88A9-EC74-D3D4-E54497CB7C3F}"/>
              </a:ext>
            </a:extLst>
          </p:cNvPr>
          <p:cNvPicPr>
            <a:picLocks noChangeAspect="1"/>
          </p:cNvPicPr>
          <p:nvPr/>
        </p:nvPicPr>
        <p:blipFill>
          <a:blip r:embed="rId6"/>
          <a:stretch>
            <a:fillRect/>
          </a:stretch>
        </p:blipFill>
        <p:spPr>
          <a:xfrm>
            <a:off x="4223657" y="7488252"/>
            <a:ext cx="8765083" cy="1236647"/>
          </a:xfrm>
          <a:prstGeom prst="rect">
            <a:avLst/>
          </a:prstGeom>
        </p:spPr>
      </p:pic>
      <p:sp>
        <p:nvSpPr>
          <p:cNvPr id="5" name="TextBox 4">
            <a:extLst>
              <a:ext uri="{FF2B5EF4-FFF2-40B4-BE49-F238E27FC236}">
                <a16:creationId xmlns:a16="http://schemas.microsoft.com/office/drawing/2014/main" id="{C10187C4-8851-5115-35A5-C7C2D32BA75E}"/>
              </a:ext>
            </a:extLst>
          </p:cNvPr>
          <p:cNvSpPr txBox="1"/>
          <p:nvPr/>
        </p:nvSpPr>
        <p:spPr>
          <a:xfrm>
            <a:off x="647700" y="2933700"/>
            <a:ext cx="990600" cy="707886"/>
          </a:xfrm>
          <a:prstGeom prst="rect">
            <a:avLst/>
          </a:prstGeom>
          <a:solidFill>
            <a:srgbClr val="FF7E79"/>
          </a:solidFill>
        </p:spPr>
        <p:txBody>
          <a:bodyPr wrap="square" rtlCol="0">
            <a:spAutoFit/>
          </a:bodyPr>
          <a:lstStyle/>
          <a:p>
            <a:r>
              <a:rPr lang="en-VN" sz="4000" b="1" dirty="0">
                <a:latin typeface="UTM Avo" panose="02040603050506020204" pitchFamily="18"/>
              </a:rPr>
              <a:t>(1)</a:t>
            </a:r>
          </a:p>
        </p:txBody>
      </p:sp>
      <p:sp>
        <p:nvSpPr>
          <p:cNvPr id="6" name="TextBox 5">
            <a:extLst>
              <a:ext uri="{FF2B5EF4-FFF2-40B4-BE49-F238E27FC236}">
                <a16:creationId xmlns:a16="http://schemas.microsoft.com/office/drawing/2014/main" id="{C8B4292F-9D4F-6697-AAE6-C2A724AAD711}"/>
              </a:ext>
            </a:extLst>
          </p:cNvPr>
          <p:cNvSpPr txBox="1"/>
          <p:nvPr/>
        </p:nvSpPr>
        <p:spPr>
          <a:xfrm>
            <a:off x="6553200" y="3462414"/>
            <a:ext cx="990600" cy="707886"/>
          </a:xfrm>
          <a:prstGeom prst="rect">
            <a:avLst/>
          </a:prstGeom>
          <a:solidFill>
            <a:srgbClr val="FF7E79"/>
          </a:solidFill>
        </p:spPr>
        <p:txBody>
          <a:bodyPr wrap="square" rtlCol="0">
            <a:spAutoFit/>
          </a:bodyPr>
          <a:lstStyle/>
          <a:p>
            <a:r>
              <a:rPr lang="en-VN" sz="4000" b="1" dirty="0">
                <a:latin typeface="UTM Avo" panose="02040603050506020204" pitchFamily="18"/>
              </a:rPr>
              <a:t>(2)</a:t>
            </a:r>
          </a:p>
        </p:txBody>
      </p:sp>
      <p:sp>
        <p:nvSpPr>
          <p:cNvPr id="7" name="TextBox 6">
            <a:extLst>
              <a:ext uri="{FF2B5EF4-FFF2-40B4-BE49-F238E27FC236}">
                <a16:creationId xmlns:a16="http://schemas.microsoft.com/office/drawing/2014/main" id="{79B7C72E-756D-879A-D508-FC0FC2716CBD}"/>
              </a:ext>
            </a:extLst>
          </p:cNvPr>
          <p:cNvSpPr txBox="1"/>
          <p:nvPr/>
        </p:nvSpPr>
        <p:spPr>
          <a:xfrm>
            <a:off x="647700" y="4710746"/>
            <a:ext cx="990600" cy="707886"/>
          </a:xfrm>
          <a:prstGeom prst="rect">
            <a:avLst/>
          </a:prstGeom>
          <a:solidFill>
            <a:srgbClr val="FF7E79"/>
          </a:solidFill>
        </p:spPr>
        <p:txBody>
          <a:bodyPr wrap="square" rtlCol="0">
            <a:spAutoFit/>
          </a:bodyPr>
          <a:lstStyle/>
          <a:p>
            <a:r>
              <a:rPr lang="en-VN" sz="4000" b="1" dirty="0">
                <a:latin typeface="UTM Avo" panose="02040603050506020204" pitchFamily="18"/>
              </a:rPr>
              <a:t>(3)</a:t>
            </a:r>
          </a:p>
        </p:txBody>
      </p:sp>
      <p:sp>
        <p:nvSpPr>
          <p:cNvPr id="8" name="TextBox 7">
            <a:extLst>
              <a:ext uri="{FF2B5EF4-FFF2-40B4-BE49-F238E27FC236}">
                <a16:creationId xmlns:a16="http://schemas.microsoft.com/office/drawing/2014/main" id="{1A84D390-F3FF-8C8B-BDD7-52D272E42EFE}"/>
              </a:ext>
            </a:extLst>
          </p:cNvPr>
          <p:cNvSpPr txBox="1"/>
          <p:nvPr/>
        </p:nvSpPr>
        <p:spPr>
          <a:xfrm>
            <a:off x="5257800" y="4710746"/>
            <a:ext cx="990600" cy="707886"/>
          </a:xfrm>
          <a:prstGeom prst="rect">
            <a:avLst/>
          </a:prstGeom>
          <a:solidFill>
            <a:srgbClr val="FF7E79"/>
          </a:solidFill>
        </p:spPr>
        <p:txBody>
          <a:bodyPr wrap="square" rtlCol="0">
            <a:spAutoFit/>
          </a:bodyPr>
          <a:lstStyle/>
          <a:p>
            <a:r>
              <a:rPr lang="en-VN" sz="4000" b="1" dirty="0">
                <a:latin typeface="UTM Avo" panose="02040603050506020204" pitchFamily="18"/>
              </a:rPr>
              <a:t>(4)</a:t>
            </a:r>
          </a:p>
        </p:txBody>
      </p:sp>
      <p:sp>
        <p:nvSpPr>
          <p:cNvPr id="9" name="TextBox 8">
            <a:extLst>
              <a:ext uri="{FF2B5EF4-FFF2-40B4-BE49-F238E27FC236}">
                <a16:creationId xmlns:a16="http://schemas.microsoft.com/office/drawing/2014/main" id="{3789E4A9-982A-B1E6-FCC0-D2C5BEFBBE73}"/>
              </a:ext>
            </a:extLst>
          </p:cNvPr>
          <p:cNvSpPr txBox="1"/>
          <p:nvPr/>
        </p:nvSpPr>
        <p:spPr>
          <a:xfrm>
            <a:off x="2952750" y="5418632"/>
            <a:ext cx="990600" cy="707886"/>
          </a:xfrm>
          <a:prstGeom prst="rect">
            <a:avLst/>
          </a:prstGeom>
          <a:solidFill>
            <a:srgbClr val="FF7E79"/>
          </a:solidFill>
        </p:spPr>
        <p:txBody>
          <a:bodyPr wrap="square" rtlCol="0">
            <a:spAutoFit/>
          </a:bodyPr>
          <a:lstStyle/>
          <a:p>
            <a:r>
              <a:rPr lang="en-VN" sz="4000" b="1" dirty="0">
                <a:latin typeface="UTM Avo" panose="02040603050506020204" pitchFamily="18"/>
              </a:rPr>
              <a:t>(5)</a:t>
            </a:r>
          </a:p>
        </p:txBody>
      </p:sp>
      <p:sp>
        <p:nvSpPr>
          <p:cNvPr id="10" name="TextBox 9">
            <a:extLst>
              <a:ext uri="{FF2B5EF4-FFF2-40B4-BE49-F238E27FC236}">
                <a16:creationId xmlns:a16="http://schemas.microsoft.com/office/drawing/2014/main" id="{D7E32D25-4F9D-61E0-4040-3AF581D2BD53}"/>
              </a:ext>
            </a:extLst>
          </p:cNvPr>
          <p:cNvSpPr txBox="1"/>
          <p:nvPr/>
        </p:nvSpPr>
        <p:spPr>
          <a:xfrm>
            <a:off x="647700" y="6487792"/>
            <a:ext cx="990600" cy="707886"/>
          </a:xfrm>
          <a:prstGeom prst="rect">
            <a:avLst/>
          </a:prstGeom>
          <a:solidFill>
            <a:srgbClr val="FF7E79"/>
          </a:solidFill>
        </p:spPr>
        <p:txBody>
          <a:bodyPr wrap="square" rtlCol="0">
            <a:spAutoFit/>
          </a:bodyPr>
          <a:lstStyle/>
          <a:p>
            <a:r>
              <a:rPr lang="en-VN" sz="4000" b="1" dirty="0">
                <a:latin typeface="UTM Avo" panose="02040603050506020204" pitchFamily="18"/>
              </a:rPr>
              <a:t>(6)</a:t>
            </a:r>
          </a:p>
        </p:txBody>
      </p:sp>
    </p:spTree>
    <p:extLst>
      <p:ext uri="{BB962C8B-B14F-4D97-AF65-F5344CB8AC3E}">
        <p14:creationId xmlns:p14="http://schemas.microsoft.com/office/powerpoint/2010/main" val="369952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10D16-E043-5F7E-F841-EA51B0D413B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304158E-0882-747C-CB06-76C54566F87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AC4942B0-BFFD-0648-A7A3-26261BA5DE38}"/>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pic>
        <p:nvPicPr>
          <p:cNvPr id="31" name="Picture 30">
            <a:extLst>
              <a:ext uri="{FF2B5EF4-FFF2-40B4-BE49-F238E27FC236}">
                <a16:creationId xmlns:a16="http://schemas.microsoft.com/office/drawing/2014/main" id="{E3C3E2E2-1A28-2599-17D7-8B1A15028440}"/>
              </a:ext>
            </a:extLst>
          </p:cNvPr>
          <p:cNvPicPr>
            <a:picLocks noChangeAspect="1"/>
          </p:cNvPicPr>
          <p:nvPr/>
        </p:nvPicPr>
        <p:blipFill>
          <a:blip r:embed="rId5"/>
          <a:stretch>
            <a:fillRect/>
          </a:stretch>
        </p:blipFill>
        <p:spPr>
          <a:xfrm>
            <a:off x="4191000" y="893925"/>
            <a:ext cx="6248400" cy="1400775"/>
          </a:xfrm>
          <a:prstGeom prst="rect">
            <a:avLst/>
          </a:prstGeom>
        </p:spPr>
      </p:pic>
      <p:sp>
        <p:nvSpPr>
          <p:cNvPr id="32" name="TextBox 31">
            <a:extLst>
              <a:ext uri="{FF2B5EF4-FFF2-40B4-BE49-F238E27FC236}">
                <a16:creationId xmlns:a16="http://schemas.microsoft.com/office/drawing/2014/main" id="{52B3C771-9C32-2C6B-5D39-C6B663762200}"/>
              </a:ext>
            </a:extLst>
          </p:cNvPr>
          <p:cNvSpPr txBox="1"/>
          <p:nvPr/>
        </p:nvSpPr>
        <p:spPr>
          <a:xfrm>
            <a:off x="1638300" y="2294700"/>
            <a:ext cx="15011400" cy="6247864"/>
          </a:xfrm>
          <a:prstGeom prst="rect">
            <a:avLst/>
          </a:prstGeom>
          <a:noFill/>
        </p:spPr>
        <p:txBody>
          <a:bodyPr wrap="square" rtlCol="0">
            <a:spAutoFit/>
          </a:bodyPr>
          <a:lstStyle/>
          <a:p>
            <a:pPr algn="ctr"/>
            <a:r>
              <a:rPr lang="vi-VN" sz="4000" b="1" dirty="0">
                <a:solidFill>
                  <a:srgbClr val="C4351E"/>
                </a:solidFill>
                <a:effectLst/>
                <a:latin typeface="UTM Avo" panose="02040603050506020204" pitchFamily="18"/>
              </a:rPr>
              <a:t>Bài học cho gà tr</a:t>
            </a:r>
            <a:r>
              <a:rPr lang="en-US" sz="4000" b="1" dirty="0">
                <a:solidFill>
                  <a:srgbClr val="C4351E"/>
                </a:solidFill>
                <a:effectLst/>
                <a:latin typeface="UTM Avo" panose="02040603050506020204" pitchFamily="18"/>
              </a:rPr>
              <a:t>ố</a:t>
            </a:r>
            <a:r>
              <a:rPr lang="vi-VN" sz="4000" b="1" dirty="0">
                <a:solidFill>
                  <a:srgbClr val="C4351E"/>
                </a:solidFill>
                <a:effectLst/>
                <a:latin typeface="UTM Avo" panose="02040603050506020204" pitchFamily="18"/>
              </a:rPr>
              <a:t>ng</a:t>
            </a:r>
          </a:p>
          <a:p>
            <a:pPr algn="just"/>
            <a:r>
              <a:rPr lang="vi-VN" sz="4000" dirty="0">
                <a:effectLst/>
                <a:highlight>
                  <a:srgbClr val="FF8AD8"/>
                </a:highlight>
                <a:latin typeface="UTM Avo" panose="02040603050506020204" pitchFamily="18"/>
              </a:rPr>
              <a:t>Hoạ mi, khướu, chích choè tập bay từ sáng đến khuya để tham gia hội khoẻ. Còn gà trống chỉ rong chơi, chẳng tập gì.</a:t>
            </a:r>
          </a:p>
          <a:p>
            <a:pPr algn="just"/>
            <a:r>
              <a:rPr lang="vi-VN" sz="4000" dirty="0">
                <a:effectLst/>
                <a:highlight>
                  <a:srgbClr val="FF7E79"/>
                </a:highligh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4000" dirty="0">
                <a:effectLst/>
                <a:highlight>
                  <a:srgbClr val="EA2626"/>
                </a:highlight>
                <a:latin typeface="UTM Avo" panose="02040603050506020204" pitchFamily="18"/>
              </a:rPr>
              <a:t>Từ thuở đó đến giờ, gà trống vẫn đỏ mặt vì ngượng.</a:t>
            </a:r>
          </a:p>
          <a:p>
            <a:pPr algn="r"/>
            <a:r>
              <a:rPr lang="vi-VN" sz="4000" dirty="0">
                <a:effectLst/>
                <a:latin typeface="UTM Avo" panose="02040603050506020204" pitchFamily="18"/>
              </a:rPr>
              <a:t>THANH UYÊN</a:t>
            </a:r>
          </a:p>
          <a:p>
            <a:pPr algn="just"/>
            <a:endParaRPr lang="en-VN" sz="4000" dirty="0">
              <a:latin typeface="UTM Avo" panose="02040603050506020204" pitchFamily="18"/>
            </a:endParaRPr>
          </a:p>
        </p:txBody>
      </p:sp>
      <p:pic>
        <p:nvPicPr>
          <p:cNvPr id="4" name="Picture 3">
            <a:extLst>
              <a:ext uri="{FF2B5EF4-FFF2-40B4-BE49-F238E27FC236}">
                <a16:creationId xmlns:a16="http://schemas.microsoft.com/office/drawing/2014/main" id="{AD86367E-46A5-BBB8-549D-9641D014B5B9}"/>
              </a:ext>
            </a:extLst>
          </p:cNvPr>
          <p:cNvPicPr>
            <a:picLocks noChangeAspect="1"/>
          </p:cNvPicPr>
          <p:nvPr/>
        </p:nvPicPr>
        <p:blipFill>
          <a:blip r:embed="rId6"/>
          <a:stretch>
            <a:fillRect/>
          </a:stretch>
        </p:blipFill>
        <p:spPr>
          <a:xfrm>
            <a:off x="3733800" y="7429500"/>
            <a:ext cx="9033600" cy="1113064"/>
          </a:xfrm>
          <a:prstGeom prst="rect">
            <a:avLst/>
          </a:prstGeom>
        </p:spPr>
      </p:pic>
    </p:spTree>
    <p:extLst>
      <p:ext uri="{BB962C8B-B14F-4D97-AF65-F5344CB8AC3E}">
        <p14:creationId xmlns:p14="http://schemas.microsoft.com/office/powerpoint/2010/main" val="39147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EC21E-8808-A8E4-C77F-7EF00F9F452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1D382C-E908-E24B-87FB-23342634157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32C47BF7-FDB7-1AB3-D81D-D1B942B9DB97}"/>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pic>
        <p:nvPicPr>
          <p:cNvPr id="31" name="Picture 30">
            <a:extLst>
              <a:ext uri="{FF2B5EF4-FFF2-40B4-BE49-F238E27FC236}">
                <a16:creationId xmlns:a16="http://schemas.microsoft.com/office/drawing/2014/main" id="{02A0727C-9DB8-FA4C-7D9C-CAC222A6E8F1}"/>
              </a:ext>
            </a:extLst>
          </p:cNvPr>
          <p:cNvPicPr>
            <a:picLocks noChangeAspect="1"/>
          </p:cNvPicPr>
          <p:nvPr/>
        </p:nvPicPr>
        <p:blipFill>
          <a:blip r:embed="rId5"/>
          <a:stretch>
            <a:fillRect/>
          </a:stretch>
        </p:blipFill>
        <p:spPr>
          <a:xfrm>
            <a:off x="4191000" y="893925"/>
            <a:ext cx="6248400" cy="1400775"/>
          </a:xfrm>
          <a:prstGeom prst="rect">
            <a:avLst/>
          </a:prstGeom>
        </p:spPr>
      </p:pic>
      <p:sp>
        <p:nvSpPr>
          <p:cNvPr id="32" name="TextBox 31">
            <a:extLst>
              <a:ext uri="{FF2B5EF4-FFF2-40B4-BE49-F238E27FC236}">
                <a16:creationId xmlns:a16="http://schemas.microsoft.com/office/drawing/2014/main" id="{AFD8D7F5-AB4D-5065-34E3-E8891D66F900}"/>
              </a:ext>
            </a:extLst>
          </p:cNvPr>
          <p:cNvSpPr txBox="1"/>
          <p:nvPr/>
        </p:nvSpPr>
        <p:spPr>
          <a:xfrm>
            <a:off x="1638300" y="2294700"/>
            <a:ext cx="15011400" cy="6247864"/>
          </a:xfrm>
          <a:prstGeom prst="rect">
            <a:avLst/>
          </a:prstGeom>
          <a:noFill/>
        </p:spPr>
        <p:txBody>
          <a:bodyPr wrap="square" rtlCol="0">
            <a:spAutoFit/>
          </a:bodyPr>
          <a:lstStyle/>
          <a:p>
            <a:pPr algn="ctr"/>
            <a:r>
              <a:rPr lang="vi-VN" sz="4000" b="1" dirty="0">
                <a:solidFill>
                  <a:srgbClr val="C4351E"/>
                </a:solidFill>
                <a:effectLst/>
                <a:latin typeface="UTM Avo" panose="02040603050506020204" pitchFamily="18"/>
              </a:rPr>
              <a:t>Bài học cho gà tr</a:t>
            </a:r>
            <a:r>
              <a:rPr lang="en-US" sz="4000" b="1" dirty="0">
                <a:solidFill>
                  <a:srgbClr val="C4351E"/>
                </a:solidFill>
                <a:effectLst/>
                <a:latin typeface="UTM Avo" panose="02040603050506020204" pitchFamily="18"/>
              </a:rPr>
              <a:t>ố</a:t>
            </a:r>
            <a:r>
              <a:rPr lang="vi-VN" sz="4000" b="1" dirty="0">
                <a:solidFill>
                  <a:srgbClr val="C4351E"/>
                </a:solidFill>
                <a:effectLst/>
                <a:latin typeface="UTM Avo" panose="02040603050506020204" pitchFamily="18"/>
              </a:rPr>
              <a:t>ng</a:t>
            </a:r>
          </a:p>
          <a:p>
            <a:pPr algn="just"/>
            <a:r>
              <a:rPr lang="vi-VN" sz="4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4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4000" dirty="0">
                <a:effectLst/>
                <a:latin typeface="UTM Avo" panose="02040603050506020204" pitchFamily="18"/>
              </a:rPr>
              <a:t>Từ thuở đó đến giờ, gà trống vẫn đỏ mặt vì ngượng.</a:t>
            </a:r>
          </a:p>
          <a:p>
            <a:pPr algn="r"/>
            <a:r>
              <a:rPr lang="vi-VN" sz="4000" dirty="0">
                <a:effectLst/>
                <a:latin typeface="UTM Avo" panose="02040603050506020204" pitchFamily="18"/>
              </a:rPr>
              <a:t>THANH UYÊN</a:t>
            </a:r>
          </a:p>
          <a:p>
            <a:pPr algn="just"/>
            <a:endParaRPr lang="en-VN" sz="4000" dirty="0">
              <a:latin typeface="UTM Avo" panose="02040603050506020204" pitchFamily="18"/>
            </a:endParaRPr>
          </a:p>
        </p:txBody>
      </p:sp>
      <p:sp>
        <p:nvSpPr>
          <p:cNvPr id="4" name="Freeform 27">
            <a:extLst>
              <a:ext uri="{FF2B5EF4-FFF2-40B4-BE49-F238E27FC236}">
                <a16:creationId xmlns:a16="http://schemas.microsoft.com/office/drawing/2014/main" id="{EFD915A8-13C2-EA1E-46DD-9589EDE7285E}"/>
              </a:ext>
            </a:extLst>
          </p:cNvPr>
          <p:cNvSpPr/>
          <p:nvPr/>
        </p:nvSpPr>
        <p:spPr>
          <a:xfrm>
            <a:off x="3429000" y="7296150"/>
            <a:ext cx="3581400" cy="2781300"/>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dirty="0"/>
          </a:p>
        </p:txBody>
      </p:sp>
      <p:pic>
        <p:nvPicPr>
          <p:cNvPr id="6" name="Picture 5">
            <a:extLst>
              <a:ext uri="{FF2B5EF4-FFF2-40B4-BE49-F238E27FC236}">
                <a16:creationId xmlns:a16="http://schemas.microsoft.com/office/drawing/2014/main" id="{9DA95EF2-B492-39AB-D236-05661914FA13}"/>
              </a:ext>
            </a:extLst>
          </p:cNvPr>
          <p:cNvPicPr>
            <a:picLocks noChangeAspect="1"/>
          </p:cNvPicPr>
          <p:nvPr/>
        </p:nvPicPr>
        <p:blipFill>
          <a:blip r:embed="rId8"/>
          <a:stretch>
            <a:fillRect/>
          </a:stretch>
        </p:blipFill>
        <p:spPr>
          <a:xfrm>
            <a:off x="6858000" y="7667182"/>
            <a:ext cx="4368800" cy="1689100"/>
          </a:xfrm>
          <a:prstGeom prst="rect">
            <a:avLst/>
          </a:prstGeom>
        </p:spPr>
      </p:pic>
    </p:spTree>
    <p:extLst>
      <p:ext uri="{BB962C8B-B14F-4D97-AF65-F5344CB8AC3E}">
        <p14:creationId xmlns:p14="http://schemas.microsoft.com/office/powerpoint/2010/main" val="415684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2CA70-19E0-6205-A734-A83328C9D96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13C802-7082-2ACF-C0BD-B66065D508C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2CDBF5E9-1BAC-F0EF-16FB-76B38135901C}"/>
              </a:ext>
            </a:extLst>
          </p:cNvPr>
          <p:cNvSpPr/>
          <p:nvPr/>
        </p:nvSpPr>
        <p:spPr>
          <a:xfrm flipH="1">
            <a:off x="21771"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27">
            <a:extLst>
              <a:ext uri="{FF2B5EF4-FFF2-40B4-BE49-F238E27FC236}">
                <a16:creationId xmlns:a16="http://schemas.microsoft.com/office/drawing/2014/main" id="{AD508D5E-B996-63DF-AD63-45862FDB2601}"/>
              </a:ext>
            </a:extLst>
          </p:cNvPr>
          <p:cNvSpPr/>
          <p:nvPr/>
        </p:nvSpPr>
        <p:spPr>
          <a:xfrm>
            <a:off x="11734800" y="6330043"/>
            <a:ext cx="3581400" cy="2781300"/>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dirty="0"/>
          </a:p>
        </p:txBody>
      </p:sp>
      <p:sp>
        <p:nvSpPr>
          <p:cNvPr id="3" name="TextBox 2">
            <a:extLst>
              <a:ext uri="{FF2B5EF4-FFF2-40B4-BE49-F238E27FC236}">
                <a16:creationId xmlns:a16="http://schemas.microsoft.com/office/drawing/2014/main" id="{139382D4-C097-60F2-EE53-9D8E899B86A4}"/>
              </a:ext>
            </a:extLst>
          </p:cNvPr>
          <p:cNvSpPr txBox="1"/>
          <p:nvPr/>
        </p:nvSpPr>
        <p:spPr>
          <a:xfrm>
            <a:off x="1752600" y="1743356"/>
            <a:ext cx="14058900" cy="1631216"/>
          </a:xfrm>
          <a:custGeom>
            <a:avLst/>
            <a:gdLst>
              <a:gd name="connsiteX0" fmla="*/ 0 w 14058900"/>
              <a:gd name="connsiteY0" fmla="*/ 0 h 1631216"/>
              <a:gd name="connsiteX1" fmla="*/ 726377 w 14058900"/>
              <a:gd name="connsiteY1" fmla="*/ 0 h 1631216"/>
              <a:gd name="connsiteX2" fmla="*/ 1171575 w 14058900"/>
              <a:gd name="connsiteY2" fmla="*/ 0 h 1631216"/>
              <a:gd name="connsiteX3" fmla="*/ 2038540 w 14058900"/>
              <a:gd name="connsiteY3" fmla="*/ 0 h 1631216"/>
              <a:gd name="connsiteX4" fmla="*/ 2624328 w 14058900"/>
              <a:gd name="connsiteY4" fmla="*/ 0 h 1631216"/>
              <a:gd name="connsiteX5" fmla="*/ 3350704 w 14058900"/>
              <a:gd name="connsiteY5" fmla="*/ 0 h 1631216"/>
              <a:gd name="connsiteX6" fmla="*/ 4077081 w 14058900"/>
              <a:gd name="connsiteY6" fmla="*/ 0 h 1631216"/>
              <a:gd name="connsiteX7" fmla="*/ 4241102 w 14058900"/>
              <a:gd name="connsiteY7" fmla="*/ 0 h 1631216"/>
              <a:gd name="connsiteX8" fmla="*/ 4405122 w 14058900"/>
              <a:gd name="connsiteY8" fmla="*/ 0 h 1631216"/>
              <a:gd name="connsiteX9" fmla="*/ 5272087 w 14058900"/>
              <a:gd name="connsiteY9" fmla="*/ 0 h 1631216"/>
              <a:gd name="connsiteX10" fmla="*/ 5857875 w 14058900"/>
              <a:gd name="connsiteY10" fmla="*/ 0 h 1631216"/>
              <a:gd name="connsiteX11" fmla="*/ 6162484 w 14058900"/>
              <a:gd name="connsiteY11" fmla="*/ 0 h 1631216"/>
              <a:gd name="connsiteX12" fmla="*/ 7029450 w 14058900"/>
              <a:gd name="connsiteY12" fmla="*/ 0 h 1631216"/>
              <a:gd name="connsiteX13" fmla="*/ 7474648 w 14058900"/>
              <a:gd name="connsiteY13" fmla="*/ 0 h 1631216"/>
              <a:gd name="connsiteX14" fmla="*/ 7779258 w 14058900"/>
              <a:gd name="connsiteY14" fmla="*/ 0 h 1631216"/>
              <a:gd name="connsiteX15" fmla="*/ 8646223 w 14058900"/>
              <a:gd name="connsiteY15" fmla="*/ 0 h 1631216"/>
              <a:gd name="connsiteX16" fmla="*/ 8810244 w 14058900"/>
              <a:gd name="connsiteY16" fmla="*/ 0 h 1631216"/>
              <a:gd name="connsiteX17" fmla="*/ 9396031 w 14058900"/>
              <a:gd name="connsiteY17" fmla="*/ 0 h 1631216"/>
              <a:gd name="connsiteX18" fmla="*/ 9700641 w 14058900"/>
              <a:gd name="connsiteY18" fmla="*/ 0 h 1631216"/>
              <a:gd name="connsiteX19" fmla="*/ 10427017 w 14058900"/>
              <a:gd name="connsiteY19" fmla="*/ 0 h 1631216"/>
              <a:gd name="connsiteX20" fmla="*/ 10591038 w 14058900"/>
              <a:gd name="connsiteY20" fmla="*/ 0 h 1631216"/>
              <a:gd name="connsiteX21" fmla="*/ 10895647 w 14058900"/>
              <a:gd name="connsiteY21" fmla="*/ 0 h 1631216"/>
              <a:gd name="connsiteX22" fmla="*/ 11762613 w 14058900"/>
              <a:gd name="connsiteY22" fmla="*/ 0 h 1631216"/>
              <a:gd name="connsiteX23" fmla="*/ 12348400 w 14058900"/>
              <a:gd name="connsiteY23" fmla="*/ 0 h 1631216"/>
              <a:gd name="connsiteX24" fmla="*/ 13215366 w 14058900"/>
              <a:gd name="connsiteY24" fmla="*/ 0 h 1631216"/>
              <a:gd name="connsiteX25" fmla="*/ 14058900 w 14058900"/>
              <a:gd name="connsiteY25" fmla="*/ 0 h 1631216"/>
              <a:gd name="connsiteX26" fmla="*/ 14058900 w 14058900"/>
              <a:gd name="connsiteY26" fmla="*/ 527427 h 1631216"/>
              <a:gd name="connsiteX27" fmla="*/ 14058900 w 14058900"/>
              <a:gd name="connsiteY27" fmla="*/ 1038541 h 1631216"/>
              <a:gd name="connsiteX28" fmla="*/ 14058900 w 14058900"/>
              <a:gd name="connsiteY28" fmla="*/ 1631216 h 1631216"/>
              <a:gd name="connsiteX29" fmla="*/ 13754291 w 14058900"/>
              <a:gd name="connsiteY29" fmla="*/ 1631216 h 1631216"/>
              <a:gd name="connsiteX30" fmla="*/ 13168503 w 14058900"/>
              <a:gd name="connsiteY30" fmla="*/ 1631216 h 1631216"/>
              <a:gd name="connsiteX31" fmla="*/ 12301538 w 14058900"/>
              <a:gd name="connsiteY31" fmla="*/ 1631216 h 1631216"/>
              <a:gd name="connsiteX32" fmla="*/ 12137517 w 14058900"/>
              <a:gd name="connsiteY32" fmla="*/ 1631216 h 1631216"/>
              <a:gd name="connsiteX33" fmla="*/ 11692319 w 14058900"/>
              <a:gd name="connsiteY33" fmla="*/ 1631216 h 1631216"/>
              <a:gd name="connsiteX34" fmla="*/ 11106531 w 14058900"/>
              <a:gd name="connsiteY34" fmla="*/ 1631216 h 1631216"/>
              <a:gd name="connsiteX35" fmla="*/ 10520744 w 14058900"/>
              <a:gd name="connsiteY35" fmla="*/ 1631216 h 1631216"/>
              <a:gd name="connsiteX36" fmla="*/ 10075545 w 14058900"/>
              <a:gd name="connsiteY36" fmla="*/ 1631216 h 1631216"/>
              <a:gd name="connsiteX37" fmla="*/ 9349169 w 14058900"/>
              <a:gd name="connsiteY37" fmla="*/ 1631216 h 1631216"/>
              <a:gd name="connsiteX38" fmla="*/ 8763381 w 14058900"/>
              <a:gd name="connsiteY38" fmla="*/ 1631216 h 1631216"/>
              <a:gd name="connsiteX39" fmla="*/ 8177594 w 14058900"/>
              <a:gd name="connsiteY39" fmla="*/ 1631216 h 1631216"/>
              <a:gd name="connsiteX40" fmla="*/ 7732395 w 14058900"/>
              <a:gd name="connsiteY40" fmla="*/ 1631216 h 1631216"/>
              <a:gd name="connsiteX41" fmla="*/ 6865429 w 14058900"/>
              <a:gd name="connsiteY41" fmla="*/ 1631216 h 1631216"/>
              <a:gd name="connsiteX42" fmla="*/ 6279642 w 14058900"/>
              <a:gd name="connsiteY42" fmla="*/ 1631216 h 1631216"/>
              <a:gd name="connsiteX43" fmla="*/ 6115621 w 14058900"/>
              <a:gd name="connsiteY43" fmla="*/ 1631216 h 1631216"/>
              <a:gd name="connsiteX44" fmla="*/ 5670423 w 14058900"/>
              <a:gd name="connsiteY44" fmla="*/ 1631216 h 1631216"/>
              <a:gd name="connsiteX45" fmla="*/ 5084636 w 14058900"/>
              <a:gd name="connsiteY45" fmla="*/ 1631216 h 1631216"/>
              <a:gd name="connsiteX46" fmla="*/ 4639437 w 14058900"/>
              <a:gd name="connsiteY46" fmla="*/ 1631216 h 1631216"/>
              <a:gd name="connsiteX47" fmla="*/ 4475417 w 14058900"/>
              <a:gd name="connsiteY47" fmla="*/ 1631216 h 1631216"/>
              <a:gd name="connsiteX48" fmla="*/ 3608451 w 14058900"/>
              <a:gd name="connsiteY48" fmla="*/ 1631216 h 1631216"/>
              <a:gd name="connsiteX49" fmla="*/ 2882075 w 14058900"/>
              <a:gd name="connsiteY49" fmla="*/ 1631216 h 1631216"/>
              <a:gd name="connsiteX50" fmla="*/ 2577465 w 14058900"/>
              <a:gd name="connsiteY50" fmla="*/ 1631216 h 1631216"/>
              <a:gd name="connsiteX51" fmla="*/ 2272856 w 14058900"/>
              <a:gd name="connsiteY51" fmla="*/ 1631216 h 1631216"/>
              <a:gd name="connsiteX52" fmla="*/ 1827657 w 14058900"/>
              <a:gd name="connsiteY52" fmla="*/ 1631216 h 1631216"/>
              <a:gd name="connsiteX53" fmla="*/ 1101281 w 14058900"/>
              <a:gd name="connsiteY53" fmla="*/ 1631216 h 1631216"/>
              <a:gd name="connsiteX54" fmla="*/ 0 w 14058900"/>
              <a:gd name="connsiteY54" fmla="*/ 1631216 h 1631216"/>
              <a:gd name="connsiteX55" fmla="*/ 0 w 14058900"/>
              <a:gd name="connsiteY55" fmla="*/ 1136414 h 1631216"/>
              <a:gd name="connsiteX56" fmla="*/ 0 w 14058900"/>
              <a:gd name="connsiteY56" fmla="*/ 608987 h 1631216"/>
              <a:gd name="connsiteX57" fmla="*/ 0 w 14058900"/>
              <a:gd name="connsiteY57" fmla="*/ 0 h 16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058900" h="1631216" fill="none" extrusionOk="0">
                <a:moveTo>
                  <a:pt x="0" y="0"/>
                </a:moveTo>
                <a:cubicBezTo>
                  <a:pt x="269083" y="-24626"/>
                  <a:pt x="573411" y="44372"/>
                  <a:pt x="726377" y="0"/>
                </a:cubicBezTo>
                <a:cubicBezTo>
                  <a:pt x="879343" y="-44372"/>
                  <a:pt x="1032305" y="17357"/>
                  <a:pt x="1171575" y="0"/>
                </a:cubicBezTo>
                <a:cubicBezTo>
                  <a:pt x="1310845" y="-17357"/>
                  <a:pt x="1623663" y="48826"/>
                  <a:pt x="2038540" y="0"/>
                </a:cubicBezTo>
                <a:cubicBezTo>
                  <a:pt x="2453418" y="-48826"/>
                  <a:pt x="2455145" y="49852"/>
                  <a:pt x="2624328" y="0"/>
                </a:cubicBezTo>
                <a:cubicBezTo>
                  <a:pt x="2793511" y="-49852"/>
                  <a:pt x="3105488" y="7238"/>
                  <a:pt x="3350704" y="0"/>
                </a:cubicBezTo>
                <a:cubicBezTo>
                  <a:pt x="3595920" y="-7238"/>
                  <a:pt x="3766111" y="69144"/>
                  <a:pt x="4077081" y="0"/>
                </a:cubicBezTo>
                <a:cubicBezTo>
                  <a:pt x="4388051" y="-69144"/>
                  <a:pt x="4183866" y="14131"/>
                  <a:pt x="4241102" y="0"/>
                </a:cubicBezTo>
                <a:cubicBezTo>
                  <a:pt x="4298338" y="-14131"/>
                  <a:pt x="4348567" y="4940"/>
                  <a:pt x="4405122" y="0"/>
                </a:cubicBezTo>
                <a:cubicBezTo>
                  <a:pt x="4461677" y="-4940"/>
                  <a:pt x="4992492" y="15704"/>
                  <a:pt x="5272087" y="0"/>
                </a:cubicBezTo>
                <a:cubicBezTo>
                  <a:pt x="5551682" y="-15704"/>
                  <a:pt x="5593867" y="17810"/>
                  <a:pt x="5857875" y="0"/>
                </a:cubicBezTo>
                <a:cubicBezTo>
                  <a:pt x="6121883" y="-17810"/>
                  <a:pt x="6098947" y="33635"/>
                  <a:pt x="6162484" y="0"/>
                </a:cubicBezTo>
                <a:cubicBezTo>
                  <a:pt x="6226021" y="-33635"/>
                  <a:pt x="6767400" y="85161"/>
                  <a:pt x="7029450" y="0"/>
                </a:cubicBezTo>
                <a:cubicBezTo>
                  <a:pt x="7291500" y="-85161"/>
                  <a:pt x="7376293" y="1102"/>
                  <a:pt x="7474648" y="0"/>
                </a:cubicBezTo>
                <a:cubicBezTo>
                  <a:pt x="7573003" y="-1102"/>
                  <a:pt x="7630759" y="29546"/>
                  <a:pt x="7779258" y="0"/>
                </a:cubicBezTo>
                <a:cubicBezTo>
                  <a:pt x="7927757" y="-29546"/>
                  <a:pt x="8270226" y="24907"/>
                  <a:pt x="8646223" y="0"/>
                </a:cubicBezTo>
                <a:cubicBezTo>
                  <a:pt x="9022221" y="-24907"/>
                  <a:pt x="8747100" y="17296"/>
                  <a:pt x="8810244" y="0"/>
                </a:cubicBezTo>
                <a:cubicBezTo>
                  <a:pt x="8873388" y="-17296"/>
                  <a:pt x="9217835" y="23979"/>
                  <a:pt x="9396031" y="0"/>
                </a:cubicBezTo>
                <a:cubicBezTo>
                  <a:pt x="9574227" y="-23979"/>
                  <a:pt x="9602394" y="753"/>
                  <a:pt x="9700641" y="0"/>
                </a:cubicBezTo>
                <a:cubicBezTo>
                  <a:pt x="9798888" y="-753"/>
                  <a:pt x="10097282" y="19739"/>
                  <a:pt x="10427017" y="0"/>
                </a:cubicBezTo>
                <a:cubicBezTo>
                  <a:pt x="10756752" y="-19739"/>
                  <a:pt x="10536675" y="667"/>
                  <a:pt x="10591038" y="0"/>
                </a:cubicBezTo>
                <a:cubicBezTo>
                  <a:pt x="10645401" y="-667"/>
                  <a:pt x="10759650" y="36066"/>
                  <a:pt x="10895647" y="0"/>
                </a:cubicBezTo>
                <a:cubicBezTo>
                  <a:pt x="11031644" y="-36066"/>
                  <a:pt x="11589159" y="11835"/>
                  <a:pt x="11762613" y="0"/>
                </a:cubicBezTo>
                <a:cubicBezTo>
                  <a:pt x="11936067" y="-11835"/>
                  <a:pt x="12192413" y="35967"/>
                  <a:pt x="12348400" y="0"/>
                </a:cubicBezTo>
                <a:cubicBezTo>
                  <a:pt x="12504387" y="-35967"/>
                  <a:pt x="12837894" y="54167"/>
                  <a:pt x="13215366" y="0"/>
                </a:cubicBezTo>
                <a:cubicBezTo>
                  <a:pt x="13592838" y="-54167"/>
                  <a:pt x="13720316" y="83342"/>
                  <a:pt x="14058900" y="0"/>
                </a:cubicBezTo>
                <a:cubicBezTo>
                  <a:pt x="14116975" y="134026"/>
                  <a:pt x="14053917" y="320376"/>
                  <a:pt x="14058900" y="527427"/>
                </a:cubicBezTo>
                <a:cubicBezTo>
                  <a:pt x="14063883" y="734478"/>
                  <a:pt x="14039514" y="791100"/>
                  <a:pt x="14058900" y="1038541"/>
                </a:cubicBezTo>
                <a:cubicBezTo>
                  <a:pt x="14078286" y="1285982"/>
                  <a:pt x="14054627" y="1462603"/>
                  <a:pt x="14058900" y="1631216"/>
                </a:cubicBezTo>
                <a:cubicBezTo>
                  <a:pt x="13970361" y="1635740"/>
                  <a:pt x="13832102" y="1605868"/>
                  <a:pt x="13754291" y="1631216"/>
                </a:cubicBezTo>
                <a:cubicBezTo>
                  <a:pt x="13676480" y="1656564"/>
                  <a:pt x="13289106" y="1571820"/>
                  <a:pt x="13168503" y="1631216"/>
                </a:cubicBezTo>
                <a:cubicBezTo>
                  <a:pt x="13047900" y="1690612"/>
                  <a:pt x="12594392" y="1610391"/>
                  <a:pt x="12301538" y="1631216"/>
                </a:cubicBezTo>
                <a:cubicBezTo>
                  <a:pt x="12008684" y="1652041"/>
                  <a:pt x="12188015" y="1613250"/>
                  <a:pt x="12137517" y="1631216"/>
                </a:cubicBezTo>
                <a:cubicBezTo>
                  <a:pt x="12087019" y="1649182"/>
                  <a:pt x="11849634" y="1585292"/>
                  <a:pt x="11692319" y="1631216"/>
                </a:cubicBezTo>
                <a:cubicBezTo>
                  <a:pt x="11535004" y="1677140"/>
                  <a:pt x="11269614" y="1582956"/>
                  <a:pt x="11106531" y="1631216"/>
                </a:cubicBezTo>
                <a:cubicBezTo>
                  <a:pt x="10943448" y="1679476"/>
                  <a:pt x="10736336" y="1587761"/>
                  <a:pt x="10520744" y="1631216"/>
                </a:cubicBezTo>
                <a:cubicBezTo>
                  <a:pt x="10305152" y="1674671"/>
                  <a:pt x="10296477" y="1590013"/>
                  <a:pt x="10075545" y="1631216"/>
                </a:cubicBezTo>
                <a:cubicBezTo>
                  <a:pt x="9854613" y="1672419"/>
                  <a:pt x="9631768" y="1580253"/>
                  <a:pt x="9349169" y="1631216"/>
                </a:cubicBezTo>
                <a:cubicBezTo>
                  <a:pt x="9066570" y="1682179"/>
                  <a:pt x="9053397" y="1608813"/>
                  <a:pt x="8763381" y="1631216"/>
                </a:cubicBezTo>
                <a:cubicBezTo>
                  <a:pt x="8473365" y="1653619"/>
                  <a:pt x="8417655" y="1584626"/>
                  <a:pt x="8177594" y="1631216"/>
                </a:cubicBezTo>
                <a:cubicBezTo>
                  <a:pt x="7937533" y="1677806"/>
                  <a:pt x="7870636" y="1627883"/>
                  <a:pt x="7732395" y="1631216"/>
                </a:cubicBezTo>
                <a:cubicBezTo>
                  <a:pt x="7594154" y="1634549"/>
                  <a:pt x="7230800" y="1549150"/>
                  <a:pt x="6865429" y="1631216"/>
                </a:cubicBezTo>
                <a:cubicBezTo>
                  <a:pt x="6500058" y="1713282"/>
                  <a:pt x="6550930" y="1594132"/>
                  <a:pt x="6279642" y="1631216"/>
                </a:cubicBezTo>
                <a:cubicBezTo>
                  <a:pt x="6008354" y="1668300"/>
                  <a:pt x="6180682" y="1612113"/>
                  <a:pt x="6115621" y="1631216"/>
                </a:cubicBezTo>
                <a:cubicBezTo>
                  <a:pt x="6050560" y="1650319"/>
                  <a:pt x="5873525" y="1580828"/>
                  <a:pt x="5670423" y="1631216"/>
                </a:cubicBezTo>
                <a:cubicBezTo>
                  <a:pt x="5467321" y="1681604"/>
                  <a:pt x="5349344" y="1585223"/>
                  <a:pt x="5084636" y="1631216"/>
                </a:cubicBezTo>
                <a:cubicBezTo>
                  <a:pt x="4819928" y="1677209"/>
                  <a:pt x="4755513" y="1604060"/>
                  <a:pt x="4639437" y="1631216"/>
                </a:cubicBezTo>
                <a:cubicBezTo>
                  <a:pt x="4523361" y="1658372"/>
                  <a:pt x="4529883" y="1617495"/>
                  <a:pt x="4475417" y="1631216"/>
                </a:cubicBezTo>
                <a:cubicBezTo>
                  <a:pt x="4420951" y="1644937"/>
                  <a:pt x="3862931" y="1575529"/>
                  <a:pt x="3608451" y="1631216"/>
                </a:cubicBezTo>
                <a:cubicBezTo>
                  <a:pt x="3353971" y="1686903"/>
                  <a:pt x="3060753" y="1571711"/>
                  <a:pt x="2882075" y="1631216"/>
                </a:cubicBezTo>
                <a:cubicBezTo>
                  <a:pt x="2703397" y="1690721"/>
                  <a:pt x="2673547" y="1597167"/>
                  <a:pt x="2577465" y="1631216"/>
                </a:cubicBezTo>
                <a:cubicBezTo>
                  <a:pt x="2481383" y="1665265"/>
                  <a:pt x="2422722" y="1625486"/>
                  <a:pt x="2272856" y="1631216"/>
                </a:cubicBezTo>
                <a:cubicBezTo>
                  <a:pt x="2122990" y="1636946"/>
                  <a:pt x="1969342" y="1581809"/>
                  <a:pt x="1827657" y="1631216"/>
                </a:cubicBezTo>
                <a:cubicBezTo>
                  <a:pt x="1685972" y="1680623"/>
                  <a:pt x="1310493" y="1554183"/>
                  <a:pt x="1101281" y="1631216"/>
                </a:cubicBezTo>
                <a:cubicBezTo>
                  <a:pt x="892069" y="1708249"/>
                  <a:pt x="536229" y="1593904"/>
                  <a:pt x="0" y="1631216"/>
                </a:cubicBezTo>
                <a:cubicBezTo>
                  <a:pt x="-18855" y="1496557"/>
                  <a:pt x="41408" y="1305189"/>
                  <a:pt x="0" y="1136414"/>
                </a:cubicBezTo>
                <a:cubicBezTo>
                  <a:pt x="-41408" y="967639"/>
                  <a:pt x="54854" y="734155"/>
                  <a:pt x="0" y="608987"/>
                </a:cubicBezTo>
                <a:cubicBezTo>
                  <a:pt x="-54854" y="483819"/>
                  <a:pt x="62548" y="243525"/>
                  <a:pt x="0" y="0"/>
                </a:cubicBezTo>
                <a:close/>
              </a:path>
              <a:path w="14058900" h="1631216" stroke="0" extrusionOk="0">
                <a:moveTo>
                  <a:pt x="0" y="0"/>
                </a:moveTo>
                <a:cubicBezTo>
                  <a:pt x="155418" y="-49052"/>
                  <a:pt x="321993" y="15306"/>
                  <a:pt x="585788" y="0"/>
                </a:cubicBezTo>
                <a:cubicBezTo>
                  <a:pt x="849583" y="-15306"/>
                  <a:pt x="1178780" y="11868"/>
                  <a:pt x="1452753" y="0"/>
                </a:cubicBezTo>
                <a:cubicBezTo>
                  <a:pt x="1726726" y="-11868"/>
                  <a:pt x="1970300" y="48227"/>
                  <a:pt x="2319718" y="0"/>
                </a:cubicBezTo>
                <a:cubicBezTo>
                  <a:pt x="2669137" y="-48227"/>
                  <a:pt x="2870177" y="101060"/>
                  <a:pt x="3186684" y="0"/>
                </a:cubicBezTo>
                <a:cubicBezTo>
                  <a:pt x="3503191" y="-101060"/>
                  <a:pt x="3290334" y="10719"/>
                  <a:pt x="3350704" y="0"/>
                </a:cubicBezTo>
                <a:cubicBezTo>
                  <a:pt x="3411074" y="-10719"/>
                  <a:pt x="3715465" y="34962"/>
                  <a:pt x="3936492" y="0"/>
                </a:cubicBezTo>
                <a:cubicBezTo>
                  <a:pt x="4157519" y="-34962"/>
                  <a:pt x="4307285" y="83804"/>
                  <a:pt x="4662869" y="0"/>
                </a:cubicBezTo>
                <a:cubicBezTo>
                  <a:pt x="5018453" y="-83804"/>
                  <a:pt x="5081279" y="63288"/>
                  <a:pt x="5248656" y="0"/>
                </a:cubicBezTo>
                <a:cubicBezTo>
                  <a:pt x="5416033" y="-63288"/>
                  <a:pt x="5853451" y="91013"/>
                  <a:pt x="6115622" y="0"/>
                </a:cubicBezTo>
                <a:cubicBezTo>
                  <a:pt x="6377793" y="-91013"/>
                  <a:pt x="6428082" y="52560"/>
                  <a:pt x="6560820" y="0"/>
                </a:cubicBezTo>
                <a:cubicBezTo>
                  <a:pt x="6693558" y="-52560"/>
                  <a:pt x="6765996" y="22966"/>
                  <a:pt x="6865430" y="0"/>
                </a:cubicBezTo>
                <a:cubicBezTo>
                  <a:pt x="6964864" y="-22966"/>
                  <a:pt x="6984759" y="365"/>
                  <a:pt x="7029450" y="0"/>
                </a:cubicBezTo>
                <a:cubicBezTo>
                  <a:pt x="7074141" y="-365"/>
                  <a:pt x="7372727" y="44951"/>
                  <a:pt x="7474648" y="0"/>
                </a:cubicBezTo>
                <a:cubicBezTo>
                  <a:pt x="7576569" y="-44951"/>
                  <a:pt x="7712888" y="19821"/>
                  <a:pt x="7779258" y="0"/>
                </a:cubicBezTo>
                <a:cubicBezTo>
                  <a:pt x="7845628" y="-19821"/>
                  <a:pt x="8309016" y="72425"/>
                  <a:pt x="8646223" y="0"/>
                </a:cubicBezTo>
                <a:cubicBezTo>
                  <a:pt x="8983430" y="-72425"/>
                  <a:pt x="9147628" y="21599"/>
                  <a:pt x="9513189" y="0"/>
                </a:cubicBezTo>
                <a:cubicBezTo>
                  <a:pt x="9878750" y="-21599"/>
                  <a:pt x="9790913" y="6125"/>
                  <a:pt x="9958387" y="0"/>
                </a:cubicBezTo>
                <a:cubicBezTo>
                  <a:pt x="10125861" y="-6125"/>
                  <a:pt x="10451236" y="79981"/>
                  <a:pt x="10684764" y="0"/>
                </a:cubicBezTo>
                <a:cubicBezTo>
                  <a:pt x="10918292" y="-79981"/>
                  <a:pt x="10814800" y="19474"/>
                  <a:pt x="10848784" y="0"/>
                </a:cubicBezTo>
                <a:cubicBezTo>
                  <a:pt x="10882768" y="-19474"/>
                  <a:pt x="10962651" y="14462"/>
                  <a:pt x="11012805" y="0"/>
                </a:cubicBezTo>
                <a:cubicBezTo>
                  <a:pt x="11062959" y="-14462"/>
                  <a:pt x="11300153" y="52820"/>
                  <a:pt x="11458003" y="0"/>
                </a:cubicBezTo>
                <a:cubicBezTo>
                  <a:pt x="11615853" y="-52820"/>
                  <a:pt x="11584954" y="19375"/>
                  <a:pt x="11622024" y="0"/>
                </a:cubicBezTo>
                <a:cubicBezTo>
                  <a:pt x="11659094" y="-19375"/>
                  <a:pt x="12238528" y="46518"/>
                  <a:pt x="12488989" y="0"/>
                </a:cubicBezTo>
                <a:cubicBezTo>
                  <a:pt x="12739451" y="-46518"/>
                  <a:pt x="12716452" y="10419"/>
                  <a:pt x="12793599" y="0"/>
                </a:cubicBezTo>
                <a:cubicBezTo>
                  <a:pt x="12870746" y="-10419"/>
                  <a:pt x="13155339" y="27930"/>
                  <a:pt x="13379386" y="0"/>
                </a:cubicBezTo>
                <a:cubicBezTo>
                  <a:pt x="13603433" y="-27930"/>
                  <a:pt x="13870733" y="3116"/>
                  <a:pt x="14058900" y="0"/>
                </a:cubicBezTo>
                <a:cubicBezTo>
                  <a:pt x="14075453" y="131623"/>
                  <a:pt x="14049726" y="381014"/>
                  <a:pt x="14058900" y="560051"/>
                </a:cubicBezTo>
                <a:cubicBezTo>
                  <a:pt x="14068074" y="739088"/>
                  <a:pt x="14026878" y="961179"/>
                  <a:pt x="14058900" y="1103789"/>
                </a:cubicBezTo>
                <a:cubicBezTo>
                  <a:pt x="14090922" y="1246399"/>
                  <a:pt x="14041338" y="1417875"/>
                  <a:pt x="14058900" y="1631216"/>
                </a:cubicBezTo>
                <a:cubicBezTo>
                  <a:pt x="13708760" y="1642963"/>
                  <a:pt x="13622535" y="1554908"/>
                  <a:pt x="13332524" y="1631216"/>
                </a:cubicBezTo>
                <a:cubicBezTo>
                  <a:pt x="13042513" y="1707524"/>
                  <a:pt x="12804206" y="1611467"/>
                  <a:pt x="12606147" y="1631216"/>
                </a:cubicBezTo>
                <a:cubicBezTo>
                  <a:pt x="12408088" y="1650965"/>
                  <a:pt x="12058179" y="1572840"/>
                  <a:pt x="11879771" y="1631216"/>
                </a:cubicBezTo>
                <a:cubicBezTo>
                  <a:pt x="11701363" y="1689592"/>
                  <a:pt x="11488470" y="1561143"/>
                  <a:pt x="11153394" y="1631216"/>
                </a:cubicBezTo>
                <a:cubicBezTo>
                  <a:pt x="10818318" y="1701289"/>
                  <a:pt x="11039259" y="1616143"/>
                  <a:pt x="10989374" y="1631216"/>
                </a:cubicBezTo>
                <a:cubicBezTo>
                  <a:pt x="10939489" y="1646289"/>
                  <a:pt x="10355471" y="1539679"/>
                  <a:pt x="10122408" y="1631216"/>
                </a:cubicBezTo>
                <a:cubicBezTo>
                  <a:pt x="9889345" y="1722753"/>
                  <a:pt x="9992118" y="1627970"/>
                  <a:pt x="9958388" y="1631216"/>
                </a:cubicBezTo>
                <a:cubicBezTo>
                  <a:pt x="9924658" y="1634462"/>
                  <a:pt x="9397240" y="1561100"/>
                  <a:pt x="9232011" y="1631216"/>
                </a:cubicBezTo>
                <a:cubicBezTo>
                  <a:pt x="9066782" y="1701332"/>
                  <a:pt x="8949850" y="1604182"/>
                  <a:pt x="8786813" y="1631216"/>
                </a:cubicBezTo>
                <a:cubicBezTo>
                  <a:pt x="8623776" y="1658250"/>
                  <a:pt x="8670170" y="1627505"/>
                  <a:pt x="8622792" y="1631216"/>
                </a:cubicBezTo>
                <a:cubicBezTo>
                  <a:pt x="8575414" y="1634927"/>
                  <a:pt x="8134702" y="1621470"/>
                  <a:pt x="7896416" y="1631216"/>
                </a:cubicBezTo>
                <a:cubicBezTo>
                  <a:pt x="7658130" y="1640962"/>
                  <a:pt x="7780058" y="1618950"/>
                  <a:pt x="7732395" y="1631216"/>
                </a:cubicBezTo>
                <a:cubicBezTo>
                  <a:pt x="7684732" y="1643482"/>
                  <a:pt x="7300193" y="1551259"/>
                  <a:pt x="7006019" y="1631216"/>
                </a:cubicBezTo>
                <a:cubicBezTo>
                  <a:pt x="6711845" y="1711173"/>
                  <a:pt x="6556692" y="1569686"/>
                  <a:pt x="6420231" y="1631216"/>
                </a:cubicBezTo>
                <a:cubicBezTo>
                  <a:pt x="6283770" y="1692746"/>
                  <a:pt x="6017146" y="1582674"/>
                  <a:pt x="5834444" y="1631216"/>
                </a:cubicBezTo>
                <a:cubicBezTo>
                  <a:pt x="5651742" y="1679758"/>
                  <a:pt x="5436507" y="1565295"/>
                  <a:pt x="5248656" y="1631216"/>
                </a:cubicBezTo>
                <a:cubicBezTo>
                  <a:pt x="5060805" y="1697137"/>
                  <a:pt x="4683951" y="1549700"/>
                  <a:pt x="4381691" y="1631216"/>
                </a:cubicBezTo>
                <a:cubicBezTo>
                  <a:pt x="4079432" y="1712732"/>
                  <a:pt x="3878646" y="1528371"/>
                  <a:pt x="3514725" y="1631216"/>
                </a:cubicBezTo>
                <a:cubicBezTo>
                  <a:pt x="3150804" y="1734061"/>
                  <a:pt x="3050703" y="1625746"/>
                  <a:pt x="2647760" y="1631216"/>
                </a:cubicBezTo>
                <a:cubicBezTo>
                  <a:pt x="2244818" y="1636686"/>
                  <a:pt x="2384582" y="1628720"/>
                  <a:pt x="2202561" y="1631216"/>
                </a:cubicBezTo>
                <a:cubicBezTo>
                  <a:pt x="2020540" y="1633712"/>
                  <a:pt x="1889042" y="1624042"/>
                  <a:pt x="1616774" y="1631216"/>
                </a:cubicBezTo>
                <a:cubicBezTo>
                  <a:pt x="1344506" y="1638390"/>
                  <a:pt x="1107173" y="1604314"/>
                  <a:pt x="749808" y="1631216"/>
                </a:cubicBezTo>
                <a:cubicBezTo>
                  <a:pt x="392443" y="1658118"/>
                  <a:pt x="355442" y="1585252"/>
                  <a:pt x="0" y="1631216"/>
                </a:cubicBezTo>
                <a:cubicBezTo>
                  <a:pt x="-68413" y="1434639"/>
                  <a:pt x="10395" y="1267337"/>
                  <a:pt x="0" y="1054853"/>
                </a:cubicBezTo>
                <a:cubicBezTo>
                  <a:pt x="-10395" y="842369"/>
                  <a:pt x="2785" y="790891"/>
                  <a:pt x="0" y="543739"/>
                </a:cubicBezTo>
                <a:cubicBezTo>
                  <a:pt x="-2785" y="296587"/>
                  <a:pt x="37880" y="223156"/>
                  <a:pt x="0" y="0"/>
                </a:cubicBezTo>
                <a:close/>
              </a:path>
            </a:pathLst>
          </a:custGeom>
          <a:solidFill>
            <a:schemeClr val="accent6">
              <a:lumMod val="20000"/>
              <a:lumOff val="80000"/>
            </a:schemeClr>
          </a:solidFill>
          <a:ln w="38100">
            <a:solidFill>
              <a:schemeClr val="tx1"/>
            </a:solidFill>
            <a:extLst>
              <a:ext uri="{C807C97D-BFC1-408E-A445-0C87EB9F89A2}">
                <ask:lineSketchStyleProps xmlns:ask="http://schemas.microsoft.com/office/drawing/2018/sketchyshapes" sd="784857727">
                  <a:prstGeom prst="rect">
                    <a:avLst/>
                  </a:prstGeom>
                  <ask:type>
                    <ask:lineSketchScribble/>
                  </ask:type>
                </ask:lineSketchStyleProps>
              </a:ext>
            </a:extLst>
          </a:ln>
        </p:spPr>
        <p:txBody>
          <a:bodyPr wrap="square" rtlCol="0">
            <a:spAutoFit/>
          </a:bodyPr>
          <a:lstStyle/>
          <a:p>
            <a:pPr algn="just"/>
            <a:r>
              <a:rPr lang="en-VN" sz="5000" dirty="0">
                <a:latin typeface="UTM Avo" panose="02040603050506020204" pitchFamily="18"/>
              </a:rPr>
              <a:t>Chọn dấu câu(dấu chấm hoặc dấu chấm hỏi) phù hợp vào ô trống:</a:t>
            </a:r>
          </a:p>
        </p:txBody>
      </p:sp>
      <p:sp>
        <p:nvSpPr>
          <p:cNvPr id="5" name="TextBox 4">
            <a:extLst>
              <a:ext uri="{FF2B5EF4-FFF2-40B4-BE49-F238E27FC236}">
                <a16:creationId xmlns:a16="http://schemas.microsoft.com/office/drawing/2014/main" id="{F707D242-ADA0-A6A5-9E28-E514E80E81C8}"/>
              </a:ext>
            </a:extLst>
          </p:cNvPr>
          <p:cNvSpPr txBox="1"/>
          <p:nvPr/>
        </p:nvSpPr>
        <p:spPr>
          <a:xfrm>
            <a:off x="1752600" y="3683165"/>
            <a:ext cx="12058650" cy="1015663"/>
          </a:xfrm>
          <a:prstGeom prst="rect">
            <a:avLst/>
          </a:prstGeom>
          <a:noFill/>
        </p:spPr>
        <p:txBody>
          <a:bodyPr wrap="square" rtlCol="0">
            <a:spAutoFit/>
          </a:bodyPr>
          <a:lstStyle/>
          <a:p>
            <a:r>
              <a:rPr lang="en-VN" sz="6000" dirty="0">
                <a:latin typeface="UTM Avo" panose="02040603050506020204" pitchFamily="18"/>
              </a:rPr>
              <a:t>a) Vì sao gà trống thua</a:t>
            </a:r>
          </a:p>
        </p:txBody>
      </p:sp>
      <p:sp>
        <p:nvSpPr>
          <p:cNvPr id="7" name="TextBox 6">
            <a:extLst>
              <a:ext uri="{FF2B5EF4-FFF2-40B4-BE49-F238E27FC236}">
                <a16:creationId xmlns:a16="http://schemas.microsoft.com/office/drawing/2014/main" id="{9ADABF66-4739-BEB5-5AC8-4921BD6E7FC7}"/>
              </a:ext>
            </a:extLst>
          </p:cNvPr>
          <p:cNvSpPr txBox="1"/>
          <p:nvPr/>
        </p:nvSpPr>
        <p:spPr>
          <a:xfrm>
            <a:off x="1752600" y="4760851"/>
            <a:ext cx="14058900" cy="1015663"/>
          </a:xfrm>
          <a:prstGeom prst="rect">
            <a:avLst/>
          </a:prstGeom>
          <a:noFill/>
        </p:spPr>
        <p:txBody>
          <a:bodyPr wrap="square" rtlCol="0">
            <a:spAutoFit/>
          </a:bodyPr>
          <a:lstStyle/>
          <a:p>
            <a:r>
              <a:rPr lang="en-VN" sz="6000" dirty="0">
                <a:latin typeface="UTM Avo" panose="02040603050506020204" pitchFamily="18"/>
              </a:rPr>
              <a:t>b) Đến bây giờ, gà trống vẫn đỏ mặt</a:t>
            </a:r>
          </a:p>
        </p:txBody>
      </p:sp>
      <p:sp>
        <p:nvSpPr>
          <p:cNvPr id="8" name="TextBox 7">
            <a:extLst>
              <a:ext uri="{FF2B5EF4-FFF2-40B4-BE49-F238E27FC236}">
                <a16:creationId xmlns:a16="http://schemas.microsoft.com/office/drawing/2014/main" id="{649D303A-F1E0-A127-EAE4-A623F1413690}"/>
              </a:ext>
            </a:extLst>
          </p:cNvPr>
          <p:cNvSpPr txBox="1"/>
          <p:nvPr/>
        </p:nvSpPr>
        <p:spPr>
          <a:xfrm>
            <a:off x="10820400" y="3683165"/>
            <a:ext cx="1409700" cy="1015663"/>
          </a:xfrm>
          <a:prstGeom prst="rect">
            <a:avLst/>
          </a:prstGeom>
          <a:solidFill>
            <a:schemeClr val="accent2">
              <a:lumMod val="40000"/>
              <a:lumOff val="60000"/>
            </a:schemeClr>
          </a:solidFill>
        </p:spPr>
        <p:txBody>
          <a:bodyPr wrap="square" rtlCol="0">
            <a:spAutoFit/>
          </a:bodyPr>
          <a:lstStyle/>
          <a:p>
            <a:pPr algn="ctr"/>
            <a:r>
              <a:rPr lang="en-VN" sz="6000" dirty="0">
                <a:solidFill>
                  <a:srgbClr val="EA2626"/>
                </a:solidFill>
                <a:latin typeface="UTM Avo" panose="02040603050506020204" pitchFamily="18"/>
              </a:rPr>
              <a:t>…</a:t>
            </a:r>
          </a:p>
        </p:txBody>
      </p:sp>
      <p:sp>
        <p:nvSpPr>
          <p:cNvPr id="9" name="TextBox 8">
            <a:extLst>
              <a:ext uri="{FF2B5EF4-FFF2-40B4-BE49-F238E27FC236}">
                <a16:creationId xmlns:a16="http://schemas.microsoft.com/office/drawing/2014/main" id="{8FCD7403-50C3-6D59-00F1-C94B144741FC}"/>
              </a:ext>
            </a:extLst>
          </p:cNvPr>
          <p:cNvSpPr txBox="1"/>
          <p:nvPr/>
        </p:nvSpPr>
        <p:spPr>
          <a:xfrm>
            <a:off x="15844157" y="4760850"/>
            <a:ext cx="1409700" cy="1015663"/>
          </a:xfrm>
          <a:prstGeom prst="rect">
            <a:avLst/>
          </a:prstGeom>
          <a:solidFill>
            <a:schemeClr val="accent2">
              <a:lumMod val="40000"/>
              <a:lumOff val="60000"/>
            </a:schemeClr>
          </a:solidFill>
        </p:spPr>
        <p:txBody>
          <a:bodyPr wrap="square" rtlCol="0">
            <a:spAutoFit/>
          </a:bodyPr>
          <a:lstStyle/>
          <a:p>
            <a:pPr algn="ctr"/>
            <a:r>
              <a:rPr lang="en-VN" sz="6000" dirty="0">
                <a:solidFill>
                  <a:srgbClr val="EA2626"/>
                </a:solidFill>
                <a:latin typeface="UTM Avo" panose="02040603050506020204" pitchFamily="18"/>
              </a:rPr>
              <a:t>…</a:t>
            </a:r>
          </a:p>
        </p:txBody>
      </p:sp>
    </p:spTree>
    <p:extLst>
      <p:ext uri="{BB962C8B-B14F-4D97-AF65-F5344CB8AC3E}">
        <p14:creationId xmlns:p14="http://schemas.microsoft.com/office/powerpoint/2010/main" val="33037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9549F-54D7-F15E-770A-944E806BEEB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F56C333-FEF2-DCAB-FD65-BD4D60CDF7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63D59D32-828D-63BE-F843-96F868F80013}"/>
              </a:ext>
            </a:extLst>
          </p:cNvPr>
          <p:cNvSpPr/>
          <p:nvPr/>
        </p:nvSpPr>
        <p:spPr>
          <a:xfrm flipH="1">
            <a:off x="21771"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27">
            <a:extLst>
              <a:ext uri="{FF2B5EF4-FFF2-40B4-BE49-F238E27FC236}">
                <a16:creationId xmlns:a16="http://schemas.microsoft.com/office/drawing/2014/main" id="{069F387A-C780-0940-1794-6C7216982889}"/>
              </a:ext>
            </a:extLst>
          </p:cNvPr>
          <p:cNvSpPr/>
          <p:nvPr/>
        </p:nvSpPr>
        <p:spPr>
          <a:xfrm>
            <a:off x="11734800" y="6330043"/>
            <a:ext cx="3581400" cy="2781300"/>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dirty="0"/>
          </a:p>
        </p:txBody>
      </p:sp>
      <p:sp>
        <p:nvSpPr>
          <p:cNvPr id="3" name="TextBox 2">
            <a:extLst>
              <a:ext uri="{FF2B5EF4-FFF2-40B4-BE49-F238E27FC236}">
                <a16:creationId xmlns:a16="http://schemas.microsoft.com/office/drawing/2014/main" id="{DE056ABF-6BB7-A0D0-8635-AFC6751D0A1F}"/>
              </a:ext>
            </a:extLst>
          </p:cNvPr>
          <p:cNvSpPr txBox="1"/>
          <p:nvPr/>
        </p:nvSpPr>
        <p:spPr>
          <a:xfrm>
            <a:off x="1752600" y="1743356"/>
            <a:ext cx="14058900" cy="1631216"/>
          </a:xfrm>
          <a:custGeom>
            <a:avLst/>
            <a:gdLst>
              <a:gd name="connsiteX0" fmla="*/ 0 w 14058900"/>
              <a:gd name="connsiteY0" fmla="*/ 0 h 1631216"/>
              <a:gd name="connsiteX1" fmla="*/ 726377 w 14058900"/>
              <a:gd name="connsiteY1" fmla="*/ 0 h 1631216"/>
              <a:gd name="connsiteX2" fmla="*/ 1171575 w 14058900"/>
              <a:gd name="connsiteY2" fmla="*/ 0 h 1631216"/>
              <a:gd name="connsiteX3" fmla="*/ 2038540 w 14058900"/>
              <a:gd name="connsiteY3" fmla="*/ 0 h 1631216"/>
              <a:gd name="connsiteX4" fmla="*/ 2624328 w 14058900"/>
              <a:gd name="connsiteY4" fmla="*/ 0 h 1631216"/>
              <a:gd name="connsiteX5" fmla="*/ 3350704 w 14058900"/>
              <a:gd name="connsiteY5" fmla="*/ 0 h 1631216"/>
              <a:gd name="connsiteX6" fmla="*/ 4077081 w 14058900"/>
              <a:gd name="connsiteY6" fmla="*/ 0 h 1631216"/>
              <a:gd name="connsiteX7" fmla="*/ 4241102 w 14058900"/>
              <a:gd name="connsiteY7" fmla="*/ 0 h 1631216"/>
              <a:gd name="connsiteX8" fmla="*/ 4405122 w 14058900"/>
              <a:gd name="connsiteY8" fmla="*/ 0 h 1631216"/>
              <a:gd name="connsiteX9" fmla="*/ 5272087 w 14058900"/>
              <a:gd name="connsiteY9" fmla="*/ 0 h 1631216"/>
              <a:gd name="connsiteX10" fmla="*/ 5857875 w 14058900"/>
              <a:gd name="connsiteY10" fmla="*/ 0 h 1631216"/>
              <a:gd name="connsiteX11" fmla="*/ 6162484 w 14058900"/>
              <a:gd name="connsiteY11" fmla="*/ 0 h 1631216"/>
              <a:gd name="connsiteX12" fmla="*/ 7029450 w 14058900"/>
              <a:gd name="connsiteY12" fmla="*/ 0 h 1631216"/>
              <a:gd name="connsiteX13" fmla="*/ 7474648 w 14058900"/>
              <a:gd name="connsiteY13" fmla="*/ 0 h 1631216"/>
              <a:gd name="connsiteX14" fmla="*/ 7779258 w 14058900"/>
              <a:gd name="connsiteY14" fmla="*/ 0 h 1631216"/>
              <a:gd name="connsiteX15" fmla="*/ 8646223 w 14058900"/>
              <a:gd name="connsiteY15" fmla="*/ 0 h 1631216"/>
              <a:gd name="connsiteX16" fmla="*/ 8810244 w 14058900"/>
              <a:gd name="connsiteY16" fmla="*/ 0 h 1631216"/>
              <a:gd name="connsiteX17" fmla="*/ 9396031 w 14058900"/>
              <a:gd name="connsiteY17" fmla="*/ 0 h 1631216"/>
              <a:gd name="connsiteX18" fmla="*/ 9700641 w 14058900"/>
              <a:gd name="connsiteY18" fmla="*/ 0 h 1631216"/>
              <a:gd name="connsiteX19" fmla="*/ 10427017 w 14058900"/>
              <a:gd name="connsiteY19" fmla="*/ 0 h 1631216"/>
              <a:gd name="connsiteX20" fmla="*/ 10591038 w 14058900"/>
              <a:gd name="connsiteY20" fmla="*/ 0 h 1631216"/>
              <a:gd name="connsiteX21" fmla="*/ 10895647 w 14058900"/>
              <a:gd name="connsiteY21" fmla="*/ 0 h 1631216"/>
              <a:gd name="connsiteX22" fmla="*/ 11762613 w 14058900"/>
              <a:gd name="connsiteY22" fmla="*/ 0 h 1631216"/>
              <a:gd name="connsiteX23" fmla="*/ 12348400 w 14058900"/>
              <a:gd name="connsiteY23" fmla="*/ 0 h 1631216"/>
              <a:gd name="connsiteX24" fmla="*/ 13215366 w 14058900"/>
              <a:gd name="connsiteY24" fmla="*/ 0 h 1631216"/>
              <a:gd name="connsiteX25" fmla="*/ 14058900 w 14058900"/>
              <a:gd name="connsiteY25" fmla="*/ 0 h 1631216"/>
              <a:gd name="connsiteX26" fmla="*/ 14058900 w 14058900"/>
              <a:gd name="connsiteY26" fmla="*/ 527427 h 1631216"/>
              <a:gd name="connsiteX27" fmla="*/ 14058900 w 14058900"/>
              <a:gd name="connsiteY27" fmla="*/ 1038541 h 1631216"/>
              <a:gd name="connsiteX28" fmla="*/ 14058900 w 14058900"/>
              <a:gd name="connsiteY28" fmla="*/ 1631216 h 1631216"/>
              <a:gd name="connsiteX29" fmla="*/ 13754291 w 14058900"/>
              <a:gd name="connsiteY29" fmla="*/ 1631216 h 1631216"/>
              <a:gd name="connsiteX30" fmla="*/ 13168503 w 14058900"/>
              <a:gd name="connsiteY30" fmla="*/ 1631216 h 1631216"/>
              <a:gd name="connsiteX31" fmla="*/ 12301538 w 14058900"/>
              <a:gd name="connsiteY31" fmla="*/ 1631216 h 1631216"/>
              <a:gd name="connsiteX32" fmla="*/ 12137517 w 14058900"/>
              <a:gd name="connsiteY32" fmla="*/ 1631216 h 1631216"/>
              <a:gd name="connsiteX33" fmla="*/ 11692319 w 14058900"/>
              <a:gd name="connsiteY33" fmla="*/ 1631216 h 1631216"/>
              <a:gd name="connsiteX34" fmla="*/ 11106531 w 14058900"/>
              <a:gd name="connsiteY34" fmla="*/ 1631216 h 1631216"/>
              <a:gd name="connsiteX35" fmla="*/ 10520744 w 14058900"/>
              <a:gd name="connsiteY35" fmla="*/ 1631216 h 1631216"/>
              <a:gd name="connsiteX36" fmla="*/ 10075545 w 14058900"/>
              <a:gd name="connsiteY36" fmla="*/ 1631216 h 1631216"/>
              <a:gd name="connsiteX37" fmla="*/ 9349169 w 14058900"/>
              <a:gd name="connsiteY37" fmla="*/ 1631216 h 1631216"/>
              <a:gd name="connsiteX38" fmla="*/ 8763381 w 14058900"/>
              <a:gd name="connsiteY38" fmla="*/ 1631216 h 1631216"/>
              <a:gd name="connsiteX39" fmla="*/ 8177594 w 14058900"/>
              <a:gd name="connsiteY39" fmla="*/ 1631216 h 1631216"/>
              <a:gd name="connsiteX40" fmla="*/ 7732395 w 14058900"/>
              <a:gd name="connsiteY40" fmla="*/ 1631216 h 1631216"/>
              <a:gd name="connsiteX41" fmla="*/ 6865429 w 14058900"/>
              <a:gd name="connsiteY41" fmla="*/ 1631216 h 1631216"/>
              <a:gd name="connsiteX42" fmla="*/ 6279642 w 14058900"/>
              <a:gd name="connsiteY42" fmla="*/ 1631216 h 1631216"/>
              <a:gd name="connsiteX43" fmla="*/ 6115621 w 14058900"/>
              <a:gd name="connsiteY43" fmla="*/ 1631216 h 1631216"/>
              <a:gd name="connsiteX44" fmla="*/ 5670423 w 14058900"/>
              <a:gd name="connsiteY44" fmla="*/ 1631216 h 1631216"/>
              <a:gd name="connsiteX45" fmla="*/ 5084636 w 14058900"/>
              <a:gd name="connsiteY45" fmla="*/ 1631216 h 1631216"/>
              <a:gd name="connsiteX46" fmla="*/ 4639437 w 14058900"/>
              <a:gd name="connsiteY46" fmla="*/ 1631216 h 1631216"/>
              <a:gd name="connsiteX47" fmla="*/ 4475417 w 14058900"/>
              <a:gd name="connsiteY47" fmla="*/ 1631216 h 1631216"/>
              <a:gd name="connsiteX48" fmla="*/ 3608451 w 14058900"/>
              <a:gd name="connsiteY48" fmla="*/ 1631216 h 1631216"/>
              <a:gd name="connsiteX49" fmla="*/ 2882075 w 14058900"/>
              <a:gd name="connsiteY49" fmla="*/ 1631216 h 1631216"/>
              <a:gd name="connsiteX50" fmla="*/ 2577465 w 14058900"/>
              <a:gd name="connsiteY50" fmla="*/ 1631216 h 1631216"/>
              <a:gd name="connsiteX51" fmla="*/ 2272856 w 14058900"/>
              <a:gd name="connsiteY51" fmla="*/ 1631216 h 1631216"/>
              <a:gd name="connsiteX52" fmla="*/ 1827657 w 14058900"/>
              <a:gd name="connsiteY52" fmla="*/ 1631216 h 1631216"/>
              <a:gd name="connsiteX53" fmla="*/ 1101281 w 14058900"/>
              <a:gd name="connsiteY53" fmla="*/ 1631216 h 1631216"/>
              <a:gd name="connsiteX54" fmla="*/ 0 w 14058900"/>
              <a:gd name="connsiteY54" fmla="*/ 1631216 h 1631216"/>
              <a:gd name="connsiteX55" fmla="*/ 0 w 14058900"/>
              <a:gd name="connsiteY55" fmla="*/ 1136414 h 1631216"/>
              <a:gd name="connsiteX56" fmla="*/ 0 w 14058900"/>
              <a:gd name="connsiteY56" fmla="*/ 608987 h 1631216"/>
              <a:gd name="connsiteX57" fmla="*/ 0 w 14058900"/>
              <a:gd name="connsiteY57" fmla="*/ 0 h 16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058900" h="1631216" fill="none" extrusionOk="0">
                <a:moveTo>
                  <a:pt x="0" y="0"/>
                </a:moveTo>
                <a:cubicBezTo>
                  <a:pt x="269083" y="-24626"/>
                  <a:pt x="573411" y="44372"/>
                  <a:pt x="726377" y="0"/>
                </a:cubicBezTo>
                <a:cubicBezTo>
                  <a:pt x="879343" y="-44372"/>
                  <a:pt x="1032305" y="17357"/>
                  <a:pt x="1171575" y="0"/>
                </a:cubicBezTo>
                <a:cubicBezTo>
                  <a:pt x="1310845" y="-17357"/>
                  <a:pt x="1623663" y="48826"/>
                  <a:pt x="2038540" y="0"/>
                </a:cubicBezTo>
                <a:cubicBezTo>
                  <a:pt x="2453418" y="-48826"/>
                  <a:pt x="2455145" y="49852"/>
                  <a:pt x="2624328" y="0"/>
                </a:cubicBezTo>
                <a:cubicBezTo>
                  <a:pt x="2793511" y="-49852"/>
                  <a:pt x="3105488" y="7238"/>
                  <a:pt x="3350704" y="0"/>
                </a:cubicBezTo>
                <a:cubicBezTo>
                  <a:pt x="3595920" y="-7238"/>
                  <a:pt x="3766111" y="69144"/>
                  <a:pt x="4077081" y="0"/>
                </a:cubicBezTo>
                <a:cubicBezTo>
                  <a:pt x="4388051" y="-69144"/>
                  <a:pt x="4183866" y="14131"/>
                  <a:pt x="4241102" y="0"/>
                </a:cubicBezTo>
                <a:cubicBezTo>
                  <a:pt x="4298338" y="-14131"/>
                  <a:pt x="4348567" y="4940"/>
                  <a:pt x="4405122" y="0"/>
                </a:cubicBezTo>
                <a:cubicBezTo>
                  <a:pt x="4461677" y="-4940"/>
                  <a:pt x="4992492" y="15704"/>
                  <a:pt x="5272087" y="0"/>
                </a:cubicBezTo>
                <a:cubicBezTo>
                  <a:pt x="5551682" y="-15704"/>
                  <a:pt x="5593867" y="17810"/>
                  <a:pt x="5857875" y="0"/>
                </a:cubicBezTo>
                <a:cubicBezTo>
                  <a:pt x="6121883" y="-17810"/>
                  <a:pt x="6098947" y="33635"/>
                  <a:pt x="6162484" y="0"/>
                </a:cubicBezTo>
                <a:cubicBezTo>
                  <a:pt x="6226021" y="-33635"/>
                  <a:pt x="6767400" y="85161"/>
                  <a:pt x="7029450" y="0"/>
                </a:cubicBezTo>
                <a:cubicBezTo>
                  <a:pt x="7291500" y="-85161"/>
                  <a:pt x="7376293" y="1102"/>
                  <a:pt x="7474648" y="0"/>
                </a:cubicBezTo>
                <a:cubicBezTo>
                  <a:pt x="7573003" y="-1102"/>
                  <a:pt x="7630759" y="29546"/>
                  <a:pt x="7779258" y="0"/>
                </a:cubicBezTo>
                <a:cubicBezTo>
                  <a:pt x="7927757" y="-29546"/>
                  <a:pt x="8270226" y="24907"/>
                  <a:pt x="8646223" y="0"/>
                </a:cubicBezTo>
                <a:cubicBezTo>
                  <a:pt x="9022221" y="-24907"/>
                  <a:pt x="8747100" y="17296"/>
                  <a:pt x="8810244" y="0"/>
                </a:cubicBezTo>
                <a:cubicBezTo>
                  <a:pt x="8873388" y="-17296"/>
                  <a:pt x="9217835" y="23979"/>
                  <a:pt x="9396031" y="0"/>
                </a:cubicBezTo>
                <a:cubicBezTo>
                  <a:pt x="9574227" y="-23979"/>
                  <a:pt x="9602394" y="753"/>
                  <a:pt x="9700641" y="0"/>
                </a:cubicBezTo>
                <a:cubicBezTo>
                  <a:pt x="9798888" y="-753"/>
                  <a:pt x="10097282" y="19739"/>
                  <a:pt x="10427017" y="0"/>
                </a:cubicBezTo>
                <a:cubicBezTo>
                  <a:pt x="10756752" y="-19739"/>
                  <a:pt x="10536675" y="667"/>
                  <a:pt x="10591038" y="0"/>
                </a:cubicBezTo>
                <a:cubicBezTo>
                  <a:pt x="10645401" y="-667"/>
                  <a:pt x="10759650" y="36066"/>
                  <a:pt x="10895647" y="0"/>
                </a:cubicBezTo>
                <a:cubicBezTo>
                  <a:pt x="11031644" y="-36066"/>
                  <a:pt x="11589159" y="11835"/>
                  <a:pt x="11762613" y="0"/>
                </a:cubicBezTo>
                <a:cubicBezTo>
                  <a:pt x="11936067" y="-11835"/>
                  <a:pt x="12192413" y="35967"/>
                  <a:pt x="12348400" y="0"/>
                </a:cubicBezTo>
                <a:cubicBezTo>
                  <a:pt x="12504387" y="-35967"/>
                  <a:pt x="12837894" y="54167"/>
                  <a:pt x="13215366" y="0"/>
                </a:cubicBezTo>
                <a:cubicBezTo>
                  <a:pt x="13592838" y="-54167"/>
                  <a:pt x="13720316" y="83342"/>
                  <a:pt x="14058900" y="0"/>
                </a:cubicBezTo>
                <a:cubicBezTo>
                  <a:pt x="14116975" y="134026"/>
                  <a:pt x="14053917" y="320376"/>
                  <a:pt x="14058900" y="527427"/>
                </a:cubicBezTo>
                <a:cubicBezTo>
                  <a:pt x="14063883" y="734478"/>
                  <a:pt x="14039514" y="791100"/>
                  <a:pt x="14058900" y="1038541"/>
                </a:cubicBezTo>
                <a:cubicBezTo>
                  <a:pt x="14078286" y="1285982"/>
                  <a:pt x="14054627" y="1462603"/>
                  <a:pt x="14058900" y="1631216"/>
                </a:cubicBezTo>
                <a:cubicBezTo>
                  <a:pt x="13970361" y="1635740"/>
                  <a:pt x="13832102" y="1605868"/>
                  <a:pt x="13754291" y="1631216"/>
                </a:cubicBezTo>
                <a:cubicBezTo>
                  <a:pt x="13676480" y="1656564"/>
                  <a:pt x="13289106" y="1571820"/>
                  <a:pt x="13168503" y="1631216"/>
                </a:cubicBezTo>
                <a:cubicBezTo>
                  <a:pt x="13047900" y="1690612"/>
                  <a:pt x="12594392" y="1610391"/>
                  <a:pt x="12301538" y="1631216"/>
                </a:cubicBezTo>
                <a:cubicBezTo>
                  <a:pt x="12008684" y="1652041"/>
                  <a:pt x="12188015" y="1613250"/>
                  <a:pt x="12137517" y="1631216"/>
                </a:cubicBezTo>
                <a:cubicBezTo>
                  <a:pt x="12087019" y="1649182"/>
                  <a:pt x="11849634" y="1585292"/>
                  <a:pt x="11692319" y="1631216"/>
                </a:cubicBezTo>
                <a:cubicBezTo>
                  <a:pt x="11535004" y="1677140"/>
                  <a:pt x="11269614" y="1582956"/>
                  <a:pt x="11106531" y="1631216"/>
                </a:cubicBezTo>
                <a:cubicBezTo>
                  <a:pt x="10943448" y="1679476"/>
                  <a:pt x="10736336" y="1587761"/>
                  <a:pt x="10520744" y="1631216"/>
                </a:cubicBezTo>
                <a:cubicBezTo>
                  <a:pt x="10305152" y="1674671"/>
                  <a:pt x="10296477" y="1590013"/>
                  <a:pt x="10075545" y="1631216"/>
                </a:cubicBezTo>
                <a:cubicBezTo>
                  <a:pt x="9854613" y="1672419"/>
                  <a:pt x="9631768" y="1580253"/>
                  <a:pt x="9349169" y="1631216"/>
                </a:cubicBezTo>
                <a:cubicBezTo>
                  <a:pt x="9066570" y="1682179"/>
                  <a:pt x="9053397" y="1608813"/>
                  <a:pt x="8763381" y="1631216"/>
                </a:cubicBezTo>
                <a:cubicBezTo>
                  <a:pt x="8473365" y="1653619"/>
                  <a:pt x="8417655" y="1584626"/>
                  <a:pt x="8177594" y="1631216"/>
                </a:cubicBezTo>
                <a:cubicBezTo>
                  <a:pt x="7937533" y="1677806"/>
                  <a:pt x="7870636" y="1627883"/>
                  <a:pt x="7732395" y="1631216"/>
                </a:cubicBezTo>
                <a:cubicBezTo>
                  <a:pt x="7594154" y="1634549"/>
                  <a:pt x="7230800" y="1549150"/>
                  <a:pt x="6865429" y="1631216"/>
                </a:cubicBezTo>
                <a:cubicBezTo>
                  <a:pt x="6500058" y="1713282"/>
                  <a:pt x="6550930" y="1594132"/>
                  <a:pt x="6279642" y="1631216"/>
                </a:cubicBezTo>
                <a:cubicBezTo>
                  <a:pt x="6008354" y="1668300"/>
                  <a:pt x="6180682" y="1612113"/>
                  <a:pt x="6115621" y="1631216"/>
                </a:cubicBezTo>
                <a:cubicBezTo>
                  <a:pt x="6050560" y="1650319"/>
                  <a:pt x="5873525" y="1580828"/>
                  <a:pt x="5670423" y="1631216"/>
                </a:cubicBezTo>
                <a:cubicBezTo>
                  <a:pt x="5467321" y="1681604"/>
                  <a:pt x="5349344" y="1585223"/>
                  <a:pt x="5084636" y="1631216"/>
                </a:cubicBezTo>
                <a:cubicBezTo>
                  <a:pt x="4819928" y="1677209"/>
                  <a:pt x="4755513" y="1604060"/>
                  <a:pt x="4639437" y="1631216"/>
                </a:cubicBezTo>
                <a:cubicBezTo>
                  <a:pt x="4523361" y="1658372"/>
                  <a:pt x="4529883" y="1617495"/>
                  <a:pt x="4475417" y="1631216"/>
                </a:cubicBezTo>
                <a:cubicBezTo>
                  <a:pt x="4420951" y="1644937"/>
                  <a:pt x="3862931" y="1575529"/>
                  <a:pt x="3608451" y="1631216"/>
                </a:cubicBezTo>
                <a:cubicBezTo>
                  <a:pt x="3353971" y="1686903"/>
                  <a:pt x="3060753" y="1571711"/>
                  <a:pt x="2882075" y="1631216"/>
                </a:cubicBezTo>
                <a:cubicBezTo>
                  <a:pt x="2703397" y="1690721"/>
                  <a:pt x="2673547" y="1597167"/>
                  <a:pt x="2577465" y="1631216"/>
                </a:cubicBezTo>
                <a:cubicBezTo>
                  <a:pt x="2481383" y="1665265"/>
                  <a:pt x="2422722" y="1625486"/>
                  <a:pt x="2272856" y="1631216"/>
                </a:cubicBezTo>
                <a:cubicBezTo>
                  <a:pt x="2122990" y="1636946"/>
                  <a:pt x="1969342" y="1581809"/>
                  <a:pt x="1827657" y="1631216"/>
                </a:cubicBezTo>
                <a:cubicBezTo>
                  <a:pt x="1685972" y="1680623"/>
                  <a:pt x="1310493" y="1554183"/>
                  <a:pt x="1101281" y="1631216"/>
                </a:cubicBezTo>
                <a:cubicBezTo>
                  <a:pt x="892069" y="1708249"/>
                  <a:pt x="536229" y="1593904"/>
                  <a:pt x="0" y="1631216"/>
                </a:cubicBezTo>
                <a:cubicBezTo>
                  <a:pt x="-18855" y="1496557"/>
                  <a:pt x="41408" y="1305189"/>
                  <a:pt x="0" y="1136414"/>
                </a:cubicBezTo>
                <a:cubicBezTo>
                  <a:pt x="-41408" y="967639"/>
                  <a:pt x="54854" y="734155"/>
                  <a:pt x="0" y="608987"/>
                </a:cubicBezTo>
                <a:cubicBezTo>
                  <a:pt x="-54854" y="483819"/>
                  <a:pt x="62548" y="243525"/>
                  <a:pt x="0" y="0"/>
                </a:cubicBezTo>
                <a:close/>
              </a:path>
              <a:path w="14058900" h="1631216" stroke="0" extrusionOk="0">
                <a:moveTo>
                  <a:pt x="0" y="0"/>
                </a:moveTo>
                <a:cubicBezTo>
                  <a:pt x="155418" y="-49052"/>
                  <a:pt x="321993" y="15306"/>
                  <a:pt x="585788" y="0"/>
                </a:cubicBezTo>
                <a:cubicBezTo>
                  <a:pt x="849583" y="-15306"/>
                  <a:pt x="1178780" y="11868"/>
                  <a:pt x="1452753" y="0"/>
                </a:cubicBezTo>
                <a:cubicBezTo>
                  <a:pt x="1726726" y="-11868"/>
                  <a:pt x="1970300" y="48227"/>
                  <a:pt x="2319718" y="0"/>
                </a:cubicBezTo>
                <a:cubicBezTo>
                  <a:pt x="2669137" y="-48227"/>
                  <a:pt x="2870177" y="101060"/>
                  <a:pt x="3186684" y="0"/>
                </a:cubicBezTo>
                <a:cubicBezTo>
                  <a:pt x="3503191" y="-101060"/>
                  <a:pt x="3290334" y="10719"/>
                  <a:pt x="3350704" y="0"/>
                </a:cubicBezTo>
                <a:cubicBezTo>
                  <a:pt x="3411074" y="-10719"/>
                  <a:pt x="3715465" y="34962"/>
                  <a:pt x="3936492" y="0"/>
                </a:cubicBezTo>
                <a:cubicBezTo>
                  <a:pt x="4157519" y="-34962"/>
                  <a:pt x="4307285" y="83804"/>
                  <a:pt x="4662869" y="0"/>
                </a:cubicBezTo>
                <a:cubicBezTo>
                  <a:pt x="5018453" y="-83804"/>
                  <a:pt x="5081279" y="63288"/>
                  <a:pt x="5248656" y="0"/>
                </a:cubicBezTo>
                <a:cubicBezTo>
                  <a:pt x="5416033" y="-63288"/>
                  <a:pt x="5853451" y="91013"/>
                  <a:pt x="6115622" y="0"/>
                </a:cubicBezTo>
                <a:cubicBezTo>
                  <a:pt x="6377793" y="-91013"/>
                  <a:pt x="6428082" y="52560"/>
                  <a:pt x="6560820" y="0"/>
                </a:cubicBezTo>
                <a:cubicBezTo>
                  <a:pt x="6693558" y="-52560"/>
                  <a:pt x="6765996" y="22966"/>
                  <a:pt x="6865430" y="0"/>
                </a:cubicBezTo>
                <a:cubicBezTo>
                  <a:pt x="6964864" y="-22966"/>
                  <a:pt x="6984759" y="365"/>
                  <a:pt x="7029450" y="0"/>
                </a:cubicBezTo>
                <a:cubicBezTo>
                  <a:pt x="7074141" y="-365"/>
                  <a:pt x="7372727" y="44951"/>
                  <a:pt x="7474648" y="0"/>
                </a:cubicBezTo>
                <a:cubicBezTo>
                  <a:pt x="7576569" y="-44951"/>
                  <a:pt x="7712888" y="19821"/>
                  <a:pt x="7779258" y="0"/>
                </a:cubicBezTo>
                <a:cubicBezTo>
                  <a:pt x="7845628" y="-19821"/>
                  <a:pt x="8309016" y="72425"/>
                  <a:pt x="8646223" y="0"/>
                </a:cubicBezTo>
                <a:cubicBezTo>
                  <a:pt x="8983430" y="-72425"/>
                  <a:pt x="9147628" y="21599"/>
                  <a:pt x="9513189" y="0"/>
                </a:cubicBezTo>
                <a:cubicBezTo>
                  <a:pt x="9878750" y="-21599"/>
                  <a:pt x="9790913" y="6125"/>
                  <a:pt x="9958387" y="0"/>
                </a:cubicBezTo>
                <a:cubicBezTo>
                  <a:pt x="10125861" y="-6125"/>
                  <a:pt x="10451236" y="79981"/>
                  <a:pt x="10684764" y="0"/>
                </a:cubicBezTo>
                <a:cubicBezTo>
                  <a:pt x="10918292" y="-79981"/>
                  <a:pt x="10814800" y="19474"/>
                  <a:pt x="10848784" y="0"/>
                </a:cubicBezTo>
                <a:cubicBezTo>
                  <a:pt x="10882768" y="-19474"/>
                  <a:pt x="10962651" y="14462"/>
                  <a:pt x="11012805" y="0"/>
                </a:cubicBezTo>
                <a:cubicBezTo>
                  <a:pt x="11062959" y="-14462"/>
                  <a:pt x="11300153" y="52820"/>
                  <a:pt x="11458003" y="0"/>
                </a:cubicBezTo>
                <a:cubicBezTo>
                  <a:pt x="11615853" y="-52820"/>
                  <a:pt x="11584954" y="19375"/>
                  <a:pt x="11622024" y="0"/>
                </a:cubicBezTo>
                <a:cubicBezTo>
                  <a:pt x="11659094" y="-19375"/>
                  <a:pt x="12238528" y="46518"/>
                  <a:pt x="12488989" y="0"/>
                </a:cubicBezTo>
                <a:cubicBezTo>
                  <a:pt x="12739451" y="-46518"/>
                  <a:pt x="12716452" y="10419"/>
                  <a:pt x="12793599" y="0"/>
                </a:cubicBezTo>
                <a:cubicBezTo>
                  <a:pt x="12870746" y="-10419"/>
                  <a:pt x="13155339" y="27930"/>
                  <a:pt x="13379386" y="0"/>
                </a:cubicBezTo>
                <a:cubicBezTo>
                  <a:pt x="13603433" y="-27930"/>
                  <a:pt x="13870733" y="3116"/>
                  <a:pt x="14058900" y="0"/>
                </a:cubicBezTo>
                <a:cubicBezTo>
                  <a:pt x="14075453" y="131623"/>
                  <a:pt x="14049726" y="381014"/>
                  <a:pt x="14058900" y="560051"/>
                </a:cubicBezTo>
                <a:cubicBezTo>
                  <a:pt x="14068074" y="739088"/>
                  <a:pt x="14026878" y="961179"/>
                  <a:pt x="14058900" y="1103789"/>
                </a:cubicBezTo>
                <a:cubicBezTo>
                  <a:pt x="14090922" y="1246399"/>
                  <a:pt x="14041338" y="1417875"/>
                  <a:pt x="14058900" y="1631216"/>
                </a:cubicBezTo>
                <a:cubicBezTo>
                  <a:pt x="13708760" y="1642963"/>
                  <a:pt x="13622535" y="1554908"/>
                  <a:pt x="13332524" y="1631216"/>
                </a:cubicBezTo>
                <a:cubicBezTo>
                  <a:pt x="13042513" y="1707524"/>
                  <a:pt x="12804206" y="1611467"/>
                  <a:pt x="12606147" y="1631216"/>
                </a:cubicBezTo>
                <a:cubicBezTo>
                  <a:pt x="12408088" y="1650965"/>
                  <a:pt x="12058179" y="1572840"/>
                  <a:pt x="11879771" y="1631216"/>
                </a:cubicBezTo>
                <a:cubicBezTo>
                  <a:pt x="11701363" y="1689592"/>
                  <a:pt x="11488470" y="1561143"/>
                  <a:pt x="11153394" y="1631216"/>
                </a:cubicBezTo>
                <a:cubicBezTo>
                  <a:pt x="10818318" y="1701289"/>
                  <a:pt x="11039259" y="1616143"/>
                  <a:pt x="10989374" y="1631216"/>
                </a:cubicBezTo>
                <a:cubicBezTo>
                  <a:pt x="10939489" y="1646289"/>
                  <a:pt x="10355471" y="1539679"/>
                  <a:pt x="10122408" y="1631216"/>
                </a:cubicBezTo>
                <a:cubicBezTo>
                  <a:pt x="9889345" y="1722753"/>
                  <a:pt x="9992118" y="1627970"/>
                  <a:pt x="9958388" y="1631216"/>
                </a:cubicBezTo>
                <a:cubicBezTo>
                  <a:pt x="9924658" y="1634462"/>
                  <a:pt x="9397240" y="1561100"/>
                  <a:pt x="9232011" y="1631216"/>
                </a:cubicBezTo>
                <a:cubicBezTo>
                  <a:pt x="9066782" y="1701332"/>
                  <a:pt x="8949850" y="1604182"/>
                  <a:pt x="8786813" y="1631216"/>
                </a:cubicBezTo>
                <a:cubicBezTo>
                  <a:pt x="8623776" y="1658250"/>
                  <a:pt x="8670170" y="1627505"/>
                  <a:pt x="8622792" y="1631216"/>
                </a:cubicBezTo>
                <a:cubicBezTo>
                  <a:pt x="8575414" y="1634927"/>
                  <a:pt x="8134702" y="1621470"/>
                  <a:pt x="7896416" y="1631216"/>
                </a:cubicBezTo>
                <a:cubicBezTo>
                  <a:pt x="7658130" y="1640962"/>
                  <a:pt x="7780058" y="1618950"/>
                  <a:pt x="7732395" y="1631216"/>
                </a:cubicBezTo>
                <a:cubicBezTo>
                  <a:pt x="7684732" y="1643482"/>
                  <a:pt x="7300193" y="1551259"/>
                  <a:pt x="7006019" y="1631216"/>
                </a:cubicBezTo>
                <a:cubicBezTo>
                  <a:pt x="6711845" y="1711173"/>
                  <a:pt x="6556692" y="1569686"/>
                  <a:pt x="6420231" y="1631216"/>
                </a:cubicBezTo>
                <a:cubicBezTo>
                  <a:pt x="6283770" y="1692746"/>
                  <a:pt x="6017146" y="1582674"/>
                  <a:pt x="5834444" y="1631216"/>
                </a:cubicBezTo>
                <a:cubicBezTo>
                  <a:pt x="5651742" y="1679758"/>
                  <a:pt x="5436507" y="1565295"/>
                  <a:pt x="5248656" y="1631216"/>
                </a:cubicBezTo>
                <a:cubicBezTo>
                  <a:pt x="5060805" y="1697137"/>
                  <a:pt x="4683951" y="1549700"/>
                  <a:pt x="4381691" y="1631216"/>
                </a:cubicBezTo>
                <a:cubicBezTo>
                  <a:pt x="4079432" y="1712732"/>
                  <a:pt x="3878646" y="1528371"/>
                  <a:pt x="3514725" y="1631216"/>
                </a:cubicBezTo>
                <a:cubicBezTo>
                  <a:pt x="3150804" y="1734061"/>
                  <a:pt x="3050703" y="1625746"/>
                  <a:pt x="2647760" y="1631216"/>
                </a:cubicBezTo>
                <a:cubicBezTo>
                  <a:pt x="2244818" y="1636686"/>
                  <a:pt x="2384582" y="1628720"/>
                  <a:pt x="2202561" y="1631216"/>
                </a:cubicBezTo>
                <a:cubicBezTo>
                  <a:pt x="2020540" y="1633712"/>
                  <a:pt x="1889042" y="1624042"/>
                  <a:pt x="1616774" y="1631216"/>
                </a:cubicBezTo>
                <a:cubicBezTo>
                  <a:pt x="1344506" y="1638390"/>
                  <a:pt x="1107173" y="1604314"/>
                  <a:pt x="749808" y="1631216"/>
                </a:cubicBezTo>
                <a:cubicBezTo>
                  <a:pt x="392443" y="1658118"/>
                  <a:pt x="355442" y="1585252"/>
                  <a:pt x="0" y="1631216"/>
                </a:cubicBezTo>
                <a:cubicBezTo>
                  <a:pt x="-68413" y="1434639"/>
                  <a:pt x="10395" y="1267337"/>
                  <a:pt x="0" y="1054853"/>
                </a:cubicBezTo>
                <a:cubicBezTo>
                  <a:pt x="-10395" y="842369"/>
                  <a:pt x="2785" y="790891"/>
                  <a:pt x="0" y="543739"/>
                </a:cubicBezTo>
                <a:cubicBezTo>
                  <a:pt x="-2785" y="296587"/>
                  <a:pt x="37880" y="223156"/>
                  <a:pt x="0" y="0"/>
                </a:cubicBezTo>
                <a:close/>
              </a:path>
            </a:pathLst>
          </a:custGeom>
          <a:solidFill>
            <a:schemeClr val="accent6">
              <a:lumMod val="20000"/>
              <a:lumOff val="80000"/>
            </a:schemeClr>
          </a:solidFill>
          <a:ln w="38100">
            <a:solidFill>
              <a:schemeClr val="tx1"/>
            </a:solidFill>
            <a:extLst>
              <a:ext uri="{C807C97D-BFC1-408E-A445-0C87EB9F89A2}">
                <ask:lineSketchStyleProps xmlns:ask="http://schemas.microsoft.com/office/drawing/2018/sketchyshapes" sd="784857727">
                  <a:prstGeom prst="rect">
                    <a:avLst/>
                  </a:prstGeom>
                  <ask:type>
                    <ask:lineSketchScribble/>
                  </ask:type>
                </ask:lineSketchStyleProps>
              </a:ext>
            </a:extLst>
          </a:ln>
        </p:spPr>
        <p:txBody>
          <a:bodyPr wrap="square" rtlCol="0">
            <a:spAutoFit/>
          </a:bodyPr>
          <a:lstStyle/>
          <a:p>
            <a:pPr algn="just"/>
            <a:r>
              <a:rPr lang="en-VN" sz="5000" dirty="0">
                <a:latin typeface="UTM Avo" panose="02040603050506020204" pitchFamily="18"/>
              </a:rPr>
              <a:t>Chọn dấu câu (dấu chấm </a:t>
            </a:r>
            <a:r>
              <a:rPr lang="en-VN" sz="5000" b="1" dirty="0">
                <a:solidFill>
                  <a:srgbClr val="EA2626"/>
                </a:solidFill>
                <a:latin typeface="UTM Avo" panose="02040603050506020204" pitchFamily="18"/>
              </a:rPr>
              <a:t>. </a:t>
            </a:r>
            <a:r>
              <a:rPr lang="en-VN" sz="5000" dirty="0">
                <a:latin typeface="UTM Avo" panose="02040603050506020204" pitchFamily="18"/>
              </a:rPr>
              <a:t>hoặc dấu chấm hỏi </a:t>
            </a:r>
            <a:r>
              <a:rPr lang="en-VN" sz="5000" b="1" dirty="0">
                <a:solidFill>
                  <a:srgbClr val="EA2626"/>
                </a:solidFill>
                <a:latin typeface="UTM Avo" panose="02040603050506020204" pitchFamily="18"/>
              </a:rPr>
              <a:t>?</a:t>
            </a:r>
            <a:r>
              <a:rPr lang="en-VN" sz="5000" dirty="0">
                <a:latin typeface="UTM Avo" panose="02040603050506020204" pitchFamily="18"/>
              </a:rPr>
              <a:t>) phù hợp vào ô trống:</a:t>
            </a:r>
          </a:p>
        </p:txBody>
      </p:sp>
      <p:sp>
        <p:nvSpPr>
          <p:cNvPr id="5" name="TextBox 4">
            <a:extLst>
              <a:ext uri="{FF2B5EF4-FFF2-40B4-BE49-F238E27FC236}">
                <a16:creationId xmlns:a16="http://schemas.microsoft.com/office/drawing/2014/main" id="{9E3C35F6-FCD4-EFA0-2B93-B85F98B57492}"/>
              </a:ext>
            </a:extLst>
          </p:cNvPr>
          <p:cNvSpPr txBox="1"/>
          <p:nvPr/>
        </p:nvSpPr>
        <p:spPr>
          <a:xfrm>
            <a:off x="1752600" y="3683165"/>
            <a:ext cx="12058650" cy="1015663"/>
          </a:xfrm>
          <a:prstGeom prst="rect">
            <a:avLst/>
          </a:prstGeom>
          <a:noFill/>
        </p:spPr>
        <p:txBody>
          <a:bodyPr wrap="square" rtlCol="0">
            <a:spAutoFit/>
          </a:bodyPr>
          <a:lstStyle/>
          <a:p>
            <a:r>
              <a:rPr lang="en-VN" sz="6000" dirty="0">
                <a:latin typeface="UTM Avo" panose="02040603050506020204" pitchFamily="18"/>
              </a:rPr>
              <a:t>a) Vì sao gà trống thua</a:t>
            </a:r>
          </a:p>
        </p:txBody>
      </p:sp>
      <p:sp>
        <p:nvSpPr>
          <p:cNvPr id="7" name="TextBox 6">
            <a:extLst>
              <a:ext uri="{FF2B5EF4-FFF2-40B4-BE49-F238E27FC236}">
                <a16:creationId xmlns:a16="http://schemas.microsoft.com/office/drawing/2014/main" id="{8951EC65-236C-DE47-DE08-B5CE116A6776}"/>
              </a:ext>
            </a:extLst>
          </p:cNvPr>
          <p:cNvSpPr txBox="1"/>
          <p:nvPr/>
        </p:nvSpPr>
        <p:spPr>
          <a:xfrm>
            <a:off x="1752600" y="4760851"/>
            <a:ext cx="14058900" cy="1015663"/>
          </a:xfrm>
          <a:prstGeom prst="rect">
            <a:avLst/>
          </a:prstGeom>
          <a:noFill/>
        </p:spPr>
        <p:txBody>
          <a:bodyPr wrap="square" rtlCol="0">
            <a:spAutoFit/>
          </a:bodyPr>
          <a:lstStyle/>
          <a:p>
            <a:r>
              <a:rPr lang="en-VN" sz="6000" dirty="0">
                <a:latin typeface="UTM Avo" panose="02040603050506020204" pitchFamily="18"/>
              </a:rPr>
              <a:t>b) Đến bây giờ, gà trống vẫn đỏ mặt</a:t>
            </a:r>
          </a:p>
        </p:txBody>
      </p:sp>
      <p:sp>
        <p:nvSpPr>
          <p:cNvPr id="8" name="TextBox 7">
            <a:extLst>
              <a:ext uri="{FF2B5EF4-FFF2-40B4-BE49-F238E27FC236}">
                <a16:creationId xmlns:a16="http://schemas.microsoft.com/office/drawing/2014/main" id="{7155738F-B8D5-34B0-DB07-B0783706C361}"/>
              </a:ext>
            </a:extLst>
          </p:cNvPr>
          <p:cNvSpPr txBox="1"/>
          <p:nvPr/>
        </p:nvSpPr>
        <p:spPr>
          <a:xfrm>
            <a:off x="10820400" y="3683165"/>
            <a:ext cx="1409700" cy="1015663"/>
          </a:xfrm>
          <a:prstGeom prst="rect">
            <a:avLst/>
          </a:prstGeom>
          <a:solidFill>
            <a:schemeClr val="accent2">
              <a:lumMod val="40000"/>
              <a:lumOff val="60000"/>
            </a:schemeClr>
          </a:solidFill>
        </p:spPr>
        <p:txBody>
          <a:bodyPr wrap="square" rtlCol="0">
            <a:spAutoFit/>
          </a:bodyPr>
          <a:lstStyle/>
          <a:p>
            <a:pPr algn="ctr"/>
            <a:r>
              <a:rPr lang="en-VN" sz="6000" dirty="0">
                <a:solidFill>
                  <a:srgbClr val="EA2626"/>
                </a:solidFill>
                <a:latin typeface="UTM Avo" panose="02040603050506020204" pitchFamily="18"/>
              </a:rPr>
              <a:t>…</a:t>
            </a:r>
          </a:p>
        </p:txBody>
      </p:sp>
      <p:sp>
        <p:nvSpPr>
          <p:cNvPr id="9" name="TextBox 8">
            <a:extLst>
              <a:ext uri="{FF2B5EF4-FFF2-40B4-BE49-F238E27FC236}">
                <a16:creationId xmlns:a16="http://schemas.microsoft.com/office/drawing/2014/main" id="{1D5E6EB9-641E-ADD3-D792-A6FE8CB3DC18}"/>
              </a:ext>
            </a:extLst>
          </p:cNvPr>
          <p:cNvSpPr txBox="1"/>
          <p:nvPr/>
        </p:nvSpPr>
        <p:spPr>
          <a:xfrm>
            <a:off x="15844157" y="4760850"/>
            <a:ext cx="1409700" cy="1015663"/>
          </a:xfrm>
          <a:prstGeom prst="rect">
            <a:avLst/>
          </a:prstGeom>
          <a:solidFill>
            <a:schemeClr val="accent2">
              <a:lumMod val="40000"/>
              <a:lumOff val="60000"/>
            </a:schemeClr>
          </a:solidFill>
        </p:spPr>
        <p:txBody>
          <a:bodyPr wrap="square" rtlCol="0">
            <a:spAutoFit/>
          </a:bodyPr>
          <a:lstStyle/>
          <a:p>
            <a:pPr algn="ctr"/>
            <a:r>
              <a:rPr lang="en-VN" sz="6000" dirty="0">
                <a:solidFill>
                  <a:srgbClr val="EA2626"/>
                </a:solidFill>
                <a:latin typeface="UTM Avo" panose="02040603050506020204" pitchFamily="18"/>
              </a:rPr>
              <a:t>…</a:t>
            </a:r>
          </a:p>
        </p:txBody>
      </p:sp>
      <p:sp>
        <p:nvSpPr>
          <p:cNvPr id="6" name="TextBox 5">
            <a:extLst>
              <a:ext uri="{FF2B5EF4-FFF2-40B4-BE49-F238E27FC236}">
                <a16:creationId xmlns:a16="http://schemas.microsoft.com/office/drawing/2014/main" id="{21F0447A-A3EF-14F7-0698-9B90AEDA2631}"/>
              </a:ext>
            </a:extLst>
          </p:cNvPr>
          <p:cNvSpPr txBox="1"/>
          <p:nvPr/>
        </p:nvSpPr>
        <p:spPr>
          <a:xfrm>
            <a:off x="10798629" y="3659242"/>
            <a:ext cx="1409700" cy="1015663"/>
          </a:xfrm>
          <a:prstGeom prst="rect">
            <a:avLst/>
          </a:prstGeom>
          <a:solidFill>
            <a:schemeClr val="accent2">
              <a:lumMod val="40000"/>
              <a:lumOff val="60000"/>
            </a:schemeClr>
          </a:solidFill>
        </p:spPr>
        <p:txBody>
          <a:bodyPr wrap="square" rtlCol="0">
            <a:spAutoFit/>
          </a:bodyPr>
          <a:lstStyle/>
          <a:p>
            <a:pPr algn="ctr"/>
            <a:r>
              <a:rPr lang="en-VN" sz="6000" dirty="0">
                <a:solidFill>
                  <a:srgbClr val="EA2626"/>
                </a:solidFill>
                <a:latin typeface="UTM Avo" panose="02040603050506020204" pitchFamily="18"/>
              </a:rPr>
              <a:t>?</a:t>
            </a:r>
          </a:p>
        </p:txBody>
      </p:sp>
      <p:sp>
        <p:nvSpPr>
          <p:cNvPr id="10" name="TextBox 9">
            <a:extLst>
              <a:ext uri="{FF2B5EF4-FFF2-40B4-BE49-F238E27FC236}">
                <a16:creationId xmlns:a16="http://schemas.microsoft.com/office/drawing/2014/main" id="{426469E8-1383-08CE-0670-AB376266E7BF}"/>
              </a:ext>
            </a:extLst>
          </p:cNvPr>
          <p:cNvSpPr txBox="1"/>
          <p:nvPr/>
        </p:nvSpPr>
        <p:spPr>
          <a:xfrm>
            <a:off x="15876814" y="4734203"/>
            <a:ext cx="1409700" cy="1015663"/>
          </a:xfrm>
          <a:prstGeom prst="rect">
            <a:avLst/>
          </a:prstGeom>
          <a:solidFill>
            <a:schemeClr val="accent2">
              <a:lumMod val="40000"/>
              <a:lumOff val="60000"/>
            </a:schemeClr>
          </a:solidFill>
        </p:spPr>
        <p:txBody>
          <a:bodyPr wrap="square" rtlCol="0">
            <a:spAutoFit/>
          </a:bodyPr>
          <a:lstStyle/>
          <a:p>
            <a:pPr algn="ctr"/>
            <a:r>
              <a:rPr lang="en-VN" sz="6000" dirty="0">
                <a:solidFill>
                  <a:srgbClr val="EA2626"/>
                </a:solidFill>
                <a:latin typeface="UTM Avo" panose="02040603050506020204" pitchFamily="18"/>
              </a:rPr>
              <a:t>.</a:t>
            </a:r>
          </a:p>
        </p:txBody>
      </p:sp>
    </p:spTree>
    <p:extLst>
      <p:ext uri="{BB962C8B-B14F-4D97-AF65-F5344CB8AC3E}">
        <p14:creationId xmlns:p14="http://schemas.microsoft.com/office/powerpoint/2010/main" val="217578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59C28-626E-FDE4-5456-7F3E4BB9D4B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5FC61A3-D285-9EF8-19DC-50DD96DBC7C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B4B4F489-7BA5-E3D2-F496-00CC3B8F72F8}"/>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C5AFC3F8-2719-C1E5-77F8-AE06D5CD8B8C}"/>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D5A2E755-0FCA-C397-0319-5E5336908BE6}"/>
              </a:ext>
            </a:extLst>
          </p:cNvPr>
          <p:cNvSpPr txBox="1"/>
          <p:nvPr/>
        </p:nvSpPr>
        <p:spPr>
          <a:xfrm>
            <a:off x="359229" y="8071734"/>
            <a:ext cx="17493342" cy="1631216"/>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Câu</a:t>
            </a:r>
            <a:r>
              <a:rPr lang="en-US" sz="5000" b="1" i="0" u="none" strike="noStrike" dirty="0">
                <a:solidFill>
                  <a:srgbClr val="000000"/>
                </a:solidFill>
                <a:effectLst/>
                <a:latin typeface="UTM Avo" panose="02040603050506020204" pitchFamily="18"/>
              </a:rPr>
              <a:t> 1:</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Những</a:t>
            </a:r>
            <a:r>
              <a:rPr lang="en-US" sz="5000" b="0" i="0" u="none" strike="noStrike" dirty="0">
                <a:solidFill>
                  <a:srgbClr val="000000"/>
                </a:solidFill>
                <a:effectLst/>
                <a:latin typeface="UTM Avo" panose="02040603050506020204" pitchFamily="18"/>
              </a:rPr>
              <a:t> con </a:t>
            </a:r>
            <a:r>
              <a:rPr lang="en-US" sz="5000" b="0" i="0" u="none" strike="noStrike" dirty="0" err="1">
                <a:solidFill>
                  <a:srgbClr val="000000"/>
                </a:solidFill>
                <a:effectLst/>
                <a:latin typeface="UTM Avo" panose="02040603050506020204" pitchFamily="18"/>
              </a:rPr>
              <a:t>chim</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nào</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đã</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chăm</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chỉ</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tập</a:t>
            </a:r>
            <a:r>
              <a:rPr lang="en-US" sz="5000" b="0" i="0" u="none" strike="noStrike" dirty="0">
                <a:solidFill>
                  <a:srgbClr val="000000"/>
                </a:solidFill>
                <a:effectLst/>
                <a:latin typeface="UTM Avo" panose="02040603050506020204" pitchFamily="18"/>
              </a:rPr>
              <a:t> bay </a:t>
            </a:r>
            <a:r>
              <a:rPr lang="en-US" sz="5000" b="0" i="0" u="none" strike="noStrike" dirty="0" err="1">
                <a:solidFill>
                  <a:srgbClr val="000000"/>
                </a:solidFill>
                <a:effectLst/>
                <a:latin typeface="UTM Avo" panose="02040603050506020204" pitchFamily="18"/>
              </a:rPr>
              <a:t>để</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tham</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gia</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hội</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khỏe</a:t>
            </a:r>
            <a:r>
              <a:rPr lang="en-US" sz="5000" b="0" i="0" u="none" strike="noStrike" dirty="0">
                <a:solidFill>
                  <a:srgbClr val="000000"/>
                </a:solidFill>
                <a:effectLst/>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88017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03C03-3BEC-2B22-B3F1-FE0EB4B70A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ADEDDD2-4EFA-A2BE-0F97-B8E1C71C2B0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9B2BF830-4E12-FF78-2FD4-FEC8201D9EBB}"/>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b="1" dirty="0">
                <a:effectLst/>
                <a:highlight>
                  <a:srgbClr val="FF7E79"/>
                </a:highlight>
                <a:latin typeface="UTM Avo" panose="02040603050506020204" pitchFamily="18"/>
              </a:rPr>
              <a:t>Hoạ mi, khướu, chích choè </a:t>
            </a:r>
            <a:r>
              <a:rPr lang="vi-VN" sz="5000" dirty="0">
                <a:effectLst/>
                <a:highlight>
                  <a:srgbClr val="FF7E79"/>
                </a:highlight>
                <a:latin typeface="UTM Avo" panose="02040603050506020204" pitchFamily="18"/>
              </a:rPr>
              <a:t>tập bay từ sáng đến khuya để tham gia hội khoẻ. </a:t>
            </a:r>
            <a:r>
              <a:rPr lang="vi-VN" sz="5000" dirty="0">
                <a:effectLst/>
                <a:latin typeface="UTM Avo" panose="02040603050506020204" pitchFamily="18"/>
              </a:rPr>
              <a:t>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D522FDF1-D7CD-9CF2-B4C4-AE533BDBCE8F}"/>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FC56B53F-E2BF-B0B0-2439-51118B061F78}"/>
              </a:ext>
            </a:extLst>
          </p:cNvPr>
          <p:cNvSpPr txBox="1"/>
          <p:nvPr/>
        </p:nvSpPr>
        <p:spPr>
          <a:xfrm>
            <a:off x="359229" y="8071734"/>
            <a:ext cx="17493342" cy="861774"/>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Trả</a:t>
            </a:r>
            <a:r>
              <a:rPr lang="en-US" sz="5000" b="1" i="0" u="none" strike="noStrike" dirty="0">
                <a:solidFill>
                  <a:srgbClr val="000000"/>
                </a:solidFill>
                <a:effectLst/>
                <a:latin typeface="UTM Avo" panose="02040603050506020204" pitchFamily="18"/>
              </a:rPr>
              <a:t> </a:t>
            </a:r>
            <a:r>
              <a:rPr lang="en-US" sz="5000" b="1" i="0" u="none" strike="noStrike" dirty="0" err="1">
                <a:solidFill>
                  <a:srgbClr val="000000"/>
                </a:solidFill>
                <a:effectLst/>
                <a:latin typeface="UTM Avo" panose="02040603050506020204" pitchFamily="18"/>
              </a:rPr>
              <a:t>lời</a:t>
            </a:r>
            <a:r>
              <a:rPr lang="en-US" sz="5000" b="1" i="0" u="none" strike="noStrike" dirty="0">
                <a:solidFill>
                  <a:srgbClr val="000000"/>
                </a:solidFill>
                <a:effectLst/>
                <a:latin typeface="UTM Avo" panose="02040603050506020204" pitchFamily="18"/>
              </a:rPr>
              <a:t>:</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Đó</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là</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hoạ</a:t>
            </a:r>
            <a:r>
              <a:rPr lang="en-US" sz="5000" b="0" i="0" u="none" strike="noStrike" dirty="0">
                <a:solidFill>
                  <a:srgbClr val="000000"/>
                </a:solidFill>
                <a:effectLst/>
                <a:latin typeface="UTM Avo" panose="02040603050506020204" pitchFamily="18"/>
              </a:rPr>
              <a:t> mi, </a:t>
            </a:r>
            <a:r>
              <a:rPr lang="en-US" sz="5000" b="0" i="0" u="none" strike="noStrike" dirty="0" err="1">
                <a:solidFill>
                  <a:srgbClr val="000000"/>
                </a:solidFill>
                <a:effectLst/>
                <a:latin typeface="UTM Avo" panose="02040603050506020204" pitchFamily="18"/>
              </a:rPr>
              <a:t>khướu</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chích</a:t>
            </a:r>
            <a:r>
              <a:rPr lang="en-US" sz="5000" b="0" i="0" u="none" strike="noStrike" dirty="0">
                <a:solidFill>
                  <a:srgbClr val="000000"/>
                </a:solidFill>
                <a:effectLst/>
                <a:latin typeface="UTM Avo" panose="02040603050506020204" pitchFamily="18"/>
              </a:rPr>
              <a:t> </a:t>
            </a:r>
            <a:r>
              <a:rPr lang="en-US" sz="5000" b="0" i="0" u="none" strike="noStrike" dirty="0" err="1">
                <a:solidFill>
                  <a:srgbClr val="000000"/>
                </a:solidFill>
                <a:effectLst/>
                <a:latin typeface="UTM Avo" panose="02040603050506020204" pitchFamily="18"/>
              </a:rPr>
              <a:t>choè</a:t>
            </a:r>
            <a:r>
              <a:rPr lang="en-US" sz="5000" b="0" i="0" u="none" strike="noStrike" dirty="0">
                <a:solidFill>
                  <a:srgbClr val="000000"/>
                </a:solidFill>
                <a:effectLst/>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257801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2B9A6-4C01-4CB1-6F97-BC0441ABAC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92AC78E-E69B-034C-2732-8E44342F41F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FAFE0B4A-6503-53D7-5D6C-49E15C6E26A6}"/>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B0336B89-E86E-AC6D-2F71-64322C5DD38C}"/>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B059DAD9-35AF-C94F-0227-F1D4162375C8}"/>
              </a:ext>
            </a:extLst>
          </p:cNvPr>
          <p:cNvSpPr txBox="1"/>
          <p:nvPr/>
        </p:nvSpPr>
        <p:spPr>
          <a:xfrm>
            <a:off x="359229" y="8071734"/>
            <a:ext cx="17493342" cy="1631216"/>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Câu</a:t>
            </a:r>
            <a:r>
              <a:rPr lang="en-US" sz="5000" b="1" i="0" u="none" strike="noStrike" dirty="0">
                <a:solidFill>
                  <a:srgbClr val="000000"/>
                </a:solidFill>
                <a:effectLst/>
                <a:latin typeface="UTM Avo" panose="02040603050506020204" pitchFamily="18"/>
              </a:rPr>
              <a:t> 2: </a:t>
            </a:r>
            <a:r>
              <a:rPr lang="en-US" sz="5000" i="0" u="none" strike="noStrike" dirty="0" err="1">
                <a:solidFill>
                  <a:srgbClr val="000000"/>
                </a:solidFill>
                <a:effectLst/>
                <a:latin typeface="UTM Avo" panose="02040603050506020204" pitchFamily="18"/>
              </a:rPr>
              <a:t>Gà</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trống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đã</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làm</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gì</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trong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thời</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gian</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các</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bạn</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chim</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tập</a:t>
            </a:r>
            <a:r>
              <a:rPr lang="en-US" sz="5000" i="0" u="none" strike="noStrike" dirty="0">
                <a:solidFill>
                  <a:srgbClr val="000000"/>
                </a:solidFill>
                <a:effectLst/>
                <a:latin typeface="UTM Avo" panose="02040603050506020204" pitchFamily="18"/>
              </a:rPr>
              <a:t> bay?</a:t>
            </a:r>
            <a:endParaRPr lang="en-VN" sz="5000" dirty="0">
              <a:latin typeface="UTM Avo" panose="02040603050506020204" pitchFamily="18"/>
            </a:endParaRPr>
          </a:p>
        </p:txBody>
      </p:sp>
    </p:spTree>
    <p:extLst>
      <p:ext uri="{BB962C8B-B14F-4D97-AF65-F5344CB8AC3E}">
        <p14:creationId xmlns:p14="http://schemas.microsoft.com/office/powerpoint/2010/main" val="77791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34D6D-E77F-5C6E-7132-F26406D8817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6BFE77-DBB1-6CE1-D4F6-95EDD8ACAF9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492CBB2F-3E32-DC03-BDE2-9A71FEACE119}"/>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a:t>
            </a:r>
            <a:r>
              <a:rPr lang="vi-VN" sz="5000" dirty="0">
                <a:effectLst/>
                <a:highlight>
                  <a:srgbClr val="FF7E79"/>
                </a:highlight>
                <a:latin typeface="UTM Avo" panose="02040603050506020204" pitchFamily="18"/>
              </a:rPr>
              <a:t>.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D1D352B4-2723-A5A2-C904-CD7E0EBBC283}"/>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1C3B74E1-4AC4-BE82-3C0A-2F8A0CC51324}"/>
              </a:ext>
            </a:extLst>
          </p:cNvPr>
          <p:cNvSpPr txBox="1"/>
          <p:nvPr/>
        </p:nvSpPr>
        <p:spPr>
          <a:xfrm>
            <a:off x="359229" y="8071734"/>
            <a:ext cx="17493342" cy="861774"/>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Trả</a:t>
            </a:r>
            <a:r>
              <a:rPr lang="en-US" sz="5000" b="1" i="0" u="none" strike="noStrike" dirty="0">
                <a:solidFill>
                  <a:srgbClr val="000000"/>
                </a:solidFill>
                <a:effectLst/>
                <a:latin typeface="UTM Avo" panose="02040603050506020204" pitchFamily="18"/>
              </a:rPr>
              <a:t> </a:t>
            </a:r>
            <a:r>
              <a:rPr lang="en-US" sz="5000" b="1" i="0" u="none" strike="noStrike" dirty="0" err="1">
                <a:solidFill>
                  <a:srgbClr val="000000"/>
                </a:solidFill>
                <a:effectLst/>
                <a:latin typeface="UTM Avo" panose="02040603050506020204" pitchFamily="18"/>
              </a:rPr>
              <a:t>lời</a:t>
            </a:r>
            <a:r>
              <a:rPr lang="en-US" sz="5000" b="1"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Gà</a:t>
            </a:r>
            <a:r>
              <a:rPr lang="en-US" sz="5000" i="0" u="none" strike="noStrike" dirty="0">
                <a:solidFill>
                  <a:srgbClr val="000000"/>
                </a:solidFill>
                <a:effectLst/>
                <a:latin typeface="UTM Avo" panose="02040603050506020204" pitchFamily="18"/>
              </a:rPr>
              <a:t> </a:t>
            </a:r>
            <a:r>
              <a:rPr lang="en-US" sz="5000" dirty="0" err="1">
                <a:solidFill>
                  <a:srgbClr val="000000"/>
                </a:solidFill>
                <a:latin typeface="UTM Avo" panose="02040603050506020204" pitchFamily="18"/>
              </a:rPr>
              <a:t>trống</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chỉ</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rong</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chơi</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không</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tập</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luyện</a:t>
            </a:r>
            <a:r>
              <a:rPr lang="en-US" sz="5000" dirty="0">
                <a:solidFill>
                  <a:srgbClr val="000000"/>
                </a:solidFill>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137898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2">
              <a:alphaModFix amt="3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2892355" y="-5826313"/>
            <a:ext cx="11602585" cy="11409423"/>
          </a:xfrm>
          <a:custGeom>
            <a:avLst/>
            <a:gdLst/>
            <a:ahLst/>
            <a:cxnLst/>
            <a:rect l="l" t="t" r="r" b="b"/>
            <a:pathLst>
              <a:path w="11602585" h="11409423">
                <a:moveTo>
                  <a:pt x="0" y="0"/>
                </a:moveTo>
                <a:lnTo>
                  <a:pt x="11602585" y="0"/>
                </a:lnTo>
                <a:lnTo>
                  <a:pt x="11602585" y="11409424"/>
                </a:lnTo>
                <a:lnTo>
                  <a:pt x="0" y="114094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458585" y="4448740"/>
            <a:ext cx="11602585" cy="11409423"/>
          </a:xfrm>
          <a:custGeom>
            <a:avLst/>
            <a:gdLst/>
            <a:ahLst/>
            <a:cxnLst/>
            <a:rect l="l" t="t" r="r" b="b"/>
            <a:pathLst>
              <a:path w="11602585" h="11409423">
                <a:moveTo>
                  <a:pt x="0" y="0"/>
                </a:moveTo>
                <a:lnTo>
                  <a:pt x="11602585" y="0"/>
                </a:lnTo>
                <a:lnTo>
                  <a:pt x="11602585" y="11409424"/>
                </a:lnTo>
                <a:lnTo>
                  <a:pt x="0" y="114094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0" y="4448740"/>
            <a:ext cx="8378139" cy="6123658"/>
          </a:xfrm>
          <a:custGeom>
            <a:avLst/>
            <a:gdLst/>
            <a:ahLst/>
            <a:cxnLst/>
            <a:rect l="l" t="t" r="r" b="b"/>
            <a:pathLst>
              <a:path w="8378139" h="6123658">
                <a:moveTo>
                  <a:pt x="0" y="0"/>
                </a:moveTo>
                <a:lnTo>
                  <a:pt x="8378139" y="0"/>
                </a:lnTo>
                <a:lnTo>
                  <a:pt x="8378139" y="6123659"/>
                </a:lnTo>
                <a:lnTo>
                  <a:pt x="0" y="61236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4194497" y="7510570"/>
            <a:ext cx="3470538" cy="2776430"/>
          </a:xfrm>
          <a:custGeom>
            <a:avLst/>
            <a:gdLst/>
            <a:ahLst/>
            <a:cxnLst/>
            <a:rect l="l" t="t" r="r" b="b"/>
            <a:pathLst>
              <a:path w="3470538" h="2776430">
                <a:moveTo>
                  <a:pt x="0" y="0"/>
                </a:moveTo>
                <a:lnTo>
                  <a:pt x="3470538" y="0"/>
                </a:lnTo>
                <a:lnTo>
                  <a:pt x="3470538" y="2776430"/>
                </a:lnTo>
                <a:lnTo>
                  <a:pt x="0" y="27764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479985">
            <a:off x="16272235" y="2504967"/>
            <a:ext cx="904022" cy="595626"/>
          </a:xfrm>
          <a:custGeom>
            <a:avLst/>
            <a:gdLst/>
            <a:ahLst/>
            <a:cxnLst/>
            <a:rect l="l" t="t" r="r" b="b"/>
            <a:pathLst>
              <a:path w="904022" h="595626">
                <a:moveTo>
                  <a:pt x="0" y="0"/>
                </a:moveTo>
                <a:lnTo>
                  <a:pt x="904022" y="0"/>
                </a:lnTo>
                <a:lnTo>
                  <a:pt x="904022" y="595626"/>
                </a:lnTo>
                <a:lnTo>
                  <a:pt x="0" y="5956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0" name="Freeform 10"/>
          <p:cNvSpPr/>
          <p:nvPr/>
        </p:nvSpPr>
        <p:spPr>
          <a:xfrm rot="-966297">
            <a:off x="329728" y="1044829"/>
            <a:ext cx="3403437" cy="1280930"/>
          </a:xfrm>
          <a:custGeom>
            <a:avLst/>
            <a:gdLst/>
            <a:ahLst/>
            <a:cxnLst/>
            <a:rect l="l" t="t" r="r" b="b"/>
            <a:pathLst>
              <a:path w="3403437" h="1280930">
                <a:moveTo>
                  <a:pt x="0" y="0"/>
                </a:moveTo>
                <a:lnTo>
                  <a:pt x="3403437" y="0"/>
                </a:lnTo>
                <a:lnTo>
                  <a:pt x="3403437" y="1280929"/>
                </a:lnTo>
                <a:lnTo>
                  <a:pt x="0" y="12809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9923485" y="7500245"/>
            <a:ext cx="2725668" cy="555045"/>
          </a:xfrm>
          <a:custGeom>
            <a:avLst/>
            <a:gdLst/>
            <a:ahLst/>
            <a:cxnLst/>
            <a:rect l="l" t="t" r="r" b="b"/>
            <a:pathLst>
              <a:path w="2725668" h="555045">
                <a:moveTo>
                  <a:pt x="0" y="0"/>
                </a:moveTo>
                <a:lnTo>
                  <a:pt x="2725667" y="0"/>
                </a:lnTo>
                <a:lnTo>
                  <a:pt x="2725667" y="555045"/>
                </a:lnTo>
                <a:lnTo>
                  <a:pt x="0" y="5550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2" name="Picture 11">
            <a:extLst>
              <a:ext uri="{FF2B5EF4-FFF2-40B4-BE49-F238E27FC236}">
                <a16:creationId xmlns:a16="http://schemas.microsoft.com/office/drawing/2014/main" id="{7FCF2EB4-EA3B-0784-AA28-9EC5B2FEBA92}"/>
              </a:ext>
            </a:extLst>
          </p:cNvPr>
          <p:cNvPicPr>
            <a:picLocks noChangeAspect="1"/>
          </p:cNvPicPr>
          <p:nvPr/>
        </p:nvPicPr>
        <p:blipFill>
          <a:blip r:embed="rId16"/>
          <a:stretch>
            <a:fillRect/>
          </a:stretch>
        </p:blipFill>
        <p:spPr>
          <a:xfrm>
            <a:off x="2031448" y="-362331"/>
            <a:ext cx="16256551" cy="7132122"/>
          </a:xfrm>
          <a:prstGeom prst="rect">
            <a:avLst/>
          </a:prstGeom>
        </p:spPr>
      </p:pic>
      <p:pic>
        <p:nvPicPr>
          <p:cNvPr id="13" name="Picture 12">
            <a:extLst>
              <a:ext uri="{FF2B5EF4-FFF2-40B4-BE49-F238E27FC236}">
                <a16:creationId xmlns:a16="http://schemas.microsoft.com/office/drawing/2014/main" id="{5A36FE98-EC09-3AA7-4E06-554581A61E67}"/>
              </a:ext>
            </a:extLst>
          </p:cNvPr>
          <p:cNvPicPr>
            <a:picLocks noChangeAspect="1"/>
          </p:cNvPicPr>
          <p:nvPr/>
        </p:nvPicPr>
        <p:blipFill>
          <a:blip r:embed="rId17"/>
          <a:stretch>
            <a:fillRect/>
          </a:stretch>
        </p:blipFill>
        <p:spPr>
          <a:xfrm>
            <a:off x="6922034" y="2772677"/>
            <a:ext cx="10135584" cy="717142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CCE73-8597-152E-9550-92C8327637D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7A0E672-961A-664C-013E-0619DD12155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2CC03AC9-22AF-E520-7AAF-8E5CB853B5BB}"/>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DF932E03-33C9-557B-343E-24761BA5C1CD}"/>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66F54503-41AC-95FE-DF54-C568ADFC418A}"/>
              </a:ext>
            </a:extLst>
          </p:cNvPr>
          <p:cNvSpPr txBox="1"/>
          <p:nvPr/>
        </p:nvSpPr>
        <p:spPr>
          <a:xfrm>
            <a:off x="359229" y="8071734"/>
            <a:ext cx="17493342" cy="861774"/>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Câu</a:t>
            </a:r>
            <a:r>
              <a:rPr lang="en-US" sz="5000" b="1" i="0" u="none" strike="noStrike" dirty="0">
                <a:solidFill>
                  <a:srgbClr val="000000"/>
                </a:solidFill>
                <a:effectLst/>
                <a:latin typeface="UTM Avo" panose="02040603050506020204" pitchFamily="18"/>
              </a:rPr>
              <a:t> 3: </a:t>
            </a:r>
            <a:r>
              <a:rPr lang="en-US" sz="5000" i="0" u="none" strike="noStrike" dirty="0">
                <a:solidFill>
                  <a:srgbClr val="000000"/>
                </a:solidFill>
                <a:effectLst/>
                <a:latin typeface="UTM Avo" panose="02040603050506020204" pitchFamily="18"/>
              </a:rPr>
              <a:t>Khi </a:t>
            </a:r>
            <a:r>
              <a:rPr lang="en-US" sz="5000" i="0" u="none" strike="noStrike" dirty="0" err="1">
                <a:solidFill>
                  <a:srgbClr val="000000"/>
                </a:solidFill>
                <a:effectLst/>
                <a:latin typeface="UTM Avo" panose="02040603050506020204" pitchFamily="18"/>
              </a:rPr>
              <a:t>ngày</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hội</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đến</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các</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bạn</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chim</a:t>
            </a:r>
            <a:r>
              <a:rPr lang="en-US" sz="5000" i="0" u="none" strike="noStrike" dirty="0">
                <a:solidFill>
                  <a:srgbClr val="000000"/>
                </a:solidFill>
                <a:effectLst/>
                <a:latin typeface="UTM Avo" panose="02040603050506020204" pitchFamily="18"/>
              </a:rPr>
              <a:t> bay </a:t>
            </a:r>
            <a:r>
              <a:rPr lang="en-US" sz="5000" i="0" u="none" strike="noStrike" dirty="0" err="1">
                <a:solidFill>
                  <a:srgbClr val="000000"/>
                </a:solidFill>
                <a:effectLst/>
                <a:latin typeface="UTM Avo" panose="02040603050506020204" pitchFamily="18"/>
              </a:rPr>
              <a:t>đến</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đâu</a:t>
            </a:r>
            <a:r>
              <a:rPr lang="en-US" sz="5000" i="0" u="none" strike="noStrike" dirty="0">
                <a:solidFill>
                  <a:srgbClr val="000000"/>
                </a:solidFill>
                <a:effectLst/>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360190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67D02-DAFC-D154-E8A1-A63E825D24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C67C31-6ECF-5F52-CBE3-2F5EEC12E2C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B15C4606-261E-96BB-6053-561376C760E9}"/>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a:t>
            </a:r>
            <a:r>
              <a:rPr lang="vi-VN" sz="5000" dirty="0">
                <a:effectLst/>
                <a:highlight>
                  <a:srgbClr val="FF7E79"/>
                </a:highlight>
                <a:latin typeface="UTM Avo" panose="02040603050506020204" pitchFamily="18"/>
              </a:rPr>
              <a:t>. Các bạn chim đều bay vút lên ngọn cây cao. </a:t>
            </a:r>
            <a:r>
              <a:rPr lang="vi-VN" sz="5000" dirty="0">
                <a:effectLst/>
                <a:latin typeface="UTM Avo" panose="02040603050506020204" pitchFamily="18"/>
              </a:rPr>
              <a:t>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B774D591-0773-5E6C-69AE-BFEA947FD75F}"/>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29968B49-E937-297B-810B-2A292F388584}"/>
              </a:ext>
            </a:extLst>
          </p:cNvPr>
          <p:cNvSpPr txBox="1"/>
          <p:nvPr/>
        </p:nvSpPr>
        <p:spPr>
          <a:xfrm>
            <a:off x="359229" y="8071734"/>
            <a:ext cx="17493342" cy="861774"/>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Trả</a:t>
            </a:r>
            <a:r>
              <a:rPr lang="en-US" sz="5000" b="1" i="0" u="none" strike="noStrike" dirty="0">
                <a:solidFill>
                  <a:srgbClr val="000000"/>
                </a:solidFill>
                <a:effectLst/>
                <a:latin typeface="UTM Avo" panose="02040603050506020204" pitchFamily="18"/>
              </a:rPr>
              <a:t> </a:t>
            </a:r>
            <a:r>
              <a:rPr lang="en-US" sz="5000" b="1" i="0" u="none" strike="noStrike" dirty="0" err="1">
                <a:solidFill>
                  <a:srgbClr val="000000"/>
                </a:solidFill>
                <a:effectLst/>
                <a:latin typeface="UTM Avo" panose="02040603050506020204" pitchFamily="18"/>
              </a:rPr>
              <a:t>lời</a:t>
            </a:r>
            <a:r>
              <a:rPr lang="en-US" sz="5000" b="1"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Các</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bạn</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chim</a:t>
            </a:r>
            <a:r>
              <a:rPr lang="en-US" sz="5000" dirty="0">
                <a:solidFill>
                  <a:srgbClr val="000000"/>
                </a:solidFill>
                <a:latin typeface="UTM Avo" panose="02040603050506020204" pitchFamily="18"/>
              </a:rPr>
              <a:t> bay </a:t>
            </a:r>
            <a:r>
              <a:rPr lang="en-US" sz="5000" dirty="0" err="1">
                <a:solidFill>
                  <a:srgbClr val="000000"/>
                </a:solidFill>
                <a:latin typeface="UTM Avo" panose="02040603050506020204" pitchFamily="18"/>
              </a:rPr>
              <a:t>vút</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lên</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ngọn</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cây</a:t>
            </a:r>
            <a:r>
              <a:rPr lang="en-US" sz="5000" dirty="0">
                <a:solidFill>
                  <a:srgbClr val="000000"/>
                </a:solidFill>
                <a:latin typeface="UTM Avo" panose="02040603050506020204" pitchFamily="18"/>
              </a:rPr>
              <a:t> con.</a:t>
            </a:r>
            <a:endParaRPr lang="en-VN" sz="5000" dirty="0">
              <a:latin typeface="UTM Avo" panose="02040603050506020204" pitchFamily="18"/>
            </a:endParaRPr>
          </a:p>
        </p:txBody>
      </p:sp>
    </p:spTree>
    <p:extLst>
      <p:ext uri="{BB962C8B-B14F-4D97-AF65-F5344CB8AC3E}">
        <p14:creationId xmlns:p14="http://schemas.microsoft.com/office/powerpoint/2010/main" val="228207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EEC01-2868-8FDE-AA2F-94D04BB4FE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630222-B134-D49B-9863-12BE8E307D2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0FBF478F-D140-A995-344A-5B532CED627E}"/>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2F9BE6EF-61E8-88CE-E7B9-61B0AF74C836}"/>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08E8486F-6650-0C8A-DE90-523411870F18}"/>
              </a:ext>
            </a:extLst>
          </p:cNvPr>
          <p:cNvSpPr txBox="1"/>
          <p:nvPr/>
        </p:nvSpPr>
        <p:spPr>
          <a:xfrm>
            <a:off x="359229" y="8071734"/>
            <a:ext cx="17493342" cy="1631216"/>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Câu</a:t>
            </a:r>
            <a:r>
              <a:rPr lang="en-US" sz="5000" b="1" i="0" u="none" strike="noStrike" dirty="0">
                <a:solidFill>
                  <a:srgbClr val="000000"/>
                </a:solidFill>
                <a:effectLst/>
                <a:latin typeface="UTM Avo" panose="02040603050506020204" pitchFamily="18"/>
              </a:rPr>
              <a:t> 4: </a:t>
            </a:r>
            <a:r>
              <a:rPr lang="en-US" sz="5000" i="0" u="none" strike="noStrike" dirty="0" err="1">
                <a:solidFill>
                  <a:srgbClr val="000000"/>
                </a:solidFill>
                <a:effectLst/>
                <a:latin typeface="UTM Avo" panose="02040603050506020204" pitchFamily="18"/>
              </a:rPr>
              <a:t>Gà</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trống</a:t>
            </a:r>
            <a:r>
              <a:rPr lang="en-US" sz="5000" i="0" u="none" strike="noStrike" dirty="0">
                <a:solidFill>
                  <a:srgbClr val="000000"/>
                </a:solidFill>
                <a:effectLst/>
                <a:latin typeface="UTM Avo" panose="02040603050506020204" pitchFamily="18"/>
              </a:rPr>
              <a:t> bay </a:t>
            </a:r>
            <a:r>
              <a:rPr lang="en-US" sz="5000" i="0" u="none" strike="noStrike" dirty="0" err="1">
                <a:solidFill>
                  <a:srgbClr val="000000"/>
                </a:solidFill>
                <a:effectLst/>
                <a:latin typeface="UTM Avo" panose="02040603050506020204" pitchFamily="18"/>
              </a:rPr>
              <a:t>được</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như</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thế</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nào</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trong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ngày</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hội</a:t>
            </a:r>
            <a:r>
              <a:rPr lang="en-US" sz="5000" i="0" u="none" strike="noStrike" dirty="0">
                <a:solidFill>
                  <a:srgbClr val="000000"/>
                </a:solidFill>
                <a:effectLst/>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131597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77B50-C93D-CAFF-0B12-A7AD8C7F3D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0273169-D557-9531-F404-B7243AE34ED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C94DD368-7C76-37E2-F815-C0A6BAE2513C}"/>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a:t>
            </a:r>
            <a:r>
              <a:rPr lang="vi-VN" sz="5000" dirty="0">
                <a:effectLst/>
                <a:highlight>
                  <a:srgbClr val="FF7E79"/>
                </a:highlight>
                <a:latin typeface="UTM Avo" panose="02040603050506020204" pitchFamily="18"/>
              </a:rPr>
              <a:t>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7689A8A4-3B6E-5455-C140-FC645C071557}"/>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0EB76481-E3DC-67BF-2DE6-5D8EEF3359FD}"/>
              </a:ext>
            </a:extLst>
          </p:cNvPr>
          <p:cNvSpPr txBox="1"/>
          <p:nvPr/>
        </p:nvSpPr>
        <p:spPr>
          <a:xfrm>
            <a:off x="359229" y="8071734"/>
            <a:ext cx="17493342" cy="1631216"/>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Trả</a:t>
            </a:r>
            <a:r>
              <a:rPr lang="en-US" sz="5000" b="1" i="0" u="none" strike="noStrike" dirty="0">
                <a:solidFill>
                  <a:srgbClr val="000000"/>
                </a:solidFill>
                <a:effectLst/>
                <a:latin typeface="UTM Avo" panose="02040603050506020204" pitchFamily="18"/>
              </a:rPr>
              <a:t> </a:t>
            </a:r>
            <a:r>
              <a:rPr lang="en-US" sz="5000" b="1" i="0" u="none" strike="noStrike" dirty="0" err="1">
                <a:solidFill>
                  <a:srgbClr val="000000"/>
                </a:solidFill>
                <a:effectLst/>
                <a:latin typeface="UTM Avo" panose="02040603050506020204" pitchFamily="18"/>
              </a:rPr>
              <a:t>lời</a:t>
            </a:r>
            <a:r>
              <a:rPr lang="en-US" sz="5000" b="1"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Gà</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trống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chỉ</a:t>
            </a:r>
            <a:r>
              <a:rPr lang="en-US" sz="5000" i="0" u="none" strike="noStrike" dirty="0">
                <a:solidFill>
                  <a:srgbClr val="000000"/>
                </a:solidFill>
                <a:effectLst/>
                <a:latin typeface="UTM Avo" panose="02040603050506020204" pitchFamily="18"/>
              </a:rPr>
              <a:t> bay </a:t>
            </a:r>
            <a:r>
              <a:rPr lang="en-US" sz="5000" dirty="0" err="1">
                <a:solidFill>
                  <a:srgbClr val="000000"/>
                </a:solidFill>
                <a:latin typeface="UTM Avo" panose="02040603050506020204" pitchFamily="18"/>
              </a:rPr>
              <a:t>lên</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được</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ngang</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đống</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rơm</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rồi</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rơi</a:t>
            </a:r>
            <a:r>
              <a:rPr lang="en-US" sz="5000" dirty="0">
                <a:solidFill>
                  <a:srgbClr val="000000"/>
                </a:solidFill>
                <a:latin typeface="UTM Avo" panose="02040603050506020204" pitchFamily="18"/>
              </a:rPr>
              <a:t> </a:t>
            </a:r>
            <a:r>
              <a:rPr lang="en-US" sz="5000" dirty="0" err="1">
                <a:solidFill>
                  <a:srgbClr val="000000"/>
                </a:solidFill>
                <a:latin typeface="UTM Avo" panose="02040603050506020204" pitchFamily="18"/>
              </a:rPr>
              <a:t>xuống</a:t>
            </a:r>
            <a:r>
              <a:rPr lang="en-US" sz="5000" dirty="0">
                <a:solidFill>
                  <a:srgbClr val="000000"/>
                </a:solidFill>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68726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282DE-0E97-B53E-CEB7-503A298E3C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C2D8C22-8C2E-7565-3D63-CB6B62D72B1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EFB15A75-2248-443B-AA86-F6622AF8DE4D}"/>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DA5F8624-641F-5508-DED8-93E4D10C7DB4}"/>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B92E1272-3EF6-16B5-29E8-EA3C6E75B6CE}"/>
              </a:ext>
            </a:extLst>
          </p:cNvPr>
          <p:cNvSpPr txBox="1"/>
          <p:nvPr/>
        </p:nvSpPr>
        <p:spPr>
          <a:xfrm>
            <a:off x="359229" y="8071734"/>
            <a:ext cx="17493342" cy="861774"/>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Câu</a:t>
            </a:r>
            <a:r>
              <a:rPr lang="en-US" sz="5000" b="1" i="0" u="none" strike="noStrike" dirty="0">
                <a:solidFill>
                  <a:srgbClr val="000000"/>
                </a:solidFill>
                <a:effectLst/>
                <a:latin typeface="UTM Avo" panose="02040603050506020204" pitchFamily="18"/>
              </a:rPr>
              <a:t> 5: </a:t>
            </a:r>
            <a:r>
              <a:rPr lang="en-US" sz="5000" i="0" u="none" strike="noStrike" dirty="0" err="1">
                <a:solidFill>
                  <a:srgbClr val="000000"/>
                </a:solidFill>
                <a:effectLst/>
                <a:latin typeface="UTM Avo" panose="02040603050506020204" pitchFamily="18"/>
              </a:rPr>
              <a:t>Vì</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sao</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gà</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trống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đỏ</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mặt</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tới</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giờ</a:t>
            </a:r>
            <a:r>
              <a:rPr lang="en-US" sz="5000" i="0" u="none" strike="noStrike" dirty="0">
                <a:solidFill>
                  <a:srgbClr val="000000"/>
                </a:solidFill>
                <a:effectLst/>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288760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F6057-664D-ED9E-9029-99245BE666E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F82DC70-F1BF-E022-3429-FE3FF91B628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7" name="TextBox 6">
            <a:extLst>
              <a:ext uri="{FF2B5EF4-FFF2-40B4-BE49-F238E27FC236}">
                <a16:creationId xmlns:a16="http://schemas.microsoft.com/office/drawing/2014/main" id="{71B2F662-CDA7-761C-529C-08FB9ED97299}"/>
              </a:ext>
            </a:extLst>
          </p:cNvPr>
          <p:cNvSpPr txBox="1"/>
          <p:nvPr/>
        </p:nvSpPr>
        <p:spPr>
          <a:xfrm>
            <a:off x="381000" y="1333500"/>
            <a:ext cx="17525999" cy="6247864"/>
          </a:xfrm>
          <a:custGeom>
            <a:avLst/>
            <a:gdLst>
              <a:gd name="connsiteX0" fmla="*/ 0 w 17525999"/>
              <a:gd name="connsiteY0" fmla="*/ 0 h 6247864"/>
              <a:gd name="connsiteX1" fmla="*/ 1024597 w 17525999"/>
              <a:gd name="connsiteY1" fmla="*/ 0 h 6247864"/>
              <a:gd name="connsiteX2" fmla="*/ 1698674 w 17525999"/>
              <a:gd name="connsiteY2" fmla="*/ 0 h 6247864"/>
              <a:gd name="connsiteX3" fmla="*/ 1846971 w 17525999"/>
              <a:gd name="connsiteY3" fmla="*/ 0 h 6247864"/>
              <a:gd name="connsiteX4" fmla="*/ 2696308 w 17525999"/>
              <a:gd name="connsiteY4" fmla="*/ 0 h 6247864"/>
              <a:gd name="connsiteX5" fmla="*/ 3195124 w 17525999"/>
              <a:gd name="connsiteY5" fmla="*/ 0 h 6247864"/>
              <a:gd name="connsiteX6" fmla="*/ 3518681 w 17525999"/>
              <a:gd name="connsiteY6" fmla="*/ 0 h 6247864"/>
              <a:gd name="connsiteX7" fmla="*/ 4543278 w 17525999"/>
              <a:gd name="connsiteY7" fmla="*/ 0 h 6247864"/>
              <a:gd name="connsiteX8" fmla="*/ 5567875 w 17525999"/>
              <a:gd name="connsiteY8" fmla="*/ 0 h 6247864"/>
              <a:gd name="connsiteX9" fmla="*/ 6241952 w 17525999"/>
              <a:gd name="connsiteY9" fmla="*/ 0 h 6247864"/>
              <a:gd name="connsiteX10" fmla="*/ 6916029 w 17525999"/>
              <a:gd name="connsiteY10" fmla="*/ 0 h 6247864"/>
              <a:gd name="connsiteX11" fmla="*/ 7414846 w 17525999"/>
              <a:gd name="connsiteY11" fmla="*/ 0 h 6247864"/>
              <a:gd name="connsiteX12" fmla="*/ 8439443 w 17525999"/>
              <a:gd name="connsiteY12" fmla="*/ 0 h 6247864"/>
              <a:gd name="connsiteX13" fmla="*/ 9464039 w 17525999"/>
              <a:gd name="connsiteY13" fmla="*/ 0 h 6247864"/>
              <a:gd name="connsiteX14" fmla="*/ 9612336 w 17525999"/>
              <a:gd name="connsiteY14" fmla="*/ 0 h 6247864"/>
              <a:gd name="connsiteX15" fmla="*/ 9760633 w 17525999"/>
              <a:gd name="connsiteY15" fmla="*/ 0 h 6247864"/>
              <a:gd name="connsiteX16" fmla="*/ 10609970 w 17525999"/>
              <a:gd name="connsiteY16" fmla="*/ 0 h 6247864"/>
              <a:gd name="connsiteX17" fmla="*/ 11284047 w 17525999"/>
              <a:gd name="connsiteY17" fmla="*/ 0 h 6247864"/>
              <a:gd name="connsiteX18" fmla="*/ 12133384 w 17525999"/>
              <a:gd name="connsiteY18" fmla="*/ 0 h 6247864"/>
              <a:gd name="connsiteX19" fmla="*/ 12632201 w 17525999"/>
              <a:gd name="connsiteY19" fmla="*/ 0 h 6247864"/>
              <a:gd name="connsiteX20" fmla="*/ 13131018 w 17525999"/>
              <a:gd name="connsiteY20" fmla="*/ 0 h 6247864"/>
              <a:gd name="connsiteX21" fmla="*/ 13454575 w 17525999"/>
              <a:gd name="connsiteY21" fmla="*/ 0 h 6247864"/>
              <a:gd name="connsiteX22" fmla="*/ 14128652 w 17525999"/>
              <a:gd name="connsiteY22" fmla="*/ 0 h 6247864"/>
              <a:gd name="connsiteX23" fmla="*/ 14627468 w 17525999"/>
              <a:gd name="connsiteY23" fmla="*/ 0 h 6247864"/>
              <a:gd name="connsiteX24" fmla="*/ 14775765 w 17525999"/>
              <a:gd name="connsiteY24" fmla="*/ 0 h 6247864"/>
              <a:gd name="connsiteX25" fmla="*/ 15099322 w 17525999"/>
              <a:gd name="connsiteY25" fmla="*/ 0 h 6247864"/>
              <a:gd name="connsiteX26" fmla="*/ 16123919 w 17525999"/>
              <a:gd name="connsiteY26" fmla="*/ 0 h 6247864"/>
              <a:gd name="connsiteX27" fmla="*/ 16447476 w 17525999"/>
              <a:gd name="connsiteY27" fmla="*/ 0 h 6247864"/>
              <a:gd name="connsiteX28" fmla="*/ 17525999 w 17525999"/>
              <a:gd name="connsiteY28" fmla="*/ 0 h 6247864"/>
              <a:gd name="connsiteX29" fmla="*/ 17525999 w 17525999"/>
              <a:gd name="connsiteY29" fmla="*/ 756686 h 6247864"/>
              <a:gd name="connsiteX30" fmla="*/ 17525999 w 17525999"/>
              <a:gd name="connsiteY30" fmla="*/ 1263457 h 6247864"/>
              <a:gd name="connsiteX31" fmla="*/ 17525999 w 17525999"/>
              <a:gd name="connsiteY31" fmla="*/ 2082621 h 6247864"/>
              <a:gd name="connsiteX32" fmla="*/ 17525999 w 17525999"/>
              <a:gd name="connsiteY32" fmla="*/ 2589393 h 6247864"/>
              <a:gd name="connsiteX33" fmla="*/ 17525999 w 17525999"/>
              <a:gd name="connsiteY33" fmla="*/ 3283600 h 6247864"/>
              <a:gd name="connsiteX34" fmla="*/ 17525999 w 17525999"/>
              <a:gd name="connsiteY34" fmla="*/ 3915328 h 6247864"/>
              <a:gd name="connsiteX35" fmla="*/ 17525999 w 17525999"/>
              <a:gd name="connsiteY35" fmla="*/ 4547057 h 6247864"/>
              <a:gd name="connsiteX36" fmla="*/ 17525999 w 17525999"/>
              <a:gd name="connsiteY36" fmla="*/ 5303742 h 6247864"/>
              <a:gd name="connsiteX37" fmla="*/ 17525999 w 17525999"/>
              <a:gd name="connsiteY37" fmla="*/ 6247864 h 6247864"/>
              <a:gd name="connsiteX38" fmla="*/ 17202442 w 17525999"/>
              <a:gd name="connsiteY38" fmla="*/ 6247864 h 6247864"/>
              <a:gd name="connsiteX39" fmla="*/ 16177845 w 17525999"/>
              <a:gd name="connsiteY39" fmla="*/ 6247864 h 6247864"/>
              <a:gd name="connsiteX40" fmla="*/ 16029548 w 17525999"/>
              <a:gd name="connsiteY40" fmla="*/ 6247864 h 6247864"/>
              <a:gd name="connsiteX41" fmla="*/ 15881251 w 17525999"/>
              <a:gd name="connsiteY41" fmla="*/ 6247864 h 6247864"/>
              <a:gd name="connsiteX42" fmla="*/ 15207175 w 17525999"/>
              <a:gd name="connsiteY42" fmla="*/ 6247864 h 6247864"/>
              <a:gd name="connsiteX43" fmla="*/ 15058878 w 17525999"/>
              <a:gd name="connsiteY43" fmla="*/ 6247864 h 6247864"/>
              <a:gd name="connsiteX44" fmla="*/ 14209541 w 17525999"/>
              <a:gd name="connsiteY44" fmla="*/ 6247864 h 6247864"/>
              <a:gd name="connsiteX45" fmla="*/ 13885984 w 17525999"/>
              <a:gd name="connsiteY45" fmla="*/ 6247864 h 6247864"/>
              <a:gd name="connsiteX46" fmla="*/ 13036647 w 17525999"/>
              <a:gd name="connsiteY46" fmla="*/ 6247864 h 6247864"/>
              <a:gd name="connsiteX47" fmla="*/ 12888350 w 17525999"/>
              <a:gd name="connsiteY47" fmla="*/ 6247864 h 6247864"/>
              <a:gd name="connsiteX48" fmla="*/ 12564793 w 17525999"/>
              <a:gd name="connsiteY48" fmla="*/ 6247864 h 6247864"/>
              <a:gd name="connsiteX49" fmla="*/ 11540196 w 17525999"/>
              <a:gd name="connsiteY49" fmla="*/ 6247864 h 6247864"/>
              <a:gd name="connsiteX50" fmla="*/ 10866119 w 17525999"/>
              <a:gd name="connsiteY50" fmla="*/ 6247864 h 6247864"/>
              <a:gd name="connsiteX51" fmla="*/ 10542562 w 17525999"/>
              <a:gd name="connsiteY51" fmla="*/ 6247864 h 6247864"/>
              <a:gd name="connsiteX52" fmla="*/ 10043746 w 17525999"/>
              <a:gd name="connsiteY52" fmla="*/ 6247864 h 6247864"/>
              <a:gd name="connsiteX53" fmla="*/ 9720189 w 17525999"/>
              <a:gd name="connsiteY53" fmla="*/ 6247864 h 6247864"/>
              <a:gd name="connsiteX54" fmla="*/ 9221372 w 17525999"/>
              <a:gd name="connsiteY54" fmla="*/ 6247864 h 6247864"/>
              <a:gd name="connsiteX55" fmla="*/ 8897815 w 17525999"/>
              <a:gd name="connsiteY55" fmla="*/ 6247864 h 6247864"/>
              <a:gd name="connsiteX56" fmla="*/ 8048478 w 17525999"/>
              <a:gd name="connsiteY56" fmla="*/ 6247864 h 6247864"/>
              <a:gd name="connsiteX57" fmla="*/ 7724921 w 17525999"/>
              <a:gd name="connsiteY57" fmla="*/ 6247864 h 6247864"/>
              <a:gd name="connsiteX58" fmla="*/ 7226104 w 17525999"/>
              <a:gd name="connsiteY58" fmla="*/ 6247864 h 6247864"/>
              <a:gd name="connsiteX59" fmla="*/ 6727287 w 17525999"/>
              <a:gd name="connsiteY59" fmla="*/ 6247864 h 6247864"/>
              <a:gd name="connsiteX60" fmla="*/ 6403730 w 17525999"/>
              <a:gd name="connsiteY60" fmla="*/ 6247864 h 6247864"/>
              <a:gd name="connsiteX61" fmla="*/ 5729654 w 17525999"/>
              <a:gd name="connsiteY61" fmla="*/ 6247864 h 6247864"/>
              <a:gd name="connsiteX62" fmla="*/ 5406097 w 17525999"/>
              <a:gd name="connsiteY62" fmla="*/ 6247864 h 6247864"/>
              <a:gd name="connsiteX63" fmla="*/ 4556760 w 17525999"/>
              <a:gd name="connsiteY63" fmla="*/ 6247864 h 6247864"/>
              <a:gd name="connsiteX64" fmla="*/ 3532163 w 17525999"/>
              <a:gd name="connsiteY64" fmla="*/ 6247864 h 6247864"/>
              <a:gd name="connsiteX65" fmla="*/ 2682826 w 17525999"/>
              <a:gd name="connsiteY65" fmla="*/ 6247864 h 6247864"/>
              <a:gd name="connsiteX66" fmla="*/ 2359269 w 17525999"/>
              <a:gd name="connsiteY66" fmla="*/ 6247864 h 6247864"/>
              <a:gd name="connsiteX67" fmla="*/ 1860452 w 17525999"/>
              <a:gd name="connsiteY67" fmla="*/ 6247864 h 6247864"/>
              <a:gd name="connsiteX68" fmla="*/ 1186375 w 17525999"/>
              <a:gd name="connsiteY68" fmla="*/ 6247864 h 6247864"/>
              <a:gd name="connsiteX69" fmla="*/ 862818 w 17525999"/>
              <a:gd name="connsiteY69" fmla="*/ 6247864 h 6247864"/>
              <a:gd name="connsiteX70" fmla="*/ 0 w 17525999"/>
              <a:gd name="connsiteY70" fmla="*/ 6247864 h 6247864"/>
              <a:gd name="connsiteX71" fmla="*/ 0 w 17525999"/>
              <a:gd name="connsiteY71" fmla="*/ 5553657 h 6247864"/>
              <a:gd name="connsiteX72" fmla="*/ 0 w 17525999"/>
              <a:gd name="connsiteY72" fmla="*/ 4984407 h 6247864"/>
              <a:gd name="connsiteX73" fmla="*/ 0 w 17525999"/>
              <a:gd name="connsiteY73" fmla="*/ 4227721 h 6247864"/>
              <a:gd name="connsiteX74" fmla="*/ 0 w 17525999"/>
              <a:gd name="connsiteY74" fmla="*/ 3533514 h 6247864"/>
              <a:gd name="connsiteX75" fmla="*/ 0 w 17525999"/>
              <a:gd name="connsiteY75" fmla="*/ 2776828 h 6247864"/>
              <a:gd name="connsiteX76" fmla="*/ 0 w 17525999"/>
              <a:gd name="connsiteY76" fmla="*/ 2207579 h 6247864"/>
              <a:gd name="connsiteX77" fmla="*/ 0 w 17525999"/>
              <a:gd name="connsiteY77" fmla="*/ 1575850 h 6247864"/>
              <a:gd name="connsiteX78" fmla="*/ 0 w 17525999"/>
              <a:gd name="connsiteY78" fmla="*/ 881643 h 6247864"/>
              <a:gd name="connsiteX79" fmla="*/ 0 w 17525999"/>
              <a:gd name="connsiteY79"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525999" h="6247864" fill="none" extrusionOk="0">
                <a:moveTo>
                  <a:pt x="0" y="0"/>
                </a:moveTo>
                <a:cubicBezTo>
                  <a:pt x="244092" y="5736"/>
                  <a:pt x="536084" y="7358"/>
                  <a:pt x="1024597" y="0"/>
                </a:cubicBezTo>
                <a:cubicBezTo>
                  <a:pt x="1513110" y="-7358"/>
                  <a:pt x="1392327" y="-11715"/>
                  <a:pt x="1698674" y="0"/>
                </a:cubicBezTo>
                <a:cubicBezTo>
                  <a:pt x="2005021" y="11715"/>
                  <a:pt x="1788003" y="6437"/>
                  <a:pt x="1846971" y="0"/>
                </a:cubicBezTo>
                <a:cubicBezTo>
                  <a:pt x="1905939" y="-6437"/>
                  <a:pt x="2393153" y="6534"/>
                  <a:pt x="2696308" y="0"/>
                </a:cubicBezTo>
                <a:cubicBezTo>
                  <a:pt x="2999463" y="-6534"/>
                  <a:pt x="3041298" y="10709"/>
                  <a:pt x="3195124" y="0"/>
                </a:cubicBezTo>
                <a:cubicBezTo>
                  <a:pt x="3348950" y="-10709"/>
                  <a:pt x="3391445" y="13752"/>
                  <a:pt x="3518681" y="0"/>
                </a:cubicBezTo>
                <a:cubicBezTo>
                  <a:pt x="3645917" y="-13752"/>
                  <a:pt x="4153848" y="-18482"/>
                  <a:pt x="4543278" y="0"/>
                </a:cubicBezTo>
                <a:cubicBezTo>
                  <a:pt x="4932708" y="18482"/>
                  <a:pt x="5272455" y="15830"/>
                  <a:pt x="5567875" y="0"/>
                </a:cubicBezTo>
                <a:cubicBezTo>
                  <a:pt x="5863295" y="-15830"/>
                  <a:pt x="5976623" y="19016"/>
                  <a:pt x="6241952" y="0"/>
                </a:cubicBezTo>
                <a:cubicBezTo>
                  <a:pt x="6507281" y="-19016"/>
                  <a:pt x="6681408" y="-7754"/>
                  <a:pt x="6916029" y="0"/>
                </a:cubicBezTo>
                <a:cubicBezTo>
                  <a:pt x="7150650" y="7754"/>
                  <a:pt x="7309759" y="17650"/>
                  <a:pt x="7414846" y="0"/>
                </a:cubicBezTo>
                <a:cubicBezTo>
                  <a:pt x="7519933" y="-17650"/>
                  <a:pt x="8140888" y="-40593"/>
                  <a:pt x="8439443" y="0"/>
                </a:cubicBezTo>
                <a:cubicBezTo>
                  <a:pt x="8737998" y="40593"/>
                  <a:pt x="9127104" y="33374"/>
                  <a:pt x="9464039" y="0"/>
                </a:cubicBezTo>
                <a:cubicBezTo>
                  <a:pt x="9800974" y="-33374"/>
                  <a:pt x="9568310" y="917"/>
                  <a:pt x="9612336" y="0"/>
                </a:cubicBezTo>
                <a:cubicBezTo>
                  <a:pt x="9656362" y="-917"/>
                  <a:pt x="9699594" y="-3071"/>
                  <a:pt x="9760633" y="0"/>
                </a:cubicBezTo>
                <a:cubicBezTo>
                  <a:pt x="9821672" y="3071"/>
                  <a:pt x="10292365" y="42263"/>
                  <a:pt x="10609970" y="0"/>
                </a:cubicBezTo>
                <a:cubicBezTo>
                  <a:pt x="10927575" y="-42263"/>
                  <a:pt x="11108742" y="6484"/>
                  <a:pt x="11284047" y="0"/>
                </a:cubicBezTo>
                <a:cubicBezTo>
                  <a:pt x="11459352" y="-6484"/>
                  <a:pt x="11759406" y="-18771"/>
                  <a:pt x="12133384" y="0"/>
                </a:cubicBezTo>
                <a:cubicBezTo>
                  <a:pt x="12507362" y="18771"/>
                  <a:pt x="12430710" y="-23536"/>
                  <a:pt x="12632201" y="0"/>
                </a:cubicBezTo>
                <a:cubicBezTo>
                  <a:pt x="12833692" y="23536"/>
                  <a:pt x="12920616" y="11414"/>
                  <a:pt x="13131018" y="0"/>
                </a:cubicBezTo>
                <a:cubicBezTo>
                  <a:pt x="13341420" y="-11414"/>
                  <a:pt x="13355400" y="-4381"/>
                  <a:pt x="13454575" y="0"/>
                </a:cubicBezTo>
                <a:cubicBezTo>
                  <a:pt x="13553750" y="4381"/>
                  <a:pt x="13842932" y="17226"/>
                  <a:pt x="14128652" y="0"/>
                </a:cubicBezTo>
                <a:cubicBezTo>
                  <a:pt x="14414372" y="-17226"/>
                  <a:pt x="14458250" y="-3761"/>
                  <a:pt x="14627468" y="0"/>
                </a:cubicBezTo>
                <a:cubicBezTo>
                  <a:pt x="14796686" y="3761"/>
                  <a:pt x="14709961" y="-3705"/>
                  <a:pt x="14775765" y="0"/>
                </a:cubicBezTo>
                <a:cubicBezTo>
                  <a:pt x="14841569" y="3705"/>
                  <a:pt x="14988071" y="12938"/>
                  <a:pt x="15099322" y="0"/>
                </a:cubicBezTo>
                <a:cubicBezTo>
                  <a:pt x="15210573" y="-12938"/>
                  <a:pt x="15743952" y="-16765"/>
                  <a:pt x="16123919" y="0"/>
                </a:cubicBezTo>
                <a:cubicBezTo>
                  <a:pt x="16503886" y="16765"/>
                  <a:pt x="16319527" y="4162"/>
                  <a:pt x="16447476" y="0"/>
                </a:cubicBezTo>
                <a:cubicBezTo>
                  <a:pt x="16575425" y="-4162"/>
                  <a:pt x="17091112" y="-53578"/>
                  <a:pt x="17525999" y="0"/>
                </a:cubicBezTo>
                <a:cubicBezTo>
                  <a:pt x="17512323" y="159969"/>
                  <a:pt x="17540321" y="419053"/>
                  <a:pt x="17525999" y="756686"/>
                </a:cubicBezTo>
                <a:cubicBezTo>
                  <a:pt x="17511677" y="1094319"/>
                  <a:pt x="17537873" y="1090995"/>
                  <a:pt x="17525999" y="1263457"/>
                </a:cubicBezTo>
                <a:cubicBezTo>
                  <a:pt x="17514125" y="1435919"/>
                  <a:pt x="17555730" y="1846090"/>
                  <a:pt x="17525999" y="2082621"/>
                </a:cubicBezTo>
                <a:cubicBezTo>
                  <a:pt x="17496268" y="2319152"/>
                  <a:pt x="17547105" y="2407424"/>
                  <a:pt x="17525999" y="2589393"/>
                </a:cubicBezTo>
                <a:cubicBezTo>
                  <a:pt x="17504893" y="2771362"/>
                  <a:pt x="17558545" y="3067898"/>
                  <a:pt x="17525999" y="3283600"/>
                </a:cubicBezTo>
                <a:cubicBezTo>
                  <a:pt x="17493453" y="3499302"/>
                  <a:pt x="17500182" y="3655658"/>
                  <a:pt x="17525999" y="3915328"/>
                </a:cubicBezTo>
                <a:cubicBezTo>
                  <a:pt x="17551816" y="4174998"/>
                  <a:pt x="17532365" y="4332801"/>
                  <a:pt x="17525999" y="4547057"/>
                </a:cubicBezTo>
                <a:cubicBezTo>
                  <a:pt x="17519633" y="4761313"/>
                  <a:pt x="17531907" y="5018736"/>
                  <a:pt x="17525999" y="5303742"/>
                </a:cubicBezTo>
                <a:cubicBezTo>
                  <a:pt x="17520091" y="5588749"/>
                  <a:pt x="17487887" y="6039833"/>
                  <a:pt x="17525999" y="6247864"/>
                </a:cubicBezTo>
                <a:cubicBezTo>
                  <a:pt x="17400641" y="6256353"/>
                  <a:pt x="17355006" y="6240570"/>
                  <a:pt x="17202442" y="6247864"/>
                </a:cubicBezTo>
                <a:cubicBezTo>
                  <a:pt x="17049878" y="6255158"/>
                  <a:pt x="16472642" y="6254278"/>
                  <a:pt x="16177845" y="6247864"/>
                </a:cubicBezTo>
                <a:cubicBezTo>
                  <a:pt x="15883048" y="6241450"/>
                  <a:pt x="16093554" y="6243301"/>
                  <a:pt x="16029548" y="6247864"/>
                </a:cubicBezTo>
                <a:cubicBezTo>
                  <a:pt x="15965542" y="6252427"/>
                  <a:pt x="15918138" y="6248247"/>
                  <a:pt x="15881251" y="6247864"/>
                </a:cubicBezTo>
                <a:cubicBezTo>
                  <a:pt x="15844364" y="6247481"/>
                  <a:pt x="15357374" y="6222931"/>
                  <a:pt x="15207175" y="6247864"/>
                </a:cubicBezTo>
                <a:cubicBezTo>
                  <a:pt x="15056976" y="6272797"/>
                  <a:pt x="15099154" y="6245419"/>
                  <a:pt x="15058878" y="6247864"/>
                </a:cubicBezTo>
                <a:cubicBezTo>
                  <a:pt x="15018602" y="6250309"/>
                  <a:pt x="14406641" y="6276241"/>
                  <a:pt x="14209541" y="6247864"/>
                </a:cubicBezTo>
                <a:cubicBezTo>
                  <a:pt x="14012441" y="6219487"/>
                  <a:pt x="14004303" y="6239693"/>
                  <a:pt x="13885984" y="6247864"/>
                </a:cubicBezTo>
                <a:cubicBezTo>
                  <a:pt x="13767665" y="6256035"/>
                  <a:pt x="13308914" y="6269728"/>
                  <a:pt x="13036647" y="6247864"/>
                </a:cubicBezTo>
                <a:cubicBezTo>
                  <a:pt x="12764380" y="6226000"/>
                  <a:pt x="12944593" y="6245432"/>
                  <a:pt x="12888350" y="6247864"/>
                </a:cubicBezTo>
                <a:cubicBezTo>
                  <a:pt x="12832107" y="6250296"/>
                  <a:pt x="12709910" y="6237081"/>
                  <a:pt x="12564793" y="6247864"/>
                </a:cubicBezTo>
                <a:cubicBezTo>
                  <a:pt x="12419676" y="6258647"/>
                  <a:pt x="12006525" y="6240444"/>
                  <a:pt x="11540196" y="6247864"/>
                </a:cubicBezTo>
                <a:cubicBezTo>
                  <a:pt x="11073867" y="6255284"/>
                  <a:pt x="11095462" y="6257674"/>
                  <a:pt x="10866119" y="6247864"/>
                </a:cubicBezTo>
                <a:cubicBezTo>
                  <a:pt x="10636776" y="6238054"/>
                  <a:pt x="10677997" y="6260189"/>
                  <a:pt x="10542562" y="6247864"/>
                </a:cubicBezTo>
                <a:cubicBezTo>
                  <a:pt x="10407127" y="6235539"/>
                  <a:pt x="10196958" y="6235084"/>
                  <a:pt x="10043746" y="6247864"/>
                </a:cubicBezTo>
                <a:cubicBezTo>
                  <a:pt x="9890534" y="6260644"/>
                  <a:pt x="9790739" y="6261194"/>
                  <a:pt x="9720189" y="6247864"/>
                </a:cubicBezTo>
                <a:cubicBezTo>
                  <a:pt x="9649639" y="6234534"/>
                  <a:pt x="9425805" y="6259435"/>
                  <a:pt x="9221372" y="6247864"/>
                </a:cubicBezTo>
                <a:cubicBezTo>
                  <a:pt x="9016939" y="6236293"/>
                  <a:pt x="9049501" y="6248246"/>
                  <a:pt x="8897815" y="6247864"/>
                </a:cubicBezTo>
                <a:cubicBezTo>
                  <a:pt x="8746129" y="6247482"/>
                  <a:pt x="8327391" y="6263827"/>
                  <a:pt x="8048478" y="6247864"/>
                </a:cubicBezTo>
                <a:cubicBezTo>
                  <a:pt x="7769565" y="6231901"/>
                  <a:pt x="7802228" y="6251494"/>
                  <a:pt x="7724921" y="6247864"/>
                </a:cubicBezTo>
                <a:cubicBezTo>
                  <a:pt x="7647614" y="6244234"/>
                  <a:pt x="7391632" y="6245845"/>
                  <a:pt x="7226104" y="6247864"/>
                </a:cubicBezTo>
                <a:cubicBezTo>
                  <a:pt x="7060576" y="6249883"/>
                  <a:pt x="6937324" y="6225139"/>
                  <a:pt x="6727287" y="6247864"/>
                </a:cubicBezTo>
                <a:cubicBezTo>
                  <a:pt x="6517250" y="6270589"/>
                  <a:pt x="6480900" y="6240348"/>
                  <a:pt x="6403730" y="6247864"/>
                </a:cubicBezTo>
                <a:cubicBezTo>
                  <a:pt x="6326560" y="6255380"/>
                  <a:pt x="5988428" y="6214447"/>
                  <a:pt x="5729654" y="6247864"/>
                </a:cubicBezTo>
                <a:cubicBezTo>
                  <a:pt x="5470880" y="6281281"/>
                  <a:pt x="5502015" y="6254596"/>
                  <a:pt x="5406097" y="6247864"/>
                </a:cubicBezTo>
                <a:cubicBezTo>
                  <a:pt x="5310179" y="6241132"/>
                  <a:pt x="4802708" y="6284798"/>
                  <a:pt x="4556760" y="6247864"/>
                </a:cubicBezTo>
                <a:cubicBezTo>
                  <a:pt x="4310812" y="6210930"/>
                  <a:pt x="3784300" y="6289842"/>
                  <a:pt x="3532163" y="6247864"/>
                </a:cubicBezTo>
                <a:cubicBezTo>
                  <a:pt x="3280026" y="6205886"/>
                  <a:pt x="3035939" y="6285170"/>
                  <a:pt x="2682826" y="6247864"/>
                </a:cubicBezTo>
                <a:cubicBezTo>
                  <a:pt x="2329713" y="6210558"/>
                  <a:pt x="2444309" y="6251807"/>
                  <a:pt x="2359269" y="6247864"/>
                </a:cubicBezTo>
                <a:cubicBezTo>
                  <a:pt x="2274229" y="6243921"/>
                  <a:pt x="1982455" y="6268247"/>
                  <a:pt x="1860452" y="6247864"/>
                </a:cubicBezTo>
                <a:cubicBezTo>
                  <a:pt x="1738449" y="6227481"/>
                  <a:pt x="1485443" y="6238286"/>
                  <a:pt x="1186375" y="6247864"/>
                </a:cubicBezTo>
                <a:cubicBezTo>
                  <a:pt x="887307" y="6257442"/>
                  <a:pt x="990447" y="6250006"/>
                  <a:pt x="862818" y="6247864"/>
                </a:cubicBezTo>
                <a:cubicBezTo>
                  <a:pt x="735189" y="6245722"/>
                  <a:pt x="273579" y="6280347"/>
                  <a:pt x="0" y="6247864"/>
                </a:cubicBezTo>
                <a:cubicBezTo>
                  <a:pt x="25499" y="5953357"/>
                  <a:pt x="20850" y="5791072"/>
                  <a:pt x="0" y="5553657"/>
                </a:cubicBezTo>
                <a:cubicBezTo>
                  <a:pt x="-20850" y="5316242"/>
                  <a:pt x="-4522" y="5252039"/>
                  <a:pt x="0" y="4984407"/>
                </a:cubicBezTo>
                <a:cubicBezTo>
                  <a:pt x="4522" y="4716775"/>
                  <a:pt x="7863" y="4475458"/>
                  <a:pt x="0" y="4227721"/>
                </a:cubicBezTo>
                <a:cubicBezTo>
                  <a:pt x="-7863" y="3979984"/>
                  <a:pt x="29502" y="3829616"/>
                  <a:pt x="0" y="3533514"/>
                </a:cubicBezTo>
                <a:cubicBezTo>
                  <a:pt x="-29502" y="3237412"/>
                  <a:pt x="4227" y="3016505"/>
                  <a:pt x="0" y="2776828"/>
                </a:cubicBezTo>
                <a:cubicBezTo>
                  <a:pt x="-4227" y="2537151"/>
                  <a:pt x="22783" y="2477414"/>
                  <a:pt x="0" y="2207579"/>
                </a:cubicBezTo>
                <a:cubicBezTo>
                  <a:pt x="-22783" y="1937744"/>
                  <a:pt x="20624" y="1772062"/>
                  <a:pt x="0" y="1575850"/>
                </a:cubicBezTo>
                <a:cubicBezTo>
                  <a:pt x="-20624" y="1379638"/>
                  <a:pt x="5220" y="1103676"/>
                  <a:pt x="0" y="881643"/>
                </a:cubicBezTo>
                <a:cubicBezTo>
                  <a:pt x="-5220" y="659610"/>
                  <a:pt x="38795" y="363542"/>
                  <a:pt x="0" y="0"/>
                </a:cubicBezTo>
                <a:close/>
              </a:path>
              <a:path w="17525999" h="6247864" stroke="0" extrusionOk="0">
                <a:moveTo>
                  <a:pt x="0" y="0"/>
                </a:moveTo>
                <a:cubicBezTo>
                  <a:pt x="186133" y="31788"/>
                  <a:pt x="423119" y="23233"/>
                  <a:pt x="674077" y="0"/>
                </a:cubicBezTo>
                <a:cubicBezTo>
                  <a:pt x="925035" y="-23233"/>
                  <a:pt x="957258" y="-18484"/>
                  <a:pt x="1172894" y="0"/>
                </a:cubicBezTo>
                <a:cubicBezTo>
                  <a:pt x="1388530" y="18484"/>
                  <a:pt x="1474152" y="22058"/>
                  <a:pt x="1671711" y="0"/>
                </a:cubicBezTo>
                <a:cubicBezTo>
                  <a:pt x="1869270" y="-22058"/>
                  <a:pt x="1929827" y="6286"/>
                  <a:pt x="1995268" y="0"/>
                </a:cubicBezTo>
                <a:cubicBezTo>
                  <a:pt x="2060709" y="-6286"/>
                  <a:pt x="2241603" y="-8185"/>
                  <a:pt x="2318824" y="0"/>
                </a:cubicBezTo>
                <a:cubicBezTo>
                  <a:pt x="2396045" y="8185"/>
                  <a:pt x="2549540" y="10618"/>
                  <a:pt x="2642381" y="0"/>
                </a:cubicBezTo>
                <a:cubicBezTo>
                  <a:pt x="2735222" y="-10618"/>
                  <a:pt x="3036483" y="681"/>
                  <a:pt x="3316458" y="0"/>
                </a:cubicBezTo>
                <a:cubicBezTo>
                  <a:pt x="3596433" y="-681"/>
                  <a:pt x="3421998" y="-2517"/>
                  <a:pt x="3464755" y="0"/>
                </a:cubicBezTo>
                <a:cubicBezTo>
                  <a:pt x="3507512" y="2517"/>
                  <a:pt x="3776813" y="-3329"/>
                  <a:pt x="3963572" y="0"/>
                </a:cubicBezTo>
                <a:cubicBezTo>
                  <a:pt x="4150331" y="3329"/>
                  <a:pt x="4397285" y="4631"/>
                  <a:pt x="4637649" y="0"/>
                </a:cubicBezTo>
                <a:cubicBezTo>
                  <a:pt x="4878013" y="-4631"/>
                  <a:pt x="4988145" y="5051"/>
                  <a:pt x="5136466" y="0"/>
                </a:cubicBezTo>
                <a:cubicBezTo>
                  <a:pt x="5284787" y="-5051"/>
                  <a:pt x="5674406" y="-12180"/>
                  <a:pt x="5810543" y="0"/>
                </a:cubicBezTo>
                <a:cubicBezTo>
                  <a:pt x="5946680" y="12180"/>
                  <a:pt x="5892039" y="-1888"/>
                  <a:pt x="5958840" y="0"/>
                </a:cubicBezTo>
                <a:cubicBezTo>
                  <a:pt x="6025641" y="1888"/>
                  <a:pt x="6167846" y="-11090"/>
                  <a:pt x="6282397" y="0"/>
                </a:cubicBezTo>
                <a:cubicBezTo>
                  <a:pt x="6396948" y="11090"/>
                  <a:pt x="6831012" y="-35519"/>
                  <a:pt x="7306993" y="0"/>
                </a:cubicBezTo>
                <a:cubicBezTo>
                  <a:pt x="7782974" y="35519"/>
                  <a:pt x="7679077" y="20447"/>
                  <a:pt x="7981070" y="0"/>
                </a:cubicBezTo>
                <a:cubicBezTo>
                  <a:pt x="8283063" y="-20447"/>
                  <a:pt x="8423191" y="-30680"/>
                  <a:pt x="8655147" y="0"/>
                </a:cubicBezTo>
                <a:cubicBezTo>
                  <a:pt x="8887103" y="30680"/>
                  <a:pt x="9172600" y="8996"/>
                  <a:pt x="9504484" y="0"/>
                </a:cubicBezTo>
                <a:cubicBezTo>
                  <a:pt x="9836368" y="-8996"/>
                  <a:pt x="10131296" y="42302"/>
                  <a:pt x="10353821" y="0"/>
                </a:cubicBezTo>
                <a:cubicBezTo>
                  <a:pt x="10576346" y="-42302"/>
                  <a:pt x="10675966" y="9573"/>
                  <a:pt x="10852638" y="0"/>
                </a:cubicBezTo>
                <a:cubicBezTo>
                  <a:pt x="11029310" y="-9573"/>
                  <a:pt x="10933666" y="7103"/>
                  <a:pt x="11000935" y="0"/>
                </a:cubicBezTo>
                <a:cubicBezTo>
                  <a:pt x="11068204" y="-7103"/>
                  <a:pt x="11208359" y="9366"/>
                  <a:pt x="11324492" y="0"/>
                </a:cubicBezTo>
                <a:cubicBezTo>
                  <a:pt x="11440625" y="-9366"/>
                  <a:pt x="11441459" y="-6262"/>
                  <a:pt x="11472789" y="0"/>
                </a:cubicBezTo>
                <a:cubicBezTo>
                  <a:pt x="11504119" y="6262"/>
                  <a:pt x="11669871" y="-5673"/>
                  <a:pt x="11796345" y="0"/>
                </a:cubicBezTo>
                <a:cubicBezTo>
                  <a:pt x="11922819" y="5673"/>
                  <a:pt x="11885179" y="-789"/>
                  <a:pt x="11944642" y="0"/>
                </a:cubicBezTo>
                <a:cubicBezTo>
                  <a:pt x="12004105" y="789"/>
                  <a:pt x="12142643" y="-11538"/>
                  <a:pt x="12268199" y="0"/>
                </a:cubicBezTo>
                <a:cubicBezTo>
                  <a:pt x="12393755" y="11538"/>
                  <a:pt x="12771288" y="12316"/>
                  <a:pt x="12942276" y="0"/>
                </a:cubicBezTo>
                <a:cubicBezTo>
                  <a:pt x="13113264" y="-12316"/>
                  <a:pt x="13038044" y="7216"/>
                  <a:pt x="13090573" y="0"/>
                </a:cubicBezTo>
                <a:cubicBezTo>
                  <a:pt x="13143102" y="-7216"/>
                  <a:pt x="13451737" y="11419"/>
                  <a:pt x="13589390" y="0"/>
                </a:cubicBezTo>
                <a:cubicBezTo>
                  <a:pt x="13727043" y="-11419"/>
                  <a:pt x="13903574" y="20979"/>
                  <a:pt x="14088207" y="0"/>
                </a:cubicBezTo>
                <a:cubicBezTo>
                  <a:pt x="14272840" y="-20979"/>
                  <a:pt x="14497724" y="-14946"/>
                  <a:pt x="14762284" y="0"/>
                </a:cubicBezTo>
                <a:cubicBezTo>
                  <a:pt x="15026844" y="14946"/>
                  <a:pt x="15451834" y="45702"/>
                  <a:pt x="15786881" y="0"/>
                </a:cubicBezTo>
                <a:cubicBezTo>
                  <a:pt x="16121928" y="-45702"/>
                  <a:pt x="16154143" y="18892"/>
                  <a:pt x="16460958" y="0"/>
                </a:cubicBezTo>
                <a:cubicBezTo>
                  <a:pt x="16767773" y="-18892"/>
                  <a:pt x="16577253" y="-5384"/>
                  <a:pt x="16609254" y="0"/>
                </a:cubicBezTo>
                <a:cubicBezTo>
                  <a:pt x="16641255" y="5384"/>
                  <a:pt x="17105449" y="-4687"/>
                  <a:pt x="17525999" y="0"/>
                </a:cubicBezTo>
                <a:cubicBezTo>
                  <a:pt x="17487046" y="289618"/>
                  <a:pt x="17490844" y="589463"/>
                  <a:pt x="17525999" y="819164"/>
                </a:cubicBezTo>
                <a:cubicBezTo>
                  <a:pt x="17561154" y="1048865"/>
                  <a:pt x="17510882" y="1311744"/>
                  <a:pt x="17525999" y="1450893"/>
                </a:cubicBezTo>
                <a:cubicBezTo>
                  <a:pt x="17541116" y="1590042"/>
                  <a:pt x="17548230" y="1874325"/>
                  <a:pt x="17525999" y="2270057"/>
                </a:cubicBezTo>
                <a:cubicBezTo>
                  <a:pt x="17503768" y="2665789"/>
                  <a:pt x="17533934" y="2684567"/>
                  <a:pt x="17525999" y="3089222"/>
                </a:cubicBezTo>
                <a:cubicBezTo>
                  <a:pt x="17518064" y="3493878"/>
                  <a:pt x="17538692" y="3692891"/>
                  <a:pt x="17525999" y="3908386"/>
                </a:cubicBezTo>
                <a:cubicBezTo>
                  <a:pt x="17513306" y="4123881"/>
                  <a:pt x="17548664" y="4391166"/>
                  <a:pt x="17525999" y="4727550"/>
                </a:cubicBezTo>
                <a:cubicBezTo>
                  <a:pt x="17503334" y="5063934"/>
                  <a:pt x="17492679" y="5330064"/>
                  <a:pt x="17525999" y="5484236"/>
                </a:cubicBezTo>
                <a:cubicBezTo>
                  <a:pt x="17559319" y="5638408"/>
                  <a:pt x="17551365" y="5933117"/>
                  <a:pt x="17525999" y="6247864"/>
                </a:cubicBezTo>
                <a:cubicBezTo>
                  <a:pt x="17181159" y="6239701"/>
                  <a:pt x="17098431" y="6264643"/>
                  <a:pt x="16676662" y="6247864"/>
                </a:cubicBezTo>
                <a:cubicBezTo>
                  <a:pt x="16254893" y="6231085"/>
                  <a:pt x="16148218" y="6218418"/>
                  <a:pt x="15827325" y="6247864"/>
                </a:cubicBezTo>
                <a:cubicBezTo>
                  <a:pt x="15506432" y="6277310"/>
                  <a:pt x="15451708" y="6259615"/>
                  <a:pt x="15153248" y="6247864"/>
                </a:cubicBezTo>
                <a:cubicBezTo>
                  <a:pt x="14854788" y="6236113"/>
                  <a:pt x="14530792" y="6273236"/>
                  <a:pt x="14303911" y="6247864"/>
                </a:cubicBezTo>
                <a:cubicBezTo>
                  <a:pt x="14077030" y="6222492"/>
                  <a:pt x="14118581" y="6238044"/>
                  <a:pt x="13980355" y="6247864"/>
                </a:cubicBezTo>
                <a:cubicBezTo>
                  <a:pt x="13842129" y="6257684"/>
                  <a:pt x="13354983" y="6250905"/>
                  <a:pt x="13131018" y="6247864"/>
                </a:cubicBezTo>
                <a:cubicBezTo>
                  <a:pt x="12907053" y="6244823"/>
                  <a:pt x="12928615" y="6248824"/>
                  <a:pt x="12807461" y="6247864"/>
                </a:cubicBezTo>
                <a:cubicBezTo>
                  <a:pt x="12686307" y="6246904"/>
                  <a:pt x="12726140" y="6240693"/>
                  <a:pt x="12659164" y="6247864"/>
                </a:cubicBezTo>
                <a:cubicBezTo>
                  <a:pt x="12592188" y="6255035"/>
                  <a:pt x="12423790" y="6232801"/>
                  <a:pt x="12335607" y="6247864"/>
                </a:cubicBezTo>
                <a:cubicBezTo>
                  <a:pt x="12247424" y="6262927"/>
                  <a:pt x="12069616" y="6257206"/>
                  <a:pt x="11836790" y="6247864"/>
                </a:cubicBezTo>
                <a:cubicBezTo>
                  <a:pt x="11603964" y="6238522"/>
                  <a:pt x="11129292" y="6245737"/>
                  <a:pt x="10812193" y="6247864"/>
                </a:cubicBezTo>
                <a:cubicBezTo>
                  <a:pt x="10495094" y="6249991"/>
                  <a:pt x="10068085" y="6228903"/>
                  <a:pt x="9787596" y="6247864"/>
                </a:cubicBezTo>
                <a:cubicBezTo>
                  <a:pt x="9507107" y="6266825"/>
                  <a:pt x="9519748" y="6261812"/>
                  <a:pt x="9288779" y="6247864"/>
                </a:cubicBezTo>
                <a:cubicBezTo>
                  <a:pt x="9057810" y="6233916"/>
                  <a:pt x="8967755" y="6260129"/>
                  <a:pt x="8789963" y="6247864"/>
                </a:cubicBezTo>
                <a:cubicBezTo>
                  <a:pt x="8612171" y="6235599"/>
                  <a:pt x="8302336" y="6250507"/>
                  <a:pt x="7940626" y="6247864"/>
                </a:cubicBezTo>
                <a:cubicBezTo>
                  <a:pt x="7578916" y="6245221"/>
                  <a:pt x="7831243" y="6246559"/>
                  <a:pt x="7792329" y="6247864"/>
                </a:cubicBezTo>
                <a:cubicBezTo>
                  <a:pt x="7753415" y="6249169"/>
                  <a:pt x="7171152" y="6274703"/>
                  <a:pt x="6767732" y="6247864"/>
                </a:cubicBezTo>
                <a:cubicBezTo>
                  <a:pt x="6364312" y="6221025"/>
                  <a:pt x="6326005" y="6279631"/>
                  <a:pt x="6093655" y="6247864"/>
                </a:cubicBezTo>
                <a:cubicBezTo>
                  <a:pt x="5861305" y="6216097"/>
                  <a:pt x="6015116" y="6250822"/>
                  <a:pt x="5945358" y="6247864"/>
                </a:cubicBezTo>
                <a:cubicBezTo>
                  <a:pt x="5875600" y="6244906"/>
                  <a:pt x="5565965" y="6250758"/>
                  <a:pt x="5446541" y="6247864"/>
                </a:cubicBezTo>
                <a:cubicBezTo>
                  <a:pt x="5327117" y="6244970"/>
                  <a:pt x="5362496" y="6254009"/>
                  <a:pt x="5298244" y="6247864"/>
                </a:cubicBezTo>
                <a:cubicBezTo>
                  <a:pt x="5233992" y="6241719"/>
                  <a:pt x="5198238" y="6250178"/>
                  <a:pt x="5149947" y="6247864"/>
                </a:cubicBezTo>
                <a:cubicBezTo>
                  <a:pt x="5101656" y="6245550"/>
                  <a:pt x="4637767" y="6285592"/>
                  <a:pt x="4300611" y="6247864"/>
                </a:cubicBezTo>
                <a:cubicBezTo>
                  <a:pt x="3963455" y="6210136"/>
                  <a:pt x="4193047" y="6246398"/>
                  <a:pt x="4152314" y="6247864"/>
                </a:cubicBezTo>
                <a:cubicBezTo>
                  <a:pt x="4111581" y="6249330"/>
                  <a:pt x="3544265" y="6254525"/>
                  <a:pt x="3302977" y="6247864"/>
                </a:cubicBezTo>
                <a:cubicBezTo>
                  <a:pt x="3061689" y="6241203"/>
                  <a:pt x="2786304" y="6274533"/>
                  <a:pt x="2278380" y="6247864"/>
                </a:cubicBezTo>
                <a:cubicBezTo>
                  <a:pt x="1770456" y="6221195"/>
                  <a:pt x="1860279" y="6225187"/>
                  <a:pt x="1604303" y="6247864"/>
                </a:cubicBezTo>
                <a:cubicBezTo>
                  <a:pt x="1348327" y="6270541"/>
                  <a:pt x="1166659" y="6289438"/>
                  <a:pt x="754966" y="6247864"/>
                </a:cubicBezTo>
                <a:cubicBezTo>
                  <a:pt x="343273" y="6206290"/>
                  <a:pt x="299355" y="6240494"/>
                  <a:pt x="0" y="6247864"/>
                </a:cubicBezTo>
                <a:cubicBezTo>
                  <a:pt x="19132" y="5962639"/>
                  <a:pt x="-406" y="5911211"/>
                  <a:pt x="0" y="5616136"/>
                </a:cubicBezTo>
                <a:cubicBezTo>
                  <a:pt x="406" y="5321061"/>
                  <a:pt x="5427" y="5318959"/>
                  <a:pt x="0" y="5109364"/>
                </a:cubicBezTo>
                <a:cubicBezTo>
                  <a:pt x="-5427" y="4899769"/>
                  <a:pt x="28011" y="4632121"/>
                  <a:pt x="0" y="4477636"/>
                </a:cubicBezTo>
                <a:cubicBezTo>
                  <a:pt x="-28011" y="4323151"/>
                  <a:pt x="-21141" y="3957386"/>
                  <a:pt x="0" y="3658471"/>
                </a:cubicBezTo>
                <a:cubicBezTo>
                  <a:pt x="21141" y="3359556"/>
                  <a:pt x="-400" y="3302504"/>
                  <a:pt x="0" y="3151700"/>
                </a:cubicBezTo>
                <a:cubicBezTo>
                  <a:pt x="400" y="3000896"/>
                  <a:pt x="-3242" y="2868013"/>
                  <a:pt x="0" y="2644929"/>
                </a:cubicBezTo>
                <a:cubicBezTo>
                  <a:pt x="3242" y="2421845"/>
                  <a:pt x="15284" y="2277332"/>
                  <a:pt x="0" y="2138158"/>
                </a:cubicBezTo>
                <a:cubicBezTo>
                  <a:pt x="-15284" y="1998984"/>
                  <a:pt x="23084" y="1770172"/>
                  <a:pt x="0" y="1568908"/>
                </a:cubicBezTo>
                <a:cubicBezTo>
                  <a:pt x="-23084" y="1367644"/>
                  <a:pt x="-9317" y="1169619"/>
                  <a:pt x="0" y="937180"/>
                </a:cubicBezTo>
                <a:cubicBezTo>
                  <a:pt x="9317" y="704741"/>
                  <a:pt x="-35574" y="407748"/>
                  <a:pt x="0" y="0"/>
                </a:cubicBezTo>
                <a:close/>
              </a:path>
            </a:pathLst>
          </a:custGeom>
          <a:gradFill flip="none" rotWithShape="1">
            <a:gsLst>
              <a:gs pos="0">
                <a:srgbClr val="FF7E79">
                  <a:tint val="66000"/>
                  <a:satMod val="160000"/>
                </a:srgbClr>
              </a:gs>
              <a:gs pos="50000">
                <a:srgbClr val="FF7E79">
                  <a:tint val="44500"/>
                  <a:satMod val="160000"/>
                </a:srgbClr>
              </a:gs>
              <a:gs pos="100000">
                <a:srgbClr val="FF7E79">
                  <a:tint val="23500"/>
                  <a:satMod val="160000"/>
                </a:srgbClr>
              </a:gs>
            </a:gsLst>
            <a:path path="circle">
              <a:fillToRect l="100000" t="100000"/>
            </a:path>
            <a:tileRect r="-100000" b="-100000"/>
          </a:gradFill>
          <a:ln w="38100">
            <a:solidFill>
              <a:schemeClr val="tx1"/>
            </a:solidFill>
            <a:extLst>
              <a:ext uri="{C807C97D-BFC1-408E-A445-0C87EB9F89A2}">
                <ask:lineSketchStyleProps xmlns:ask="http://schemas.microsoft.com/office/drawing/2018/sketchyshapes" sd="568569847">
                  <a:prstGeom prst="rect">
                    <a:avLst/>
                  </a:prstGeom>
                  <ask:type>
                    <ask:lineSketchFreehand/>
                  </ask:type>
                </ask:lineSketchStyleProps>
              </a:ext>
            </a:extLst>
          </a:ln>
        </p:spPr>
        <p:txBody>
          <a:bodyPr wrap="square" rtlCol="0">
            <a:spAutoFit/>
          </a:bodyPr>
          <a:lstStyle/>
          <a:p>
            <a:pPr algn="ctr"/>
            <a:r>
              <a:rPr lang="vi-VN" sz="5000" b="1" dirty="0">
                <a:effectLst/>
                <a:latin typeface="UTM Avo" panose="02040603050506020204" pitchFamily="18"/>
              </a:rPr>
              <a:t>Bài học cho gà tr</a:t>
            </a:r>
            <a:r>
              <a:rPr lang="en-US" sz="5000" b="1" dirty="0">
                <a:effectLst/>
                <a:latin typeface="UTM Avo" panose="02040603050506020204" pitchFamily="18"/>
              </a:rPr>
              <a:t>ố</a:t>
            </a:r>
            <a:r>
              <a:rPr lang="vi-VN" sz="5000" b="1" dirty="0">
                <a:effectLst/>
                <a:latin typeface="UTM Avo" panose="02040603050506020204" pitchFamily="18"/>
              </a:rPr>
              <a:t>ng</a:t>
            </a:r>
          </a:p>
          <a:p>
            <a:pPr algn="just"/>
            <a:r>
              <a:rPr lang="vi-VN" sz="5000" dirty="0">
                <a:effectLst/>
                <a:latin typeface="UTM Avo" panose="02040603050506020204" pitchFamily="18"/>
              </a:rPr>
              <a:t>Hoạ mi, khướu, chích choè tập bay từ sáng đến khuya để tham gia hội khoẻ. Còn gà trống chỉ rong chơi, chẳng tập gì.</a:t>
            </a:r>
          </a:p>
          <a:p>
            <a:pPr algn="just"/>
            <a:r>
              <a:rPr lang="vi-VN" sz="5000" dirty="0">
                <a:effectLst/>
                <a:latin typeface="UTM Avo" panose="02040603050506020204" pitchFamily="18"/>
              </a:rPr>
              <a:t>Ngày hội đến. Các bạn chim đều bay vút lên ngọn cây cao. Riêng gà trống, tuy cố xoè cánh, cũng chỉ bay lên được ngang đống rơm, rồi rơi bịch xuống.</a:t>
            </a:r>
          </a:p>
          <a:p>
            <a:pPr algn="just"/>
            <a:r>
              <a:rPr lang="vi-VN" sz="5000" dirty="0">
                <a:effectLst/>
                <a:highlight>
                  <a:srgbClr val="FF7E79"/>
                </a:highlight>
                <a:latin typeface="UTM Avo" panose="02040603050506020204" pitchFamily="18"/>
              </a:rPr>
              <a:t>Từ thuở đó đến giờ, gà trống vẫn đỏ mặt vì ngượng.</a:t>
            </a:r>
          </a:p>
        </p:txBody>
      </p:sp>
      <p:pic>
        <p:nvPicPr>
          <p:cNvPr id="9" name="Picture 8">
            <a:extLst>
              <a:ext uri="{FF2B5EF4-FFF2-40B4-BE49-F238E27FC236}">
                <a16:creationId xmlns:a16="http://schemas.microsoft.com/office/drawing/2014/main" id="{E1FB2C72-4B48-DC9F-A8BA-EA541C11683F}"/>
              </a:ext>
            </a:extLst>
          </p:cNvPr>
          <p:cNvPicPr>
            <a:picLocks noChangeAspect="1"/>
          </p:cNvPicPr>
          <p:nvPr/>
        </p:nvPicPr>
        <p:blipFill>
          <a:blip r:embed="rId4"/>
          <a:stretch>
            <a:fillRect/>
          </a:stretch>
        </p:blipFill>
        <p:spPr>
          <a:xfrm>
            <a:off x="-2743200" y="27522"/>
            <a:ext cx="23393400" cy="1458377"/>
          </a:xfrm>
          <a:prstGeom prst="rect">
            <a:avLst/>
          </a:prstGeom>
        </p:spPr>
      </p:pic>
      <p:sp>
        <p:nvSpPr>
          <p:cNvPr id="10" name="TextBox 9">
            <a:extLst>
              <a:ext uri="{FF2B5EF4-FFF2-40B4-BE49-F238E27FC236}">
                <a16:creationId xmlns:a16="http://schemas.microsoft.com/office/drawing/2014/main" id="{D78FA93F-1C84-1094-5833-0FB46F73DA7B}"/>
              </a:ext>
            </a:extLst>
          </p:cNvPr>
          <p:cNvSpPr txBox="1"/>
          <p:nvPr/>
        </p:nvSpPr>
        <p:spPr>
          <a:xfrm>
            <a:off x="359229" y="8071734"/>
            <a:ext cx="17493342" cy="861774"/>
          </a:xfrm>
          <a:prstGeom prst="rect">
            <a:avLst/>
          </a:prstGeom>
          <a:noFill/>
        </p:spPr>
        <p:txBody>
          <a:bodyPr wrap="square" rtlCol="0">
            <a:spAutoFit/>
          </a:bodyPr>
          <a:lstStyle/>
          <a:p>
            <a:pPr algn="just"/>
            <a:r>
              <a:rPr lang="en-US" sz="5000" b="1" i="0" u="none" strike="noStrike" dirty="0" err="1">
                <a:solidFill>
                  <a:srgbClr val="000000"/>
                </a:solidFill>
                <a:effectLst/>
                <a:latin typeface="UTM Avo" panose="02040603050506020204" pitchFamily="18"/>
              </a:rPr>
              <a:t>Trả</a:t>
            </a:r>
            <a:r>
              <a:rPr lang="en-US" sz="5000" b="1" i="0" u="none" strike="noStrike" dirty="0">
                <a:solidFill>
                  <a:srgbClr val="000000"/>
                </a:solidFill>
                <a:effectLst/>
                <a:latin typeface="UTM Avo" panose="02040603050506020204" pitchFamily="18"/>
              </a:rPr>
              <a:t> </a:t>
            </a:r>
            <a:r>
              <a:rPr lang="en-US" sz="5000" b="1" i="0" u="none" strike="noStrike" dirty="0" err="1">
                <a:solidFill>
                  <a:srgbClr val="000000"/>
                </a:solidFill>
                <a:effectLst/>
                <a:latin typeface="UTM Avo" panose="02040603050506020204" pitchFamily="18"/>
              </a:rPr>
              <a:t>lời</a:t>
            </a:r>
            <a:r>
              <a:rPr lang="en-US" sz="5000" b="1"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Vì</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gà</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trống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xấu</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hổ</a:t>
            </a:r>
            <a:r>
              <a:rPr lang="en-US" sz="5000" i="0" u="none" strike="noStrike" dirty="0">
                <a:solidFill>
                  <a:srgbClr val="000000"/>
                </a:solidFill>
                <a:effectLst/>
                <a:latin typeface="UTM Avo" panose="02040603050506020204" pitchFamily="18"/>
              </a:rPr>
              <a:t> do </a:t>
            </a:r>
            <a:r>
              <a:rPr lang="en-US" sz="5000" i="0" u="none" strike="noStrike" dirty="0" err="1">
                <a:solidFill>
                  <a:srgbClr val="000000"/>
                </a:solidFill>
                <a:effectLst/>
                <a:latin typeface="UTM Avo" panose="02040603050506020204" pitchFamily="18"/>
              </a:rPr>
              <a:t>không</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chịu</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luyện</a:t>
            </a:r>
            <a:r>
              <a:rPr lang="en-US" sz="5000" i="0" u="none" strike="noStrike" dirty="0">
                <a:solidFill>
                  <a:srgbClr val="000000"/>
                </a:solidFill>
                <a:effectLst/>
                <a:latin typeface="UTM Avo" panose="02040603050506020204" pitchFamily="18"/>
              </a:rPr>
              <a:t> </a:t>
            </a:r>
            <a:r>
              <a:rPr lang="en-US" sz="5000" i="0" u="none" strike="noStrike" dirty="0" err="1">
                <a:solidFill>
                  <a:srgbClr val="000000"/>
                </a:solidFill>
                <a:effectLst/>
                <a:latin typeface="UTM Avo" panose="02040603050506020204" pitchFamily="18"/>
              </a:rPr>
              <a:t>tập</a:t>
            </a:r>
            <a:r>
              <a:rPr lang="en-US" sz="5000" i="0" u="none" strike="noStrike" dirty="0">
                <a:solidFill>
                  <a:srgbClr val="000000"/>
                </a:solidFill>
                <a:effectLst/>
                <a:latin typeface="UTM Avo" panose="02040603050506020204" pitchFamily="18"/>
              </a:rPr>
              <a:t>.</a:t>
            </a:r>
            <a:endParaRPr lang="en-VN" sz="5000" dirty="0">
              <a:latin typeface="UTM Avo" panose="02040603050506020204" pitchFamily="18"/>
            </a:endParaRPr>
          </a:p>
        </p:txBody>
      </p:sp>
    </p:spTree>
    <p:extLst>
      <p:ext uri="{BB962C8B-B14F-4D97-AF65-F5344CB8AC3E}">
        <p14:creationId xmlns:p14="http://schemas.microsoft.com/office/powerpoint/2010/main" val="246932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D3AE9-7B7E-9C4D-0169-0084ED749D9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5F442F-8E39-12D6-57B9-C3A221096E1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FA68FBBE-7B84-429F-4EBC-D87AC19197C9}"/>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pic>
        <p:nvPicPr>
          <p:cNvPr id="7" name="Picture 6">
            <a:extLst>
              <a:ext uri="{FF2B5EF4-FFF2-40B4-BE49-F238E27FC236}">
                <a16:creationId xmlns:a16="http://schemas.microsoft.com/office/drawing/2014/main" id="{900E9A0B-8004-1D4E-D10E-BA04F2533A41}"/>
              </a:ext>
            </a:extLst>
          </p:cNvPr>
          <p:cNvPicPr>
            <a:picLocks noChangeAspect="1"/>
          </p:cNvPicPr>
          <p:nvPr/>
        </p:nvPicPr>
        <p:blipFill>
          <a:blip r:embed="rId5"/>
          <a:stretch>
            <a:fillRect/>
          </a:stretch>
        </p:blipFill>
        <p:spPr>
          <a:xfrm>
            <a:off x="-463931" y="1183048"/>
            <a:ext cx="19215862" cy="1910347"/>
          </a:xfrm>
          <a:prstGeom prst="rect">
            <a:avLst/>
          </a:prstGeom>
        </p:spPr>
      </p:pic>
      <p:sp>
        <p:nvSpPr>
          <p:cNvPr id="8" name="TextBox 7">
            <a:extLst>
              <a:ext uri="{FF2B5EF4-FFF2-40B4-BE49-F238E27FC236}">
                <a16:creationId xmlns:a16="http://schemas.microsoft.com/office/drawing/2014/main" id="{3BDED392-EBA3-F9C0-2635-A145F7987E3A}"/>
              </a:ext>
            </a:extLst>
          </p:cNvPr>
          <p:cNvSpPr txBox="1"/>
          <p:nvPr/>
        </p:nvSpPr>
        <p:spPr>
          <a:xfrm>
            <a:off x="9375966" y="3857343"/>
            <a:ext cx="6886625" cy="3323987"/>
          </a:xfrm>
          <a:prstGeom prst="rect">
            <a:avLst/>
          </a:prstGeom>
          <a:noFill/>
        </p:spPr>
        <p:txBody>
          <a:bodyPr wrap="square" rtlCol="0">
            <a:spAutoFit/>
          </a:bodyPr>
          <a:lstStyle/>
          <a:p>
            <a:pPr algn="just"/>
            <a:r>
              <a:rPr lang="en-VN" sz="7000" dirty="0">
                <a:latin typeface="UTM Avo" panose="02040603050506020204" pitchFamily="18"/>
              </a:rPr>
              <a:t>Các bạn học được gì từ câu chuyện trên.</a:t>
            </a:r>
          </a:p>
        </p:txBody>
      </p:sp>
      <p:sp>
        <p:nvSpPr>
          <p:cNvPr id="9" name="Freeform 26">
            <a:extLst>
              <a:ext uri="{FF2B5EF4-FFF2-40B4-BE49-F238E27FC236}">
                <a16:creationId xmlns:a16="http://schemas.microsoft.com/office/drawing/2014/main" id="{9A0AADD7-8FD6-9819-5B02-D8C091819010}"/>
              </a:ext>
            </a:extLst>
          </p:cNvPr>
          <p:cNvSpPr/>
          <p:nvPr/>
        </p:nvSpPr>
        <p:spPr>
          <a:xfrm>
            <a:off x="2541192" y="3828125"/>
            <a:ext cx="6359957" cy="5219699"/>
          </a:xfrm>
          <a:custGeom>
            <a:avLst/>
            <a:gdLst/>
            <a:ahLst/>
            <a:cxnLst/>
            <a:rect l="l" t="t" r="r" b="b"/>
            <a:pathLst>
              <a:path w="10384353" h="8229600">
                <a:moveTo>
                  <a:pt x="0" y="0"/>
                </a:moveTo>
                <a:lnTo>
                  <a:pt x="10384354" y="0"/>
                </a:lnTo>
                <a:lnTo>
                  <a:pt x="10384354"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25025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EE0C5-80DD-6C6C-1023-50C4E6A507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DC03624-4E51-AA3C-9DF6-76B6A025542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3F810520-EA45-2970-B2DA-DBD751BC5DB4}"/>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TextBox 3">
            <a:extLst>
              <a:ext uri="{FF2B5EF4-FFF2-40B4-BE49-F238E27FC236}">
                <a16:creationId xmlns:a16="http://schemas.microsoft.com/office/drawing/2014/main" id="{7E027D93-D560-B7DC-1361-9AC25016C0D8}"/>
              </a:ext>
            </a:extLst>
          </p:cNvPr>
          <p:cNvSpPr txBox="1"/>
          <p:nvPr/>
        </p:nvSpPr>
        <p:spPr>
          <a:xfrm>
            <a:off x="1562100" y="3250674"/>
            <a:ext cx="15163800" cy="3785652"/>
          </a:xfrm>
          <a:prstGeom prst="rect">
            <a:avLst/>
          </a:prstGeom>
          <a:noFill/>
        </p:spPr>
        <p:txBody>
          <a:bodyPr wrap="square" rtlCol="0">
            <a:spAutoFit/>
          </a:bodyPr>
          <a:lstStyle/>
          <a:p>
            <a:pPr algn="ctr"/>
            <a:r>
              <a:rPr lang="en-VN" sz="6000" dirty="0">
                <a:latin typeface="UTM Avo" panose="02040603050506020204" pitchFamily="18"/>
              </a:rPr>
              <a:t>Bài học khuyên chúng ta phải chăm chỉ tập luyện, không lười biếng. Ai siêng năng, cố gắng thì sẽ làm tốt; ai chỉ ham chơi thì sẽ xấu hổ và thất bại.</a:t>
            </a:r>
          </a:p>
        </p:txBody>
      </p:sp>
      <p:sp>
        <p:nvSpPr>
          <p:cNvPr id="5" name="Freeform 14">
            <a:extLst>
              <a:ext uri="{FF2B5EF4-FFF2-40B4-BE49-F238E27FC236}">
                <a16:creationId xmlns:a16="http://schemas.microsoft.com/office/drawing/2014/main" id="{31AF1C8F-8D46-6510-7DDF-8F2281A752F0}"/>
              </a:ext>
            </a:extLst>
          </p:cNvPr>
          <p:cNvSpPr/>
          <p:nvPr/>
        </p:nvSpPr>
        <p:spPr>
          <a:xfrm>
            <a:off x="12801600" y="6057900"/>
            <a:ext cx="6096000" cy="5107453"/>
          </a:xfrm>
          <a:custGeom>
            <a:avLst/>
            <a:gdLst/>
            <a:ahLst/>
            <a:cxnLst/>
            <a:rect l="l" t="t" r="r" b="b"/>
            <a:pathLst>
              <a:path w="9162510" h="8229600">
                <a:moveTo>
                  <a:pt x="0" y="0"/>
                </a:moveTo>
                <a:lnTo>
                  <a:pt x="9162510" y="0"/>
                </a:lnTo>
                <a:lnTo>
                  <a:pt x="9162510" y="8229600"/>
                </a:lnTo>
                <a:lnTo>
                  <a:pt x="0" y="8229600"/>
                </a:lnTo>
                <a:lnTo>
                  <a:pt x="0" y="0"/>
                </a:lnTo>
                <a:close/>
              </a:path>
            </a:pathLst>
          </a:custGeom>
          <a:blipFill>
            <a:blip r:embed="rId5"/>
            <a:stretch>
              <a:fillRect/>
            </a:stretch>
          </a:blipFill>
        </p:spPr>
      </p:sp>
      <p:pic>
        <p:nvPicPr>
          <p:cNvPr id="9" name="Picture 8">
            <a:extLst>
              <a:ext uri="{FF2B5EF4-FFF2-40B4-BE49-F238E27FC236}">
                <a16:creationId xmlns:a16="http://schemas.microsoft.com/office/drawing/2014/main" id="{4225CF68-AB11-E5BC-E2E3-70698A98A84A}"/>
              </a:ext>
            </a:extLst>
          </p:cNvPr>
          <p:cNvPicPr>
            <a:picLocks noChangeAspect="1"/>
          </p:cNvPicPr>
          <p:nvPr/>
        </p:nvPicPr>
        <p:blipFill>
          <a:blip r:embed="rId6"/>
          <a:stretch>
            <a:fillRect/>
          </a:stretch>
        </p:blipFill>
        <p:spPr>
          <a:xfrm>
            <a:off x="3581117" y="842591"/>
            <a:ext cx="11125766" cy="2413526"/>
          </a:xfrm>
          <a:prstGeom prst="rect">
            <a:avLst/>
          </a:prstGeom>
        </p:spPr>
      </p:pic>
    </p:spTree>
    <p:extLst>
      <p:ext uri="{BB962C8B-B14F-4D97-AF65-F5344CB8AC3E}">
        <p14:creationId xmlns:p14="http://schemas.microsoft.com/office/powerpoint/2010/main" val="3944069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9EA6E-BC45-27F1-64E1-8D2916BE728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B6B2946-5349-A659-2CBA-078E90BA22D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29" name="Freeform 10">
            <a:extLst>
              <a:ext uri="{FF2B5EF4-FFF2-40B4-BE49-F238E27FC236}">
                <a16:creationId xmlns:a16="http://schemas.microsoft.com/office/drawing/2014/main" id="{03B78999-09C2-AF33-E2C2-6EEDE1ACACBA}"/>
              </a:ext>
            </a:extLst>
          </p:cNvPr>
          <p:cNvSpPr/>
          <p:nvPr/>
        </p:nvSpPr>
        <p:spPr>
          <a:xfrm flipH="1">
            <a:off x="0" y="419100"/>
            <a:ext cx="18288000" cy="9448800"/>
          </a:xfrm>
          <a:custGeom>
            <a:avLst/>
            <a:gdLst/>
            <a:ahLst/>
            <a:cxnLst/>
            <a:rect l="l" t="t" r="r" b="b"/>
            <a:pathLst>
              <a:path w="5486400" h="4114800">
                <a:moveTo>
                  <a:pt x="5486400" y="0"/>
                </a:moveTo>
                <a:lnTo>
                  <a:pt x="0" y="0"/>
                </a:lnTo>
                <a:lnTo>
                  <a:pt x="0" y="4114800"/>
                </a:lnTo>
                <a:lnTo>
                  <a:pt x="5486400" y="4114800"/>
                </a:lnTo>
                <a:lnTo>
                  <a:pt x="548640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pic>
        <p:nvPicPr>
          <p:cNvPr id="7" name="Picture 6">
            <a:extLst>
              <a:ext uri="{FF2B5EF4-FFF2-40B4-BE49-F238E27FC236}">
                <a16:creationId xmlns:a16="http://schemas.microsoft.com/office/drawing/2014/main" id="{28A758D2-3067-858F-B2D4-99CF218892DF}"/>
              </a:ext>
            </a:extLst>
          </p:cNvPr>
          <p:cNvPicPr>
            <a:picLocks noChangeAspect="1"/>
          </p:cNvPicPr>
          <p:nvPr/>
        </p:nvPicPr>
        <p:blipFill>
          <a:blip r:embed="rId5"/>
          <a:stretch>
            <a:fillRect/>
          </a:stretch>
        </p:blipFill>
        <p:spPr>
          <a:xfrm>
            <a:off x="1752600" y="1104900"/>
            <a:ext cx="8763000" cy="2133600"/>
          </a:xfrm>
          <a:prstGeom prst="rect">
            <a:avLst/>
          </a:prstGeom>
        </p:spPr>
      </p:pic>
      <p:sp>
        <p:nvSpPr>
          <p:cNvPr id="8" name="TextBox 7">
            <a:extLst>
              <a:ext uri="{FF2B5EF4-FFF2-40B4-BE49-F238E27FC236}">
                <a16:creationId xmlns:a16="http://schemas.microsoft.com/office/drawing/2014/main" id="{14BBA855-46B3-FA88-50D2-003BA4916D1B}"/>
              </a:ext>
            </a:extLst>
          </p:cNvPr>
          <p:cNvSpPr txBox="1"/>
          <p:nvPr/>
        </p:nvSpPr>
        <p:spPr>
          <a:xfrm>
            <a:off x="1785257" y="3961733"/>
            <a:ext cx="14973300" cy="2092881"/>
          </a:xfrm>
          <a:custGeom>
            <a:avLst/>
            <a:gdLst>
              <a:gd name="connsiteX0" fmla="*/ 0 w 14973300"/>
              <a:gd name="connsiteY0" fmla="*/ 0 h 2092881"/>
              <a:gd name="connsiteX1" fmla="*/ 898398 w 14973300"/>
              <a:gd name="connsiteY1" fmla="*/ 0 h 2092881"/>
              <a:gd name="connsiteX2" fmla="*/ 1347597 w 14973300"/>
              <a:gd name="connsiteY2" fmla="*/ 0 h 2092881"/>
              <a:gd name="connsiteX3" fmla="*/ 1497330 w 14973300"/>
              <a:gd name="connsiteY3" fmla="*/ 0 h 2092881"/>
              <a:gd name="connsiteX4" fmla="*/ 2245995 w 14973300"/>
              <a:gd name="connsiteY4" fmla="*/ 0 h 2092881"/>
              <a:gd name="connsiteX5" fmla="*/ 2695194 w 14973300"/>
              <a:gd name="connsiteY5" fmla="*/ 0 h 2092881"/>
              <a:gd name="connsiteX6" fmla="*/ 3294126 w 14973300"/>
              <a:gd name="connsiteY6" fmla="*/ 0 h 2092881"/>
              <a:gd name="connsiteX7" fmla="*/ 4192524 w 14973300"/>
              <a:gd name="connsiteY7" fmla="*/ 0 h 2092881"/>
              <a:gd name="connsiteX8" fmla="*/ 4941189 w 14973300"/>
              <a:gd name="connsiteY8" fmla="*/ 0 h 2092881"/>
              <a:gd name="connsiteX9" fmla="*/ 5090922 w 14973300"/>
              <a:gd name="connsiteY9" fmla="*/ 0 h 2092881"/>
              <a:gd name="connsiteX10" fmla="*/ 5540121 w 14973300"/>
              <a:gd name="connsiteY10" fmla="*/ 0 h 2092881"/>
              <a:gd name="connsiteX11" fmla="*/ 5839587 w 14973300"/>
              <a:gd name="connsiteY11" fmla="*/ 0 h 2092881"/>
              <a:gd name="connsiteX12" fmla="*/ 6139053 w 14973300"/>
              <a:gd name="connsiteY12" fmla="*/ 0 h 2092881"/>
              <a:gd name="connsiteX13" fmla="*/ 6288786 w 14973300"/>
              <a:gd name="connsiteY13" fmla="*/ 0 h 2092881"/>
              <a:gd name="connsiteX14" fmla="*/ 7187184 w 14973300"/>
              <a:gd name="connsiteY14" fmla="*/ 0 h 2092881"/>
              <a:gd name="connsiteX15" fmla="*/ 7336917 w 14973300"/>
              <a:gd name="connsiteY15" fmla="*/ 0 h 2092881"/>
              <a:gd name="connsiteX16" fmla="*/ 7636383 w 14973300"/>
              <a:gd name="connsiteY16" fmla="*/ 0 h 2092881"/>
              <a:gd name="connsiteX17" fmla="*/ 8534781 w 14973300"/>
              <a:gd name="connsiteY17" fmla="*/ 0 h 2092881"/>
              <a:gd name="connsiteX18" fmla="*/ 9133713 w 14973300"/>
              <a:gd name="connsiteY18" fmla="*/ 0 h 2092881"/>
              <a:gd name="connsiteX19" fmla="*/ 9732645 w 14973300"/>
              <a:gd name="connsiteY19" fmla="*/ 0 h 2092881"/>
              <a:gd name="connsiteX20" fmla="*/ 10181844 w 14973300"/>
              <a:gd name="connsiteY20" fmla="*/ 0 h 2092881"/>
              <a:gd name="connsiteX21" fmla="*/ 10331577 w 14973300"/>
              <a:gd name="connsiteY21" fmla="*/ 0 h 2092881"/>
              <a:gd name="connsiteX22" fmla="*/ 11229975 w 14973300"/>
              <a:gd name="connsiteY22" fmla="*/ 0 h 2092881"/>
              <a:gd name="connsiteX23" fmla="*/ 11379708 w 14973300"/>
              <a:gd name="connsiteY23" fmla="*/ 0 h 2092881"/>
              <a:gd name="connsiteX24" fmla="*/ 11529441 w 14973300"/>
              <a:gd name="connsiteY24" fmla="*/ 0 h 2092881"/>
              <a:gd name="connsiteX25" fmla="*/ 11828907 w 14973300"/>
              <a:gd name="connsiteY25" fmla="*/ 0 h 2092881"/>
              <a:gd name="connsiteX26" fmla="*/ 12727305 w 14973300"/>
              <a:gd name="connsiteY26" fmla="*/ 0 h 2092881"/>
              <a:gd name="connsiteX27" fmla="*/ 13176504 w 14973300"/>
              <a:gd name="connsiteY27" fmla="*/ 0 h 2092881"/>
              <a:gd name="connsiteX28" fmla="*/ 13925169 w 14973300"/>
              <a:gd name="connsiteY28" fmla="*/ 0 h 2092881"/>
              <a:gd name="connsiteX29" fmla="*/ 14973300 w 14973300"/>
              <a:gd name="connsiteY29" fmla="*/ 0 h 2092881"/>
              <a:gd name="connsiteX30" fmla="*/ 14973300 w 14973300"/>
              <a:gd name="connsiteY30" fmla="*/ 460434 h 2092881"/>
              <a:gd name="connsiteX31" fmla="*/ 14973300 w 14973300"/>
              <a:gd name="connsiteY31" fmla="*/ 962725 h 2092881"/>
              <a:gd name="connsiteX32" fmla="*/ 14973300 w 14973300"/>
              <a:gd name="connsiteY32" fmla="*/ 1444088 h 2092881"/>
              <a:gd name="connsiteX33" fmla="*/ 14973300 w 14973300"/>
              <a:gd name="connsiteY33" fmla="*/ 2092881 h 2092881"/>
              <a:gd name="connsiteX34" fmla="*/ 14823567 w 14973300"/>
              <a:gd name="connsiteY34" fmla="*/ 2092881 h 2092881"/>
              <a:gd name="connsiteX35" fmla="*/ 14074902 w 14973300"/>
              <a:gd name="connsiteY35" fmla="*/ 2092881 h 2092881"/>
              <a:gd name="connsiteX36" fmla="*/ 13625703 w 14973300"/>
              <a:gd name="connsiteY36" fmla="*/ 2092881 h 2092881"/>
              <a:gd name="connsiteX37" fmla="*/ 12727305 w 14973300"/>
              <a:gd name="connsiteY37" fmla="*/ 2092881 h 2092881"/>
              <a:gd name="connsiteX38" fmla="*/ 12128373 w 14973300"/>
              <a:gd name="connsiteY38" fmla="*/ 2092881 h 2092881"/>
              <a:gd name="connsiteX39" fmla="*/ 11828907 w 14973300"/>
              <a:gd name="connsiteY39" fmla="*/ 2092881 h 2092881"/>
              <a:gd name="connsiteX40" fmla="*/ 11229975 w 14973300"/>
              <a:gd name="connsiteY40" fmla="*/ 2092881 h 2092881"/>
              <a:gd name="connsiteX41" fmla="*/ 10930509 w 14973300"/>
              <a:gd name="connsiteY41" fmla="*/ 2092881 h 2092881"/>
              <a:gd name="connsiteX42" fmla="*/ 10331577 w 14973300"/>
              <a:gd name="connsiteY42" fmla="*/ 2092881 h 2092881"/>
              <a:gd name="connsiteX43" fmla="*/ 9732645 w 14973300"/>
              <a:gd name="connsiteY43" fmla="*/ 2092881 h 2092881"/>
              <a:gd name="connsiteX44" fmla="*/ 9133713 w 14973300"/>
              <a:gd name="connsiteY44" fmla="*/ 2092881 h 2092881"/>
              <a:gd name="connsiteX45" fmla="*/ 8235315 w 14973300"/>
              <a:gd name="connsiteY45" fmla="*/ 2092881 h 2092881"/>
              <a:gd name="connsiteX46" fmla="*/ 7486650 w 14973300"/>
              <a:gd name="connsiteY46" fmla="*/ 2092881 h 2092881"/>
              <a:gd name="connsiteX47" fmla="*/ 7037451 w 14973300"/>
              <a:gd name="connsiteY47" fmla="*/ 2092881 h 2092881"/>
              <a:gd name="connsiteX48" fmla="*/ 6139053 w 14973300"/>
              <a:gd name="connsiteY48" fmla="*/ 2092881 h 2092881"/>
              <a:gd name="connsiteX49" fmla="*/ 5689854 w 14973300"/>
              <a:gd name="connsiteY49" fmla="*/ 2092881 h 2092881"/>
              <a:gd name="connsiteX50" fmla="*/ 5540121 w 14973300"/>
              <a:gd name="connsiteY50" fmla="*/ 2092881 h 2092881"/>
              <a:gd name="connsiteX51" fmla="*/ 4641723 w 14973300"/>
              <a:gd name="connsiteY51" fmla="*/ 2092881 h 2092881"/>
              <a:gd name="connsiteX52" fmla="*/ 3893058 w 14973300"/>
              <a:gd name="connsiteY52" fmla="*/ 2092881 h 2092881"/>
              <a:gd name="connsiteX53" fmla="*/ 3443859 w 14973300"/>
              <a:gd name="connsiteY53" fmla="*/ 2092881 h 2092881"/>
              <a:gd name="connsiteX54" fmla="*/ 2545461 w 14973300"/>
              <a:gd name="connsiteY54" fmla="*/ 2092881 h 2092881"/>
              <a:gd name="connsiteX55" fmla="*/ 1946529 w 14973300"/>
              <a:gd name="connsiteY55" fmla="*/ 2092881 h 2092881"/>
              <a:gd name="connsiteX56" fmla="*/ 1048131 w 14973300"/>
              <a:gd name="connsiteY56" fmla="*/ 2092881 h 2092881"/>
              <a:gd name="connsiteX57" fmla="*/ 898398 w 14973300"/>
              <a:gd name="connsiteY57" fmla="*/ 2092881 h 2092881"/>
              <a:gd name="connsiteX58" fmla="*/ 748665 w 14973300"/>
              <a:gd name="connsiteY58" fmla="*/ 2092881 h 2092881"/>
              <a:gd name="connsiteX59" fmla="*/ 0 w 14973300"/>
              <a:gd name="connsiteY59" fmla="*/ 2092881 h 2092881"/>
              <a:gd name="connsiteX60" fmla="*/ 0 w 14973300"/>
              <a:gd name="connsiteY60" fmla="*/ 1548732 h 2092881"/>
              <a:gd name="connsiteX61" fmla="*/ 0 w 14973300"/>
              <a:gd name="connsiteY61" fmla="*/ 1046441 h 2092881"/>
              <a:gd name="connsiteX62" fmla="*/ 0 w 14973300"/>
              <a:gd name="connsiteY62" fmla="*/ 544149 h 2092881"/>
              <a:gd name="connsiteX63" fmla="*/ 0 w 14973300"/>
              <a:gd name="connsiteY63" fmla="*/ 0 h 20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973300" h="2092881" fill="none" extrusionOk="0">
                <a:moveTo>
                  <a:pt x="0" y="0"/>
                </a:moveTo>
                <a:cubicBezTo>
                  <a:pt x="420604" y="-67118"/>
                  <a:pt x="509318" y="18297"/>
                  <a:pt x="898398" y="0"/>
                </a:cubicBezTo>
                <a:cubicBezTo>
                  <a:pt x="1287478" y="-18297"/>
                  <a:pt x="1131385" y="11112"/>
                  <a:pt x="1347597" y="0"/>
                </a:cubicBezTo>
                <a:cubicBezTo>
                  <a:pt x="1563809" y="-11112"/>
                  <a:pt x="1464751" y="12523"/>
                  <a:pt x="1497330" y="0"/>
                </a:cubicBezTo>
                <a:cubicBezTo>
                  <a:pt x="1529909" y="-12523"/>
                  <a:pt x="1958844" y="29881"/>
                  <a:pt x="2245995" y="0"/>
                </a:cubicBezTo>
                <a:cubicBezTo>
                  <a:pt x="2533147" y="-29881"/>
                  <a:pt x="2505533" y="16595"/>
                  <a:pt x="2695194" y="0"/>
                </a:cubicBezTo>
                <a:cubicBezTo>
                  <a:pt x="2884855" y="-16595"/>
                  <a:pt x="3023893" y="16870"/>
                  <a:pt x="3294126" y="0"/>
                </a:cubicBezTo>
                <a:cubicBezTo>
                  <a:pt x="3564359" y="-16870"/>
                  <a:pt x="3806780" y="15794"/>
                  <a:pt x="4192524" y="0"/>
                </a:cubicBezTo>
                <a:cubicBezTo>
                  <a:pt x="4578268" y="-15794"/>
                  <a:pt x="4654789" y="61344"/>
                  <a:pt x="4941189" y="0"/>
                </a:cubicBezTo>
                <a:cubicBezTo>
                  <a:pt x="5227590" y="-61344"/>
                  <a:pt x="5042421" y="2920"/>
                  <a:pt x="5090922" y="0"/>
                </a:cubicBezTo>
                <a:cubicBezTo>
                  <a:pt x="5139423" y="-2920"/>
                  <a:pt x="5341957" y="42133"/>
                  <a:pt x="5540121" y="0"/>
                </a:cubicBezTo>
                <a:cubicBezTo>
                  <a:pt x="5738285" y="-42133"/>
                  <a:pt x="5763593" y="32872"/>
                  <a:pt x="5839587" y="0"/>
                </a:cubicBezTo>
                <a:cubicBezTo>
                  <a:pt x="5915581" y="-32872"/>
                  <a:pt x="6042254" y="25830"/>
                  <a:pt x="6139053" y="0"/>
                </a:cubicBezTo>
                <a:cubicBezTo>
                  <a:pt x="6235852" y="-25830"/>
                  <a:pt x="6220149" y="17930"/>
                  <a:pt x="6288786" y="0"/>
                </a:cubicBezTo>
                <a:cubicBezTo>
                  <a:pt x="6357423" y="-17930"/>
                  <a:pt x="7005214" y="102004"/>
                  <a:pt x="7187184" y="0"/>
                </a:cubicBezTo>
                <a:cubicBezTo>
                  <a:pt x="7369154" y="-102004"/>
                  <a:pt x="7269317" y="9493"/>
                  <a:pt x="7336917" y="0"/>
                </a:cubicBezTo>
                <a:cubicBezTo>
                  <a:pt x="7404517" y="-9493"/>
                  <a:pt x="7493341" y="18814"/>
                  <a:pt x="7636383" y="0"/>
                </a:cubicBezTo>
                <a:cubicBezTo>
                  <a:pt x="7779425" y="-18814"/>
                  <a:pt x="8166626" y="15367"/>
                  <a:pt x="8534781" y="0"/>
                </a:cubicBezTo>
                <a:cubicBezTo>
                  <a:pt x="8902936" y="-15367"/>
                  <a:pt x="8969527" y="26946"/>
                  <a:pt x="9133713" y="0"/>
                </a:cubicBezTo>
                <a:cubicBezTo>
                  <a:pt x="9297899" y="-26946"/>
                  <a:pt x="9456160" y="11730"/>
                  <a:pt x="9732645" y="0"/>
                </a:cubicBezTo>
                <a:cubicBezTo>
                  <a:pt x="10009130" y="-11730"/>
                  <a:pt x="10050881" y="6138"/>
                  <a:pt x="10181844" y="0"/>
                </a:cubicBezTo>
                <a:cubicBezTo>
                  <a:pt x="10312807" y="-6138"/>
                  <a:pt x="10296931" y="5563"/>
                  <a:pt x="10331577" y="0"/>
                </a:cubicBezTo>
                <a:cubicBezTo>
                  <a:pt x="10366223" y="-5563"/>
                  <a:pt x="10912426" y="96721"/>
                  <a:pt x="11229975" y="0"/>
                </a:cubicBezTo>
                <a:cubicBezTo>
                  <a:pt x="11547524" y="-96721"/>
                  <a:pt x="11335467" y="16860"/>
                  <a:pt x="11379708" y="0"/>
                </a:cubicBezTo>
                <a:cubicBezTo>
                  <a:pt x="11423949" y="-16860"/>
                  <a:pt x="11461289" y="13241"/>
                  <a:pt x="11529441" y="0"/>
                </a:cubicBezTo>
                <a:cubicBezTo>
                  <a:pt x="11597593" y="-13241"/>
                  <a:pt x="11692219" y="5441"/>
                  <a:pt x="11828907" y="0"/>
                </a:cubicBezTo>
                <a:cubicBezTo>
                  <a:pt x="11965595" y="-5441"/>
                  <a:pt x="12437239" y="50691"/>
                  <a:pt x="12727305" y="0"/>
                </a:cubicBezTo>
                <a:cubicBezTo>
                  <a:pt x="13017371" y="-50691"/>
                  <a:pt x="12994291" y="34489"/>
                  <a:pt x="13176504" y="0"/>
                </a:cubicBezTo>
                <a:cubicBezTo>
                  <a:pt x="13358717" y="-34489"/>
                  <a:pt x="13617861" y="68111"/>
                  <a:pt x="13925169" y="0"/>
                </a:cubicBezTo>
                <a:cubicBezTo>
                  <a:pt x="14232478" y="-68111"/>
                  <a:pt x="14728204" y="79795"/>
                  <a:pt x="14973300" y="0"/>
                </a:cubicBezTo>
                <a:cubicBezTo>
                  <a:pt x="15002734" y="205545"/>
                  <a:pt x="14921713" y="327650"/>
                  <a:pt x="14973300" y="460434"/>
                </a:cubicBezTo>
                <a:cubicBezTo>
                  <a:pt x="15024887" y="593218"/>
                  <a:pt x="14972393" y="764859"/>
                  <a:pt x="14973300" y="962725"/>
                </a:cubicBezTo>
                <a:cubicBezTo>
                  <a:pt x="14974207" y="1160591"/>
                  <a:pt x="14942113" y="1340647"/>
                  <a:pt x="14973300" y="1444088"/>
                </a:cubicBezTo>
                <a:cubicBezTo>
                  <a:pt x="15004487" y="1547529"/>
                  <a:pt x="14947447" y="1938913"/>
                  <a:pt x="14973300" y="2092881"/>
                </a:cubicBezTo>
                <a:cubicBezTo>
                  <a:pt x="14928660" y="2109467"/>
                  <a:pt x="14887218" y="2088291"/>
                  <a:pt x="14823567" y="2092881"/>
                </a:cubicBezTo>
                <a:cubicBezTo>
                  <a:pt x="14759916" y="2097471"/>
                  <a:pt x="14395704" y="2083213"/>
                  <a:pt x="14074902" y="2092881"/>
                </a:cubicBezTo>
                <a:cubicBezTo>
                  <a:pt x="13754100" y="2102549"/>
                  <a:pt x="13768821" y="2049891"/>
                  <a:pt x="13625703" y="2092881"/>
                </a:cubicBezTo>
                <a:cubicBezTo>
                  <a:pt x="13482585" y="2135871"/>
                  <a:pt x="13012836" y="1999712"/>
                  <a:pt x="12727305" y="2092881"/>
                </a:cubicBezTo>
                <a:cubicBezTo>
                  <a:pt x="12441774" y="2186050"/>
                  <a:pt x="12412717" y="2021793"/>
                  <a:pt x="12128373" y="2092881"/>
                </a:cubicBezTo>
                <a:cubicBezTo>
                  <a:pt x="11844029" y="2163969"/>
                  <a:pt x="11919785" y="2074362"/>
                  <a:pt x="11828907" y="2092881"/>
                </a:cubicBezTo>
                <a:cubicBezTo>
                  <a:pt x="11738029" y="2111400"/>
                  <a:pt x="11435169" y="2073894"/>
                  <a:pt x="11229975" y="2092881"/>
                </a:cubicBezTo>
                <a:cubicBezTo>
                  <a:pt x="11024781" y="2111868"/>
                  <a:pt x="11008676" y="2066071"/>
                  <a:pt x="10930509" y="2092881"/>
                </a:cubicBezTo>
                <a:cubicBezTo>
                  <a:pt x="10852342" y="2119691"/>
                  <a:pt x="10536948" y="2055961"/>
                  <a:pt x="10331577" y="2092881"/>
                </a:cubicBezTo>
                <a:cubicBezTo>
                  <a:pt x="10126206" y="2129801"/>
                  <a:pt x="9985993" y="2042848"/>
                  <a:pt x="9732645" y="2092881"/>
                </a:cubicBezTo>
                <a:cubicBezTo>
                  <a:pt x="9479297" y="2142914"/>
                  <a:pt x="9331333" y="2044004"/>
                  <a:pt x="9133713" y="2092881"/>
                </a:cubicBezTo>
                <a:cubicBezTo>
                  <a:pt x="8936093" y="2141758"/>
                  <a:pt x="8537533" y="2056732"/>
                  <a:pt x="8235315" y="2092881"/>
                </a:cubicBezTo>
                <a:cubicBezTo>
                  <a:pt x="7933097" y="2129030"/>
                  <a:pt x="7725652" y="2072811"/>
                  <a:pt x="7486650" y="2092881"/>
                </a:cubicBezTo>
                <a:cubicBezTo>
                  <a:pt x="7247649" y="2112951"/>
                  <a:pt x="7203540" y="2045351"/>
                  <a:pt x="7037451" y="2092881"/>
                </a:cubicBezTo>
                <a:cubicBezTo>
                  <a:pt x="6871362" y="2140411"/>
                  <a:pt x="6555326" y="2009265"/>
                  <a:pt x="6139053" y="2092881"/>
                </a:cubicBezTo>
                <a:cubicBezTo>
                  <a:pt x="5722780" y="2176497"/>
                  <a:pt x="5862569" y="2043833"/>
                  <a:pt x="5689854" y="2092881"/>
                </a:cubicBezTo>
                <a:cubicBezTo>
                  <a:pt x="5517139" y="2141929"/>
                  <a:pt x="5576830" y="2083239"/>
                  <a:pt x="5540121" y="2092881"/>
                </a:cubicBezTo>
                <a:cubicBezTo>
                  <a:pt x="5503412" y="2102523"/>
                  <a:pt x="4889289" y="2054218"/>
                  <a:pt x="4641723" y="2092881"/>
                </a:cubicBezTo>
                <a:cubicBezTo>
                  <a:pt x="4394157" y="2131544"/>
                  <a:pt x="4249748" y="2049579"/>
                  <a:pt x="3893058" y="2092881"/>
                </a:cubicBezTo>
                <a:cubicBezTo>
                  <a:pt x="3536368" y="2136183"/>
                  <a:pt x="3569285" y="2082580"/>
                  <a:pt x="3443859" y="2092881"/>
                </a:cubicBezTo>
                <a:cubicBezTo>
                  <a:pt x="3318433" y="2103182"/>
                  <a:pt x="2878015" y="2065136"/>
                  <a:pt x="2545461" y="2092881"/>
                </a:cubicBezTo>
                <a:cubicBezTo>
                  <a:pt x="2212907" y="2120626"/>
                  <a:pt x="2210800" y="2044548"/>
                  <a:pt x="1946529" y="2092881"/>
                </a:cubicBezTo>
                <a:cubicBezTo>
                  <a:pt x="1682258" y="2141214"/>
                  <a:pt x="1449700" y="2026256"/>
                  <a:pt x="1048131" y="2092881"/>
                </a:cubicBezTo>
                <a:cubicBezTo>
                  <a:pt x="646562" y="2159506"/>
                  <a:pt x="951070" y="2092872"/>
                  <a:pt x="898398" y="2092881"/>
                </a:cubicBezTo>
                <a:cubicBezTo>
                  <a:pt x="845726" y="2092890"/>
                  <a:pt x="809456" y="2085801"/>
                  <a:pt x="748665" y="2092881"/>
                </a:cubicBezTo>
                <a:cubicBezTo>
                  <a:pt x="687874" y="2099961"/>
                  <a:pt x="361950" y="2030925"/>
                  <a:pt x="0" y="2092881"/>
                </a:cubicBezTo>
                <a:cubicBezTo>
                  <a:pt x="-43463" y="1961490"/>
                  <a:pt x="62074" y="1798404"/>
                  <a:pt x="0" y="1548732"/>
                </a:cubicBezTo>
                <a:cubicBezTo>
                  <a:pt x="-62074" y="1299060"/>
                  <a:pt x="29346" y="1167882"/>
                  <a:pt x="0" y="1046441"/>
                </a:cubicBezTo>
                <a:cubicBezTo>
                  <a:pt x="-29346" y="925000"/>
                  <a:pt x="36003" y="783951"/>
                  <a:pt x="0" y="544149"/>
                </a:cubicBezTo>
                <a:cubicBezTo>
                  <a:pt x="-36003" y="304347"/>
                  <a:pt x="43790" y="146242"/>
                  <a:pt x="0" y="0"/>
                </a:cubicBezTo>
                <a:close/>
              </a:path>
              <a:path w="14973300" h="2092881" stroke="0" extrusionOk="0">
                <a:moveTo>
                  <a:pt x="0" y="0"/>
                </a:moveTo>
                <a:cubicBezTo>
                  <a:pt x="152814" y="-23052"/>
                  <a:pt x="301004" y="17177"/>
                  <a:pt x="449199" y="0"/>
                </a:cubicBezTo>
                <a:cubicBezTo>
                  <a:pt x="597394" y="-17177"/>
                  <a:pt x="962973" y="50033"/>
                  <a:pt x="1347597" y="0"/>
                </a:cubicBezTo>
                <a:cubicBezTo>
                  <a:pt x="1732221" y="-50033"/>
                  <a:pt x="1631307" y="7224"/>
                  <a:pt x="1796796" y="0"/>
                </a:cubicBezTo>
                <a:cubicBezTo>
                  <a:pt x="1962285" y="-7224"/>
                  <a:pt x="2271058" y="30811"/>
                  <a:pt x="2545461" y="0"/>
                </a:cubicBezTo>
                <a:cubicBezTo>
                  <a:pt x="2819864" y="-30811"/>
                  <a:pt x="2624759" y="6556"/>
                  <a:pt x="2695194" y="0"/>
                </a:cubicBezTo>
                <a:cubicBezTo>
                  <a:pt x="2765629" y="-6556"/>
                  <a:pt x="2933561" y="22930"/>
                  <a:pt x="2994660" y="0"/>
                </a:cubicBezTo>
                <a:cubicBezTo>
                  <a:pt x="3055759" y="-22930"/>
                  <a:pt x="3383888" y="2380"/>
                  <a:pt x="3593592" y="0"/>
                </a:cubicBezTo>
                <a:cubicBezTo>
                  <a:pt x="3803296" y="-2380"/>
                  <a:pt x="4070534" y="92871"/>
                  <a:pt x="4491990" y="0"/>
                </a:cubicBezTo>
                <a:cubicBezTo>
                  <a:pt x="4913446" y="-92871"/>
                  <a:pt x="4607596" y="13662"/>
                  <a:pt x="4641723" y="0"/>
                </a:cubicBezTo>
                <a:cubicBezTo>
                  <a:pt x="4675850" y="-13662"/>
                  <a:pt x="5095078" y="46759"/>
                  <a:pt x="5240655" y="0"/>
                </a:cubicBezTo>
                <a:cubicBezTo>
                  <a:pt x="5386232" y="-46759"/>
                  <a:pt x="5756412" y="42058"/>
                  <a:pt x="5989320" y="0"/>
                </a:cubicBezTo>
                <a:cubicBezTo>
                  <a:pt x="6222228" y="-42058"/>
                  <a:pt x="6228782" y="3640"/>
                  <a:pt x="6288786" y="0"/>
                </a:cubicBezTo>
                <a:cubicBezTo>
                  <a:pt x="6348790" y="-3640"/>
                  <a:pt x="6534360" y="11476"/>
                  <a:pt x="6737985" y="0"/>
                </a:cubicBezTo>
                <a:cubicBezTo>
                  <a:pt x="6941610" y="-11476"/>
                  <a:pt x="6983206" y="29793"/>
                  <a:pt x="7187184" y="0"/>
                </a:cubicBezTo>
                <a:cubicBezTo>
                  <a:pt x="7391162" y="-29793"/>
                  <a:pt x="7634828" y="69851"/>
                  <a:pt x="7786116" y="0"/>
                </a:cubicBezTo>
                <a:cubicBezTo>
                  <a:pt x="7937404" y="-69851"/>
                  <a:pt x="8107845" y="57424"/>
                  <a:pt x="8385048" y="0"/>
                </a:cubicBezTo>
                <a:cubicBezTo>
                  <a:pt x="8662251" y="-57424"/>
                  <a:pt x="8767652" y="43605"/>
                  <a:pt x="8983980" y="0"/>
                </a:cubicBezTo>
                <a:cubicBezTo>
                  <a:pt x="9200308" y="-43605"/>
                  <a:pt x="9099209" y="11658"/>
                  <a:pt x="9133713" y="0"/>
                </a:cubicBezTo>
                <a:cubicBezTo>
                  <a:pt x="9168217" y="-11658"/>
                  <a:pt x="9455883" y="47748"/>
                  <a:pt x="9582912" y="0"/>
                </a:cubicBezTo>
                <a:cubicBezTo>
                  <a:pt x="9709941" y="-47748"/>
                  <a:pt x="9658532" y="7036"/>
                  <a:pt x="9732645" y="0"/>
                </a:cubicBezTo>
                <a:cubicBezTo>
                  <a:pt x="9806758" y="-7036"/>
                  <a:pt x="10289070" y="19934"/>
                  <a:pt x="10481310" y="0"/>
                </a:cubicBezTo>
                <a:cubicBezTo>
                  <a:pt x="10673550" y="-19934"/>
                  <a:pt x="10567927" y="16373"/>
                  <a:pt x="10631043" y="0"/>
                </a:cubicBezTo>
                <a:cubicBezTo>
                  <a:pt x="10694159" y="-16373"/>
                  <a:pt x="10799340" y="33755"/>
                  <a:pt x="10930509" y="0"/>
                </a:cubicBezTo>
                <a:cubicBezTo>
                  <a:pt x="11061678" y="-33755"/>
                  <a:pt x="11339464" y="7272"/>
                  <a:pt x="11529441" y="0"/>
                </a:cubicBezTo>
                <a:cubicBezTo>
                  <a:pt x="11719418" y="-7272"/>
                  <a:pt x="11886076" y="14884"/>
                  <a:pt x="11978640" y="0"/>
                </a:cubicBezTo>
                <a:cubicBezTo>
                  <a:pt x="12071204" y="-14884"/>
                  <a:pt x="12176097" y="30159"/>
                  <a:pt x="12278106" y="0"/>
                </a:cubicBezTo>
                <a:cubicBezTo>
                  <a:pt x="12380115" y="-30159"/>
                  <a:pt x="12646113" y="27850"/>
                  <a:pt x="12877038" y="0"/>
                </a:cubicBezTo>
                <a:cubicBezTo>
                  <a:pt x="13107963" y="-27850"/>
                  <a:pt x="13267543" y="70341"/>
                  <a:pt x="13475970" y="0"/>
                </a:cubicBezTo>
                <a:cubicBezTo>
                  <a:pt x="13684397" y="-70341"/>
                  <a:pt x="13681049" y="26545"/>
                  <a:pt x="13775436" y="0"/>
                </a:cubicBezTo>
                <a:cubicBezTo>
                  <a:pt x="13869823" y="-26545"/>
                  <a:pt x="14390906" y="91476"/>
                  <a:pt x="14973300" y="0"/>
                </a:cubicBezTo>
                <a:cubicBezTo>
                  <a:pt x="15006319" y="176300"/>
                  <a:pt x="14939379" y="272481"/>
                  <a:pt x="14973300" y="481363"/>
                </a:cubicBezTo>
                <a:cubicBezTo>
                  <a:pt x="15007221" y="690245"/>
                  <a:pt x="14941749" y="734083"/>
                  <a:pt x="14973300" y="983654"/>
                </a:cubicBezTo>
                <a:cubicBezTo>
                  <a:pt x="15004851" y="1233225"/>
                  <a:pt x="14970066" y="1301438"/>
                  <a:pt x="14973300" y="1506874"/>
                </a:cubicBezTo>
                <a:cubicBezTo>
                  <a:pt x="14976534" y="1712310"/>
                  <a:pt x="14935527" y="1880715"/>
                  <a:pt x="14973300" y="2092881"/>
                </a:cubicBezTo>
                <a:cubicBezTo>
                  <a:pt x="14782226" y="2157491"/>
                  <a:pt x="14419616" y="2028211"/>
                  <a:pt x="14224635" y="2092881"/>
                </a:cubicBezTo>
                <a:cubicBezTo>
                  <a:pt x="14029654" y="2157551"/>
                  <a:pt x="13962168" y="2058009"/>
                  <a:pt x="13775436" y="2092881"/>
                </a:cubicBezTo>
                <a:cubicBezTo>
                  <a:pt x="13588704" y="2127753"/>
                  <a:pt x="13508164" y="2090121"/>
                  <a:pt x="13326237" y="2092881"/>
                </a:cubicBezTo>
                <a:cubicBezTo>
                  <a:pt x="13144310" y="2095641"/>
                  <a:pt x="12805833" y="2011248"/>
                  <a:pt x="12427839" y="2092881"/>
                </a:cubicBezTo>
                <a:cubicBezTo>
                  <a:pt x="12049845" y="2174514"/>
                  <a:pt x="12176884" y="2066101"/>
                  <a:pt x="11978640" y="2092881"/>
                </a:cubicBezTo>
                <a:cubicBezTo>
                  <a:pt x="11780396" y="2119661"/>
                  <a:pt x="11443325" y="2011712"/>
                  <a:pt x="11229975" y="2092881"/>
                </a:cubicBezTo>
                <a:cubicBezTo>
                  <a:pt x="11016625" y="2174050"/>
                  <a:pt x="10553012" y="2051542"/>
                  <a:pt x="10331577" y="2092881"/>
                </a:cubicBezTo>
                <a:cubicBezTo>
                  <a:pt x="10110142" y="2134220"/>
                  <a:pt x="10232451" y="2079986"/>
                  <a:pt x="10181844" y="2092881"/>
                </a:cubicBezTo>
                <a:cubicBezTo>
                  <a:pt x="10131237" y="2105776"/>
                  <a:pt x="9827097" y="2089009"/>
                  <a:pt x="9582912" y="2092881"/>
                </a:cubicBezTo>
                <a:cubicBezTo>
                  <a:pt x="9338727" y="2096753"/>
                  <a:pt x="9046162" y="2058426"/>
                  <a:pt x="8834247" y="2092881"/>
                </a:cubicBezTo>
                <a:cubicBezTo>
                  <a:pt x="8622333" y="2127336"/>
                  <a:pt x="8753427" y="2090559"/>
                  <a:pt x="8684514" y="2092881"/>
                </a:cubicBezTo>
                <a:cubicBezTo>
                  <a:pt x="8615601" y="2095203"/>
                  <a:pt x="8591688" y="2076833"/>
                  <a:pt x="8534781" y="2092881"/>
                </a:cubicBezTo>
                <a:cubicBezTo>
                  <a:pt x="8477874" y="2108929"/>
                  <a:pt x="8441116" y="2079071"/>
                  <a:pt x="8385048" y="2092881"/>
                </a:cubicBezTo>
                <a:cubicBezTo>
                  <a:pt x="8328980" y="2106691"/>
                  <a:pt x="8200780" y="2077696"/>
                  <a:pt x="8085582" y="2092881"/>
                </a:cubicBezTo>
                <a:cubicBezTo>
                  <a:pt x="7970384" y="2108066"/>
                  <a:pt x="7771642" y="2091712"/>
                  <a:pt x="7486650" y="2092881"/>
                </a:cubicBezTo>
                <a:cubicBezTo>
                  <a:pt x="7201658" y="2094050"/>
                  <a:pt x="7380895" y="2084716"/>
                  <a:pt x="7336917" y="2092881"/>
                </a:cubicBezTo>
                <a:cubicBezTo>
                  <a:pt x="7292939" y="2101046"/>
                  <a:pt x="6796493" y="2004359"/>
                  <a:pt x="6588252" y="2092881"/>
                </a:cubicBezTo>
                <a:cubicBezTo>
                  <a:pt x="6380012" y="2181403"/>
                  <a:pt x="6502706" y="2077459"/>
                  <a:pt x="6438519" y="2092881"/>
                </a:cubicBezTo>
                <a:cubicBezTo>
                  <a:pt x="6374332" y="2108303"/>
                  <a:pt x="5957486" y="2013875"/>
                  <a:pt x="5689854" y="2092881"/>
                </a:cubicBezTo>
                <a:cubicBezTo>
                  <a:pt x="5422223" y="2171887"/>
                  <a:pt x="5167330" y="2018112"/>
                  <a:pt x="4791456" y="2092881"/>
                </a:cubicBezTo>
                <a:cubicBezTo>
                  <a:pt x="4415582" y="2167650"/>
                  <a:pt x="4689184" y="2089034"/>
                  <a:pt x="4641723" y="2092881"/>
                </a:cubicBezTo>
                <a:cubicBezTo>
                  <a:pt x="4594262" y="2096728"/>
                  <a:pt x="4536422" y="2088169"/>
                  <a:pt x="4491990" y="2092881"/>
                </a:cubicBezTo>
                <a:cubicBezTo>
                  <a:pt x="4447558" y="2097593"/>
                  <a:pt x="4266393" y="2090270"/>
                  <a:pt x="4042791" y="2092881"/>
                </a:cubicBezTo>
                <a:cubicBezTo>
                  <a:pt x="3819189" y="2095492"/>
                  <a:pt x="3936164" y="2092578"/>
                  <a:pt x="3893058" y="2092881"/>
                </a:cubicBezTo>
                <a:cubicBezTo>
                  <a:pt x="3849952" y="2093184"/>
                  <a:pt x="3676229" y="2081074"/>
                  <a:pt x="3593592" y="2092881"/>
                </a:cubicBezTo>
                <a:cubicBezTo>
                  <a:pt x="3510955" y="2104688"/>
                  <a:pt x="3364697" y="2071318"/>
                  <a:pt x="3144393" y="2092881"/>
                </a:cubicBezTo>
                <a:cubicBezTo>
                  <a:pt x="2924089" y="2114444"/>
                  <a:pt x="2628561" y="2073358"/>
                  <a:pt x="2395728" y="2092881"/>
                </a:cubicBezTo>
                <a:cubicBezTo>
                  <a:pt x="2162896" y="2112404"/>
                  <a:pt x="2295015" y="2086756"/>
                  <a:pt x="2245995" y="2092881"/>
                </a:cubicBezTo>
                <a:cubicBezTo>
                  <a:pt x="2196975" y="2099006"/>
                  <a:pt x="1648442" y="2044485"/>
                  <a:pt x="1497330" y="2092881"/>
                </a:cubicBezTo>
                <a:cubicBezTo>
                  <a:pt x="1346218" y="2141277"/>
                  <a:pt x="1024986" y="2006480"/>
                  <a:pt x="598932" y="2092881"/>
                </a:cubicBezTo>
                <a:cubicBezTo>
                  <a:pt x="172878" y="2179282"/>
                  <a:pt x="250767" y="2036015"/>
                  <a:pt x="0" y="2092881"/>
                </a:cubicBezTo>
                <a:cubicBezTo>
                  <a:pt x="-28931" y="1980516"/>
                  <a:pt x="46361" y="1746571"/>
                  <a:pt x="0" y="1632447"/>
                </a:cubicBezTo>
                <a:cubicBezTo>
                  <a:pt x="-46361" y="1518323"/>
                  <a:pt x="53870" y="1270048"/>
                  <a:pt x="0" y="1109227"/>
                </a:cubicBezTo>
                <a:cubicBezTo>
                  <a:pt x="-53870" y="948406"/>
                  <a:pt x="3880" y="828656"/>
                  <a:pt x="0" y="586007"/>
                </a:cubicBezTo>
                <a:cubicBezTo>
                  <a:pt x="-3880" y="343358"/>
                  <a:pt x="11990" y="289582"/>
                  <a:pt x="0" y="0"/>
                </a:cubicBezTo>
                <a:close/>
              </a:path>
            </a:pathLst>
          </a:custGeom>
          <a:solidFill>
            <a:schemeClr val="accent2">
              <a:lumMod val="20000"/>
              <a:lumOff val="80000"/>
            </a:schemeClr>
          </a:solidFill>
          <a:ln w="57150">
            <a:solidFill>
              <a:schemeClr val="tx1"/>
            </a:solidFill>
            <a:extLst>
              <a:ext uri="{C807C97D-BFC1-408E-A445-0C87EB9F89A2}">
                <ask:lineSketchStyleProps xmlns:ask="http://schemas.microsoft.com/office/drawing/2018/sketchyshapes" sd="582927141">
                  <a:prstGeom prst="rect">
                    <a:avLst/>
                  </a:prstGeom>
                  <ask:type>
                    <ask:lineSketchScribble/>
                  </ask:type>
                </ask:lineSketchStyleProps>
              </a:ext>
            </a:extLst>
          </a:ln>
        </p:spPr>
        <p:txBody>
          <a:bodyPr wrap="square" rtlCol="0">
            <a:spAutoFit/>
          </a:bodyPr>
          <a:lstStyle/>
          <a:p>
            <a:pPr algn="just"/>
            <a:r>
              <a:rPr lang="en-US" sz="6500" dirty="0">
                <a:latin typeface="UTM Avo" panose="02040603050506020204" pitchFamily="18"/>
              </a:rPr>
              <a:t>    </a:t>
            </a:r>
            <a:r>
              <a:rPr lang="en-VN" sz="6500" dirty="0">
                <a:latin typeface="UTM Avo" panose="02040603050506020204" pitchFamily="18"/>
              </a:rPr>
              <a:t>Hoạ mi, khướu, chích choè tập hơn bay từ sáng đến khuya.</a:t>
            </a:r>
          </a:p>
        </p:txBody>
      </p:sp>
      <p:sp>
        <p:nvSpPr>
          <p:cNvPr id="10" name="Freeform 22">
            <a:extLst>
              <a:ext uri="{FF2B5EF4-FFF2-40B4-BE49-F238E27FC236}">
                <a16:creationId xmlns:a16="http://schemas.microsoft.com/office/drawing/2014/main" id="{3BD12E8B-3AF3-48DE-DD5A-DAD7E91EDD72}"/>
              </a:ext>
            </a:extLst>
          </p:cNvPr>
          <p:cNvSpPr/>
          <p:nvPr/>
        </p:nvSpPr>
        <p:spPr>
          <a:xfrm>
            <a:off x="11963400" y="6148986"/>
            <a:ext cx="4343400" cy="4011629"/>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519417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21A4C-C49F-5709-CD70-261E4DAE3E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F06CC51-6EF7-B4A0-0C54-7C5A2066C31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a:extLst>
              <a:ext uri="{FF2B5EF4-FFF2-40B4-BE49-F238E27FC236}">
                <a16:creationId xmlns:a16="http://schemas.microsoft.com/office/drawing/2014/main" id="{95D3878B-3995-7518-3CA5-9AB9692F4269}"/>
              </a:ext>
            </a:extLst>
          </p:cNvPr>
          <p:cNvGrpSpPr/>
          <p:nvPr/>
        </p:nvGrpSpPr>
        <p:grpSpPr>
          <a:xfrm>
            <a:off x="-2255954" y="-1976447"/>
            <a:ext cx="22907398" cy="13650712"/>
            <a:chOff x="0" y="0"/>
            <a:chExt cx="30543198" cy="18200950"/>
          </a:xfrm>
        </p:grpSpPr>
        <p:sp>
          <p:nvSpPr>
            <p:cNvPr id="4" name="Freeform 4">
              <a:extLst>
                <a:ext uri="{FF2B5EF4-FFF2-40B4-BE49-F238E27FC236}">
                  <a16:creationId xmlns:a16="http://schemas.microsoft.com/office/drawing/2014/main" id="{9B12A73B-044E-17D7-A960-EF8EDB5B64D0}"/>
                </a:ext>
              </a:extLst>
            </p:cNvPr>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5" name="Freeform 5">
              <a:extLst>
                <a:ext uri="{FF2B5EF4-FFF2-40B4-BE49-F238E27FC236}">
                  <a16:creationId xmlns:a16="http://schemas.microsoft.com/office/drawing/2014/main" id="{810D4478-B1DE-EE95-253E-05F6B813ED3F}"/>
                </a:ext>
              </a:extLst>
            </p:cNvPr>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B941C841-477E-FAB8-661C-0F566FC34B91}"/>
                </a:ext>
              </a:extLst>
            </p:cNvPr>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7" name="Freeform 7">
              <a:extLst>
                <a:ext uri="{FF2B5EF4-FFF2-40B4-BE49-F238E27FC236}">
                  <a16:creationId xmlns:a16="http://schemas.microsoft.com/office/drawing/2014/main" id="{97AB4D45-758D-CE44-6CFB-0475AB150FE6}"/>
                </a:ext>
              </a:extLst>
            </p:cNvPr>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8" name="Freeform 8">
              <a:extLst>
                <a:ext uri="{FF2B5EF4-FFF2-40B4-BE49-F238E27FC236}">
                  <a16:creationId xmlns:a16="http://schemas.microsoft.com/office/drawing/2014/main" id="{924957B1-32EE-2D88-3C0B-EAE8BE291A6D}"/>
                </a:ext>
              </a:extLst>
            </p:cNvPr>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a:extLst>
                <a:ext uri="{FF2B5EF4-FFF2-40B4-BE49-F238E27FC236}">
                  <a16:creationId xmlns:a16="http://schemas.microsoft.com/office/drawing/2014/main" id="{868F1BA6-FD84-D250-88A0-0B67C382ED05}"/>
                </a:ext>
              </a:extLst>
            </p:cNvPr>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a:extLst>
                <a:ext uri="{FF2B5EF4-FFF2-40B4-BE49-F238E27FC236}">
                  <a16:creationId xmlns:a16="http://schemas.microsoft.com/office/drawing/2014/main" id="{3C6FD3B5-C316-637E-0200-FE4CA2C86C47}"/>
                </a:ext>
              </a:extLst>
            </p:cNvPr>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1" name="Freeform 11">
              <a:extLst>
                <a:ext uri="{FF2B5EF4-FFF2-40B4-BE49-F238E27FC236}">
                  <a16:creationId xmlns:a16="http://schemas.microsoft.com/office/drawing/2014/main" id="{CD8F01A9-5C32-E9BB-8F05-C35CB4002187}"/>
                </a:ext>
              </a:extLst>
            </p:cNvPr>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a:extLst>
                <a:ext uri="{FF2B5EF4-FFF2-40B4-BE49-F238E27FC236}">
                  <a16:creationId xmlns:a16="http://schemas.microsoft.com/office/drawing/2014/main" id="{69D3E410-B0D8-9701-382A-5CDB71D554D1}"/>
                </a:ext>
              </a:extLst>
            </p:cNvPr>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3" name="Freeform 13">
              <a:extLst>
                <a:ext uri="{FF2B5EF4-FFF2-40B4-BE49-F238E27FC236}">
                  <a16:creationId xmlns:a16="http://schemas.microsoft.com/office/drawing/2014/main" id="{B30D3AE0-E208-1A14-3B0E-7DEEB5609D1D}"/>
                </a:ext>
              </a:extLst>
            </p:cNvPr>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4" name="Freeform 14">
              <a:extLst>
                <a:ext uri="{FF2B5EF4-FFF2-40B4-BE49-F238E27FC236}">
                  <a16:creationId xmlns:a16="http://schemas.microsoft.com/office/drawing/2014/main" id="{B9FDB98C-37E4-F691-D1E9-D4B5263CC828}"/>
                </a:ext>
              </a:extLst>
            </p:cNvPr>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5" name="Freeform 15">
              <a:extLst>
                <a:ext uri="{FF2B5EF4-FFF2-40B4-BE49-F238E27FC236}">
                  <a16:creationId xmlns:a16="http://schemas.microsoft.com/office/drawing/2014/main" id="{B4B29EE8-4C06-0EC4-5541-155C2E6C0C5F}"/>
                </a:ext>
              </a:extLst>
            </p:cNvPr>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16" name="Group 16">
            <a:extLst>
              <a:ext uri="{FF2B5EF4-FFF2-40B4-BE49-F238E27FC236}">
                <a16:creationId xmlns:a16="http://schemas.microsoft.com/office/drawing/2014/main" id="{90467394-C3F1-9EA2-322A-45C199B23319}"/>
              </a:ext>
            </a:extLst>
          </p:cNvPr>
          <p:cNvGrpSpPr/>
          <p:nvPr/>
        </p:nvGrpSpPr>
        <p:grpSpPr>
          <a:xfrm>
            <a:off x="1785164" y="773461"/>
            <a:ext cx="15283636" cy="9412630"/>
            <a:chOff x="0" y="0"/>
            <a:chExt cx="20378182" cy="12550173"/>
          </a:xfrm>
        </p:grpSpPr>
        <p:sp>
          <p:nvSpPr>
            <p:cNvPr id="17" name="Freeform 17">
              <a:extLst>
                <a:ext uri="{FF2B5EF4-FFF2-40B4-BE49-F238E27FC236}">
                  <a16:creationId xmlns:a16="http://schemas.microsoft.com/office/drawing/2014/main" id="{667C64A2-5D15-1AE7-D695-069E49D569E8}"/>
                </a:ext>
              </a:extLst>
            </p:cNvPr>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a:extLst>
                <a:ext uri="{FF2B5EF4-FFF2-40B4-BE49-F238E27FC236}">
                  <a16:creationId xmlns:a16="http://schemas.microsoft.com/office/drawing/2014/main" id="{D0D09E46-B06E-3DE3-4C4B-D32B4A99BC65}"/>
                </a:ext>
              </a:extLst>
            </p:cNvPr>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sp>
          <p:nvSpPr>
            <p:cNvPr id="19" name="Freeform 19">
              <a:extLst>
                <a:ext uri="{FF2B5EF4-FFF2-40B4-BE49-F238E27FC236}">
                  <a16:creationId xmlns:a16="http://schemas.microsoft.com/office/drawing/2014/main" id="{4F2CD161-2382-8B61-A3BB-3A2FBDC20161}"/>
                </a:ext>
              </a:extLst>
            </p:cNvPr>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grpSp>
      <p:grpSp>
        <p:nvGrpSpPr>
          <p:cNvPr id="20" name="Group 20">
            <a:extLst>
              <a:ext uri="{FF2B5EF4-FFF2-40B4-BE49-F238E27FC236}">
                <a16:creationId xmlns:a16="http://schemas.microsoft.com/office/drawing/2014/main" id="{FA77C85B-0527-E999-86D8-AFFF7EDB46F2}"/>
              </a:ext>
            </a:extLst>
          </p:cNvPr>
          <p:cNvGrpSpPr/>
          <p:nvPr/>
        </p:nvGrpSpPr>
        <p:grpSpPr>
          <a:xfrm>
            <a:off x="1565314" y="481909"/>
            <a:ext cx="15283636" cy="9412630"/>
            <a:chOff x="0" y="0"/>
            <a:chExt cx="20378182" cy="12550173"/>
          </a:xfrm>
        </p:grpSpPr>
        <p:sp>
          <p:nvSpPr>
            <p:cNvPr id="21" name="Freeform 21">
              <a:extLst>
                <a:ext uri="{FF2B5EF4-FFF2-40B4-BE49-F238E27FC236}">
                  <a16:creationId xmlns:a16="http://schemas.microsoft.com/office/drawing/2014/main" id="{4B58BCD9-90E4-6DD0-CB31-EE51421B44B2}"/>
                </a:ext>
              </a:extLst>
            </p:cNvPr>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a:extLst>
                <a:ext uri="{FF2B5EF4-FFF2-40B4-BE49-F238E27FC236}">
                  <a16:creationId xmlns:a16="http://schemas.microsoft.com/office/drawing/2014/main" id="{2DB5114E-E3CE-470F-658B-E472A029095E}"/>
                </a:ext>
              </a:extLst>
            </p:cNvPr>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Freeform 23">
              <a:extLst>
                <a:ext uri="{FF2B5EF4-FFF2-40B4-BE49-F238E27FC236}">
                  <a16:creationId xmlns:a16="http://schemas.microsoft.com/office/drawing/2014/main" id="{EFB9CFBD-0E6C-2E9C-9AA4-F2DDF84186A2}"/>
                </a:ext>
              </a:extLst>
            </p:cNvPr>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sp>
        <p:nvSpPr>
          <p:cNvPr id="24" name="Freeform 24">
            <a:extLst>
              <a:ext uri="{FF2B5EF4-FFF2-40B4-BE49-F238E27FC236}">
                <a16:creationId xmlns:a16="http://schemas.microsoft.com/office/drawing/2014/main" id="{DE83A84C-75ED-2BD2-BFA9-92594A5FEC48}"/>
              </a:ext>
            </a:extLst>
          </p:cNvPr>
          <p:cNvSpPr/>
          <p:nvPr/>
        </p:nvSpPr>
        <p:spPr>
          <a:xfrm>
            <a:off x="13310705" y="1609889"/>
            <a:ext cx="1513936" cy="1672857"/>
          </a:xfrm>
          <a:custGeom>
            <a:avLst/>
            <a:gdLst/>
            <a:ahLst/>
            <a:cxnLst/>
            <a:rect l="l" t="t" r="r" b="b"/>
            <a:pathLst>
              <a:path w="1513936" h="1672857">
                <a:moveTo>
                  <a:pt x="0" y="0"/>
                </a:moveTo>
                <a:lnTo>
                  <a:pt x="1513935" y="0"/>
                </a:lnTo>
                <a:lnTo>
                  <a:pt x="1513935" y="1672857"/>
                </a:lnTo>
                <a:lnTo>
                  <a:pt x="0" y="167285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5" name="Freeform 25">
            <a:extLst>
              <a:ext uri="{FF2B5EF4-FFF2-40B4-BE49-F238E27FC236}">
                <a16:creationId xmlns:a16="http://schemas.microsoft.com/office/drawing/2014/main" id="{CCAA1FFD-2071-BAF4-4117-3CBED971DB2C}"/>
              </a:ext>
            </a:extLst>
          </p:cNvPr>
          <p:cNvSpPr/>
          <p:nvPr/>
        </p:nvSpPr>
        <p:spPr>
          <a:xfrm flipH="1">
            <a:off x="1217512" y="7542869"/>
            <a:ext cx="1135303" cy="1123950"/>
          </a:xfrm>
          <a:custGeom>
            <a:avLst/>
            <a:gdLst/>
            <a:ahLst/>
            <a:cxnLst/>
            <a:rect l="l" t="t" r="r" b="b"/>
            <a:pathLst>
              <a:path w="1135303" h="1123950">
                <a:moveTo>
                  <a:pt x="1135303" y="0"/>
                </a:moveTo>
                <a:lnTo>
                  <a:pt x="0" y="0"/>
                </a:lnTo>
                <a:lnTo>
                  <a:pt x="0" y="1123950"/>
                </a:lnTo>
                <a:lnTo>
                  <a:pt x="1135303" y="1123950"/>
                </a:lnTo>
                <a:lnTo>
                  <a:pt x="1135303"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6" name="Freeform 26">
            <a:extLst>
              <a:ext uri="{FF2B5EF4-FFF2-40B4-BE49-F238E27FC236}">
                <a16:creationId xmlns:a16="http://schemas.microsoft.com/office/drawing/2014/main" id="{EBA4B85C-DD0D-3A9E-0B5A-045CF5050189}"/>
              </a:ext>
            </a:extLst>
          </p:cNvPr>
          <p:cNvSpPr/>
          <p:nvPr/>
        </p:nvSpPr>
        <p:spPr>
          <a:xfrm>
            <a:off x="15367257" y="8323919"/>
            <a:ext cx="1481693" cy="1529490"/>
          </a:xfrm>
          <a:custGeom>
            <a:avLst/>
            <a:gdLst/>
            <a:ahLst/>
            <a:cxnLst/>
            <a:rect l="l" t="t" r="r" b="b"/>
            <a:pathLst>
              <a:path w="1481693" h="1529490">
                <a:moveTo>
                  <a:pt x="0" y="0"/>
                </a:moveTo>
                <a:lnTo>
                  <a:pt x="1481693" y="0"/>
                </a:lnTo>
                <a:lnTo>
                  <a:pt x="1481693" y="1529489"/>
                </a:lnTo>
                <a:lnTo>
                  <a:pt x="0" y="152948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7" name="Freeform 27">
            <a:extLst>
              <a:ext uri="{FF2B5EF4-FFF2-40B4-BE49-F238E27FC236}">
                <a16:creationId xmlns:a16="http://schemas.microsoft.com/office/drawing/2014/main" id="{C6ED6ABD-9BE4-B6E9-839E-6B89075649BA}"/>
              </a:ext>
            </a:extLst>
          </p:cNvPr>
          <p:cNvSpPr/>
          <p:nvPr/>
        </p:nvSpPr>
        <p:spPr>
          <a:xfrm rot="2093297">
            <a:off x="2878980" y="1421306"/>
            <a:ext cx="1093338" cy="1417618"/>
          </a:xfrm>
          <a:custGeom>
            <a:avLst/>
            <a:gdLst/>
            <a:ahLst/>
            <a:cxnLst/>
            <a:rect l="l" t="t" r="r" b="b"/>
            <a:pathLst>
              <a:path w="1093338" h="1417618">
                <a:moveTo>
                  <a:pt x="0" y="0"/>
                </a:moveTo>
                <a:lnTo>
                  <a:pt x="1093338" y="0"/>
                </a:lnTo>
                <a:lnTo>
                  <a:pt x="1093338" y="1417618"/>
                </a:lnTo>
                <a:lnTo>
                  <a:pt x="0" y="1417618"/>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pic>
        <p:nvPicPr>
          <p:cNvPr id="29" name="Picture 28">
            <a:extLst>
              <a:ext uri="{FF2B5EF4-FFF2-40B4-BE49-F238E27FC236}">
                <a16:creationId xmlns:a16="http://schemas.microsoft.com/office/drawing/2014/main" id="{957EC082-43DC-1868-67C8-654BAB49BE88}"/>
              </a:ext>
            </a:extLst>
          </p:cNvPr>
          <p:cNvPicPr>
            <a:picLocks noChangeAspect="1"/>
          </p:cNvPicPr>
          <p:nvPr/>
        </p:nvPicPr>
        <p:blipFill>
          <a:blip r:embed="rId31"/>
          <a:stretch>
            <a:fillRect/>
          </a:stretch>
        </p:blipFill>
        <p:spPr>
          <a:xfrm rot="374476">
            <a:off x="1174193" y="2144735"/>
            <a:ext cx="15267669" cy="7186916"/>
          </a:xfrm>
          <a:prstGeom prst="rect">
            <a:avLst/>
          </a:prstGeom>
        </p:spPr>
      </p:pic>
    </p:spTree>
    <p:extLst>
      <p:ext uri="{BB962C8B-B14F-4D97-AF65-F5344CB8AC3E}">
        <p14:creationId xmlns:p14="http://schemas.microsoft.com/office/powerpoint/2010/main" val="1846692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E0AC9-FC70-127E-2794-2F9E9C9BA36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336A9FF-CB1C-2A0D-B60F-9CC4216FA41B}"/>
              </a:ext>
            </a:extLst>
          </p:cNvPr>
          <p:cNvSpPr/>
          <p:nvPr/>
        </p:nvSpPr>
        <p:spPr>
          <a:xfrm>
            <a:off x="-4539760" y="-8251066"/>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a:extLst>
              <a:ext uri="{FF2B5EF4-FFF2-40B4-BE49-F238E27FC236}">
                <a16:creationId xmlns:a16="http://schemas.microsoft.com/office/drawing/2014/main" id="{BFB9D2D4-A170-FB6C-F2A9-7704F71FE415}"/>
              </a:ext>
            </a:extLst>
          </p:cNvPr>
          <p:cNvSpPr/>
          <p:nvPr/>
        </p:nvSpPr>
        <p:spPr>
          <a:xfrm>
            <a:off x="13315907" y="-8971457"/>
            <a:ext cx="11602585" cy="11409423"/>
          </a:xfrm>
          <a:custGeom>
            <a:avLst/>
            <a:gdLst/>
            <a:ahLst/>
            <a:cxnLst/>
            <a:rect l="l" t="t" r="r" b="b"/>
            <a:pathLst>
              <a:path w="11602585" h="11409423">
                <a:moveTo>
                  <a:pt x="0" y="0"/>
                </a:moveTo>
                <a:lnTo>
                  <a:pt x="11602584" y="0"/>
                </a:lnTo>
                <a:lnTo>
                  <a:pt x="11602584" y="11409423"/>
                </a:lnTo>
                <a:lnTo>
                  <a:pt x="0" y="11409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a:extLst>
              <a:ext uri="{FF2B5EF4-FFF2-40B4-BE49-F238E27FC236}">
                <a16:creationId xmlns:a16="http://schemas.microsoft.com/office/drawing/2014/main" id="{63B4AD26-6134-C1BF-BEC2-EE32DD5F8BA9}"/>
              </a:ext>
            </a:extLst>
          </p:cNvPr>
          <p:cNvSpPr/>
          <p:nvPr/>
        </p:nvSpPr>
        <p:spPr>
          <a:xfrm>
            <a:off x="1577617" y="4500342"/>
            <a:ext cx="11602585" cy="11409423"/>
          </a:xfrm>
          <a:custGeom>
            <a:avLst/>
            <a:gdLst/>
            <a:ahLst/>
            <a:cxnLst/>
            <a:rect l="l" t="t" r="r" b="b"/>
            <a:pathLst>
              <a:path w="11602585" h="11409423">
                <a:moveTo>
                  <a:pt x="0" y="0"/>
                </a:moveTo>
                <a:lnTo>
                  <a:pt x="11602585" y="0"/>
                </a:lnTo>
                <a:lnTo>
                  <a:pt x="11602585" y="11409423"/>
                </a:lnTo>
                <a:lnTo>
                  <a:pt x="0" y="11409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a:extLst>
              <a:ext uri="{FF2B5EF4-FFF2-40B4-BE49-F238E27FC236}">
                <a16:creationId xmlns:a16="http://schemas.microsoft.com/office/drawing/2014/main" id="{167AC394-DE42-3446-8B7F-BA650F5A890D}"/>
              </a:ext>
            </a:extLst>
          </p:cNvPr>
          <p:cNvSpPr/>
          <p:nvPr/>
        </p:nvSpPr>
        <p:spPr>
          <a:xfrm>
            <a:off x="14125434" y="8703255"/>
            <a:ext cx="2725668" cy="555045"/>
          </a:xfrm>
          <a:custGeom>
            <a:avLst/>
            <a:gdLst/>
            <a:ahLst/>
            <a:cxnLst/>
            <a:rect l="l" t="t" r="r" b="b"/>
            <a:pathLst>
              <a:path w="2725668" h="555045">
                <a:moveTo>
                  <a:pt x="0" y="0"/>
                </a:moveTo>
                <a:lnTo>
                  <a:pt x="2725668" y="0"/>
                </a:lnTo>
                <a:lnTo>
                  <a:pt x="2725668" y="555045"/>
                </a:lnTo>
                <a:lnTo>
                  <a:pt x="0" y="5550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92EFDD8B-B78E-34DA-1BD3-90232CC9AE24}"/>
              </a:ext>
            </a:extLst>
          </p:cNvPr>
          <p:cNvSpPr/>
          <p:nvPr/>
        </p:nvSpPr>
        <p:spPr>
          <a:xfrm rot="-1479985">
            <a:off x="8936420" y="513058"/>
            <a:ext cx="904022" cy="595626"/>
          </a:xfrm>
          <a:custGeom>
            <a:avLst/>
            <a:gdLst/>
            <a:ahLst/>
            <a:cxnLst/>
            <a:rect l="l" t="t" r="r" b="b"/>
            <a:pathLst>
              <a:path w="904022" h="595626">
                <a:moveTo>
                  <a:pt x="0" y="0"/>
                </a:moveTo>
                <a:lnTo>
                  <a:pt x="904021" y="0"/>
                </a:lnTo>
                <a:lnTo>
                  <a:pt x="904021" y="595626"/>
                </a:lnTo>
                <a:lnTo>
                  <a:pt x="0" y="59562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11" name="TextBox 11">
            <a:extLst>
              <a:ext uri="{FF2B5EF4-FFF2-40B4-BE49-F238E27FC236}">
                <a16:creationId xmlns:a16="http://schemas.microsoft.com/office/drawing/2014/main" id="{3AD93072-5E3A-3817-9B31-AA049D1D0C7D}"/>
              </a:ext>
            </a:extLst>
          </p:cNvPr>
          <p:cNvSpPr txBox="1"/>
          <p:nvPr/>
        </p:nvSpPr>
        <p:spPr>
          <a:xfrm>
            <a:off x="10041624" y="995142"/>
            <a:ext cx="7968969" cy="8179227"/>
          </a:xfrm>
          <a:prstGeom prst="rect">
            <a:avLst/>
          </a:prstGeom>
        </p:spPr>
        <p:txBody>
          <a:bodyPr wrap="square" lIns="0" tIns="0" rIns="0" bIns="0" rtlCol="0" anchor="t">
            <a:spAutoFit/>
          </a:bodyPr>
          <a:lstStyle/>
          <a:p>
            <a:pPr marL="0" lvl="0" indent="0" algn="just">
              <a:lnSpc>
                <a:spcPct val="150000"/>
              </a:lnSpc>
              <a:spcBef>
                <a:spcPct val="0"/>
              </a:spcBef>
            </a:pPr>
            <a:r>
              <a:rPr lang="en-US" sz="4000" u="none" strike="noStrike" dirty="0" err="1">
                <a:latin typeface="UTM Avo" panose="02040603050506020204" pitchFamily="18"/>
                <a:ea typeface="Jua"/>
                <a:cs typeface="Jua"/>
                <a:sym typeface="Jua"/>
              </a:rPr>
              <a:t>Giáo</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viên</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sẽ</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đưa</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ra</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những</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câu</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đơn</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và</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đoạn</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vân</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và</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nhiệm</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vụ</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của</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các</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em</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là</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lựa</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chọn</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hình</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đúng</a:t>
            </a:r>
            <a:r>
              <a:rPr lang="en-US" sz="4000" u="none" strike="noStrike" dirty="0">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với</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hình</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mặt</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cười</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là</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dấu</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chấm</a:t>
            </a:r>
            <a:r>
              <a:rPr lang="en-US" sz="4000" u="none" strike="noStrike" dirty="0">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và</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hình</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mặt</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còn</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lại</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là</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dấu</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chấm</a:t>
            </a:r>
            <a:r>
              <a:rPr lang="en-US" sz="4000" b="1" u="none" strike="noStrike" dirty="0">
                <a:solidFill>
                  <a:srgbClr val="FF0000"/>
                </a:solidFill>
                <a:latin typeface="UTM Avo" panose="02040603050506020204" pitchFamily="18"/>
                <a:ea typeface="Jua"/>
                <a:cs typeface="Jua"/>
                <a:sym typeface="Jua"/>
              </a:rPr>
              <a:t> </a:t>
            </a:r>
            <a:r>
              <a:rPr lang="en-US" sz="4000" b="1" u="none" strike="noStrike" dirty="0" err="1">
                <a:solidFill>
                  <a:srgbClr val="FF0000"/>
                </a:solidFill>
                <a:latin typeface="UTM Avo" panose="02040603050506020204" pitchFamily="18"/>
                <a:ea typeface="Jua"/>
                <a:cs typeface="Jua"/>
                <a:sym typeface="Jua"/>
              </a:rPr>
              <a:t>hỏi</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Học</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sinh</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nào</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xung</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phong</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trả</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lời</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nhanh</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và</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đúng</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nhất</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sẽ</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nhận</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được</a:t>
            </a:r>
            <a:r>
              <a:rPr lang="en-US" sz="4000" u="none" strike="noStrike" dirty="0">
                <a:latin typeface="UTM Avo" panose="02040603050506020204" pitchFamily="18"/>
                <a:ea typeface="Jua"/>
                <a:cs typeface="Jua"/>
                <a:sym typeface="Jua"/>
              </a:rPr>
              <a:t> 1 </a:t>
            </a:r>
            <a:r>
              <a:rPr lang="en-US" sz="4000" u="none" strike="noStrike" dirty="0" err="1">
                <a:latin typeface="UTM Avo" panose="02040603050506020204" pitchFamily="18"/>
                <a:ea typeface="Jua"/>
                <a:cs typeface="Jua"/>
                <a:sym typeface="Jua"/>
              </a:rPr>
              <a:t>sao</a:t>
            </a:r>
            <a:r>
              <a:rPr lang="en-US" sz="4000" u="none" strike="noStrike" dirty="0">
                <a:latin typeface="UTM Avo" panose="02040603050506020204" pitchFamily="18"/>
                <a:ea typeface="Jua"/>
                <a:cs typeface="Jua"/>
                <a:sym typeface="Jua"/>
              </a:rPr>
              <a:t> </a:t>
            </a:r>
            <a:r>
              <a:rPr lang="en-US" sz="4000" u="none" strike="noStrike" dirty="0" err="1">
                <a:latin typeface="UTM Avo" panose="02040603050506020204" pitchFamily="18"/>
                <a:ea typeface="Jua"/>
                <a:cs typeface="Jua"/>
                <a:sym typeface="Jua"/>
              </a:rPr>
              <a:t>thưởng</a:t>
            </a:r>
            <a:r>
              <a:rPr lang="en-US" sz="4000" u="none" strike="noStrike" dirty="0">
                <a:latin typeface="UTM Avo" panose="02040603050506020204" pitchFamily="18"/>
                <a:ea typeface="Jua"/>
                <a:cs typeface="Jua"/>
                <a:sym typeface="Jua"/>
              </a:rPr>
              <a:t>.</a:t>
            </a:r>
          </a:p>
        </p:txBody>
      </p:sp>
      <p:pic>
        <p:nvPicPr>
          <p:cNvPr id="15" name="Picture 14">
            <a:extLst>
              <a:ext uri="{FF2B5EF4-FFF2-40B4-BE49-F238E27FC236}">
                <a16:creationId xmlns:a16="http://schemas.microsoft.com/office/drawing/2014/main" id="{318A87EA-3101-EAE2-E01C-F3D998CA1E97}"/>
              </a:ext>
            </a:extLst>
          </p:cNvPr>
          <p:cNvPicPr>
            <a:picLocks noChangeAspect="1"/>
          </p:cNvPicPr>
          <p:nvPr/>
        </p:nvPicPr>
        <p:blipFill>
          <a:blip r:embed="rId11"/>
          <a:stretch>
            <a:fillRect/>
          </a:stretch>
        </p:blipFill>
        <p:spPr>
          <a:xfrm>
            <a:off x="-495599" y="995142"/>
            <a:ext cx="10841128" cy="3843225"/>
          </a:xfrm>
          <a:prstGeom prst="rect">
            <a:avLst/>
          </a:prstGeom>
        </p:spPr>
      </p:pic>
      <p:sp>
        <p:nvSpPr>
          <p:cNvPr id="10" name="Freeform 11">
            <a:extLst>
              <a:ext uri="{FF2B5EF4-FFF2-40B4-BE49-F238E27FC236}">
                <a16:creationId xmlns:a16="http://schemas.microsoft.com/office/drawing/2014/main" id="{D5F49A93-0308-FCA4-F6F2-0E04A0B2DCA3}"/>
              </a:ext>
            </a:extLst>
          </p:cNvPr>
          <p:cNvSpPr/>
          <p:nvPr/>
        </p:nvSpPr>
        <p:spPr>
          <a:xfrm>
            <a:off x="364990" y="5466428"/>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a:extLst>
              <a:ext uri="{FF2B5EF4-FFF2-40B4-BE49-F238E27FC236}">
                <a16:creationId xmlns:a16="http://schemas.microsoft.com/office/drawing/2014/main" id="{71EB9D24-0839-764F-B8CD-98EE7BADA627}"/>
              </a:ext>
            </a:extLst>
          </p:cNvPr>
          <p:cNvSpPr/>
          <p:nvPr/>
        </p:nvSpPr>
        <p:spPr>
          <a:xfrm>
            <a:off x="5583025" y="4922298"/>
            <a:ext cx="3591771" cy="4771891"/>
          </a:xfrm>
          <a:custGeom>
            <a:avLst/>
            <a:gdLst/>
            <a:ahLst/>
            <a:cxnLst/>
            <a:rect l="l" t="t" r="r" b="b"/>
            <a:pathLst>
              <a:path w="3240698" h="4168100">
                <a:moveTo>
                  <a:pt x="0" y="0"/>
                </a:moveTo>
                <a:lnTo>
                  <a:pt x="3240698" y="0"/>
                </a:lnTo>
                <a:lnTo>
                  <a:pt x="3240698" y="4168100"/>
                </a:lnTo>
                <a:lnTo>
                  <a:pt x="0" y="4168100"/>
                </a:lnTo>
                <a:lnTo>
                  <a:pt x="0" y="0"/>
                </a:lnTo>
                <a:close/>
              </a:path>
            </a:pathLst>
          </a:custGeom>
          <a:blipFill>
            <a:blip r:embed="rId14"/>
            <a:stretch>
              <a:fillRect/>
            </a:stretch>
          </a:blipFill>
        </p:spPr>
      </p:sp>
    </p:spTree>
    <p:extLst>
      <p:ext uri="{BB962C8B-B14F-4D97-AF65-F5344CB8AC3E}">
        <p14:creationId xmlns:p14="http://schemas.microsoft.com/office/powerpoint/2010/main" val="1458972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D5BCC-22BE-6479-1393-62A9E885E7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BF25E7F-3128-040B-324C-64917AE1EA0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a:extLst>
              <a:ext uri="{FF2B5EF4-FFF2-40B4-BE49-F238E27FC236}">
                <a16:creationId xmlns:a16="http://schemas.microsoft.com/office/drawing/2014/main" id="{E7D89E16-DF68-68E3-6531-B7834F3AD601}"/>
              </a:ext>
            </a:extLst>
          </p:cNvPr>
          <p:cNvGrpSpPr/>
          <p:nvPr/>
        </p:nvGrpSpPr>
        <p:grpSpPr>
          <a:xfrm>
            <a:off x="-2255954" y="-1976447"/>
            <a:ext cx="22907398" cy="13650712"/>
            <a:chOff x="0" y="0"/>
            <a:chExt cx="30543198" cy="18200950"/>
          </a:xfrm>
        </p:grpSpPr>
        <p:sp>
          <p:nvSpPr>
            <p:cNvPr id="4" name="Freeform 4">
              <a:extLst>
                <a:ext uri="{FF2B5EF4-FFF2-40B4-BE49-F238E27FC236}">
                  <a16:creationId xmlns:a16="http://schemas.microsoft.com/office/drawing/2014/main" id="{1BAF6DE2-A50C-8112-0E71-85836D2ABEFC}"/>
                </a:ext>
              </a:extLst>
            </p:cNvPr>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5" name="Freeform 5">
              <a:extLst>
                <a:ext uri="{FF2B5EF4-FFF2-40B4-BE49-F238E27FC236}">
                  <a16:creationId xmlns:a16="http://schemas.microsoft.com/office/drawing/2014/main" id="{22A931BB-E1BD-88FF-5D02-0E5C9D77A1F4}"/>
                </a:ext>
              </a:extLst>
            </p:cNvPr>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a:extLst>
                <a:ext uri="{FF2B5EF4-FFF2-40B4-BE49-F238E27FC236}">
                  <a16:creationId xmlns:a16="http://schemas.microsoft.com/office/drawing/2014/main" id="{6C86B283-E36D-DD69-B4AD-E11F973B6B27}"/>
                </a:ext>
              </a:extLst>
            </p:cNvPr>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7" name="Freeform 7">
              <a:extLst>
                <a:ext uri="{FF2B5EF4-FFF2-40B4-BE49-F238E27FC236}">
                  <a16:creationId xmlns:a16="http://schemas.microsoft.com/office/drawing/2014/main" id="{E4D8B54B-771A-9283-62C2-B2E9C5684C2B}"/>
                </a:ext>
              </a:extLst>
            </p:cNvPr>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8" name="Freeform 8">
              <a:extLst>
                <a:ext uri="{FF2B5EF4-FFF2-40B4-BE49-F238E27FC236}">
                  <a16:creationId xmlns:a16="http://schemas.microsoft.com/office/drawing/2014/main" id="{23E669E2-06C6-711A-E236-A45EFA3B0200}"/>
                </a:ext>
              </a:extLst>
            </p:cNvPr>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a:extLst>
                <a:ext uri="{FF2B5EF4-FFF2-40B4-BE49-F238E27FC236}">
                  <a16:creationId xmlns:a16="http://schemas.microsoft.com/office/drawing/2014/main" id="{891D7C97-C519-6C96-093B-59D74E9AC8EB}"/>
                </a:ext>
              </a:extLst>
            </p:cNvPr>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a:extLst>
                <a:ext uri="{FF2B5EF4-FFF2-40B4-BE49-F238E27FC236}">
                  <a16:creationId xmlns:a16="http://schemas.microsoft.com/office/drawing/2014/main" id="{1ED8471D-204C-C105-B9BE-91947D6A19B0}"/>
                </a:ext>
              </a:extLst>
            </p:cNvPr>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1" name="Freeform 11">
              <a:extLst>
                <a:ext uri="{FF2B5EF4-FFF2-40B4-BE49-F238E27FC236}">
                  <a16:creationId xmlns:a16="http://schemas.microsoft.com/office/drawing/2014/main" id="{297217FD-76BC-0EF5-7458-CC2E55050F5C}"/>
                </a:ext>
              </a:extLst>
            </p:cNvPr>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a:extLst>
                <a:ext uri="{FF2B5EF4-FFF2-40B4-BE49-F238E27FC236}">
                  <a16:creationId xmlns:a16="http://schemas.microsoft.com/office/drawing/2014/main" id="{DA32FF9D-E4E4-129B-C806-92647F85D528}"/>
                </a:ext>
              </a:extLst>
            </p:cNvPr>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3" name="Freeform 13">
              <a:extLst>
                <a:ext uri="{FF2B5EF4-FFF2-40B4-BE49-F238E27FC236}">
                  <a16:creationId xmlns:a16="http://schemas.microsoft.com/office/drawing/2014/main" id="{71FA4CE3-8C52-1716-0522-7B6385CCF606}"/>
                </a:ext>
              </a:extLst>
            </p:cNvPr>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4" name="Freeform 14">
              <a:extLst>
                <a:ext uri="{FF2B5EF4-FFF2-40B4-BE49-F238E27FC236}">
                  <a16:creationId xmlns:a16="http://schemas.microsoft.com/office/drawing/2014/main" id="{768D06CD-77EE-A266-515E-BD14017E5B9E}"/>
                </a:ext>
              </a:extLst>
            </p:cNvPr>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5" name="Freeform 15">
              <a:extLst>
                <a:ext uri="{FF2B5EF4-FFF2-40B4-BE49-F238E27FC236}">
                  <a16:creationId xmlns:a16="http://schemas.microsoft.com/office/drawing/2014/main" id="{B37740FE-2000-A69A-D582-2901D58E5BCA}"/>
                </a:ext>
              </a:extLst>
            </p:cNvPr>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16" name="Group 16">
            <a:extLst>
              <a:ext uri="{FF2B5EF4-FFF2-40B4-BE49-F238E27FC236}">
                <a16:creationId xmlns:a16="http://schemas.microsoft.com/office/drawing/2014/main" id="{7C87A46F-2D02-7BFA-BA5A-759A39A330CC}"/>
              </a:ext>
            </a:extLst>
          </p:cNvPr>
          <p:cNvGrpSpPr/>
          <p:nvPr/>
        </p:nvGrpSpPr>
        <p:grpSpPr>
          <a:xfrm>
            <a:off x="1785164" y="773461"/>
            <a:ext cx="15283636" cy="9412630"/>
            <a:chOff x="0" y="0"/>
            <a:chExt cx="20378182" cy="12550173"/>
          </a:xfrm>
        </p:grpSpPr>
        <p:sp>
          <p:nvSpPr>
            <p:cNvPr id="17" name="Freeform 17">
              <a:extLst>
                <a:ext uri="{FF2B5EF4-FFF2-40B4-BE49-F238E27FC236}">
                  <a16:creationId xmlns:a16="http://schemas.microsoft.com/office/drawing/2014/main" id="{400848FE-6CE8-8590-61B2-46E7C84452DB}"/>
                </a:ext>
              </a:extLst>
            </p:cNvPr>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a:extLst>
                <a:ext uri="{FF2B5EF4-FFF2-40B4-BE49-F238E27FC236}">
                  <a16:creationId xmlns:a16="http://schemas.microsoft.com/office/drawing/2014/main" id="{F3B8F8D0-2F48-EB9E-F40A-FD33167F8ADC}"/>
                </a:ext>
              </a:extLst>
            </p:cNvPr>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sp>
          <p:nvSpPr>
            <p:cNvPr id="19" name="Freeform 19">
              <a:extLst>
                <a:ext uri="{FF2B5EF4-FFF2-40B4-BE49-F238E27FC236}">
                  <a16:creationId xmlns:a16="http://schemas.microsoft.com/office/drawing/2014/main" id="{1067D895-C636-1B8F-66A5-6265D5E169F6}"/>
                </a:ext>
              </a:extLst>
            </p:cNvPr>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grpSp>
      <p:grpSp>
        <p:nvGrpSpPr>
          <p:cNvPr id="20" name="Group 20">
            <a:extLst>
              <a:ext uri="{FF2B5EF4-FFF2-40B4-BE49-F238E27FC236}">
                <a16:creationId xmlns:a16="http://schemas.microsoft.com/office/drawing/2014/main" id="{D3B70911-2D84-6AE1-FC5B-D5BB4AE9D0C6}"/>
              </a:ext>
            </a:extLst>
          </p:cNvPr>
          <p:cNvGrpSpPr/>
          <p:nvPr/>
        </p:nvGrpSpPr>
        <p:grpSpPr>
          <a:xfrm>
            <a:off x="1565314" y="481909"/>
            <a:ext cx="15283636" cy="9412630"/>
            <a:chOff x="0" y="0"/>
            <a:chExt cx="20378182" cy="12550173"/>
          </a:xfrm>
        </p:grpSpPr>
        <p:sp>
          <p:nvSpPr>
            <p:cNvPr id="21" name="Freeform 21">
              <a:extLst>
                <a:ext uri="{FF2B5EF4-FFF2-40B4-BE49-F238E27FC236}">
                  <a16:creationId xmlns:a16="http://schemas.microsoft.com/office/drawing/2014/main" id="{9F83BEF3-699C-0086-5812-F3CE2B4C06BC}"/>
                </a:ext>
              </a:extLst>
            </p:cNvPr>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a:extLst>
                <a:ext uri="{FF2B5EF4-FFF2-40B4-BE49-F238E27FC236}">
                  <a16:creationId xmlns:a16="http://schemas.microsoft.com/office/drawing/2014/main" id="{F95A3F20-C2A0-85C6-6584-C6FE5F626AED}"/>
                </a:ext>
              </a:extLst>
            </p:cNvPr>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Freeform 23">
              <a:extLst>
                <a:ext uri="{FF2B5EF4-FFF2-40B4-BE49-F238E27FC236}">
                  <a16:creationId xmlns:a16="http://schemas.microsoft.com/office/drawing/2014/main" id="{6270E91C-EE06-55C1-9143-67469F38F609}"/>
                </a:ext>
              </a:extLst>
            </p:cNvPr>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sp>
        <p:nvSpPr>
          <p:cNvPr id="24" name="Freeform 24">
            <a:extLst>
              <a:ext uri="{FF2B5EF4-FFF2-40B4-BE49-F238E27FC236}">
                <a16:creationId xmlns:a16="http://schemas.microsoft.com/office/drawing/2014/main" id="{C4559822-01FD-520A-7A75-83B43507FB3A}"/>
              </a:ext>
            </a:extLst>
          </p:cNvPr>
          <p:cNvSpPr/>
          <p:nvPr/>
        </p:nvSpPr>
        <p:spPr>
          <a:xfrm>
            <a:off x="13310705" y="1609889"/>
            <a:ext cx="1513936" cy="1672857"/>
          </a:xfrm>
          <a:custGeom>
            <a:avLst/>
            <a:gdLst/>
            <a:ahLst/>
            <a:cxnLst/>
            <a:rect l="l" t="t" r="r" b="b"/>
            <a:pathLst>
              <a:path w="1513936" h="1672857">
                <a:moveTo>
                  <a:pt x="0" y="0"/>
                </a:moveTo>
                <a:lnTo>
                  <a:pt x="1513935" y="0"/>
                </a:lnTo>
                <a:lnTo>
                  <a:pt x="1513935" y="1672857"/>
                </a:lnTo>
                <a:lnTo>
                  <a:pt x="0" y="167285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5" name="Freeform 25">
            <a:extLst>
              <a:ext uri="{FF2B5EF4-FFF2-40B4-BE49-F238E27FC236}">
                <a16:creationId xmlns:a16="http://schemas.microsoft.com/office/drawing/2014/main" id="{028DF729-B25A-55E6-67D7-E6B5AACA6531}"/>
              </a:ext>
            </a:extLst>
          </p:cNvPr>
          <p:cNvSpPr/>
          <p:nvPr/>
        </p:nvSpPr>
        <p:spPr>
          <a:xfrm flipH="1">
            <a:off x="1217512" y="7542869"/>
            <a:ext cx="1135303" cy="1123950"/>
          </a:xfrm>
          <a:custGeom>
            <a:avLst/>
            <a:gdLst/>
            <a:ahLst/>
            <a:cxnLst/>
            <a:rect l="l" t="t" r="r" b="b"/>
            <a:pathLst>
              <a:path w="1135303" h="1123950">
                <a:moveTo>
                  <a:pt x="1135303" y="0"/>
                </a:moveTo>
                <a:lnTo>
                  <a:pt x="0" y="0"/>
                </a:lnTo>
                <a:lnTo>
                  <a:pt x="0" y="1123950"/>
                </a:lnTo>
                <a:lnTo>
                  <a:pt x="1135303" y="1123950"/>
                </a:lnTo>
                <a:lnTo>
                  <a:pt x="1135303"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6" name="Freeform 26">
            <a:extLst>
              <a:ext uri="{FF2B5EF4-FFF2-40B4-BE49-F238E27FC236}">
                <a16:creationId xmlns:a16="http://schemas.microsoft.com/office/drawing/2014/main" id="{0ACF789C-3EB1-E77F-71FC-0D9D50C3690B}"/>
              </a:ext>
            </a:extLst>
          </p:cNvPr>
          <p:cNvSpPr/>
          <p:nvPr/>
        </p:nvSpPr>
        <p:spPr>
          <a:xfrm>
            <a:off x="15367257" y="8323919"/>
            <a:ext cx="1481693" cy="1529490"/>
          </a:xfrm>
          <a:custGeom>
            <a:avLst/>
            <a:gdLst/>
            <a:ahLst/>
            <a:cxnLst/>
            <a:rect l="l" t="t" r="r" b="b"/>
            <a:pathLst>
              <a:path w="1481693" h="1529490">
                <a:moveTo>
                  <a:pt x="0" y="0"/>
                </a:moveTo>
                <a:lnTo>
                  <a:pt x="1481693" y="0"/>
                </a:lnTo>
                <a:lnTo>
                  <a:pt x="1481693" y="1529489"/>
                </a:lnTo>
                <a:lnTo>
                  <a:pt x="0" y="152948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7" name="Freeform 27">
            <a:extLst>
              <a:ext uri="{FF2B5EF4-FFF2-40B4-BE49-F238E27FC236}">
                <a16:creationId xmlns:a16="http://schemas.microsoft.com/office/drawing/2014/main" id="{D2D5B020-ECFC-9A0A-10BB-7625A5A91474}"/>
              </a:ext>
            </a:extLst>
          </p:cNvPr>
          <p:cNvSpPr/>
          <p:nvPr/>
        </p:nvSpPr>
        <p:spPr>
          <a:xfrm rot="2093297">
            <a:off x="2878980" y="1421306"/>
            <a:ext cx="1093338" cy="1417618"/>
          </a:xfrm>
          <a:custGeom>
            <a:avLst/>
            <a:gdLst/>
            <a:ahLst/>
            <a:cxnLst/>
            <a:rect l="l" t="t" r="r" b="b"/>
            <a:pathLst>
              <a:path w="1093338" h="1417618">
                <a:moveTo>
                  <a:pt x="0" y="0"/>
                </a:moveTo>
                <a:lnTo>
                  <a:pt x="1093338" y="0"/>
                </a:lnTo>
                <a:lnTo>
                  <a:pt x="1093338" y="1417618"/>
                </a:lnTo>
                <a:lnTo>
                  <a:pt x="0" y="1417618"/>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8" name="TextBox 27">
            <a:extLst>
              <a:ext uri="{FF2B5EF4-FFF2-40B4-BE49-F238E27FC236}">
                <a16:creationId xmlns:a16="http://schemas.microsoft.com/office/drawing/2014/main" id="{7AA421A2-6D2B-E89F-2C94-7982E3F151D3}"/>
              </a:ext>
            </a:extLst>
          </p:cNvPr>
          <p:cNvSpPr txBox="1"/>
          <p:nvPr/>
        </p:nvSpPr>
        <p:spPr>
          <a:xfrm>
            <a:off x="2661426" y="3348742"/>
            <a:ext cx="12646442" cy="3966924"/>
          </a:xfrm>
          <a:custGeom>
            <a:avLst/>
            <a:gdLst>
              <a:gd name="connsiteX0" fmla="*/ 0 w 12646442"/>
              <a:gd name="connsiteY0" fmla="*/ 0 h 3966924"/>
              <a:gd name="connsiteX1" fmla="*/ 599264 w 12646442"/>
              <a:gd name="connsiteY1" fmla="*/ 0 h 3966924"/>
              <a:gd name="connsiteX2" fmla="*/ 1318380 w 12646442"/>
              <a:gd name="connsiteY2" fmla="*/ 0 h 3966924"/>
              <a:gd name="connsiteX3" fmla="*/ 1677939 w 12646442"/>
              <a:gd name="connsiteY3" fmla="*/ 0 h 3966924"/>
              <a:gd name="connsiteX4" fmla="*/ 2516908 w 12646442"/>
              <a:gd name="connsiteY4" fmla="*/ 0 h 3966924"/>
              <a:gd name="connsiteX5" fmla="*/ 2996319 w 12646442"/>
              <a:gd name="connsiteY5" fmla="*/ 0 h 3966924"/>
              <a:gd name="connsiteX6" fmla="*/ 3715435 w 12646442"/>
              <a:gd name="connsiteY6" fmla="*/ 0 h 3966924"/>
              <a:gd name="connsiteX7" fmla="*/ 4554405 w 12646442"/>
              <a:gd name="connsiteY7" fmla="*/ 0 h 3966924"/>
              <a:gd name="connsiteX8" fmla="*/ 5153668 w 12646442"/>
              <a:gd name="connsiteY8" fmla="*/ 0 h 3966924"/>
              <a:gd name="connsiteX9" fmla="*/ 5513227 w 12646442"/>
              <a:gd name="connsiteY9" fmla="*/ 0 h 3966924"/>
              <a:gd name="connsiteX10" fmla="*/ 5872785 w 12646442"/>
              <a:gd name="connsiteY10" fmla="*/ 0 h 3966924"/>
              <a:gd name="connsiteX11" fmla="*/ 6112490 w 12646442"/>
              <a:gd name="connsiteY11" fmla="*/ 0 h 3966924"/>
              <a:gd name="connsiteX12" fmla="*/ 6472049 w 12646442"/>
              <a:gd name="connsiteY12" fmla="*/ 0 h 3966924"/>
              <a:gd name="connsiteX13" fmla="*/ 6831607 w 12646442"/>
              <a:gd name="connsiteY13" fmla="*/ 0 h 3966924"/>
              <a:gd name="connsiteX14" fmla="*/ 7191165 w 12646442"/>
              <a:gd name="connsiteY14" fmla="*/ 0 h 3966924"/>
              <a:gd name="connsiteX15" fmla="*/ 7910282 w 12646442"/>
              <a:gd name="connsiteY15" fmla="*/ 0 h 3966924"/>
              <a:gd name="connsiteX16" fmla="*/ 8149987 w 12646442"/>
              <a:gd name="connsiteY16" fmla="*/ 0 h 3966924"/>
              <a:gd name="connsiteX17" fmla="*/ 8629398 w 12646442"/>
              <a:gd name="connsiteY17" fmla="*/ 0 h 3966924"/>
              <a:gd name="connsiteX18" fmla="*/ 9108809 w 12646442"/>
              <a:gd name="connsiteY18" fmla="*/ 0 h 3966924"/>
              <a:gd name="connsiteX19" fmla="*/ 9708073 w 12646442"/>
              <a:gd name="connsiteY19" fmla="*/ 0 h 3966924"/>
              <a:gd name="connsiteX20" fmla="*/ 10427189 w 12646442"/>
              <a:gd name="connsiteY20" fmla="*/ 0 h 3966924"/>
              <a:gd name="connsiteX21" fmla="*/ 11026453 w 12646442"/>
              <a:gd name="connsiteY21" fmla="*/ 0 h 3966924"/>
              <a:gd name="connsiteX22" fmla="*/ 11985275 w 12646442"/>
              <a:gd name="connsiteY22" fmla="*/ 0 h 3966924"/>
              <a:gd name="connsiteX23" fmla="*/ 12296023 w 12646442"/>
              <a:gd name="connsiteY23" fmla="*/ 310748 h 3966924"/>
              <a:gd name="connsiteX24" fmla="*/ 12646442 w 12646442"/>
              <a:gd name="connsiteY24" fmla="*/ 661167 h 3966924"/>
              <a:gd name="connsiteX25" fmla="*/ 12646442 w 12646442"/>
              <a:gd name="connsiteY25" fmla="*/ 1245184 h 3966924"/>
              <a:gd name="connsiteX26" fmla="*/ 12646442 w 12646442"/>
              <a:gd name="connsiteY26" fmla="*/ 1829201 h 3966924"/>
              <a:gd name="connsiteX27" fmla="*/ 12646442 w 12646442"/>
              <a:gd name="connsiteY27" fmla="*/ 2314046 h 3966924"/>
              <a:gd name="connsiteX28" fmla="*/ 12646442 w 12646442"/>
              <a:gd name="connsiteY28" fmla="*/ 2798890 h 3966924"/>
              <a:gd name="connsiteX29" fmla="*/ 12646442 w 12646442"/>
              <a:gd name="connsiteY29" fmla="*/ 3415965 h 3966924"/>
              <a:gd name="connsiteX30" fmla="*/ 12646442 w 12646442"/>
              <a:gd name="connsiteY30" fmla="*/ 3966924 h 3966924"/>
              <a:gd name="connsiteX31" fmla="*/ 12646442 w 12646442"/>
              <a:gd name="connsiteY31" fmla="*/ 3966924 h 3966924"/>
              <a:gd name="connsiteX32" fmla="*/ 12167031 w 12646442"/>
              <a:gd name="connsiteY32" fmla="*/ 3966924 h 3966924"/>
              <a:gd name="connsiteX33" fmla="*/ 11927325 w 12646442"/>
              <a:gd name="connsiteY33" fmla="*/ 3966924 h 3966924"/>
              <a:gd name="connsiteX34" fmla="*/ 11088356 w 12646442"/>
              <a:gd name="connsiteY34" fmla="*/ 3966924 h 3966924"/>
              <a:gd name="connsiteX35" fmla="*/ 10489093 w 12646442"/>
              <a:gd name="connsiteY35" fmla="*/ 3966924 h 3966924"/>
              <a:gd name="connsiteX36" fmla="*/ 10129534 w 12646442"/>
              <a:gd name="connsiteY36" fmla="*/ 3966924 h 3966924"/>
              <a:gd name="connsiteX37" fmla="*/ 9530271 w 12646442"/>
              <a:gd name="connsiteY37" fmla="*/ 3966924 h 3966924"/>
              <a:gd name="connsiteX38" fmla="*/ 9290565 w 12646442"/>
              <a:gd name="connsiteY38" fmla="*/ 3966924 h 3966924"/>
              <a:gd name="connsiteX39" fmla="*/ 8691301 w 12646442"/>
              <a:gd name="connsiteY39" fmla="*/ 3966924 h 3966924"/>
              <a:gd name="connsiteX40" fmla="*/ 7972185 w 12646442"/>
              <a:gd name="connsiteY40" fmla="*/ 3966924 h 3966924"/>
              <a:gd name="connsiteX41" fmla="*/ 7133216 w 12646442"/>
              <a:gd name="connsiteY41" fmla="*/ 3966924 h 3966924"/>
              <a:gd name="connsiteX42" fmla="*/ 6773657 w 12646442"/>
              <a:gd name="connsiteY42" fmla="*/ 3966924 h 3966924"/>
              <a:gd name="connsiteX43" fmla="*/ 6414099 w 12646442"/>
              <a:gd name="connsiteY43" fmla="*/ 3966924 h 3966924"/>
              <a:gd name="connsiteX44" fmla="*/ 6054541 w 12646442"/>
              <a:gd name="connsiteY44" fmla="*/ 3966924 h 3966924"/>
              <a:gd name="connsiteX45" fmla="*/ 5814835 w 12646442"/>
              <a:gd name="connsiteY45" fmla="*/ 3966924 h 3966924"/>
              <a:gd name="connsiteX46" fmla="*/ 5575130 w 12646442"/>
              <a:gd name="connsiteY46" fmla="*/ 3966924 h 3966924"/>
              <a:gd name="connsiteX47" fmla="*/ 5095719 w 12646442"/>
              <a:gd name="connsiteY47" fmla="*/ 3966924 h 3966924"/>
              <a:gd name="connsiteX48" fmla="*/ 4496455 w 12646442"/>
              <a:gd name="connsiteY48" fmla="*/ 3966924 h 3966924"/>
              <a:gd name="connsiteX49" fmla="*/ 4136897 w 12646442"/>
              <a:gd name="connsiteY49" fmla="*/ 3966924 h 3966924"/>
              <a:gd name="connsiteX50" fmla="*/ 3897191 w 12646442"/>
              <a:gd name="connsiteY50" fmla="*/ 3966924 h 3966924"/>
              <a:gd name="connsiteX51" fmla="*/ 3178075 w 12646442"/>
              <a:gd name="connsiteY51" fmla="*/ 3966924 h 3966924"/>
              <a:gd name="connsiteX52" fmla="*/ 2938369 w 12646442"/>
              <a:gd name="connsiteY52" fmla="*/ 3966924 h 3966924"/>
              <a:gd name="connsiteX53" fmla="*/ 2698664 w 12646442"/>
              <a:gd name="connsiteY53" fmla="*/ 3966924 h 3966924"/>
              <a:gd name="connsiteX54" fmla="*/ 2458958 w 12646442"/>
              <a:gd name="connsiteY54" fmla="*/ 3966924 h 3966924"/>
              <a:gd name="connsiteX55" fmla="*/ 1739842 w 12646442"/>
              <a:gd name="connsiteY55" fmla="*/ 3966924 h 3966924"/>
              <a:gd name="connsiteX56" fmla="*/ 661167 w 12646442"/>
              <a:gd name="connsiteY56" fmla="*/ 3966924 h 3966924"/>
              <a:gd name="connsiteX57" fmla="*/ 323972 w 12646442"/>
              <a:gd name="connsiteY57" fmla="*/ 3629729 h 3966924"/>
              <a:gd name="connsiteX58" fmla="*/ 0 w 12646442"/>
              <a:gd name="connsiteY58" fmla="*/ 3305757 h 3966924"/>
              <a:gd name="connsiteX59" fmla="*/ 0 w 12646442"/>
              <a:gd name="connsiteY59" fmla="*/ 2787855 h 3966924"/>
              <a:gd name="connsiteX60" fmla="*/ 0 w 12646442"/>
              <a:gd name="connsiteY60" fmla="*/ 2236896 h 3966924"/>
              <a:gd name="connsiteX61" fmla="*/ 0 w 12646442"/>
              <a:gd name="connsiteY61" fmla="*/ 1685936 h 3966924"/>
              <a:gd name="connsiteX62" fmla="*/ 0 w 12646442"/>
              <a:gd name="connsiteY62" fmla="*/ 1168034 h 3966924"/>
              <a:gd name="connsiteX63" fmla="*/ 0 w 12646442"/>
              <a:gd name="connsiteY63" fmla="*/ 650132 h 3966924"/>
              <a:gd name="connsiteX64" fmla="*/ 0 w 12646442"/>
              <a:gd name="connsiteY64" fmla="*/ 0 h 396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646442" h="3966924" fill="none" extrusionOk="0">
                <a:moveTo>
                  <a:pt x="0" y="0"/>
                </a:moveTo>
                <a:cubicBezTo>
                  <a:pt x="133182" y="-44553"/>
                  <a:pt x="383792" y="30247"/>
                  <a:pt x="599264" y="0"/>
                </a:cubicBezTo>
                <a:cubicBezTo>
                  <a:pt x="814736" y="-30247"/>
                  <a:pt x="1135055" y="62571"/>
                  <a:pt x="1318380" y="0"/>
                </a:cubicBezTo>
                <a:cubicBezTo>
                  <a:pt x="1501705" y="-62571"/>
                  <a:pt x="1530209" y="35802"/>
                  <a:pt x="1677939" y="0"/>
                </a:cubicBezTo>
                <a:cubicBezTo>
                  <a:pt x="1825669" y="-35802"/>
                  <a:pt x="2161015" y="52489"/>
                  <a:pt x="2516908" y="0"/>
                </a:cubicBezTo>
                <a:cubicBezTo>
                  <a:pt x="2872801" y="-52489"/>
                  <a:pt x="2822875" y="1705"/>
                  <a:pt x="2996319" y="0"/>
                </a:cubicBezTo>
                <a:cubicBezTo>
                  <a:pt x="3169763" y="-1705"/>
                  <a:pt x="3558286" y="28044"/>
                  <a:pt x="3715435" y="0"/>
                </a:cubicBezTo>
                <a:cubicBezTo>
                  <a:pt x="3872584" y="-28044"/>
                  <a:pt x="4199968" y="78026"/>
                  <a:pt x="4554405" y="0"/>
                </a:cubicBezTo>
                <a:cubicBezTo>
                  <a:pt x="4908842" y="-78026"/>
                  <a:pt x="4969815" y="3895"/>
                  <a:pt x="5153668" y="0"/>
                </a:cubicBezTo>
                <a:cubicBezTo>
                  <a:pt x="5337521" y="-3895"/>
                  <a:pt x="5370199" y="6701"/>
                  <a:pt x="5513227" y="0"/>
                </a:cubicBezTo>
                <a:cubicBezTo>
                  <a:pt x="5656255" y="-6701"/>
                  <a:pt x="5716498" y="788"/>
                  <a:pt x="5872785" y="0"/>
                </a:cubicBezTo>
                <a:cubicBezTo>
                  <a:pt x="6029072" y="-788"/>
                  <a:pt x="6044523" y="1430"/>
                  <a:pt x="6112490" y="0"/>
                </a:cubicBezTo>
                <a:cubicBezTo>
                  <a:pt x="6180458" y="-1430"/>
                  <a:pt x="6321639" y="51"/>
                  <a:pt x="6472049" y="0"/>
                </a:cubicBezTo>
                <a:cubicBezTo>
                  <a:pt x="6622459" y="-51"/>
                  <a:pt x="6720692" y="13156"/>
                  <a:pt x="6831607" y="0"/>
                </a:cubicBezTo>
                <a:cubicBezTo>
                  <a:pt x="6942522" y="-13156"/>
                  <a:pt x="7024813" y="14039"/>
                  <a:pt x="7191165" y="0"/>
                </a:cubicBezTo>
                <a:cubicBezTo>
                  <a:pt x="7357517" y="-14039"/>
                  <a:pt x="7630212" y="75088"/>
                  <a:pt x="7910282" y="0"/>
                </a:cubicBezTo>
                <a:cubicBezTo>
                  <a:pt x="8190352" y="-75088"/>
                  <a:pt x="8033686" y="15328"/>
                  <a:pt x="8149987" y="0"/>
                </a:cubicBezTo>
                <a:cubicBezTo>
                  <a:pt x="8266288" y="-15328"/>
                  <a:pt x="8434053" y="54445"/>
                  <a:pt x="8629398" y="0"/>
                </a:cubicBezTo>
                <a:cubicBezTo>
                  <a:pt x="8824743" y="-54445"/>
                  <a:pt x="8899237" y="46576"/>
                  <a:pt x="9108809" y="0"/>
                </a:cubicBezTo>
                <a:cubicBezTo>
                  <a:pt x="9318381" y="-46576"/>
                  <a:pt x="9413964" y="14905"/>
                  <a:pt x="9708073" y="0"/>
                </a:cubicBezTo>
                <a:cubicBezTo>
                  <a:pt x="10002182" y="-14905"/>
                  <a:pt x="10267055" y="69533"/>
                  <a:pt x="10427189" y="0"/>
                </a:cubicBezTo>
                <a:cubicBezTo>
                  <a:pt x="10587323" y="-69533"/>
                  <a:pt x="10865797" y="5237"/>
                  <a:pt x="11026453" y="0"/>
                </a:cubicBezTo>
                <a:cubicBezTo>
                  <a:pt x="11187109" y="-5237"/>
                  <a:pt x="11752739" y="100312"/>
                  <a:pt x="11985275" y="0"/>
                </a:cubicBezTo>
                <a:cubicBezTo>
                  <a:pt x="12134815" y="90175"/>
                  <a:pt x="12172058" y="239300"/>
                  <a:pt x="12296023" y="310748"/>
                </a:cubicBezTo>
                <a:cubicBezTo>
                  <a:pt x="12419988" y="382196"/>
                  <a:pt x="12502442" y="552487"/>
                  <a:pt x="12646442" y="661167"/>
                </a:cubicBezTo>
                <a:cubicBezTo>
                  <a:pt x="12649640" y="847723"/>
                  <a:pt x="12588555" y="1058330"/>
                  <a:pt x="12646442" y="1245184"/>
                </a:cubicBezTo>
                <a:cubicBezTo>
                  <a:pt x="12704329" y="1432038"/>
                  <a:pt x="12605763" y="1545247"/>
                  <a:pt x="12646442" y="1829201"/>
                </a:cubicBezTo>
                <a:cubicBezTo>
                  <a:pt x="12687121" y="2113155"/>
                  <a:pt x="12596727" y="2216567"/>
                  <a:pt x="12646442" y="2314046"/>
                </a:cubicBezTo>
                <a:cubicBezTo>
                  <a:pt x="12696157" y="2411526"/>
                  <a:pt x="12595870" y="2696334"/>
                  <a:pt x="12646442" y="2798890"/>
                </a:cubicBezTo>
                <a:cubicBezTo>
                  <a:pt x="12697014" y="2901446"/>
                  <a:pt x="12620222" y="3181185"/>
                  <a:pt x="12646442" y="3415965"/>
                </a:cubicBezTo>
                <a:cubicBezTo>
                  <a:pt x="12672662" y="3650746"/>
                  <a:pt x="12638765" y="3785748"/>
                  <a:pt x="12646442" y="3966924"/>
                </a:cubicBezTo>
                <a:lnTo>
                  <a:pt x="12646442" y="3966924"/>
                </a:lnTo>
                <a:cubicBezTo>
                  <a:pt x="12531478" y="3996646"/>
                  <a:pt x="12302124" y="3938589"/>
                  <a:pt x="12167031" y="3966924"/>
                </a:cubicBezTo>
                <a:cubicBezTo>
                  <a:pt x="12031938" y="3995259"/>
                  <a:pt x="12044396" y="3952626"/>
                  <a:pt x="11927325" y="3966924"/>
                </a:cubicBezTo>
                <a:cubicBezTo>
                  <a:pt x="11810254" y="3981222"/>
                  <a:pt x="11393497" y="3886772"/>
                  <a:pt x="11088356" y="3966924"/>
                </a:cubicBezTo>
                <a:cubicBezTo>
                  <a:pt x="10783215" y="4047076"/>
                  <a:pt x="10623778" y="3949643"/>
                  <a:pt x="10489093" y="3966924"/>
                </a:cubicBezTo>
                <a:cubicBezTo>
                  <a:pt x="10354408" y="3984205"/>
                  <a:pt x="10268347" y="3966763"/>
                  <a:pt x="10129534" y="3966924"/>
                </a:cubicBezTo>
                <a:cubicBezTo>
                  <a:pt x="9990721" y="3967085"/>
                  <a:pt x="9822656" y="3924102"/>
                  <a:pt x="9530271" y="3966924"/>
                </a:cubicBezTo>
                <a:cubicBezTo>
                  <a:pt x="9237886" y="4009746"/>
                  <a:pt x="9360235" y="3963239"/>
                  <a:pt x="9290565" y="3966924"/>
                </a:cubicBezTo>
                <a:cubicBezTo>
                  <a:pt x="9220895" y="3970609"/>
                  <a:pt x="8902322" y="3922229"/>
                  <a:pt x="8691301" y="3966924"/>
                </a:cubicBezTo>
                <a:cubicBezTo>
                  <a:pt x="8480280" y="4011619"/>
                  <a:pt x="8218206" y="3953766"/>
                  <a:pt x="7972185" y="3966924"/>
                </a:cubicBezTo>
                <a:cubicBezTo>
                  <a:pt x="7726164" y="3980082"/>
                  <a:pt x="7353817" y="3912159"/>
                  <a:pt x="7133216" y="3966924"/>
                </a:cubicBezTo>
                <a:cubicBezTo>
                  <a:pt x="6912615" y="4021689"/>
                  <a:pt x="6927997" y="3941150"/>
                  <a:pt x="6773657" y="3966924"/>
                </a:cubicBezTo>
                <a:cubicBezTo>
                  <a:pt x="6619317" y="3992698"/>
                  <a:pt x="6525823" y="3950332"/>
                  <a:pt x="6414099" y="3966924"/>
                </a:cubicBezTo>
                <a:cubicBezTo>
                  <a:pt x="6302375" y="3983516"/>
                  <a:pt x="6195436" y="3951086"/>
                  <a:pt x="6054541" y="3966924"/>
                </a:cubicBezTo>
                <a:cubicBezTo>
                  <a:pt x="5913646" y="3982762"/>
                  <a:pt x="5913519" y="3939051"/>
                  <a:pt x="5814835" y="3966924"/>
                </a:cubicBezTo>
                <a:cubicBezTo>
                  <a:pt x="5716151" y="3994797"/>
                  <a:pt x="5644430" y="3950853"/>
                  <a:pt x="5575130" y="3966924"/>
                </a:cubicBezTo>
                <a:cubicBezTo>
                  <a:pt x="5505831" y="3982995"/>
                  <a:pt x="5215069" y="3921614"/>
                  <a:pt x="5095719" y="3966924"/>
                </a:cubicBezTo>
                <a:cubicBezTo>
                  <a:pt x="4976369" y="4012234"/>
                  <a:pt x="4745257" y="3909708"/>
                  <a:pt x="4496455" y="3966924"/>
                </a:cubicBezTo>
                <a:cubicBezTo>
                  <a:pt x="4247653" y="4024140"/>
                  <a:pt x="4282422" y="3947550"/>
                  <a:pt x="4136897" y="3966924"/>
                </a:cubicBezTo>
                <a:cubicBezTo>
                  <a:pt x="3991372" y="3986298"/>
                  <a:pt x="3950256" y="3944187"/>
                  <a:pt x="3897191" y="3966924"/>
                </a:cubicBezTo>
                <a:cubicBezTo>
                  <a:pt x="3844126" y="3989661"/>
                  <a:pt x="3390518" y="3889417"/>
                  <a:pt x="3178075" y="3966924"/>
                </a:cubicBezTo>
                <a:cubicBezTo>
                  <a:pt x="2965632" y="4044431"/>
                  <a:pt x="3049220" y="3938360"/>
                  <a:pt x="2938369" y="3966924"/>
                </a:cubicBezTo>
                <a:cubicBezTo>
                  <a:pt x="2827518" y="3995488"/>
                  <a:pt x="2814911" y="3950766"/>
                  <a:pt x="2698664" y="3966924"/>
                </a:cubicBezTo>
                <a:cubicBezTo>
                  <a:pt x="2582418" y="3983082"/>
                  <a:pt x="2549994" y="3961523"/>
                  <a:pt x="2458958" y="3966924"/>
                </a:cubicBezTo>
                <a:cubicBezTo>
                  <a:pt x="2367922" y="3972325"/>
                  <a:pt x="2067270" y="3917258"/>
                  <a:pt x="1739842" y="3966924"/>
                </a:cubicBezTo>
                <a:cubicBezTo>
                  <a:pt x="1412414" y="4016590"/>
                  <a:pt x="1182083" y="3885747"/>
                  <a:pt x="661167" y="3966924"/>
                </a:cubicBezTo>
                <a:cubicBezTo>
                  <a:pt x="565781" y="3902356"/>
                  <a:pt x="469803" y="3736878"/>
                  <a:pt x="323972" y="3629729"/>
                </a:cubicBezTo>
                <a:cubicBezTo>
                  <a:pt x="178141" y="3522580"/>
                  <a:pt x="169126" y="3440846"/>
                  <a:pt x="0" y="3305757"/>
                </a:cubicBezTo>
                <a:cubicBezTo>
                  <a:pt x="-32010" y="3127457"/>
                  <a:pt x="60296" y="2906089"/>
                  <a:pt x="0" y="2787855"/>
                </a:cubicBezTo>
                <a:cubicBezTo>
                  <a:pt x="-60296" y="2669621"/>
                  <a:pt x="36556" y="2468803"/>
                  <a:pt x="0" y="2236896"/>
                </a:cubicBezTo>
                <a:cubicBezTo>
                  <a:pt x="-36556" y="2004989"/>
                  <a:pt x="55501" y="1850513"/>
                  <a:pt x="0" y="1685936"/>
                </a:cubicBezTo>
                <a:cubicBezTo>
                  <a:pt x="-55501" y="1521359"/>
                  <a:pt x="383" y="1287042"/>
                  <a:pt x="0" y="1168034"/>
                </a:cubicBezTo>
                <a:cubicBezTo>
                  <a:pt x="-383" y="1049026"/>
                  <a:pt x="13403" y="867851"/>
                  <a:pt x="0" y="650132"/>
                </a:cubicBezTo>
                <a:cubicBezTo>
                  <a:pt x="-13403" y="432413"/>
                  <a:pt x="71200" y="243768"/>
                  <a:pt x="0" y="0"/>
                </a:cubicBezTo>
                <a:close/>
              </a:path>
              <a:path w="12646442" h="3966924" stroke="0" extrusionOk="0">
                <a:moveTo>
                  <a:pt x="0" y="0"/>
                </a:moveTo>
                <a:cubicBezTo>
                  <a:pt x="170186" y="-23046"/>
                  <a:pt x="323820" y="33894"/>
                  <a:pt x="479411" y="0"/>
                </a:cubicBezTo>
                <a:cubicBezTo>
                  <a:pt x="635002" y="-33894"/>
                  <a:pt x="828532" y="23156"/>
                  <a:pt x="1078675" y="0"/>
                </a:cubicBezTo>
                <a:cubicBezTo>
                  <a:pt x="1328818" y="-23156"/>
                  <a:pt x="1368802" y="2944"/>
                  <a:pt x="1558086" y="0"/>
                </a:cubicBezTo>
                <a:cubicBezTo>
                  <a:pt x="1747370" y="-2944"/>
                  <a:pt x="2150693" y="46578"/>
                  <a:pt x="2397055" y="0"/>
                </a:cubicBezTo>
                <a:cubicBezTo>
                  <a:pt x="2643417" y="-46578"/>
                  <a:pt x="2678490" y="37462"/>
                  <a:pt x="2756613" y="0"/>
                </a:cubicBezTo>
                <a:cubicBezTo>
                  <a:pt x="2834736" y="-37462"/>
                  <a:pt x="2920384" y="14814"/>
                  <a:pt x="2996319" y="0"/>
                </a:cubicBezTo>
                <a:cubicBezTo>
                  <a:pt x="3072254" y="-14814"/>
                  <a:pt x="3378419" y="13965"/>
                  <a:pt x="3595583" y="0"/>
                </a:cubicBezTo>
                <a:cubicBezTo>
                  <a:pt x="3812747" y="-13965"/>
                  <a:pt x="4099497" y="21893"/>
                  <a:pt x="4434552" y="0"/>
                </a:cubicBezTo>
                <a:cubicBezTo>
                  <a:pt x="4769607" y="-21893"/>
                  <a:pt x="4868259" y="58621"/>
                  <a:pt x="5153668" y="0"/>
                </a:cubicBezTo>
                <a:cubicBezTo>
                  <a:pt x="5439077" y="-58621"/>
                  <a:pt x="5604107" y="46690"/>
                  <a:pt x="5752932" y="0"/>
                </a:cubicBezTo>
                <a:cubicBezTo>
                  <a:pt x="5901757" y="-46690"/>
                  <a:pt x="6114727" y="65210"/>
                  <a:pt x="6472049" y="0"/>
                </a:cubicBezTo>
                <a:cubicBezTo>
                  <a:pt x="6829371" y="-65210"/>
                  <a:pt x="6648497" y="27856"/>
                  <a:pt x="6711754" y="0"/>
                </a:cubicBezTo>
                <a:cubicBezTo>
                  <a:pt x="6775011" y="-27856"/>
                  <a:pt x="7090033" y="31490"/>
                  <a:pt x="7191165" y="0"/>
                </a:cubicBezTo>
                <a:cubicBezTo>
                  <a:pt x="7292297" y="-31490"/>
                  <a:pt x="7605856" y="72966"/>
                  <a:pt x="7910282" y="0"/>
                </a:cubicBezTo>
                <a:cubicBezTo>
                  <a:pt x="8214708" y="-72966"/>
                  <a:pt x="8550575" y="7062"/>
                  <a:pt x="8749251" y="0"/>
                </a:cubicBezTo>
                <a:cubicBezTo>
                  <a:pt x="8947927" y="-7062"/>
                  <a:pt x="9374100" y="12809"/>
                  <a:pt x="9588220" y="0"/>
                </a:cubicBezTo>
                <a:cubicBezTo>
                  <a:pt x="9802340" y="-12809"/>
                  <a:pt x="9793009" y="30508"/>
                  <a:pt x="9947778" y="0"/>
                </a:cubicBezTo>
                <a:cubicBezTo>
                  <a:pt x="10102547" y="-30508"/>
                  <a:pt x="10278417" y="43414"/>
                  <a:pt x="10427189" y="0"/>
                </a:cubicBezTo>
                <a:cubicBezTo>
                  <a:pt x="10575961" y="-43414"/>
                  <a:pt x="10709670" y="22395"/>
                  <a:pt x="10786748" y="0"/>
                </a:cubicBezTo>
                <a:cubicBezTo>
                  <a:pt x="10863826" y="-22395"/>
                  <a:pt x="10968490" y="18800"/>
                  <a:pt x="11026453" y="0"/>
                </a:cubicBezTo>
                <a:cubicBezTo>
                  <a:pt x="11084416" y="-18800"/>
                  <a:pt x="11756295" y="30821"/>
                  <a:pt x="11985275" y="0"/>
                </a:cubicBezTo>
                <a:cubicBezTo>
                  <a:pt x="12105811" y="109224"/>
                  <a:pt x="12140293" y="162061"/>
                  <a:pt x="12296023" y="310748"/>
                </a:cubicBezTo>
                <a:cubicBezTo>
                  <a:pt x="12451753" y="459435"/>
                  <a:pt x="12535744" y="618725"/>
                  <a:pt x="12646442" y="661167"/>
                </a:cubicBezTo>
                <a:cubicBezTo>
                  <a:pt x="12708162" y="815752"/>
                  <a:pt x="12624816" y="958516"/>
                  <a:pt x="12646442" y="1212127"/>
                </a:cubicBezTo>
                <a:cubicBezTo>
                  <a:pt x="12668068" y="1465738"/>
                  <a:pt x="12608643" y="1464846"/>
                  <a:pt x="12646442" y="1663913"/>
                </a:cubicBezTo>
                <a:cubicBezTo>
                  <a:pt x="12684241" y="1862980"/>
                  <a:pt x="12590869" y="1941308"/>
                  <a:pt x="12646442" y="2148758"/>
                </a:cubicBezTo>
                <a:cubicBezTo>
                  <a:pt x="12702015" y="2356209"/>
                  <a:pt x="12643991" y="2449657"/>
                  <a:pt x="12646442" y="2600544"/>
                </a:cubicBezTo>
                <a:cubicBezTo>
                  <a:pt x="12648893" y="2751431"/>
                  <a:pt x="12588320" y="2968551"/>
                  <a:pt x="12646442" y="3085389"/>
                </a:cubicBezTo>
                <a:cubicBezTo>
                  <a:pt x="12704564" y="3202228"/>
                  <a:pt x="12626929" y="3529161"/>
                  <a:pt x="12646442" y="3966924"/>
                </a:cubicBezTo>
                <a:lnTo>
                  <a:pt x="12646442" y="3966924"/>
                </a:lnTo>
                <a:cubicBezTo>
                  <a:pt x="12420533" y="4014979"/>
                  <a:pt x="12299858" y="3920077"/>
                  <a:pt x="12167031" y="3966924"/>
                </a:cubicBezTo>
                <a:cubicBezTo>
                  <a:pt x="12034204" y="4013771"/>
                  <a:pt x="11537469" y="3966181"/>
                  <a:pt x="11328062" y="3966924"/>
                </a:cubicBezTo>
                <a:cubicBezTo>
                  <a:pt x="11118655" y="3967667"/>
                  <a:pt x="11044382" y="3959691"/>
                  <a:pt x="10968504" y="3966924"/>
                </a:cubicBezTo>
                <a:cubicBezTo>
                  <a:pt x="10892626" y="3974157"/>
                  <a:pt x="10716006" y="3966500"/>
                  <a:pt x="10489093" y="3966924"/>
                </a:cubicBezTo>
                <a:cubicBezTo>
                  <a:pt x="10262180" y="3967348"/>
                  <a:pt x="10078192" y="3892941"/>
                  <a:pt x="9769976" y="3966924"/>
                </a:cubicBezTo>
                <a:cubicBezTo>
                  <a:pt x="9461760" y="4040907"/>
                  <a:pt x="9430261" y="3946848"/>
                  <a:pt x="9290565" y="3966924"/>
                </a:cubicBezTo>
                <a:cubicBezTo>
                  <a:pt x="9150869" y="3987000"/>
                  <a:pt x="8922368" y="3917023"/>
                  <a:pt x="8691301" y="3966924"/>
                </a:cubicBezTo>
                <a:cubicBezTo>
                  <a:pt x="8460234" y="4016825"/>
                  <a:pt x="8212626" y="3934124"/>
                  <a:pt x="8092038" y="3966924"/>
                </a:cubicBezTo>
                <a:cubicBezTo>
                  <a:pt x="7971450" y="3999724"/>
                  <a:pt x="7955493" y="3965816"/>
                  <a:pt x="7852332" y="3966924"/>
                </a:cubicBezTo>
                <a:cubicBezTo>
                  <a:pt x="7749171" y="3968032"/>
                  <a:pt x="7400821" y="3942385"/>
                  <a:pt x="7133216" y="3966924"/>
                </a:cubicBezTo>
                <a:cubicBezTo>
                  <a:pt x="6865611" y="3991463"/>
                  <a:pt x="6791526" y="3931279"/>
                  <a:pt x="6653805" y="3966924"/>
                </a:cubicBezTo>
                <a:cubicBezTo>
                  <a:pt x="6516084" y="4002569"/>
                  <a:pt x="6307539" y="3939279"/>
                  <a:pt x="6174393" y="3966924"/>
                </a:cubicBezTo>
                <a:cubicBezTo>
                  <a:pt x="6041247" y="3994569"/>
                  <a:pt x="5756121" y="3935266"/>
                  <a:pt x="5455277" y="3966924"/>
                </a:cubicBezTo>
                <a:cubicBezTo>
                  <a:pt x="5154433" y="3998582"/>
                  <a:pt x="5293312" y="3938304"/>
                  <a:pt x="5215571" y="3966924"/>
                </a:cubicBezTo>
                <a:cubicBezTo>
                  <a:pt x="5137830" y="3995544"/>
                  <a:pt x="5055666" y="3958191"/>
                  <a:pt x="4975866" y="3966924"/>
                </a:cubicBezTo>
                <a:cubicBezTo>
                  <a:pt x="4896066" y="3975657"/>
                  <a:pt x="4567720" y="3956817"/>
                  <a:pt x="4256749" y="3966924"/>
                </a:cubicBezTo>
                <a:cubicBezTo>
                  <a:pt x="3945778" y="3977031"/>
                  <a:pt x="3894177" y="3925092"/>
                  <a:pt x="3657486" y="3966924"/>
                </a:cubicBezTo>
                <a:cubicBezTo>
                  <a:pt x="3420795" y="4008756"/>
                  <a:pt x="3047789" y="3881413"/>
                  <a:pt x="2818516" y="3966924"/>
                </a:cubicBezTo>
                <a:cubicBezTo>
                  <a:pt x="2589243" y="4052435"/>
                  <a:pt x="2304400" y="3963377"/>
                  <a:pt x="2099400" y="3966924"/>
                </a:cubicBezTo>
                <a:cubicBezTo>
                  <a:pt x="1894400" y="3970471"/>
                  <a:pt x="1900005" y="3957793"/>
                  <a:pt x="1739842" y="3966924"/>
                </a:cubicBezTo>
                <a:cubicBezTo>
                  <a:pt x="1579679" y="3976055"/>
                  <a:pt x="1368922" y="3966581"/>
                  <a:pt x="1260431" y="3966924"/>
                </a:cubicBezTo>
                <a:cubicBezTo>
                  <a:pt x="1151940" y="3967267"/>
                  <a:pt x="813936" y="3925297"/>
                  <a:pt x="661167" y="3966924"/>
                </a:cubicBezTo>
                <a:cubicBezTo>
                  <a:pt x="563476" y="3903129"/>
                  <a:pt x="487007" y="3736812"/>
                  <a:pt x="330584" y="3636341"/>
                </a:cubicBezTo>
                <a:cubicBezTo>
                  <a:pt x="174161" y="3535870"/>
                  <a:pt x="111140" y="3375625"/>
                  <a:pt x="0" y="3305757"/>
                </a:cubicBezTo>
                <a:cubicBezTo>
                  <a:pt x="-53331" y="3066426"/>
                  <a:pt x="33141" y="2923773"/>
                  <a:pt x="0" y="2721740"/>
                </a:cubicBezTo>
                <a:cubicBezTo>
                  <a:pt x="-33141" y="2519707"/>
                  <a:pt x="68843" y="2323467"/>
                  <a:pt x="0" y="2104665"/>
                </a:cubicBezTo>
                <a:cubicBezTo>
                  <a:pt x="-68843" y="1885863"/>
                  <a:pt x="14920" y="1674649"/>
                  <a:pt x="0" y="1520648"/>
                </a:cubicBezTo>
                <a:cubicBezTo>
                  <a:pt x="-14920" y="1366647"/>
                  <a:pt x="38593" y="1166813"/>
                  <a:pt x="0" y="1035804"/>
                </a:cubicBezTo>
                <a:cubicBezTo>
                  <a:pt x="-38593" y="904795"/>
                  <a:pt x="47421" y="420942"/>
                  <a:pt x="0" y="0"/>
                </a:cubicBezTo>
                <a:close/>
              </a:path>
            </a:pathLst>
          </a:custGeom>
          <a:solidFill>
            <a:srgbClr val="FFC000"/>
          </a:solidFill>
          <a:ln w="38100">
            <a:solidFill>
              <a:schemeClr val="tx1"/>
            </a:solidFill>
            <a:extLst>
              <a:ext uri="{C807C97D-BFC1-408E-A445-0C87EB9F89A2}">
                <ask:lineSketchStyleProps xmlns:ask="http://schemas.microsoft.com/office/drawing/2018/sketchyshapes" sd="4095545816">
                  <a:prstGeom prst="snip2DiagRect">
                    <a:avLst/>
                  </a:prstGeom>
                  <ask:type>
                    <ask:lineSketchScribble/>
                  </ask:type>
                </ask:lineSketchStyleProps>
              </a:ext>
            </a:extLst>
          </a:ln>
        </p:spPr>
        <p:txBody>
          <a:bodyPr wrap="square" rtlCol="0">
            <a:spAutoFit/>
          </a:bodyPr>
          <a:lstStyle/>
          <a:p>
            <a:pPr algn="ctr"/>
            <a:r>
              <a:rPr lang="en-VN" sz="7000" dirty="0">
                <a:latin typeface="UTM Avo" panose="02040603050506020204" pitchFamily="18"/>
              </a:rPr>
              <a:t>Tập đọc lại câu chuyện và chia sẻ câu chuyện trước lớp với các bạn trong lớp.</a:t>
            </a:r>
          </a:p>
        </p:txBody>
      </p:sp>
    </p:spTree>
    <p:extLst>
      <p:ext uri="{BB962C8B-B14F-4D97-AF65-F5344CB8AC3E}">
        <p14:creationId xmlns:p14="http://schemas.microsoft.com/office/powerpoint/2010/main" val="6686567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2255954" y="-1976447"/>
            <a:ext cx="22907398" cy="13650712"/>
            <a:chOff x="0" y="0"/>
            <a:chExt cx="30543198" cy="18200950"/>
          </a:xfrm>
        </p:grpSpPr>
        <p:sp>
          <p:nvSpPr>
            <p:cNvPr id="4" name="Freeform 4"/>
            <p:cNvSpPr/>
            <p:nvPr/>
          </p:nvSpPr>
          <p:spPr>
            <a:xfrm rot="808302">
              <a:off x="21643438" y="8730369"/>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5" name="Freeform 5"/>
            <p:cNvSpPr/>
            <p:nvPr/>
          </p:nvSpPr>
          <p:spPr>
            <a:xfrm rot="-1258795">
              <a:off x="21463978" y="928778"/>
              <a:ext cx="6550998" cy="7360672"/>
            </a:xfrm>
            <a:custGeom>
              <a:avLst/>
              <a:gdLst/>
              <a:ahLst/>
              <a:cxnLst/>
              <a:rect l="l" t="t" r="r" b="b"/>
              <a:pathLst>
                <a:path w="6550998" h="7360672">
                  <a:moveTo>
                    <a:pt x="0" y="0"/>
                  </a:moveTo>
                  <a:lnTo>
                    <a:pt x="6550998" y="0"/>
                  </a:lnTo>
                  <a:lnTo>
                    <a:pt x="6550998" y="7360672"/>
                  </a:lnTo>
                  <a:lnTo>
                    <a:pt x="0" y="7360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28439">
              <a:off x="15027125" y="14090279"/>
              <a:ext cx="8753802" cy="2286931"/>
            </a:xfrm>
            <a:custGeom>
              <a:avLst/>
              <a:gdLst/>
              <a:ahLst/>
              <a:cxnLst/>
              <a:rect l="l" t="t" r="r" b="b"/>
              <a:pathLst>
                <a:path w="8753802" h="2286931">
                  <a:moveTo>
                    <a:pt x="0" y="0"/>
                  </a:moveTo>
                  <a:lnTo>
                    <a:pt x="8753802" y="0"/>
                  </a:lnTo>
                  <a:lnTo>
                    <a:pt x="8753802" y="2286930"/>
                  </a:lnTo>
                  <a:lnTo>
                    <a:pt x="0" y="2286930"/>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7" name="Freeform 7"/>
            <p:cNvSpPr/>
            <p:nvPr/>
          </p:nvSpPr>
          <p:spPr>
            <a:xfrm rot="-404198">
              <a:off x="6624155" y="2224922"/>
              <a:ext cx="8753802" cy="2286931"/>
            </a:xfrm>
            <a:custGeom>
              <a:avLst/>
              <a:gdLst/>
              <a:ahLst/>
              <a:cxnLst/>
              <a:rect l="l" t="t" r="r" b="b"/>
              <a:pathLst>
                <a:path w="8753802" h="2286931">
                  <a:moveTo>
                    <a:pt x="0" y="0"/>
                  </a:moveTo>
                  <a:lnTo>
                    <a:pt x="8753802" y="0"/>
                  </a:lnTo>
                  <a:lnTo>
                    <a:pt x="8753802" y="2286931"/>
                  </a:lnTo>
                  <a:lnTo>
                    <a:pt x="0" y="2286931"/>
                  </a:lnTo>
                  <a:lnTo>
                    <a:pt x="0" y="0"/>
                  </a:lnTo>
                  <a:close/>
                </a:path>
              </a:pathLst>
            </a:custGeom>
            <a:blipFill>
              <a:blip r:embed="rId3">
                <a:alphaModFix amt="34000"/>
                <a:extLst>
                  <a:ext uri="{96DAC541-7B7A-43D3-8B79-37D633B846F1}">
                    <asvg:svgBlip xmlns:asvg="http://schemas.microsoft.com/office/drawing/2016/SVG/main" r:embed="rId4"/>
                  </a:ext>
                </a:extLst>
              </a:blip>
              <a:stretch>
                <a:fillRect/>
              </a:stretch>
            </a:blipFill>
            <a:ln cap="sq">
              <a:noFill/>
              <a:prstDash val="solid"/>
              <a:miter/>
            </a:ln>
          </p:spPr>
        </p:sp>
        <p:sp>
          <p:nvSpPr>
            <p:cNvPr id="8" name="Freeform 8"/>
            <p:cNvSpPr/>
            <p:nvPr/>
          </p:nvSpPr>
          <p:spPr>
            <a:xfrm rot="-88558">
              <a:off x="12663691" y="2291208"/>
              <a:ext cx="8838399" cy="2154360"/>
            </a:xfrm>
            <a:custGeom>
              <a:avLst/>
              <a:gdLst/>
              <a:ahLst/>
              <a:cxnLst/>
              <a:rect l="l" t="t" r="r" b="b"/>
              <a:pathLst>
                <a:path w="8838399" h="2154360">
                  <a:moveTo>
                    <a:pt x="0" y="0"/>
                  </a:moveTo>
                  <a:lnTo>
                    <a:pt x="8838399" y="0"/>
                  </a:lnTo>
                  <a:lnTo>
                    <a:pt x="8838399" y="2154359"/>
                  </a:lnTo>
                  <a:lnTo>
                    <a:pt x="0" y="21543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1268534">
              <a:off x="264737" y="2338214"/>
              <a:ext cx="8229604" cy="3003805"/>
            </a:xfrm>
            <a:custGeom>
              <a:avLst/>
              <a:gdLst/>
              <a:ahLst/>
              <a:cxnLst/>
              <a:rect l="l" t="t" r="r" b="b"/>
              <a:pathLst>
                <a:path w="8229604" h="3003805">
                  <a:moveTo>
                    <a:pt x="0" y="0"/>
                  </a:moveTo>
                  <a:lnTo>
                    <a:pt x="8229604" y="0"/>
                  </a:lnTo>
                  <a:lnTo>
                    <a:pt x="8229604" y="3003805"/>
                  </a:lnTo>
                  <a:lnTo>
                    <a:pt x="0" y="30038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454050" flipH="1">
              <a:off x="1948459" y="3337841"/>
              <a:ext cx="6375766" cy="7025637"/>
            </a:xfrm>
            <a:custGeom>
              <a:avLst/>
              <a:gdLst/>
              <a:ahLst/>
              <a:cxnLst/>
              <a:rect l="l" t="t" r="r" b="b"/>
              <a:pathLst>
                <a:path w="6375766" h="7025637">
                  <a:moveTo>
                    <a:pt x="6375766" y="0"/>
                  </a:moveTo>
                  <a:lnTo>
                    <a:pt x="0" y="0"/>
                  </a:lnTo>
                  <a:lnTo>
                    <a:pt x="0" y="7025637"/>
                  </a:lnTo>
                  <a:lnTo>
                    <a:pt x="6375766" y="7025637"/>
                  </a:lnTo>
                  <a:lnTo>
                    <a:pt x="6375766"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1" name="Freeform 11"/>
            <p:cNvSpPr/>
            <p:nvPr/>
          </p:nvSpPr>
          <p:spPr>
            <a:xfrm rot="-88558">
              <a:off x="5796825" y="14505042"/>
              <a:ext cx="8838399" cy="2154360"/>
            </a:xfrm>
            <a:custGeom>
              <a:avLst/>
              <a:gdLst/>
              <a:ahLst/>
              <a:cxnLst/>
              <a:rect l="l" t="t" r="r" b="b"/>
              <a:pathLst>
                <a:path w="8838399" h="2154360">
                  <a:moveTo>
                    <a:pt x="0" y="0"/>
                  </a:moveTo>
                  <a:lnTo>
                    <a:pt x="8838399" y="0"/>
                  </a:lnTo>
                  <a:lnTo>
                    <a:pt x="8838399" y="2154360"/>
                  </a:lnTo>
                  <a:lnTo>
                    <a:pt x="0" y="21543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627518" flipH="1">
              <a:off x="2112945" y="11371083"/>
              <a:ext cx="7315200" cy="5486400"/>
            </a:xfrm>
            <a:custGeom>
              <a:avLst/>
              <a:gdLst/>
              <a:ahLst/>
              <a:cxnLst/>
              <a:rect l="l" t="t" r="r" b="b"/>
              <a:pathLst>
                <a:path w="7315200" h="5486400">
                  <a:moveTo>
                    <a:pt x="7315200" y="0"/>
                  </a:moveTo>
                  <a:lnTo>
                    <a:pt x="0" y="0"/>
                  </a:lnTo>
                  <a:lnTo>
                    <a:pt x="0" y="5486400"/>
                  </a:lnTo>
                  <a:lnTo>
                    <a:pt x="7315200" y="5486400"/>
                  </a:lnTo>
                  <a:lnTo>
                    <a:pt x="731520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3" name="Freeform 13"/>
            <p:cNvSpPr/>
            <p:nvPr/>
          </p:nvSpPr>
          <p:spPr>
            <a:xfrm rot="834324">
              <a:off x="22952329" y="10296486"/>
              <a:ext cx="5650334" cy="6226263"/>
            </a:xfrm>
            <a:custGeom>
              <a:avLst/>
              <a:gdLst/>
              <a:ahLst/>
              <a:cxnLst/>
              <a:rect l="l" t="t" r="r" b="b"/>
              <a:pathLst>
                <a:path w="5650334" h="6226263">
                  <a:moveTo>
                    <a:pt x="0" y="0"/>
                  </a:moveTo>
                  <a:lnTo>
                    <a:pt x="5650334" y="0"/>
                  </a:lnTo>
                  <a:lnTo>
                    <a:pt x="5650334" y="6226264"/>
                  </a:lnTo>
                  <a:lnTo>
                    <a:pt x="0" y="622626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4" name="Freeform 14"/>
            <p:cNvSpPr/>
            <p:nvPr/>
          </p:nvSpPr>
          <p:spPr>
            <a:xfrm rot="-1490981" flipH="1">
              <a:off x="12639764" y="13862338"/>
              <a:ext cx="4326117" cy="3596085"/>
            </a:xfrm>
            <a:custGeom>
              <a:avLst/>
              <a:gdLst/>
              <a:ahLst/>
              <a:cxnLst/>
              <a:rect l="l" t="t" r="r" b="b"/>
              <a:pathLst>
                <a:path w="4326117" h="3596085">
                  <a:moveTo>
                    <a:pt x="4326117" y="0"/>
                  </a:moveTo>
                  <a:lnTo>
                    <a:pt x="0" y="0"/>
                  </a:lnTo>
                  <a:lnTo>
                    <a:pt x="0" y="3596084"/>
                  </a:lnTo>
                  <a:lnTo>
                    <a:pt x="4326117" y="3596084"/>
                  </a:lnTo>
                  <a:lnTo>
                    <a:pt x="4326117"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5" name="Freeform 15"/>
            <p:cNvSpPr/>
            <p:nvPr/>
          </p:nvSpPr>
          <p:spPr>
            <a:xfrm rot="-511898">
              <a:off x="13502410" y="13793357"/>
              <a:ext cx="1368414" cy="499471"/>
            </a:xfrm>
            <a:custGeom>
              <a:avLst/>
              <a:gdLst/>
              <a:ahLst/>
              <a:cxnLst/>
              <a:rect l="l" t="t" r="r" b="b"/>
              <a:pathLst>
                <a:path w="1368414" h="499471">
                  <a:moveTo>
                    <a:pt x="0" y="0"/>
                  </a:moveTo>
                  <a:lnTo>
                    <a:pt x="1368415" y="0"/>
                  </a:lnTo>
                  <a:lnTo>
                    <a:pt x="1368415" y="499472"/>
                  </a:lnTo>
                  <a:lnTo>
                    <a:pt x="0" y="4994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grpSp>
        <p:nvGrpSpPr>
          <p:cNvPr id="16" name="Group 16"/>
          <p:cNvGrpSpPr/>
          <p:nvPr/>
        </p:nvGrpSpPr>
        <p:grpSpPr>
          <a:xfrm>
            <a:off x="1785164" y="773461"/>
            <a:ext cx="15283636" cy="9412630"/>
            <a:chOff x="0" y="0"/>
            <a:chExt cx="20378182" cy="12550173"/>
          </a:xfrm>
        </p:grpSpPr>
        <p:sp>
          <p:nvSpPr>
            <p:cNvPr id="17" name="Freeform 17"/>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sp>
          <p:nvSpPr>
            <p:cNvPr id="19" name="Freeform 19"/>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grpSp>
      <p:grpSp>
        <p:nvGrpSpPr>
          <p:cNvPr id="20" name="Group 20"/>
          <p:cNvGrpSpPr/>
          <p:nvPr/>
        </p:nvGrpSpPr>
        <p:grpSpPr>
          <a:xfrm>
            <a:off x="1565314" y="481909"/>
            <a:ext cx="15283636" cy="9412630"/>
            <a:chOff x="0" y="0"/>
            <a:chExt cx="20378182" cy="12550173"/>
          </a:xfrm>
        </p:grpSpPr>
        <p:sp>
          <p:nvSpPr>
            <p:cNvPr id="21" name="Freeform 21"/>
            <p:cNvSpPr/>
            <p:nvPr/>
          </p:nvSpPr>
          <p:spPr>
            <a:xfrm>
              <a:off x="0" y="0"/>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p:cNvSpPr/>
            <p:nvPr/>
          </p:nvSpPr>
          <p:spPr>
            <a:xfrm>
              <a:off x="0" y="3229008"/>
              <a:ext cx="20378182" cy="5986091"/>
            </a:xfrm>
            <a:custGeom>
              <a:avLst/>
              <a:gdLst/>
              <a:ahLst/>
              <a:cxnLst/>
              <a:rect l="l" t="t" r="r" b="b"/>
              <a:pathLst>
                <a:path w="20378182" h="5986091">
                  <a:moveTo>
                    <a:pt x="0" y="0"/>
                  </a:moveTo>
                  <a:lnTo>
                    <a:pt x="20378182" y="0"/>
                  </a:lnTo>
                  <a:lnTo>
                    <a:pt x="20378182" y="5986091"/>
                  </a:lnTo>
                  <a:lnTo>
                    <a:pt x="0" y="59860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Freeform 23"/>
            <p:cNvSpPr/>
            <p:nvPr/>
          </p:nvSpPr>
          <p:spPr>
            <a:xfrm>
              <a:off x="0" y="6564083"/>
              <a:ext cx="20378182" cy="5986091"/>
            </a:xfrm>
            <a:custGeom>
              <a:avLst/>
              <a:gdLst/>
              <a:ahLst/>
              <a:cxnLst/>
              <a:rect l="l" t="t" r="r" b="b"/>
              <a:pathLst>
                <a:path w="20378182" h="5986091">
                  <a:moveTo>
                    <a:pt x="0" y="0"/>
                  </a:moveTo>
                  <a:lnTo>
                    <a:pt x="20378182" y="0"/>
                  </a:lnTo>
                  <a:lnTo>
                    <a:pt x="20378182" y="5986090"/>
                  </a:lnTo>
                  <a:lnTo>
                    <a:pt x="0" y="598609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sp>
        <p:nvSpPr>
          <p:cNvPr id="24" name="TextBox 24"/>
          <p:cNvSpPr txBox="1"/>
          <p:nvPr/>
        </p:nvSpPr>
        <p:spPr>
          <a:xfrm>
            <a:off x="6868440" y="4711836"/>
            <a:ext cx="4551120" cy="514350"/>
          </a:xfrm>
          <a:prstGeom prst="rect">
            <a:avLst/>
          </a:prstGeom>
        </p:spPr>
        <p:txBody>
          <a:bodyPr lIns="0" tIns="0" rIns="0" bIns="0" rtlCol="0" anchor="t">
            <a:spAutoFit/>
          </a:bodyPr>
          <a:lstStyle/>
          <a:p>
            <a:pPr algn="ctr">
              <a:lnSpc>
                <a:spcPts val="4104"/>
              </a:lnSpc>
            </a:pPr>
            <a:r>
              <a:rPr lang="en-US" sz="3420" b="1">
                <a:solidFill>
                  <a:srgbClr val="FFFFFF"/>
                </a:solidFill>
                <a:latin typeface="Quicksand Semi-Bold"/>
                <a:ea typeface="Quicksand Semi-Bold"/>
                <a:cs typeface="Quicksand Semi-Bold"/>
                <a:sym typeface="Quicksand Semi-Bold"/>
              </a:rPr>
              <a:t>You Did Amazing!</a:t>
            </a:r>
          </a:p>
        </p:txBody>
      </p:sp>
      <p:grpSp>
        <p:nvGrpSpPr>
          <p:cNvPr id="26" name="Group 26"/>
          <p:cNvGrpSpPr/>
          <p:nvPr/>
        </p:nvGrpSpPr>
        <p:grpSpPr>
          <a:xfrm>
            <a:off x="14028823" y="7925808"/>
            <a:ext cx="3423039" cy="1087957"/>
            <a:chOff x="0" y="0"/>
            <a:chExt cx="956339" cy="303957"/>
          </a:xfrm>
        </p:grpSpPr>
        <p:sp>
          <p:nvSpPr>
            <p:cNvPr id="27" name="Freeform 27"/>
            <p:cNvSpPr/>
            <p:nvPr/>
          </p:nvSpPr>
          <p:spPr>
            <a:xfrm>
              <a:off x="0" y="0"/>
              <a:ext cx="956339" cy="303957"/>
            </a:xfrm>
            <a:custGeom>
              <a:avLst/>
              <a:gdLst/>
              <a:ahLst/>
              <a:cxnLst/>
              <a:rect l="l" t="t" r="r" b="b"/>
              <a:pathLst>
                <a:path w="956339" h="303957">
                  <a:moveTo>
                    <a:pt x="478170" y="0"/>
                  </a:moveTo>
                  <a:cubicBezTo>
                    <a:pt x="214084" y="0"/>
                    <a:pt x="0" y="68043"/>
                    <a:pt x="0" y="151978"/>
                  </a:cubicBezTo>
                  <a:cubicBezTo>
                    <a:pt x="0" y="235914"/>
                    <a:pt x="214084" y="303957"/>
                    <a:pt x="478170" y="303957"/>
                  </a:cubicBezTo>
                  <a:cubicBezTo>
                    <a:pt x="742255" y="303957"/>
                    <a:pt x="956339" y="235914"/>
                    <a:pt x="956339" y="151978"/>
                  </a:cubicBezTo>
                  <a:cubicBezTo>
                    <a:pt x="956339" y="68043"/>
                    <a:pt x="742255" y="0"/>
                    <a:pt x="478170" y="0"/>
                  </a:cubicBezTo>
                  <a:close/>
                </a:path>
              </a:pathLst>
            </a:custGeom>
            <a:solidFill>
              <a:srgbClr val="F1E0BB"/>
            </a:solidFill>
          </p:spPr>
        </p:sp>
        <p:sp>
          <p:nvSpPr>
            <p:cNvPr id="28" name="TextBox 28"/>
            <p:cNvSpPr txBox="1"/>
            <p:nvPr/>
          </p:nvSpPr>
          <p:spPr>
            <a:xfrm>
              <a:off x="89657" y="-9604"/>
              <a:ext cx="777026" cy="285065"/>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649689" y="7925808"/>
            <a:ext cx="3423039" cy="1087957"/>
            <a:chOff x="0" y="0"/>
            <a:chExt cx="956339" cy="303957"/>
          </a:xfrm>
        </p:grpSpPr>
        <p:sp>
          <p:nvSpPr>
            <p:cNvPr id="30" name="Freeform 30"/>
            <p:cNvSpPr/>
            <p:nvPr/>
          </p:nvSpPr>
          <p:spPr>
            <a:xfrm>
              <a:off x="0" y="0"/>
              <a:ext cx="956339" cy="303957"/>
            </a:xfrm>
            <a:custGeom>
              <a:avLst/>
              <a:gdLst/>
              <a:ahLst/>
              <a:cxnLst/>
              <a:rect l="l" t="t" r="r" b="b"/>
              <a:pathLst>
                <a:path w="956339" h="303957">
                  <a:moveTo>
                    <a:pt x="478170" y="0"/>
                  </a:moveTo>
                  <a:cubicBezTo>
                    <a:pt x="214084" y="0"/>
                    <a:pt x="0" y="68043"/>
                    <a:pt x="0" y="151978"/>
                  </a:cubicBezTo>
                  <a:cubicBezTo>
                    <a:pt x="0" y="235914"/>
                    <a:pt x="214084" y="303957"/>
                    <a:pt x="478170" y="303957"/>
                  </a:cubicBezTo>
                  <a:cubicBezTo>
                    <a:pt x="742255" y="303957"/>
                    <a:pt x="956339" y="235914"/>
                    <a:pt x="956339" y="151978"/>
                  </a:cubicBezTo>
                  <a:cubicBezTo>
                    <a:pt x="956339" y="68043"/>
                    <a:pt x="742255" y="0"/>
                    <a:pt x="478170" y="0"/>
                  </a:cubicBezTo>
                  <a:close/>
                </a:path>
              </a:pathLst>
            </a:custGeom>
            <a:solidFill>
              <a:srgbClr val="F1E0BB"/>
            </a:solidFill>
          </p:spPr>
        </p:sp>
        <p:sp>
          <p:nvSpPr>
            <p:cNvPr id="31" name="TextBox 31"/>
            <p:cNvSpPr txBox="1"/>
            <p:nvPr/>
          </p:nvSpPr>
          <p:spPr>
            <a:xfrm>
              <a:off x="89657" y="-9604"/>
              <a:ext cx="777026" cy="285065"/>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15451763" y="2922061"/>
            <a:ext cx="3379730" cy="6332047"/>
          </a:xfrm>
          <a:custGeom>
            <a:avLst/>
            <a:gdLst/>
            <a:ahLst/>
            <a:cxnLst/>
            <a:rect l="l" t="t" r="r" b="b"/>
            <a:pathLst>
              <a:path w="3379730" h="6332047">
                <a:moveTo>
                  <a:pt x="0" y="0"/>
                </a:moveTo>
                <a:lnTo>
                  <a:pt x="3379730" y="0"/>
                </a:lnTo>
                <a:lnTo>
                  <a:pt x="3379730" y="6332048"/>
                </a:lnTo>
                <a:lnTo>
                  <a:pt x="0" y="633204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3" name="Freeform 33"/>
          <p:cNvSpPr/>
          <p:nvPr/>
        </p:nvSpPr>
        <p:spPr>
          <a:xfrm flipH="1">
            <a:off x="-594502" y="2740418"/>
            <a:ext cx="3379730" cy="6332047"/>
          </a:xfrm>
          <a:custGeom>
            <a:avLst/>
            <a:gdLst/>
            <a:ahLst/>
            <a:cxnLst/>
            <a:rect l="l" t="t" r="r" b="b"/>
            <a:pathLst>
              <a:path w="3379730" h="6332047">
                <a:moveTo>
                  <a:pt x="3379730" y="0"/>
                </a:moveTo>
                <a:lnTo>
                  <a:pt x="0" y="0"/>
                </a:lnTo>
                <a:lnTo>
                  <a:pt x="0" y="6332048"/>
                </a:lnTo>
                <a:lnTo>
                  <a:pt x="3379730" y="6332048"/>
                </a:lnTo>
                <a:lnTo>
                  <a:pt x="337973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4" name="TextBox 34"/>
          <p:cNvSpPr txBox="1"/>
          <p:nvPr/>
        </p:nvSpPr>
        <p:spPr>
          <a:xfrm>
            <a:off x="2972103" y="3331755"/>
            <a:ext cx="12123874" cy="4086225"/>
          </a:xfrm>
          <a:prstGeom prst="roundRect">
            <a:avLst/>
          </a:prstGeom>
          <a:solidFill>
            <a:schemeClr val="accent5">
              <a:lumMod val="40000"/>
              <a:lumOff val="60000"/>
            </a:schemeClr>
          </a:solidFill>
        </p:spPr>
        <p:txBody>
          <a:bodyPr wrap="square" lIns="0" tIns="0" rIns="0" bIns="0" rtlCol="0" anchor="t">
            <a:spAutoFit/>
          </a:bodyPr>
          <a:lstStyle/>
          <a:p>
            <a:pPr algn="just"/>
            <a:r>
              <a:rPr lang="en-US" sz="6000" dirty="0">
                <a:latin typeface="UTM Avo" panose="02040603050506020204" pitchFamily="18"/>
                <a:ea typeface="Quicksand Semi-Bold"/>
                <a:cs typeface="Quicksand Semi-Bold"/>
                <a:sym typeface="Quicksand Semi-Bold"/>
              </a:rPr>
              <a:t>-</a:t>
            </a:r>
            <a:r>
              <a:rPr lang="en-US" sz="6000" dirty="0" err="1">
                <a:latin typeface="UTM Avo" panose="02040603050506020204" pitchFamily="18"/>
                <a:ea typeface="Quicksand Semi-Bold"/>
                <a:cs typeface="Quicksand Semi-Bold"/>
                <a:sym typeface="Quicksand Semi-Bold"/>
              </a:rPr>
              <a:t>Chuẩn</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bị</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bài</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mới</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Bài</a:t>
            </a:r>
            <a:r>
              <a:rPr lang="en-US" sz="6000" dirty="0">
                <a:latin typeface="UTM Avo" panose="02040603050506020204" pitchFamily="18"/>
                <a:ea typeface="Quicksand Semi-Bold"/>
                <a:cs typeface="Quicksand Semi-Bold"/>
                <a:sym typeface="Quicksand Semi-Bold"/>
              </a:rPr>
              <a:t> 118: </a:t>
            </a:r>
            <a:r>
              <a:rPr lang="en-US" sz="6000" dirty="0" err="1">
                <a:latin typeface="UTM Avo" panose="02040603050506020204" pitchFamily="18"/>
                <a:ea typeface="Quicksand Semi-Bold"/>
                <a:cs typeface="Quicksand Semi-Bold"/>
                <a:sym typeface="Quicksand Semi-Bold"/>
              </a:rPr>
              <a:t>oam</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và</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oăm</a:t>
            </a:r>
            <a:endParaRPr lang="en-US" sz="6000" dirty="0">
              <a:latin typeface="UTM Avo" panose="02040603050506020204" pitchFamily="18"/>
              <a:ea typeface="Quicksand Semi-Bold"/>
              <a:cs typeface="Quicksand Semi-Bold"/>
              <a:sym typeface="Quicksand Semi-Bold"/>
            </a:endParaRPr>
          </a:p>
          <a:p>
            <a:pPr algn="just"/>
            <a:r>
              <a:rPr lang="en-US" sz="6000" dirty="0">
                <a:latin typeface="UTM Avo" panose="02040603050506020204" pitchFamily="18"/>
                <a:ea typeface="Quicksand Semi-Bold"/>
                <a:cs typeface="Quicksand Semi-Bold"/>
                <a:sym typeface="Quicksand Semi-Bold"/>
              </a:rPr>
              <a:t>Chia </a:t>
            </a:r>
            <a:r>
              <a:rPr lang="en-US" sz="6000" dirty="0" err="1">
                <a:latin typeface="UTM Avo" panose="02040603050506020204" pitchFamily="18"/>
                <a:ea typeface="Quicksand Semi-Bold"/>
                <a:cs typeface="Quicksand Semi-Bold"/>
                <a:sym typeface="Quicksand Semi-Bold"/>
              </a:rPr>
              <a:t>sẻ</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bài</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học</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với</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gia</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đình</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và</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người</a:t>
            </a:r>
            <a:r>
              <a:rPr lang="en-US" sz="6000" dirty="0">
                <a:latin typeface="UTM Avo" panose="02040603050506020204" pitchFamily="18"/>
                <a:ea typeface="Quicksand Semi-Bold"/>
                <a:cs typeface="Quicksand Semi-Bold"/>
                <a:sym typeface="Quicksand Semi-Bold"/>
              </a:rPr>
              <a:t> </a:t>
            </a:r>
            <a:r>
              <a:rPr lang="en-US" sz="6000" dirty="0" err="1">
                <a:latin typeface="UTM Avo" panose="02040603050506020204" pitchFamily="18"/>
                <a:ea typeface="Quicksand Semi-Bold"/>
                <a:cs typeface="Quicksand Semi-Bold"/>
                <a:sym typeface="Quicksand Semi-Bold"/>
              </a:rPr>
              <a:t>thân</a:t>
            </a:r>
            <a:r>
              <a:rPr lang="en-US" sz="6000" dirty="0">
                <a:latin typeface="UTM Avo" panose="02040603050506020204" pitchFamily="18"/>
                <a:ea typeface="Quicksand Semi-Bold"/>
                <a:cs typeface="Quicksand Semi-Bold"/>
                <a:sym typeface="Quicksand Semi-Bold"/>
              </a:rPr>
              <a:t>.</a:t>
            </a:r>
          </a:p>
        </p:txBody>
      </p:sp>
      <p:sp>
        <p:nvSpPr>
          <p:cNvPr id="35" name="Freeform 35"/>
          <p:cNvSpPr/>
          <p:nvPr/>
        </p:nvSpPr>
        <p:spPr>
          <a:xfrm>
            <a:off x="4466362" y="1377406"/>
            <a:ext cx="915901" cy="974366"/>
          </a:xfrm>
          <a:custGeom>
            <a:avLst/>
            <a:gdLst/>
            <a:ahLst/>
            <a:cxnLst/>
            <a:rect l="l" t="t" r="r" b="b"/>
            <a:pathLst>
              <a:path w="446398" h="612554">
                <a:moveTo>
                  <a:pt x="0" y="0"/>
                </a:moveTo>
                <a:lnTo>
                  <a:pt x="446399" y="0"/>
                </a:lnTo>
                <a:lnTo>
                  <a:pt x="446399" y="612553"/>
                </a:lnTo>
                <a:lnTo>
                  <a:pt x="0" y="61255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36" name="Freeform 36"/>
          <p:cNvSpPr/>
          <p:nvPr/>
        </p:nvSpPr>
        <p:spPr>
          <a:xfrm>
            <a:off x="12406160" y="1920158"/>
            <a:ext cx="446398" cy="612554"/>
          </a:xfrm>
          <a:custGeom>
            <a:avLst/>
            <a:gdLst/>
            <a:ahLst/>
            <a:cxnLst/>
            <a:rect l="l" t="t" r="r" b="b"/>
            <a:pathLst>
              <a:path w="446398" h="612554">
                <a:moveTo>
                  <a:pt x="0" y="0"/>
                </a:moveTo>
                <a:lnTo>
                  <a:pt x="446398" y="0"/>
                </a:lnTo>
                <a:lnTo>
                  <a:pt x="446398" y="612553"/>
                </a:lnTo>
                <a:lnTo>
                  <a:pt x="0" y="61255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pic>
        <p:nvPicPr>
          <p:cNvPr id="37" name="Picture 36">
            <a:extLst>
              <a:ext uri="{FF2B5EF4-FFF2-40B4-BE49-F238E27FC236}">
                <a16:creationId xmlns:a16="http://schemas.microsoft.com/office/drawing/2014/main" id="{0E5886B2-4BA1-A14F-1F6A-0C97D63D2ADD}"/>
              </a:ext>
            </a:extLst>
          </p:cNvPr>
          <p:cNvPicPr>
            <a:picLocks noChangeAspect="1"/>
          </p:cNvPicPr>
          <p:nvPr/>
        </p:nvPicPr>
        <p:blipFill>
          <a:blip r:embed="rId27"/>
          <a:stretch>
            <a:fillRect/>
          </a:stretch>
        </p:blipFill>
        <p:spPr>
          <a:xfrm>
            <a:off x="-355786" y="596977"/>
            <a:ext cx="18999572" cy="349774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heckerboard(across)">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1258795">
            <a:off x="13842029" y="-1279863"/>
            <a:ext cx="4913249" cy="5520504"/>
          </a:xfrm>
          <a:custGeom>
            <a:avLst/>
            <a:gdLst/>
            <a:ahLst/>
            <a:cxnLst/>
            <a:rect l="l" t="t" r="r" b="b"/>
            <a:pathLst>
              <a:path w="4913249" h="5520504">
                <a:moveTo>
                  <a:pt x="0" y="0"/>
                </a:moveTo>
                <a:lnTo>
                  <a:pt x="4913249" y="0"/>
                </a:lnTo>
                <a:lnTo>
                  <a:pt x="4913249" y="5520504"/>
                </a:lnTo>
                <a:lnTo>
                  <a:pt x="0" y="55205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808302">
            <a:off x="13327676" y="4476080"/>
            <a:ext cx="6565352" cy="1715198"/>
          </a:xfrm>
          <a:custGeom>
            <a:avLst/>
            <a:gdLst/>
            <a:ahLst/>
            <a:cxnLst/>
            <a:rect l="l" t="t" r="r" b="b"/>
            <a:pathLst>
              <a:path w="6565352" h="1715198">
                <a:moveTo>
                  <a:pt x="0" y="0"/>
                </a:moveTo>
                <a:lnTo>
                  <a:pt x="6565352" y="0"/>
                </a:lnTo>
                <a:lnTo>
                  <a:pt x="6565352" y="1715198"/>
                </a:lnTo>
                <a:lnTo>
                  <a:pt x="0" y="1715198"/>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a:ln cap="sq">
            <a:noFill/>
            <a:prstDash val="solid"/>
            <a:miter/>
          </a:ln>
        </p:spPr>
      </p:sp>
      <p:sp>
        <p:nvSpPr>
          <p:cNvPr id="5" name="Freeform 5"/>
          <p:cNvSpPr/>
          <p:nvPr/>
        </p:nvSpPr>
        <p:spPr>
          <a:xfrm rot="808302">
            <a:off x="2511728" y="9130575"/>
            <a:ext cx="6565352" cy="1715198"/>
          </a:xfrm>
          <a:custGeom>
            <a:avLst/>
            <a:gdLst/>
            <a:ahLst/>
            <a:cxnLst/>
            <a:rect l="l" t="t" r="r" b="b"/>
            <a:pathLst>
              <a:path w="6565352" h="1715198">
                <a:moveTo>
                  <a:pt x="0" y="0"/>
                </a:moveTo>
                <a:lnTo>
                  <a:pt x="6565352" y="0"/>
                </a:lnTo>
                <a:lnTo>
                  <a:pt x="6565352" y="1715199"/>
                </a:lnTo>
                <a:lnTo>
                  <a:pt x="0" y="1715199"/>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a:ln cap="sq">
            <a:noFill/>
            <a:prstDash val="solid"/>
            <a:miter/>
          </a:ln>
        </p:spPr>
      </p:sp>
      <p:sp>
        <p:nvSpPr>
          <p:cNvPr id="6" name="Freeform 6"/>
          <p:cNvSpPr/>
          <p:nvPr/>
        </p:nvSpPr>
        <p:spPr>
          <a:xfrm rot="-404198">
            <a:off x="2712162" y="-307755"/>
            <a:ext cx="6565352" cy="1715198"/>
          </a:xfrm>
          <a:custGeom>
            <a:avLst/>
            <a:gdLst/>
            <a:ahLst/>
            <a:cxnLst/>
            <a:rect l="l" t="t" r="r" b="b"/>
            <a:pathLst>
              <a:path w="6565352" h="1715198">
                <a:moveTo>
                  <a:pt x="0" y="0"/>
                </a:moveTo>
                <a:lnTo>
                  <a:pt x="6565352" y="0"/>
                </a:lnTo>
                <a:lnTo>
                  <a:pt x="6565352" y="1715198"/>
                </a:lnTo>
                <a:lnTo>
                  <a:pt x="0" y="1715198"/>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a:ln cap="sq">
            <a:noFill/>
            <a:prstDash val="solid"/>
            <a:miter/>
          </a:ln>
        </p:spPr>
      </p:sp>
      <p:sp>
        <p:nvSpPr>
          <p:cNvPr id="7" name="Freeform 7"/>
          <p:cNvSpPr/>
          <p:nvPr/>
        </p:nvSpPr>
        <p:spPr>
          <a:xfrm rot="-88558">
            <a:off x="7241814" y="-258041"/>
            <a:ext cx="6628799" cy="1615770"/>
          </a:xfrm>
          <a:custGeom>
            <a:avLst/>
            <a:gdLst/>
            <a:ahLst/>
            <a:cxnLst/>
            <a:rect l="l" t="t" r="r" b="b"/>
            <a:pathLst>
              <a:path w="6628799" h="1615770">
                <a:moveTo>
                  <a:pt x="0" y="0"/>
                </a:moveTo>
                <a:lnTo>
                  <a:pt x="6628799" y="0"/>
                </a:lnTo>
                <a:lnTo>
                  <a:pt x="6628799" y="1615770"/>
                </a:lnTo>
                <a:lnTo>
                  <a:pt x="0" y="1615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511898">
            <a:off x="-2057401" y="-450735"/>
            <a:ext cx="6172203" cy="2252854"/>
          </a:xfrm>
          <a:custGeom>
            <a:avLst/>
            <a:gdLst/>
            <a:ahLst/>
            <a:cxnLst/>
            <a:rect l="l" t="t" r="r" b="b"/>
            <a:pathLst>
              <a:path w="6172203" h="2252854">
                <a:moveTo>
                  <a:pt x="0" y="0"/>
                </a:moveTo>
                <a:lnTo>
                  <a:pt x="6172202" y="0"/>
                </a:lnTo>
                <a:lnTo>
                  <a:pt x="6172202" y="2252854"/>
                </a:lnTo>
                <a:lnTo>
                  <a:pt x="0" y="22528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54050" flipH="1">
            <a:off x="-996085" y="462092"/>
            <a:ext cx="4781824" cy="5269228"/>
          </a:xfrm>
          <a:custGeom>
            <a:avLst/>
            <a:gdLst/>
            <a:ahLst/>
            <a:cxnLst/>
            <a:rect l="l" t="t" r="r" b="b"/>
            <a:pathLst>
              <a:path w="4781824" h="5269228">
                <a:moveTo>
                  <a:pt x="4781824" y="0"/>
                </a:moveTo>
                <a:lnTo>
                  <a:pt x="0" y="0"/>
                </a:lnTo>
                <a:lnTo>
                  <a:pt x="0" y="5269228"/>
                </a:lnTo>
                <a:lnTo>
                  <a:pt x="4781824" y="5269228"/>
                </a:lnTo>
                <a:lnTo>
                  <a:pt x="4781824"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1" name="Freeform 11"/>
          <p:cNvSpPr/>
          <p:nvPr/>
        </p:nvSpPr>
        <p:spPr>
          <a:xfrm rot="834324">
            <a:off x="14958292" y="5745918"/>
            <a:ext cx="4237751" cy="4669698"/>
          </a:xfrm>
          <a:custGeom>
            <a:avLst/>
            <a:gdLst/>
            <a:ahLst/>
            <a:cxnLst/>
            <a:rect l="l" t="t" r="r" b="b"/>
            <a:pathLst>
              <a:path w="4237751" h="4669698">
                <a:moveTo>
                  <a:pt x="0" y="0"/>
                </a:moveTo>
                <a:lnTo>
                  <a:pt x="4237751" y="0"/>
                </a:lnTo>
                <a:lnTo>
                  <a:pt x="4237751" y="4669698"/>
                </a:lnTo>
                <a:lnTo>
                  <a:pt x="0" y="466969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2" name="Freeform 12"/>
          <p:cNvSpPr/>
          <p:nvPr/>
        </p:nvSpPr>
        <p:spPr>
          <a:xfrm rot="-88558">
            <a:off x="8833752" y="8640977"/>
            <a:ext cx="6628799" cy="1615770"/>
          </a:xfrm>
          <a:custGeom>
            <a:avLst/>
            <a:gdLst/>
            <a:ahLst/>
            <a:cxnLst/>
            <a:rect l="l" t="t" r="r" b="b"/>
            <a:pathLst>
              <a:path w="6628799" h="1615770">
                <a:moveTo>
                  <a:pt x="0" y="0"/>
                </a:moveTo>
                <a:lnTo>
                  <a:pt x="6628799" y="0"/>
                </a:lnTo>
                <a:lnTo>
                  <a:pt x="6628799" y="1615769"/>
                </a:lnTo>
                <a:lnTo>
                  <a:pt x="0" y="16157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58726" y="259161"/>
            <a:ext cx="11405917" cy="9395624"/>
          </a:xfrm>
          <a:custGeom>
            <a:avLst/>
            <a:gdLst/>
            <a:ahLst/>
            <a:cxnLst/>
            <a:rect l="l" t="t" r="r" b="b"/>
            <a:pathLst>
              <a:path w="11405917" h="9395624">
                <a:moveTo>
                  <a:pt x="0" y="0"/>
                </a:moveTo>
                <a:lnTo>
                  <a:pt x="11405917" y="0"/>
                </a:lnTo>
                <a:lnTo>
                  <a:pt x="11405917" y="9395624"/>
                </a:lnTo>
                <a:lnTo>
                  <a:pt x="0" y="93956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5"/>
          <p:cNvSpPr/>
          <p:nvPr/>
        </p:nvSpPr>
        <p:spPr>
          <a:xfrm>
            <a:off x="14739821" y="-342669"/>
            <a:ext cx="11405917" cy="9395624"/>
          </a:xfrm>
          <a:custGeom>
            <a:avLst/>
            <a:gdLst/>
            <a:ahLst/>
            <a:cxnLst/>
            <a:rect l="l" t="t" r="r" b="b"/>
            <a:pathLst>
              <a:path w="11405917" h="9395624">
                <a:moveTo>
                  <a:pt x="0" y="0"/>
                </a:moveTo>
                <a:lnTo>
                  <a:pt x="11405917" y="0"/>
                </a:lnTo>
                <a:lnTo>
                  <a:pt x="11405917" y="9395623"/>
                </a:lnTo>
                <a:lnTo>
                  <a:pt x="0" y="939562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6" name="Group 16"/>
          <p:cNvGrpSpPr/>
          <p:nvPr/>
        </p:nvGrpSpPr>
        <p:grpSpPr>
          <a:xfrm rot="-195897">
            <a:off x="12305691" y="1451457"/>
            <a:ext cx="311765" cy="31176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2020"/>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19" name="Freeform 19"/>
          <p:cNvSpPr/>
          <p:nvPr/>
        </p:nvSpPr>
        <p:spPr>
          <a:xfrm rot="-195897" flipH="1">
            <a:off x="12204961" y="285836"/>
            <a:ext cx="975394" cy="1357069"/>
          </a:xfrm>
          <a:custGeom>
            <a:avLst/>
            <a:gdLst/>
            <a:ahLst/>
            <a:cxnLst/>
            <a:rect l="l" t="t" r="r" b="b"/>
            <a:pathLst>
              <a:path w="975394" h="1357069">
                <a:moveTo>
                  <a:pt x="975394" y="0"/>
                </a:moveTo>
                <a:lnTo>
                  <a:pt x="0" y="0"/>
                </a:lnTo>
                <a:lnTo>
                  <a:pt x="0" y="1357069"/>
                </a:lnTo>
                <a:lnTo>
                  <a:pt x="975394" y="1357069"/>
                </a:lnTo>
                <a:lnTo>
                  <a:pt x="975394"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0" name="Group 20"/>
          <p:cNvGrpSpPr/>
          <p:nvPr/>
        </p:nvGrpSpPr>
        <p:grpSpPr>
          <a:xfrm rot="-2788154">
            <a:off x="5082418" y="1871233"/>
            <a:ext cx="311765" cy="31176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202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23" name="Freeform 23"/>
          <p:cNvSpPr/>
          <p:nvPr/>
        </p:nvSpPr>
        <p:spPr>
          <a:xfrm rot="-2788154" flipH="1">
            <a:off x="4478868" y="721708"/>
            <a:ext cx="975394" cy="1357069"/>
          </a:xfrm>
          <a:custGeom>
            <a:avLst/>
            <a:gdLst/>
            <a:ahLst/>
            <a:cxnLst/>
            <a:rect l="l" t="t" r="r" b="b"/>
            <a:pathLst>
              <a:path w="975394" h="1357069">
                <a:moveTo>
                  <a:pt x="975394" y="0"/>
                </a:moveTo>
                <a:lnTo>
                  <a:pt x="0" y="0"/>
                </a:lnTo>
                <a:lnTo>
                  <a:pt x="0" y="1357070"/>
                </a:lnTo>
                <a:lnTo>
                  <a:pt x="975394" y="1357070"/>
                </a:lnTo>
                <a:lnTo>
                  <a:pt x="975394"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4" name="Freeform 24"/>
          <p:cNvSpPr/>
          <p:nvPr/>
        </p:nvSpPr>
        <p:spPr>
          <a:xfrm rot="-1490981" flipH="1">
            <a:off x="6366619" y="8420307"/>
            <a:ext cx="3244588" cy="2697063"/>
          </a:xfrm>
          <a:custGeom>
            <a:avLst/>
            <a:gdLst/>
            <a:ahLst/>
            <a:cxnLst/>
            <a:rect l="l" t="t" r="r" b="b"/>
            <a:pathLst>
              <a:path w="3244588" h="2697063">
                <a:moveTo>
                  <a:pt x="3244588" y="0"/>
                </a:moveTo>
                <a:lnTo>
                  <a:pt x="0" y="0"/>
                </a:lnTo>
                <a:lnTo>
                  <a:pt x="0" y="2697063"/>
                </a:lnTo>
                <a:lnTo>
                  <a:pt x="3244588" y="2697063"/>
                </a:lnTo>
                <a:lnTo>
                  <a:pt x="3244588"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grpSp>
        <p:nvGrpSpPr>
          <p:cNvPr id="25" name="Group 25"/>
          <p:cNvGrpSpPr/>
          <p:nvPr/>
        </p:nvGrpSpPr>
        <p:grpSpPr>
          <a:xfrm>
            <a:off x="13673179" y="8576353"/>
            <a:ext cx="3423039" cy="1087957"/>
            <a:chOff x="0" y="0"/>
            <a:chExt cx="956339" cy="303957"/>
          </a:xfrm>
        </p:grpSpPr>
        <p:sp>
          <p:nvSpPr>
            <p:cNvPr id="26" name="Freeform 26"/>
            <p:cNvSpPr/>
            <p:nvPr/>
          </p:nvSpPr>
          <p:spPr>
            <a:xfrm>
              <a:off x="0" y="0"/>
              <a:ext cx="956339" cy="303957"/>
            </a:xfrm>
            <a:custGeom>
              <a:avLst/>
              <a:gdLst/>
              <a:ahLst/>
              <a:cxnLst/>
              <a:rect l="l" t="t" r="r" b="b"/>
              <a:pathLst>
                <a:path w="956339" h="303957">
                  <a:moveTo>
                    <a:pt x="478170" y="0"/>
                  </a:moveTo>
                  <a:cubicBezTo>
                    <a:pt x="214084" y="0"/>
                    <a:pt x="0" y="68043"/>
                    <a:pt x="0" y="151978"/>
                  </a:cubicBezTo>
                  <a:cubicBezTo>
                    <a:pt x="0" y="235914"/>
                    <a:pt x="214084" y="303957"/>
                    <a:pt x="478170" y="303957"/>
                  </a:cubicBezTo>
                  <a:cubicBezTo>
                    <a:pt x="742255" y="303957"/>
                    <a:pt x="956339" y="235914"/>
                    <a:pt x="956339" y="151978"/>
                  </a:cubicBezTo>
                  <a:cubicBezTo>
                    <a:pt x="956339" y="68043"/>
                    <a:pt x="742255" y="0"/>
                    <a:pt x="478170" y="0"/>
                  </a:cubicBezTo>
                  <a:close/>
                </a:path>
              </a:pathLst>
            </a:custGeom>
            <a:solidFill>
              <a:srgbClr val="F1E0BB"/>
            </a:solidFill>
          </p:spPr>
        </p:sp>
        <p:sp>
          <p:nvSpPr>
            <p:cNvPr id="27" name="TextBox 27"/>
            <p:cNvSpPr txBox="1"/>
            <p:nvPr/>
          </p:nvSpPr>
          <p:spPr>
            <a:xfrm>
              <a:off x="89657" y="-9604"/>
              <a:ext cx="777026" cy="285065"/>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028700" y="8514015"/>
            <a:ext cx="3423039" cy="1087957"/>
            <a:chOff x="0" y="0"/>
            <a:chExt cx="956339" cy="303957"/>
          </a:xfrm>
        </p:grpSpPr>
        <p:sp>
          <p:nvSpPr>
            <p:cNvPr id="29" name="Freeform 29"/>
            <p:cNvSpPr/>
            <p:nvPr/>
          </p:nvSpPr>
          <p:spPr>
            <a:xfrm>
              <a:off x="0" y="0"/>
              <a:ext cx="956339" cy="303957"/>
            </a:xfrm>
            <a:custGeom>
              <a:avLst/>
              <a:gdLst/>
              <a:ahLst/>
              <a:cxnLst/>
              <a:rect l="l" t="t" r="r" b="b"/>
              <a:pathLst>
                <a:path w="956339" h="303957">
                  <a:moveTo>
                    <a:pt x="478170" y="0"/>
                  </a:moveTo>
                  <a:cubicBezTo>
                    <a:pt x="214084" y="0"/>
                    <a:pt x="0" y="68043"/>
                    <a:pt x="0" y="151978"/>
                  </a:cubicBezTo>
                  <a:cubicBezTo>
                    <a:pt x="0" y="235914"/>
                    <a:pt x="214084" y="303957"/>
                    <a:pt x="478170" y="303957"/>
                  </a:cubicBezTo>
                  <a:cubicBezTo>
                    <a:pt x="742255" y="303957"/>
                    <a:pt x="956339" y="235914"/>
                    <a:pt x="956339" y="151978"/>
                  </a:cubicBezTo>
                  <a:cubicBezTo>
                    <a:pt x="956339" y="68043"/>
                    <a:pt x="742255" y="0"/>
                    <a:pt x="478170" y="0"/>
                  </a:cubicBezTo>
                  <a:close/>
                </a:path>
              </a:pathLst>
            </a:custGeom>
            <a:solidFill>
              <a:srgbClr val="F1E0BB"/>
            </a:solidFill>
          </p:spPr>
        </p:sp>
        <p:sp>
          <p:nvSpPr>
            <p:cNvPr id="30" name="TextBox 30"/>
            <p:cNvSpPr txBox="1"/>
            <p:nvPr/>
          </p:nvSpPr>
          <p:spPr>
            <a:xfrm>
              <a:off x="89657" y="-9604"/>
              <a:ext cx="777026" cy="285065"/>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rot="-511898">
            <a:off x="7108854" y="8368572"/>
            <a:ext cx="1026311" cy="374603"/>
          </a:xfrm>
          <a:custGeom>
            <a:avLst/>
            <a:gdLst/>
            <a:ahLst/>
            <a:cxnLst/>
            <a:rect l="l" t="t" r="r" b="b"/>
            <a:pathLst>
              <a:path w="1026311" h="374603">
                <a:moveTo>
                  <a:pt x="0" y="0"/>
                </a:moveTo>
                <a:lnTo>
                  <a:pt x="1026310" y="0"/>
                </a:lnTo>
                <a:lnTo>
                  <a:pt x="1026310" y="374603"/>
                </a:lnTo>
                <a:lnTo>
                  <a:pt x="0" y="3746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4" name="Freeform 34"/>
          <p:cNvSpPr/>
          <p:nvPr/>
        </p:nvSpPr>
        <p:spPr>
          <a:xfrm>
            <a:off x="645165" y="2773505"/>
            <a:ext cx="3207682" cy="6463843"/>
          </a:xfrm>
          <a:custGeom>
            <a:avLst/>
            <a:gdLst/>
            <a:ahLst/>
            <a:cxnLst/>
            <a:rect l="l" t="t" r="r" b="b"/>
            <a:pathLst>
              <a:path w="3207682" h="6463843">
                <a:moveTo>
                  <a:pt x="0" y="0"/>
                </a:moveTo>
                <a:lnTo>
                  <a:pt x="3207682" y="0"/>
                </a:lnTo>
                <a:lnTo>
                  <a:pt x="3207682" y="6463843"/>
                </a:lnTo>
                <a:lnTo>
                  <a:pt x="0" y="646384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5" name="Freeform 35"/>
          <p:cNvSpPr/>
          <p:nvPr/>
        </p:nvSpPr>
        <p:spPr>
          <a:xfrm flipH="1">
            <a:off x="13890323" y="2352016"/>
            <a:ext cx="3666957" cy="7051840"/>
          </a:xfrm>
          <a:custGeom>
            <a:avLst/>
            <a:gdLst/>
            <a:ahLst/>
            <a:cxnLst/>
            <a:rect l="l" t="t" r="r" b="b"/>
            <a:pathLst>
              <a:path w="3666957" h="7051840">
                <a:moveTo>
                  <a:pt x="3666957" y="0"/>
                </a:moveTo>
                <a:lnTo>
                  <a:pt x="0" y="0"/>
                </a:lnTo>
                <a:lnTo>
                  <a:pt x="0" y="7051840"/>
                </a:lnTo>
                <a:lnTo>
                  <a:pt x="3666957" y="7051840"/>
                </a:lnTo>
                <a:lnTo>
                  <a:pt x="3666957" y="0"/>
                </a:lnTo>
                <a:close/>
              </a:path>
            </a:pathLst>
          </a:custGeom>
          <a:blipFill>
            <a:blip r:embed="rId25">
              <a:extLst>
                <a:ext uri="{96DAC541-7B7A-43D3-8B79-37D633B846F1}">
                  <asvg:svgBlip xmlns:asvg="http://schemas.microsoft.com/office/drawing/2016/SVG/main" r:embed="rId26"/>
                </a:ext>
              </a:extLst>
            </a:blip>
            <a:stretch>
              <a:fillRect/>
            </a:stretch>
          </a:blipFill>
        </p:spPr>
      </p:sp>
      <p:pic>
        <p:nvPicPr>
          <p:cNvPr id="37" name="Picture 36">
            <a:extLst>
              <a:ext uri="{FF2B5EF4-FFF2-40B4-BE49-F238E27FC236}">
                <a16:creationId xmlns:a16="http://schemas.microsoft.com/office/drawing/2014/main" id="{3328ED7F-AE81-2331-F553-2F3D553D0B96}"/>
              </a:ext>
            </a:extLst>
          </p:cNvPr>
          <p:cNvPicPr>
            <a:picLocks noChangeAspect="1"/>
          </p:cNvPicPr>
          <p:nvPr/>
        </p:nvPicPr>
        <p:blipFill>
          <a:blip r:embed="rId27"/>
          <a:stretch>
            <a:fillRect/>
          </a:stretch>
        </p:blipFill>
        <p:spPr>
          <a:xfrm>
            <a:off x="1214758" y="3857223"/>
            <a:ext cx="15862409" cy="5250232"/>
          </a:xfrm>
          <a:prstGeom prst="rect">
            <a:avLst/>
          </a:prstGeom>
        </p:spPr>
      </p:pic>
      <p:pic>
        <p:nvPicPr>
          <p:cNvPr id="39" name="Picture 38">
            <a:extLst>
              <a:ext uri="{FF2B5EF4-FFF2-40B4-BE49-F238E27FC236}">
                <a16:creationId xmlns:a16="http://schemas.microsoft.com/office/drawing/2014/main" id="{965CEFC5-9385-4203-1D93-D17877CA4248}"/>
              </a:ext>
            </a:extLst>
          </p:cNvPr>
          <p:cNvPicPr>
            <a:picLocks noChangeAspect="1"/>
          </p:cNvPicPr>
          <p:nvPr/>
        </p:nvPicPr>
        <p:blipFill>
          <a:blip r:embed="rId28"/>
          <a:stretch>
            <a:fillRect/>
          </a:stretch>
        </p:blipFill>
        <p:spPr>
          <a:xfrm>
            <a:off x="3029078" y="1321756"/>
            <a:ext cx="12086546" cy="56916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39"/>
                                        </p:tgtEl>
                                        <p:attrNameLst>
                                          <p:attrName>r</p:attrName>
                                        </p:attrNameLst>
                                      </p:cBhvr>
                                    </p:animRot>
                                    <p:animRot by="-240000">
                                      <p:cBhvr>
                                        <p:cTn id="7" dur="100" fill="hold">
                                          <p:stCondLst>
                                            <p:cond delay="100"/>
                                          </p:stCondLst>
                                        </p:cTn>
                                        <p:tgtEl>
                                          <p:spTgt spid="39"/>
                                        </p:tgtEl>
                                        <p:attrNameLst>
                                          <p:attrName>r</p:attrName>
                                        </p:attrNameLst>
                                      </p:cBhvr>
                                    </p:animRot>
                                    <p:animRot by="240000">
                                      <p:cBhvr>
                                        <p:cTn id="8" dur="100" fill="hold">
                                          <p:stCondLst>
                                            <p:cond delay="200"/>
                                          </p:stCondLst>
                                        </p:cTn>
                                        <p:tgtEl>
                                          <p:spTgt spid="39"/>
                                        </p:tgtEl>
                                        <p:attrNameLst>
                                          <p:attrName>r</p:attrName>
                                        </p:attrNameLst>
                                      </p:cBhvr>
                                    </p:animRot>
                                    <p:animRot by="-240000">
                                      <p:cBhvr>
                                        <p:cTn id="9" dur="100" fill="hold">
                                          <p:stCondLst>
                                            <p:cond delay="300"/>
                                          </p:stCondLst>
                                        </p:cTn>
                                        <p:tgtEl>
                                          <p:spTgt spid="39"/>
                                        </p:tgtEl>
                                        <p:attrNameLst>
                                          <p:attrName>r</p:attrName>
                                        </p:attrNameLst>
                                      </p:cBhvr>
                                    </p:animRot>
                                    <p:animRot by="120000">
                                      <p:cBhvr>
                                        <p:cTn id="10" dur="100" fill="hold">
                                          <p:stCondLst>
                                            <p:cond delay="400"/>
                                          </p:stCondLst>
                                        </p:cTn>
                                        <p:tgtEl>
                                          <p:spTgt spid="3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37"/>
                                        </p:tgtEl>
                                        <p:attrNameLst>
                                          <p:attrName>r</p:attrName>
                                        </p:attrNameLst>
                                      </p:cBhvr>
                                    </p:animRot>
                                    <p:animRot by="-240000">
                                      <p:cBhvr>
                                        <p:cTn id="13" dur="100" fill="hold">
                                          <p:stCondLst>
                                            <p:cond delay="100"/>
                                          </p:stCondLst>
                                        </p:cTn>
                                        <p:tgtEl>
                                          <p:spTgt spid="37"/>
                                        </p:tgtEl>
                                        <p:attrNameLst>
                                          <p:attrName>r</p:attrName>
                                        </p:attrNameLst>
                                      </p:cBhvr>
                                    </p:animRot>
                                    <p:animRot by="240000">
                                      <p:cBhvr>
                                        <p:cTn id="14" dur="100" fill="hold">
                                          <p:stCondLst>
                                            <p:cond delay="200"/>
                                          </p:stCondLst>
                                        </p:cTn>
                                        <p:tgtEl>
                                          <p:spTgt spid="37"/>
                                        </p:tgtEl>
                                        <p:attrNameLst>
                                          <p:attrName>r</p:attrName>
                                        </p:attrNameLst>
                                      </p:cBhvr>
                                    </p:animRot>
                                    <p:animRot by="-240000">
                                      <p:cBhvr>
                                        <p:cTn id="15" dur="100" fill="hold">
                                          <p:stCondLst>
                                            <p:cond delay="300"/>
                                          </p:stCondLst>
                                        </p:cTn>
                                        <p:tgtEl>
                                          <p:spTgt spid="37"/>
                                        </p:tgtEl>
                                        <p:attrNameLst>
                                          <p:attrName>r</p:attrName>
                                        </p:attrNameLst>
                                      </p:cBhvr>
                                    </p:animRot>
                                    <p:animRot by="120000">
                                      <p:cBhvr>
                                        <p:cTn id="16" dur="100" fill="hold">
                                          <p:stCondLst>
                                            <p:cond delay="4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805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E3A1D-BE8C-71C0-3D57-86CB5026F01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3F1B89C-094B-D38E-DAA4-0F675BD3FD7E}"/>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932F269E-C8D0-6F1C-CFDA-9F4BDD8B46B2}"/>
              </a:ext>
            </a:extLst>
          </p:cNvPr>
          <p:cNvGrpSpPr/>
          <p:nvPr/>
        </p:nvGrpSpPr>
        <p:grpSpPr>
          <a:xfrm>
            <a:off x="670998" y="276785"/>
            <a:ext cx="16946002" cy="9310432"/>
            <a:chOff x="-112053" y="-57150"/>
            <a:chExt cx="3112484" cy="1257904"/>
          </a:xfrm>
        </p:grpSpPr>
        <p:sp>
          <p:nvSpPr>
            <p:cNvPr id="4" name="Freeform 4">
              <a:extLst>
                <a:ext uri="{FF2B5EF4-FFF2-40B4-BE49-F238E27FC236}">
                  <a16:creationId xmlns:a16="http://schemas.microsoft.com/office/drawing/2014/main" id="{72D2C20A-7E7F-CFFA-96B4-5C7610DE5120}"/>
                </a:ext>
              </a:extLst>
            </p:cNvPr>
            <p:cNvSpPr/>
            <p:nvPr/>
          </p:nvSpPr>
          <p:spPr>
            <a:xfrm>
              <a:off x="-112053" y="0"/>
              <a:ext cx="3112484"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50310DFE-842F-65A2-C5FE-246D5A13977C}"/>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E3B2EA7B-CA4B-EF2F-701F-A18CAC8FF250}"/>
              </a:ext>
            </a:extLst>
          </p:cNvPr>
          <p:cNvSpPr/>
          <p:nvPr/>
        </p:nvSpPr>
        <p:spPr>
          <a:xfrm rot="-966297">
            <a:off x="-2083632" y="1415390"/>
            <a:ext cx="3403437" cy="1280930"/>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11">
            <a:hlinkClick r:id="rId7" action="ppaction://hlinksldjump"/>
            <a:extLst>
              <a:ext uri="{FF2B5EF4-FFF2-40B4-BE49-F238E27FC236}">
                <a16:creationId xmlns:a16="http://schemas.microsoft.com/office/drawing/2014/main" id="{A92EE59E-F1A6-3835-FC80-524CF69F7A04}"/>
              </a:ext>
            </a:extLst>
          </p:cNvPr>
          <p:cNvSpPr/>
          <p:nvPr/>
        </p:nvSpPr>
        <p:spPr>
          <a:xfrm>
            <a:off x="2080469" y="5260867"/>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12">
            <a:hlinkClick r:id="rId10" action="ppaction://hlinksldjump"/>
            <a:extLst>
              <a:ext uri="{FF2B5EF4-FFF2-40B4-BE49-F238E27FC236}">
                <a16:creationId xmlns:a16="http://schemas.microsoft.com/office/drawing/2014/main" id="{C4A389BF-1D58-8CF6-B286-CDFDC33AD368}"/>
              </a:ext>
            </a:extLst>
          </p:cNvPr>
          <p:cNvSpPr/>
          <p:nvPr/>
        </p:nvSpPr>
        <p:spPr>
          <a:xfrm>
            <a:off x="12192000" y="4457700"/>
            <a:ext cx="3591771" cy="4771891"/>
          </a:xfrm>
          <a:custGeom>
            <a:avLst/>
            <a:gdLst/>
            <a:ahLst/>
            <a:cxnLst/>
            <a:rect l="l" t="t" r="r" b="b"/>
            <a:pathLst>
              <a:path w="3240698" h="4168100">
                <a:moveTo>
                  <a:pt x="0" y="0"/>
                </a:moveTo>
                <a:lnTo>
                  <a:pt x="3240698" y="0"/>
                </a:lnTo>
                <a:lnTo>
                  <a:pt x="3240698" y="4168100"/>
                </a:lnTo>
                <a:lnTo>
                  <a:pt x="0" y="4168100"/>
                </a:lnTo>
                <a:lnTo>
                  <a:pt x="0" y="0"/>
                </a:lnTo>
                <a:close/>
              </a:path>
            </a:pathLst>
          </a:custGeom>
          <a:blipFill>
            <a:blip r:embed="rId11"/>
            <a:stretch>
              <a:fillRect/>
            </a:stretch>
          </a:blipFill>
        </p:spPr>
      </p:sp>
      <p:sp>
        <p:nvSpPr>
          <p:cNvPr id="9" name="TextBox 8">
            <a:extLst>
              <a:ext uri="{FF2B5EF4-FFF2-40B4-BE49-F238E27FC236}">
                <a16:creationId xmlns:a16="http://schemas.microsoft.com/office/drawing/2014/main" id="{AA908F9B-A4F5-70E1-8797-9565C2A15498}"/>
              </a:ext>
            </a:extLst>
          </p:cNvPr>
          <p:cNvSpPr txBox="1"/>
          <p:nvPr/>
        </p:nvSpPr>
        <p:spPr>
          <a:xfrm>
            <a:off x="2511133" y="3143238"/>
            <a:ext cx="11476752" cy="1015663"/>
          </a:xfrm>
          <a:prstGeom prst="rect">
            <a:avLst/>
          </a:prstGeom>
          <a:solidFill>
            <a:schemeClr val="bg1"/>
          </a:solidFill>
          <a:ln>
            <a:solidFill>
              <a:schemeClr val="tx1"/>
            </a:solidFill>
          </a:ln>
        </p:spPr>
        <p:txBody>
          <a:bodyPr wrap="square" rtlCol="0">
            <a:spAutoFit/>
          </a:bodyPr>
          <a:lstStyle/>
          <a:p>
            <a:r>
              <a:rPr lang="en-VN" sz="6000" b="1" dirty="0">
                <a:latin typeface="UTM Avo" panose="02040603050506020204" pitchFamily="18"/>
              </a:rPr>
              <a:t>Câu 1: Trời hôm nay rất đẹp</a:t>
            </a:r>
          </a:p>
        </p:txBody>
      </p:sp>
      <p:sp>
        <p:nvSpPr>
          <p:cNvPr id="12" name="TextBox 11">
            <a:extLst>
              <a:ext uri="{FF2B5EF4-FFF2-40B4-BE49-F238E27FC236}">
                <a16:creationId xmlns:a16="http://schemas.microsoft.com/office/drawing/2014/main" id="{69EF0BF3-25EB-5561-DDF7-E003E74B36B3}"/>
              </a:ext>
            </a:extLst>
          </p:cNvPr>
          <p:cNvSpPr txBox="1"/>
          <p:nvPr/>
        </p:nvSpPr>
        <p:spPr>
          <a:xfrm>
            <a:off x="14741766" y="3143238"/>
            <a:ext cx="1197313" cy="1015663"/>
          </a:xfrm>
          <a:prstGeom prst="rect">
            <a:avLst/>
          </a:prstGeom>
          <a:solidFill>
            <a:schemeClr val="bg1"/>
          </a:solidFill>
          <a:ln>
            <a:solidFill>
              <a:schemeClr val="tx1"/>
            </a:solidFill>
          </a:ln>
        </p:spPr>
        <p:txBody>
          <a:bodyPr wrap="square" rtlCol="0">
            <a:spAutoFit/>
          </a:bodyPr>
          <a:lstStyle/>
          <a:p>
            <a:pPr algn="ctr"/>
            <a:r>
              <a:rPr lang="en-VN" sz="6000" b="1" dirty="0">
                <a:solidFill>
                  <a:srgbClr val="FF0000"/>
                </a:solidFill>
                <a:latin typeface="UTM Avo" panose="02040603050506020204" pitchFamily="18"/>
              </a:rPr>
              <a:t>..</a:t>
            </a:r>
          </a:p>
        </p:txBody>
      </p:sp>
      <p:sp>
        <p:nvSpPr>
          <p:cNvPr id="13" name="TextBox 12">
            <a:extLst>
              <a:ext uri="{FF2B5EF4-FFF2-40B4-BE49-F238E27FC236}">
                <a16:creationId xmlns:a16="http://schemas.microsoft.com/office/drawing/2014/main" id="{F86453A5-1F0D-6CE9-0DD9-523E78A6E8A3}"/>
              </a:ext>
            </a:extLst>
          </p:cNvPr>
          <p:cNvSpPr txBox="1"/>
          <p:nvPr/>
        </p:nvSpPr>
        <p:spPr>
          <a:xfrm>
            <a:off x="1281074" y="911333"/>
            <a:ext cx="16335925" cy="2092881"/>
          </a:xfrm>
          <a:prstGeom prst="rect">
            <a:avLst/>
          </a:prstGeom>
          <a:noFill/>
        </p:spPr>
        <p:txBody>
          <a:bodyPr wrap="square" rtlCol="0">
            <a:spAutoFit/>
          </a:bodyPr>
          <a:lstStyle/>
          <a:p>
            <a:pPr algn="just"/>
            <a:r>
              <a:rPr lang="en-VN" sz="6500" b="1" dirty="0">
                <a:solidFill>
                  <a:srgbClr val="FF0000"/>
                </a:solidFill>
                <a:latin typeface="UTM Avo" panose="02040603050506020204" pitchFamily="18"/>
              </a:rPr>
              <a:t>Chọn hình thích hợp để điền vào chỗ trống.</a:t>
            </a:r>
          </a:p>
        </p:txBody>
      </p:sp>
    </p:spTree>
    <p:extLst>
      <p:ext uri="{BB962C8B-B14F-4D97-AF65-F5344CB8AC3E}">
        <p14:creationId xmlns:p14="http://schemas.microsoft.com/office/powerpoint/2010/main" val="207514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p:cNvGrpSpPr/>
          <p:nvPr/>
        </p:nvGrpSpPr>
        <p:grpSpPr>
          <a:xfrm>
            <a:off x="1281074" y="699783"/>
            <a:ext cx="15725851" cy="4559114"/>
            <a:chOff x="0" y="0"/>
            <a:chExt cx="3000431" cy="1200754"/>
          </a:xfrm>
        </p:grpSpPr>
        <p:sp>
          <p:nvSpPr>
            <p:cNvPr id="4" name="Freeform 4"/>
            <p:cNvSpPr/>
            <p:nvPr/>
          </p:nvSpPr>
          <p:spPr>
            <a:xfrm>
              <a:off x="0" y="0"/>
              <a:ext cx="3000431"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p:cNvSpPr txBox="1"/>
            <p:nvPr/>
          </p:nvSpPr>
          <p:spPr>
            <a:xfrm>
              <a:off x="0" y="-57150"/>
              <a:ext cx="3000431" cy="1257904"/>
            </a:xfrm>
            <a:prstGeom prst="rect">
              <a:avLst/>
            </a:prstGeom>
          </p:spPr>
          <p:txBody>
            <a:bodyPr lIns="50800" tIns="50800" rIns="50800" bIns="50800" rtlCol="0" anchor="ctr"/>
            <a:lstStyle/>
            <a:p>
              <a:pPr algn="ctr">
                <a:lnSpc>
                  <a:spcPts val="2659"/>
                </a:lnSpc>
              </a:pPr>
              <a:endParaRPr>
                <a:latin typeface="UTM Cooper Black" panose="02040603050506020204" pitchFamily="18"/>
              </a:endParaRPr>
            </a:p>
          </p:txBody>
        </p:sp>
      </p:grpSp>
      <p:sp>
        <p:nvSpPr>
          <p:cNvPr id="7" name="Freeform 7"/>
          <p:cNvSpPr/>
          <p:nvPr/>
        </p:nvSpPr>
        <p:spPr>
          <a:xfrm flipH="1">
            <a:off x="-422561" y="5437686"/>
            <a:ext cx="5925818" cy="4794526"/>
          </a:xfrm>
          <a:custGeom>
            <a:avLst/>
            <a:gdLst/>
            <a:ahLst/>
            <a:cxnLst/>
            <a:rect l="l" t="t" r="r" b="b"/>
            <a:pathLst>
              <a:path w="5925818" h="4794526">
                <a:moveTo>
                  <a:pt x="5925818" y="0"/>
                </a:moveTo>
                <a:lnTo>
                  <a:pt x="0" y="0"/>
                </a:lnTo>
                <a:lnTo>
                  <a:pt x="0" y="4794526"/>
                </a:lnTo>
                <a:lnTo>
                  <a:pt x="5925818" y="4794526"/>
                </a:lnTo>
                <a:lnTo>
                  <a:pt x="5925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966297">
            <a:off x="-420647" y="668921"/>
            <a:ext cx="3403437" cy="1280930"/>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4">
            <a:extLst>
              <a:ext uri="{FF2B5EF4-FFF2-40B4-BE49-F238E27FC236}">
                <a16:creationId xmlns:a16="http://schemas.microsoft.com/office/drawing/2014/main" id="{E9D3009B-025C-8FE8-1176-644AEEB0303E}"/>
              </a:ext>
            </a:extLst>
          </p:cNvPr>
          <p:cNvSpPr txBox="1"/>
          <p:nvPr/>
        </p:nvSpPr>
        <p:spPr>
          <a:xfrm>
            <a:off x="5530173" y="8033418"/>
            <a:ext cx="11476752" cy="1015663"/>
          </a:xfrm>
          <a:prstGeom prst="rect">
            <a:avLst/>
          </a:prstGeom>
          <a:solidFill>
            <a:schemeClr val="bg1"/>
          </a:solidFill>
          <a:ln>
            <a:solidFill>
              <a:schemeClr val="tx1"/>
            </a:solidFill>
          </a:ln>
        </p:spPr>
        <p:txBody>
          <a:bodyPr wrap="square" rtlCol="0">
            <a:spAutoFit/>
          </a:bodyPr>
          <a:lstStyle/>
          <a:p>
            <a:r>
              <a:rPr lang="en-VN" sz="6000" b="1" dirty="0">
                <a:latin typeface="UTM Avo" panose="02040603050506020204" pitchFamily="18"/>
              </a:rPr>
              <a:t>Câu 1: Trời hôm nay rất đẹp</a:t>
            </a:r>
            <a:r>
              <a:rPr lang="en-VN" sz="6000" b="1" dirty="0">
                <a:solidFill>
                  <a:srgbClr val="FF0000"/>
                </a:solidFill>
                <a:latin typeface="UTM Avo" panose="02040603050506020204" pitchFamily="18"/>
              </a:rPr>
              <a:t>.</a:t>
            </a:r>
          </a:p>
        </p:txBody>
      </p:sp>
      <p:pic>
        <p:nvPicPr>
          <p:cNvPr id="18" name="Picture 17">
            <a:extLst>
              <a:ext uri="{FF2B5EF4-FFF2-40B4-BE49-F238E27FC236}">
                <a16:creationId xmlns:a16="http://schemas.microsoft.com/office/drawing/2014/main" id="{FA69CA32-4EE9-9F78-E9F4-AF80584F1840}"/>
              </a:ext>
            </a:extLst>
          </p:cNvPr>
          <p:cNvPicPr>
            <a:picLocks noChangeAspect="1"/>
          </p:cNvPicPr>
          <p:nvPr/>
        </p:nvPicPr>
        <p:blipFill>
          <a:blip r:embed="rId9"/>
          <a:stretch>
            <a:fillRect/>
          </a:stretch>
        </p:blipFill>
        <p:spPr>
          <a:xfrm>
            <a:off x="-1519581" y="5271259"/>
            <a:ext cx="25576260" cy="2594693"/>
          </a:xfrm>
          <a:prstGeom prst="rect">
            <a:avLst/>
          </a:prstGeom>
        </p:spPr>
      </p:pic>
      <p:pic>
        <p:nvPicPr>
          <p:cNvPr id="19" name="Picture 18">
            <a:hlinkClick r:id="rId10" action="ppaction://hlinksldjump"/>
            <a:extLst>
              <a:ext uri="{FF2B5EF4-FFF2-40B4-BE49-F238E27FC236}">
                <a16:creationId xmlns:a16="http://schemas.microsoft.com/office/drawing/2014/main" id="{5EA9F27C-BD23-A5DF-48E5-56BA653C3B86}"/>
              </a:ext>
            </a:extLst>
          </p:cNvPr>
          <p:cNvPicPr>
            <a:picLocks noChangeAspect="1"/>
          </p:cNvPicPr>
          <p:nvPr/>
        </p:nvPicPr>
        <p:blipFill>
          <a:blip r:embed="rId11"/>
          <a:stretch>
            <a:fillRect/>
          </a:stretch>
        </p:blipFill>
        <p:spPr>
          <a:xfrm>
            <a:off x="1731289" y="783517"/>
            <a:ext cx="14825420" cy="4559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F1F1B-7EDA-C894-DDE3-A85E712B3C0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DD5CAA7-23BD-2CD7-5F64-EF912FCB310C}"/>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E8A77565-A2D9-BA08-04A6-06B8B6DF04FF}"/>
              </a:ext>
            </a:extLst>
          </p:cNvPr>
          <p:cNvGrpSpPr/>
          <p:nvPr/>
        </p:nvGrpSpPr>
        <p:grpSpPr>
          <a:xfrm>
            <a:off x="1281074" y="699783"/>
            <a:ext cx="15725851" cy="4559114"/>
            <a:chOff x="0" y="0"/>
            <a:chExt cx="3000431" cy="1200754"/>
          </a:xfrm>
        </p:grpSpPr>
        <p:sp>
          <p:nvSpPr>
            <p:cNvPr id="4" name="Freeform 4">
              <a:extLst>
                <a:ext uri="{FF2B5EF4-FFF2-40B4-BE49-F238E27FC236}">
                  <a16:creationId xmlns:a16="http://schemas.microsoft.com/office/drawing/2014/main" id="{AD66199B-D8AD-1FED-821D-CFF65D2EE9A9}"/>
                </a:ext>
              </a:extLst>
            </p:cNvPr>
            <p:cNvSpPr/>
            <p:nvPr/>
          </p:nvSpPr>
          <p:spPr>
            <a:xfrm>
              <a:off x="0" y="0"/>
              <a:ext cx="3000431"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BE4BB73A-4086-24A5-5D38-984A1B0561FD}"/>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D0DBDBF2-EB72-26A2-3250-FCCB09926E63}"/>
              </a:ext>
            </a:extLst>
          </p:cNvPr>
          <p:cNvSpPr/>
          <p:nvPr/>
        </p:nvSpPr>
        <p:spPr>
          <a:xfrm rot="-966297">
            <a:off x="-1783855" y="3228235"/>
            <a:ext cx="5126127" cy="1598656"/>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12DBE66F-1F14-B9AD-1914-B79CDCC00B41}"/>
              </a:ext>
            </a:extLst>
          </p:cNvPr>
          <p:cNvSpPr/>
          <p:nvPr/>
        </p:nvSpPr>
        <p:spPr>
          <a:xfrm flipH="1">
            <a:off x="-267282" y="5253454"/>
            <a:ext cx="6179420" cy="4928024"/>
          </a:xfrm>
          <a:custGeom>
            <a:avLst/>
            <a:gdLst/>
            <a:ahLst/>
            <a:cxnLst/>
            <a:rect l="l" t="t" r="r" b="b"/>
            <a:pathLst>
              <a:path w="4520206" h="3303860">
                <a:moveTo>
                  <a:pt x="4520206" y="0"/>
                </a:moveTo>
                <a:lnTo>
                  <a:pt x="0" y="0"/>
                </a:lnTo>
                <a:lnTo>
                  <a:pt x="0" y="3303859"/>
                </a:lnTo>
                <a:lnTo>
                  <a:pt x="4520206" y="3303859"/>
                </a:lnTo>
                <a:lnTo>
                  <a:pt x="4520206"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9" name="Picture 8">
            <a:hlinkClick r:id="rId9" action="ppaction://hlinksldjump"/>
            <a:extLst>
              <a:ext uri="{FF2B5EF4-FFF2-40B4-BE49-F238E27FC236}">
                <a16:creationId xmlns:a16="http://schemas.microsoft.com/office/drawing/2014/main" id="{474BF8C4-CE51-978E-0489-49319F3B91DE}"/>
              </a:ext>
            </a:extLst>
          </p:cNvPr>
          <p:cNvPicPr>
            <a:picLocks noChangeAspect="1"/>
          </p:cNvPicPr>
          <p:nvPr/>
        </p:nvPicPr>
        <p:blipFill>
          <a:blip r:embed="rId10"/>
          <a:stretch>
            <a:fillRect/>
          </a:stretch>
        </p:blipFill>
        <p:spPr>
          <a:xfrm>
            <a:off x="1281074" y="699783"/>
            <a:ext cx="15725851" cy="4477284"/>
          </a:xfrm>
          <a:prstGeom prst="rect">
            <a:avLst/>
          </a:prstGeom>
        </p:spPr>
      </p:pic>
      <p:sp>
        <p:nvSpPr>
          <p:cNvPr id="10" name="Freeform 5">
            <a:extLst>
              <a:ext uri="{FF2B5EF4-FFF2-40B4-BE49-F238E27FC236}">
                <a16:creationId xmlns:a16="http://schemas.microsoft.com/office/drawing/2014/main" id="{9233FB00-FF4B-B496-616A-E79765EFB064}"/>
              </a:ext>
            </a:extLst>
          </p:cNvPr>
          <p:cNvSpPr/>
          <p:nvPr/>
        </p:nvSpPr>
        <p:spPr>
          <a:xfrm>
            <a:off x="11576229" y="5253454"/>
            <a:ext cx="6711771" cy="4930101"/>
          </a:xfrm>
          <a:custGeom>
            <a:avLst/>
            <a:gdLst/>
            <a:ahLst/>
            <a:cxnLst/>
            <a:rect l="l" t="t" r="r" b="b"/>
            <a:pathLst>
              <a:path w="6711771" h="4930101">
                <a:moveTo>
                  <a:pt x="0" y="0"/>
                </a:moveTo>
                <a:lnTo>
                  <a:pt x="6711770" y="0"/>
                </a:lnTo>
                <a:lnTo>
                  <a:pt x="6711770" y="4930101"/>
                </a:lnTo>
                <a:lnTo>
                  <a:pt x="0" y="49301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75511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4AEF8-69C4-4BA6-2CA8-0E11F0799E1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B02ED9E-1722-A7DD-1D4E-1479940A0C7D}"/>
              </a:ext>
            </a:extLst>
          </p:cNvPr>
          <p:cNvSpPr/>
          <p:nvPr/>
        </p:nvSpPr>
        <p:spPr>
          <a:xfrm>
            <a:off x="-3616365" y="-7616865"/>
            <a:ext cx="25520731" cy="25520731"/>
          </a:xfrm>
          <a:custGeom>
            <a:avLst/>
            <a:gdLst/>
            <a:ahLst/>
            <a:cxnLst/>
            <a:rect l="l" t="t" r="r" b="b"/>
            <a:pathLst>
              <a:path w="25520731" h="25520731">
                <a:moveTo>
                  <a:pt x="0" y="0"/>
                </a:moveTo>
                <a:lnTo>
                  <a:pt x="25520730" y="0"/>
                </a:lnTo>
                <a:lnTo>
                  <a:pt x="25520730" y="25520730"/>
                </a:lnTo>
                <a:lnTo>
                  <a:pt x="0" y="25520730"/>
                </a:lnTo>
                <a:lnTo>
                  <a:pt x="0" y="0"/>
                </a:lnTo>
                <a:close/>
              </a:path>
            </a:pathLst>
          </a:custGeom>
          <a:blipFill>
            <a:blip r:embed="rId3">
              <a:alphaModFix amt="3000"/>
              <a:extLst>
                <a:ext uri="{96DAC541-7B7A-43D3-8B79-37D633B846F1}">
                  <asvg:svgBlip xmlns:asvg="http://schemas.microsoft.com/office/drawing/2016/SVG/main" r:embed="rId4"/>
                </a:ext>
              </a:extLst>
            </a:blip>
            <a:stretch>
              <a:fillRect/>
            </a:stretch>
          </a:blipFill>
          <a:ln cap="sq">
            <a:noFill/>
            <a:prstDash val="solid"/>
            <a:miter/>
          </a:ln>
        </p:spPr>
      </p:sp>
      <p:grpSp>
        <p:nvGrpSpPr>
          <p:cNvPr id="3" name="Group 3">
            <a:extLst>
              <a:ext uri="{FF2B5EF4-FFF2-40B4-BE49-F238E27FC236}">
                <a16:creationId xmlns:a16="http://schemas.microsoft.com/office/drawing/2014/main" id="{1232EC7B-B8DD-F30E-AC5C-A14720C894C0}"/>
              </a:ext>
            </a:extLst>
          </p:cNvPr>
          <p:cNvGrpSpPr/>
          <p:nvPr/>
        </p:nvGrpSpPr>
        <p:grpSpPr>
          <a:xfrm>
            <a:off x="670998" y="276785"/>
            <a:ext cx="16946002" cy="9310432"/>
            <a:chOff x="-112053" y="-57150"/>
            <a:chExt cx="3112484" cy="1257904"/>
          </a:xfrm>
        </p:grpSpPr>
        <p:sp>
          <p:nvSpPr>
            <p:cNvPr id="4" name="Freeform 4">
              <a:extLst>
                <a:ext uri="{FF2B5EF4-FFF2-40B4-BE49-F238E27FC236}">
                  <a16:creationId xmlns:a16="http://schemas.microsoft.com/office/drawing/2014/main" id="{CF596616-42AA-451F-2642-81EAFE2C7F5B}"/>
                </a:ext>
              </a:extLst>
            </p:cNvPr>
            <p:cNvSpPr/>
            <p:nvPr/>
          </p:nvSpPr>
          <p:spPr>
            <a:xfrm>
              <a:off x="-112053" y="0"/>
              <a:ext cx="3112484" cy="1200754"/>
            </a:xfrm>
            <a:custGeom>
              <a:avLst/>
              <a:gdLst/>
              <a:ahLst/>
              <a:cxnLst/>
              <a:rect l="l" t="t" r="r" b="b"/>
              <a:pathLst>
                <a:path w="3000431" h="1200754">
                  <a:moveTo>
                    <a:pt x="34658" y="0"/>
                  </a:moveTo>
                  <a:lnTo>
                    <a:pt x="2965772" y="0"/>
                  </a:lnTo>
                  <a:cubicBezTo>
                    <a:pt x="2984914" y="0"/>
                    <a:pt x="3000431" y="15517"/>
                    <a:pt x="3000431" y="34658"/>
                  </a:cubicBezTo>
                  <a:lnTo>
                    <a:pt x="3000431" y="1166096"/>
                  </a:lnTo>
                  <a:cubicBezTo>
                    <a:pt x="3000431" y="1185237"/>
                    <a:pt x="2984914" y="1200754"/>
                    <a:pt x="2965772" y="1200754"/>
                  </a:cubicBezTo>
                  <a:lnTo>
                    <a:pt x="34658" y="1200754"/>
                  </a:lnTo>
                  <a:cubicBezTo>
                    <a:pt x="25466" y="1200754"/>
                    <a:pt x="16651" y="1197103"/>
                    <a:pt x="10151" y="1190603"/>
                  </a:cubicBezTo>
                  <a:cubicBezTo>
                    <a:pt x="3652" y="1184103"/>
                    <a:pt x="0" y="1175288"/>
                    <a:pt x="0" y="1166096"/>
                  </a:cubicBezTo>
                  <a:lnTo>
                    <a:pt x="0" y="34658"/>
                  </a:lnTo>
                  <a:cubicBezTo>
                    <a:pt x="0" y="15517"/>
                    <a:pt x="15517" y="0"/>
                    <a:pt x="34658" y="0"/>
                  </a:cubicBezTo>
                  <a:close/>
                </a:path>
              </a:pathLst>
            </a:custGeom>
            <a:solidFill>
              <a:srgbClr val="75D6D0"/>
            </a:solidFill>
          </p:spPr>
        </p:sp>
        <p:sp>
          <p:nvSpPr>
            <p:cNvPr id="5" name="TextBox 5">
              <a:extLst>
                <a:ext uri="{FF2B5EF4-FFF2-40B4-BE49-F238E27FC236}">
                  <a16:creationId xmlns:a16="http://schemas.microsoft.com/office/drawing/2014/main" id="{D45214AC-2DF4-334D-26CB-566F70E08817}"/>
                </a:ext>
              </a:extLst>
            </p:cNvPr>
            <p:cNvSpPr txBox="1"/>
            <p:nvPr/>
          </p:nvSpPr>
          <p:spPr>
            <a:xfrm>
              <a:off x="0" y="-57150"/>
              <a:ext cx="3000431" cy="1257904"/>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29179C93-B6A7-5CB8-F689-1DCAD5A32469}"/>
              </a:ext>
            </a:extLst>
          </p:cNvPr>
          <p:cNvSpPr/>
          <p:nvPr/>
        </p:nvSpPr>
        <p:spPr>
          <a:xfrm rot="-966297">
            <a:off x="-2083632" y="1415390"/>
            <a:ext cx="3403437" cy="1280930"/>
          </a:xfrm>
          <a:custGeom>
            <a:avLst/>
            <a:gdLst/>
            <a:ahLst/>
            <a:cxnLst/>
            <a:rect l="l" t="t" r="r" b="b"/>
            <a:pathLst>
              <a:path w="3403437" h="1280930">
                <a:moveTo>
                  <a:pt x="0" y="0"/>
                </a:moveTo>
                <a:lnTo>
                  <a:pt x="3403436" y="0"/>
                </a:lnTo>
                <a:lnTo>
                  <a:pt x="3403436" y="1280930"/>
                </a:lnTo>
                <a:lnTo>
                  <a:pt x="0" y="128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11">
            <a:hlinkClick r:id="rId7" action="ppaction://hlinksldjump"/>
            <a:extLst>
              <a:ext uri="{FF2B5EF4-FFF2-40B4-BE49-F238E27FC236}">
                <a16:creationId xmlns:a16="http://schemas.microsoft.com/office/drawing/2014/main" id="{5A47DC68-B7BD-0176-DA79-1639D97749F7}"/>
              </a:ext>
            </a:extLst>
          </p:cNvPr>
          <p:cNvSpPr/>
          <p:nvPr/>
        </p:nvSpPr>
        <p:spPr>
          <a:xfrm>
            <a:off x="2080469" y="5260867"/>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12">
            <a:hlinkClick r:id="rId10" action="ppaction://hlinksldjump"/>
            <a:extLst>
              <a:ext uri="{FF2B5EF4-FFF2-40B4-BE49-F238E27FC236}">
                <a16:creationId xmlns:a16="http://schemas.microsoft.com/office/drawing/2014/main" id="{A19DA4DB-BE9C-390B-959B-230430E0138D}"/>
              </a:ext>
            </a:extLst>
          </p:cNvPr>
          <p:cNvSpPr/>
          <p:nvPr/>
        </p:nvSpPr>
        <p:spPr>
          <a:xfrm>
            <a:off x="12192000" y="4457700"/>
            <a:ext cx="3591771" cy="4771891"/>
          </a:xfrm>
          <a:custGeom>
            <a:avLst/>
            <a:gdLst/>
            <a:ahLst/>
            <a:cxnLst/>
            <a:rect l="l" t="t" r="r" b="b"/>
            <a:pathLst>
              <a:path w="3240698" h="4168100">
                <a:moveTo>
                  <a:pt x="0" y="0"/>
                </a:moveTo>
                <a:lnTo>
                  <a:pt x="3240698" y="0"/>
                </a:lnTo>
                <a:lnTo>
                  <a:pt x="3240698" y="4168100"/>
                </a:lnTo>
                <a:lnTo>
                  <a:pt x="0" y="4168100"/>
                </a:lnTo>
                <a:lnTo>
                  <a:pt x="0" y="0"/>
                </a:lnTo>
                <a:close/>
              </a:path>
            </a:pathLst>
          </a:custGeom>
          <a:blipFill>
            <a:blip r:embed="rId11"/>
            <a:stretch>
              <a:fillRect/>
            </a:stretch>
          </a:blipFill>
        </p:spPr>
      </p:sp>
      <p:sp>
        <p:nvSpPr>
          <p:cNvPr id="9" name="TextBox 8">
            <a:extLst>
              <a:ext uri="{FF2B5EF4-FFF2-40B4-BE49-F238E27FC236}">
                <a16:creationId xmlns:a16="http://schemas.microsoft.com/office/drawing/2014/main" id="{4944F1BD-5681-9EFA-8571-FD7C3F236D57}"/>
              </a:ext>
            </a:extLst>
          </p:cNvPr>
          <p:cNvSpPr txBox="1"/>
          <p:nvPr/>
        </p:nvSpPr>
        <p:spPr>
          <a:xfrm>
            <a:off x="2511133" y="3143238"/>
            <a:ext cx="11476752" cy="1015663"/>
          </a:xfrm>
          <a:prstGeom prst="rect">
            <a:avLst/>
          </a:prstGeom>
          <a:solidFill>
            <a:schemeClr val="bg1"/>
          </a:solidFill>
          <a:ln>
            <a:solidFill>
              <a:schemeClr val="tx1"/>
            </a:solidFill>
          </a:ln>
        </p:spPr>
        <p:txBody>
          <a:bodyPr wrap="square" rtlCol="0">
            <a:spAutoFit/>
          </a:bodyPr>
          <a:lstStyle/>
          <a:p>
            <a:r>
              <a:rPr lang="en-VN" sz="6000" b="1" dirty="0">
                <a:latin typeface="UTM Avo" panose="02040603050506020204" pitchFamily="18"/>
              </a:rPr>
              <a:t>Câu 2: Bạn đã ăn cơm chưa</a:t>
            </a:r>
          </a:p>
        </p:txBody>
      </p:sp>
      <p:sp>
        <p:nvSpPr>
          <p:cNvPr id="12" name="TextBox 11">
            <a:extLst>
              <a:ext uri="{FF2B5EF4-FFF2-40B4-BE49-F238E27FC236}">
                <a16:creationId xmlns:a16="http://schemas.microsoft.com/office/drawing/2014/main" id="{C28B4AFD-A3AC-769D-55C4-50D1FA31E198}"/>
              </a:ext>
            </a:extLst>
          </p:cNvPr>
          <p:cNvSpPr txBox="1"/>
          <p:nvPr/>
        </p:nvSpPr>
        <p:spPr>
          <a:xfrm>
            <a:off x="14741766" y="3143238"/>
            <a:ext cx="1197313" cy="1015663"/>
          </a:xfrm>
          <a:prstGeom prst="rect">
            <a:avLst/>
          </a:prstGeom>
          <a:solidFill>
            <a:schemeClr val="bg1"/>
          </a:solidFill>
          <a:ln>
            <a:solidFill>
              <a:schemeClr val="tx1"/>
            </a:solidFill>
          </a:ln>
        </p:spPr>
        <p:txBody>
          <a:bodyPr wrap="square" rtlCol="0">
            <a:spAutoFit/>
          </a:bodyPr>
          <a:lstStyle/>
          <a:p>
            <a:pPr algn="ctr"/>
            <a:r>
              <a:rPr lang="en-VN" sz="6000" b="1" dirty="0">
                <a:solidFill>
                  <a:srgbClr val="FF0000"/>
                </a:solidFill>
                <a:latin typeface="UTM Avo" panose="02040603050506020204" pitchFamily="18"/>
              </a:rPr>
              <a:t>..</a:t>
            </a:r>
          </a:p>
        </p:txBody>
      </p:sp>
      <p:sp>
        <p:nvSpPr>
          <p:cNvPr id="13" name="TextBox 12">
            <a:extLst>
              <a:ext uri="{FF2B5EF4-FFF2-40B4-BE49-F238E27FC236}">
                <a16:creationId xmlns:a16="http://schemas.microsoft.com/office/drawing/2014/main" id="{838A4B7F-DB1E-7237-E02D-F06E6EC4AAA9}"/>
              </a:ext>
            </a:extLst>
          </p:cNvPr>
          <p:cNvSpPr txBox="1"/>
          <p:nvPr/>
        </p:nvSpPr>
        <p:spPr>
          <a:xfrm>
            <a:off x="1281074" y="911333"/>
            <a:ext cx="16335925" cy="2092881"/>
          </a:xfrm>
          <a:prstGeom prst="rect">
            <a:avLst/>
          </a:prstGeom>
          <a:noFill/>
        </p:spPr>
        <p:txBody>
          <a:bodyPr wrap="square" rtlCol="0">
            <a:spAutoFit/>
          </a:bodyPr>
          <a:lstStyle/>
          <a:p>
            <a:pPr algn="just"/>
            <a:r>
              <a:rPr lang="en-VN" sz="6500" b="1" dirty="0">
                <a:solidFill>
                  <a:srgbClr val="FF0000"/>
                </a:solidFill>
                <a:latin typeface="UTM Avo" panose="02040603050506020204" pitchFamily="18"/>
              </a:rPr>
              <a:t>Chọn hình thích hợp để điền vào chỗ trống.</a:t>
            </a:r>
          </a:p>
        </p:txBody>
      </p:sp>
    </p:spTree>
    <p:extLst>
      <p:ext uri="{BB962C8B-B14F-4D97-AF65-F5344CB8AC3E}">
        <p14:creationId xmlns:p14="http://schemas.microsoft.com/office/powerpoint/2010/main" val="374199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2205</Words>
  <Application>Microsoft Office PowerPoint</Application>
  <PresentationFormat>Custom</PresentationFormat>
  <Paragraphs>181</Paragraphs>
  <Slides>53</Slides>
  <Notes>29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UTM Avo</vt:lpstr>
      <vt:lpstr>Jua</vt:lpstr>
      <vt:lpstr>Aptos Display</vt:lpstr>
      <vt:lpstr>UTM Cooper Black</vt:lpstr>
      <vt:lpstr>Quicksand Semi-Bold</vt:lpstr>
      <vt:lpstr>Aptos</vt:lpstr>
      <vt:lpstr>Arial</vt:lpstr>
      <vt:lpstr>Times New Roman</vt:lpstr>
      <vt:lpstr>SVN-Newton</vt:lpstr>
      <vt:lpstr>Calibri</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Yellow and Blue Playful Trivia Quiz Presentation</dc:title>
  <cp:lastModifiedBy>Hà Thị Khánh Huyền</cp:lastModifiedBy>
  <cp:revision>7</cp:revision>
  <dcterms:created xsi:type="dcterms:W3CDTF">2006-08-16T00:00:00Z</dcterms:created>
  <dcterms:modified xsi:type="dcterms:W3CDTF">2025-12-26T15:26:08Z</dcterms:modified>
  <dc:identifier>DAG776MRB28</dc:identifier>
</cp:coreProperties>
</file>