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6" r:id="rId3"/>
    <p:sldId id="268" r:id="rId4"/>
    <p:sldId id="257" r:id="rId5"/>
    <p:sldId id="258" r:id="rId6"/>
    <p:sldId id="260" r:id="rId7"/>
    <p:sldId id="261" r:id="rId8"/>
    <p:sldId id="266" r:id="rId9"/>
    <p:sldId id="267" r:id="rId10"/>
    <p:sldId id="278" r:id="rId11"/>
    <p:sldId id="262" r:id="rId12"/>
    <p:sldId id="269" r:id="rId13"/>
    <p:sldId id="270" r:id="rId14"/>
    <p:sldId id="263" r:id="rId15"/>
    <p:sldId id="271" r:id="rId16"/>
    <p:sldId id="275" r:id="rId17"/>
    <p:sldId id="272" r:id="rId18"/>
    <p:sldId id="276" r:id="rId19"/>
    <p:sldId id="273" r:id="rId20"/>
    <p:sldId id="277" r:id="rId21"/>
    <p:sldId id="264" r:id="rId22"/>
    <p:sldId id="265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9765"/>
    <a:srgbClr val="DC6AA1"/>
    <a:srgbClr val="5D4552"/>
    <a:srgbClr val="61B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83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6" d="100"/>
          <a:sy n="46" d="100"/>
        </p:scale>
        <p:origin x="27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06A4F3-1E3D-F167-601C-B05F21756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AD555-54B4-943E-1E24-C4397510C7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B2E9D-DDA6-4D14-9C4A-380685D30DA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77042-5A04-6B7A-8AD2-A6A5DAED78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FAA8B-0DE1-11BF-B9F2-5AE294602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90BCF-A36F-4146-BE6F-E555D43B2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6148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1728C-BA80-4715-8A74-210C91FCD33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B9F81-D5CE-4E04-B56F-1C5FC9C7A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6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Rmz_ZRgkM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F81-D5CE-4E04-B56F-1C5FC9C7AD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hlinkClick r:id="rId3"/>
              </a:rPr>
              <a:t>Vui Đến Trường - Nhóm Hoa Tay | Nhạc Thiếu Nhi Sôi Động Remix</a:t>
            </a:r>
            <a:r>
              <a:rPr lang="en-US"/>
              <a:t>: https://www.youtube.com/watch?v=MURmz_ZRgkM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F81-D5CE-4E04-B56F-1C5FC9C7AD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0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52795-EC67-ED6B-AF85-71A47310C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58C00-1742-C11B-5430-365C9140C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48B75-5791-D503-5FB5-8C368A05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9B09C-035F-33F4-DF75-83971A5C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CEFB1-F142-22A8-CD39-7CC90CFB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1DF30D7-EF6B-F249-C141-6B5496CA8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207A252-A101-B9F7-4047-1F02E79B3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809" t="-152" r="4582" b="21388"/>
          <a:stretch>
            <a:fillRect/>
          </a:stretch>
        </p:blipFill>
        <p:spPr>
          <a:xfrm>
            <a:off x="-1" y="402336"/>
            <a:ext cx="12192000" cy="64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3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FB5EC-D3F7-6AC4-C08F-448117500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6094A-26F0-622F-C6C7-BDC8D54FC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159C6-F751-0EF9-0BC4-B5BD55FF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1F1E-0C69-943B-FE0C-1F5124E7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D9807-CE6A-DC78-1675-958FC966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22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1DA213-577D-AC7A-6BBD-CA866EEAF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D1CC2-5F13-8A6A-0F80-35F3C247F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80FFD-10D5-A406-3FA7-7EC4E9CBD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05C4E-E6F6-4927-209E-C40882C1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D6989-48D5-6CED-1B88-3E93223D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29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592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88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1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51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0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51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51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0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B9DE-E852-A267-7701-A608DB8A5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D29DE-5E79-DEFE-870B-53C270F48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9713F-2A3D-2B87-58F4-F83233C4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16FC0-5947-3C1E-8B6F-DB39D02A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6BC7D-9B4F-75BB-DEC5-582EA7CF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229B97-7EC1-DF4C-9C34-D96B27093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80A5B41-B0D4-0D6F-F8B1-8C1AAD9686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" r="31983" b="2508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5712C59-E2C7-4ADF-522D-0A3B6A672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6696" y="1009432"/>
            <a:ext cx="3160776" cy="57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18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76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6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BB5C229-8402-9391-C454-392317AC2F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2F128-8622-6468-2BC6-F18AAAD85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143CF6-A8BB-FE00-F942-A1A653C7C4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" r="31983" b="2508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CC0516-1FAC-973A-3D29-8B2C0EB79340}"/>
              </a:ext>
            </a:extLst>
          </p:cNvPr>
          <p:cNvSpPr/>
          <p:nvPr userDrawn="1"/>
        </p:nvSpPr>
        <p:spPr>
          <a:xfrm>
            <a:off x="454151" y="416052"/>
            <a:ext cx="11283696" cy="6025896"/>
          </a:xfrm>
          <a:custGeom>
            <a:avLst/>
            <a:gdLst>
              <a:gd name="connsiteX0" fmla="*/ 0 w 11283696"/>
              <a:gd name="connsiteY0" fmla="*/ 0 h 6025896"/>
              <a:gd name="connsiteX1" fmla="*/ 0 w 11283696"/>
              <a:gd name="connsiteY1" fmla="*/ 0 h 6025896"/>
              <a:gd name="connsiteX2" fmla="*/ 11283696 w 11283696"/>
              <a:gd name="connsiteY2" fmla="*/ 0 h 6025896"/>
              <a:gd name="connsiteX3" fmla="*/ 11283696 w 11283696"/>
              <a:gd name="connsiteY3" fmla="*/ 0 h 6025896"/>
              <a:gd name="connsiteX4" fmla="*/ 11283696 w 11283696"/>
              <a:gd name="connsiteY4" fmla="*/ 6025896 h 6025896"/>
              <a:gd name="connsiteX5" fmla="*/ 11283696 w 11283696"/>
              <a:gd name="connsiteY5" fmla="*/ 6025896 h 6025896"/>
              <a:gd name="connsiteX6" fmla="*/ 0 w 11283696"/>
              <a:gd name="connsiteY6" fmla="*/ 6025896 h 6025896"/>
              <a:gd name="connsiteX7" fmla="*/ 0 w 11283696"/>
              <a:gd name="connsiteY7" fmla="*/ 6025896 h 6025896"/>
              <a:gd name="connsiteX8" fmla="*/ 0 w 11283696"/>
              <a:gd name="connsiteY8" fmla="*/ 0 h 602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3696" h="6025896" fill="none" extrusionOk="0">
                <a:moveTo>
                  <a:pt x="0" y="0"/>
                </a:moveTo>
                <a:lnTo>
                  <a:pt x="0" y="0"/>
                </a:lnTo>
                <a:cubicBezTo>
                  <a:pt x="4953532" y="5753"/>
                  <a:pt x="9219022" y="-51483"/>
                  <a:pt x="11283696" y="0"/>
                </a:cubicBezTo>
                <a:lnTo>
                  <a:pt x="11283696" y="0"/>
                </a:lnTo>
                <a:cubicBezTo>
                  <a:pt x="11122989" y="2950150"/>
                  <a:pt x="11323363" y="4839404"/>
                  <a:pt x="11283696" y="6025896"/>
                </a:cubicBezTo>
                <a:lnTo>
                  <a:pt x="11283696" y="6025896"/>
                </a:lnTo>
                <a:cubicBezTo>
                  <a:pt x="7329754" y="6006938"/>
                  <a:pt x="5171683" y="5965255"/>
                  <a:pt x="0" y="6025896"/>
                </a:cubicBezTo>
                <a:lnTo>
                  <a:pt x="0" y="6025896"/>
                </a:lnTo>
                <a:cubicBezTo>
                  <a:pt x="32216" y="4823189"/>
                  <a:pt x="57206" y="1407917"/>
                  <a:pt x="0" y="0"/>
                </a:cubicBezTo>
                <a:close/>
              </a:path>
              <a:path w="11283696" h="6025896" stroke="0" extrusionOk="0">
                <a:moveTo>
                  <a:pt x="0" y="0"/>
                </a:moveTo>
                <a:lnTo>
                  <a:pt x="0" y="0"/>
                </a:lnTo>
                <a:cubicBezTo>
                  <a:pt x="2420883" y="-133594"/>
                  <a:pt x="6851339" y="63808"/>
                  <a:pt x="11283696" y="0"/>
                </a:cubicBezTo>
                <a:lnTo>
                  <a:pt x="11283696" y="0"/>
                </a:lnTo>
                <a:cubicBezTo>
                  <a:pt x="11160696" y="2589273"/>
                  <a:pt x="11380556" y="5363239"/>
                  <a:pt x="11283696" y="6025896"/>
                </a:cubicBezTo>
                <a:lnTo>
                  <a:pt x="11283696" y="6025896"/>
                </a:lnTo>
                <a:cubicBezTo>
                  <a:pt x="8642125" y="5967002"/>
                  <a:pt x="5294162" y="6040129"/>
                  <a:pt x="0" y="6025896"/>
                </a:cubicBezTo>
                <a:lnTo>
                  <a:pt x="0" y="6025896"/>
                </a:lnTo>
                <a:cubicBezTo>
                  <a:pt x="-3173" y="4851441"/>
                  <a:pt x="-94267" y="28580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61BB7A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E58D-8066-FD45-825C-A81633C8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CC966-8402-C379-FA63-7E5D2AEBB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13ADC-D634-E68E-4C56-8A2FF5FF7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F2024-4A53-6396-14DD-171B952D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D2775-4E56-CA94-C9D2-448F2264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EFFF3-9C32-FF90-54E5-7378FBEE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88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9609-C514-DC0B-A03F-39B9508C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6B433-2A72-519C-3DB6-5A6F2E9EE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0A61D-606D-9607-1387-5C58673BC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73A49-D9D6-2F84-3062-8335791B7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E1883D-0E60-35E9-A99C-21D08B9D74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D00FF6-7B4D-F8C5-17FC-EEDAA4E9A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DDE5E-3213-B110-475E-C4CE2DBF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83E4B9-99C0-C0D8-4154-591F1B36B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188C-4059-DB5C-0434-5EF10084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AD7A9B-30E5-BED8-7E8D-834F5FA0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A3EC6B-AC06-03F0-6E3F-4F22EB50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0BA8F-E3C3-EB7F-0BEE-3F77B5A7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8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CDE4D-B1E0-FF4F-1141-3793F82A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3B5CC-8BFB-6A4A-688B-F880ED9B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FC57C-E987-7FB6-3B76-96077BFD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71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CEE5-0139-DC1D-7D77-31203DA0F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55D3D-568E-7B45-7818-973DD07F0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FBBEE-9175-C151-EFE5-C59C89577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4FCF5-4C24-41DD-2A6B-250BEDBAD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4FDE4-EDF8-C736-46D9-4376281A0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EEF2-0367-2CB5-AC80-1B60E7B0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1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8A4C-AE14-FC19-A856-FD50E731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FE168-AFAF-E274-0932-16345AB7F0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F1F74-2B7D-7682-7F4D-7CAE8503B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F61FD-DA63-2BA0-6289-6B7948FF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81C75-9C16-5365-CAD8-D0D9E4829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6B94F-8D28-192A-77A0-71A1F4B2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87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4FA338-8593-5107-2128-49F2F00C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FBB5E-3154-D883-89E9-41B732A4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20BEF-1890-37AA-77D9-1B4D4DEB5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720C8A-3FDA-4907-B3E3-AC101C82E8C3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B1E93-5C96-B5DF-7495-169D30790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F0508-C17B-1B61-B8A9-EADD59957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923597-90FB-4A0C-8AD9-3679DDA3F8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CA0F75B-8EE2-A277-5BEB-B7FAF64AC533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15773-67EC-8A78-38C3-E1868F802DD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837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9F96A3-B8CA-497E-1FF5-B653F1DD3E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3CCBD0-FB03-91AC-0187-0DD4BFD459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56473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FD11AD-B923-8B93-2130-BE9867BD28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96DB9C-AA32-D96A-8FB5-5D7A1AB1B2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56473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6203C9-4E69-BCD4-CD85-748E88974E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DAFF90-DC0F-35EC-9BBB-BFB98B7CA00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5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837" y="-216401"/>
            <a:ext cx="2740716" cy="281236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56473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56473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68641B-131F-34C9-D4B4-7D742406A17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4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0B57F8BD-A627-F55A-7ACA-F81934AB4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239" y="30495"/>
            <a:ext cx="1011816" cy="1282672"/>
          </a:xfrm>
          <a:prstGeom prst="rect">
            <a:avLst/>
          </a:prstGeom>
        </p:spPr>
      </p:pic>
      <p:pic>
        <p:nvPicPr>
          <p:cNvPr id="9" name="Picture 8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36EDEE0F-6E63-CA4F-7FF0-025BEBCFB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33" y="5333580"/>
            <a:ext cx="1478486" cy="1524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9617BF-8928-4965-BA2A-24FD4E3D8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956" y="954131"/>
            <a:ext cx="5475732" cy="1282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02ADC9-3980-453D-B766-67DC09A3D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660" y="1916903"/>
            <a:ext cx="10138527" cy="3542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1CB8A3-32EA-425D-BB90-685E48BB9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035" y="5458986"/>
            <a:ext cx="2268129" cy="8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30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098A-FB7E-A93D-C758-1D647296E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DCD79-1FED-4E4B-A338-F9B7A07F7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5" y="999013"/>
            <a:ext cx="6309907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3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D7882-A88A-43D8-904E-CB3CA157B4B3}"/>
              </a:ext>
            </a:extLst>
          </p:cNvPr>
          <p:cNvSpPr/>
          <p:nvPr/>
        </p:nvSpPr>
        <p:spPr>
          <a:xfrm>
            <a:off x="1779270" y="1179195"/>
            <a:ext cx="5695950" cy="851589"/>
          </a:xfrm>
          <a:custGeom>
            <a:avLst/>
            <a:gdLst>
              <a:gd name="connsiteX0" fmla="*/ 0 w 5695950"/>
              <a:gd name="connsiteY0" fmla="*/ 0 h 851589"/>
              <a:gd name="connsiteX1" fmla="*/ 0 w 5695950"/>
              <a:gd name="connsiteY1" fmla="*/ 0 h 851589"/>
              <a:gd name="connsiteX2" fmla="*/ 5695950 w 5695950"/>
              <a:gd name="connsiteY2" fmla="*/ 0 h 851589"/>
              <a:gd name="connsiteX3" fmla="*/ 5695950 w 5695950"/>
              <a:gd name="connsiteY3" fmla="*/ 0 h 851589"/>
              <a:gd name="connsiteX4" fmla="*/ 5695950 w 5695950"/>
              <a:gd name="connsiteY4" fmla="*/ 851589 h 851589"/>
              <a:gd name="connsiteX5" fmla="*/ 5695950 w 5695950"/>
              <a:gd name="connsiteY5" fmla="*/ 851589 h 851589"/>
              <a:gd name="connsiteX6" fmla="*/ 0 w 5695950"/>
              <a:gd name="connsiteY6" fmla="*/ 851589 h 851589"/>
              <a:gd name="connsiteX7" fmla="*/ 0 w 5695950"/>
              <a:gd name="connsiteY7" fmla="*/ 851589 h 851589"/>
              <a:gd name="connsiteX8" fmla="*/ 0 w 5695950"/>
              <a:gd name="connsiteY8" fmla="*/ 0 h 85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5950" h="851589" fill="none" extrusionOk="0">
                <a:moveTo>
                  <a:pt x="0" y="0"/>
                </a:moveTo>
                <a:lnTo>
                  <a:pt x="0" y="0"/>
                </a:lnTo>
                <a:cubicBezTo>
                  <a:pt x="644768" y="5753"/>
                  <a:pt x="3376262" y="-51483"/>
                  <a:pt x="5695950" y="0"/>
                </a:cubicBezTo>
                <a:lnTo>
                  <a:pt x="5695950" y="0"/>
                </a:lnTo>
                <a:cubicBezTo>
                  <a:pt x="5749183" y="108651"/>
                  <a:pt x="5627819" y="593084"/>
                  <a:pt x="5695950" y="851589"/>
                </a:cubicBezTo>
                <a:lnTo>
                  <a:pt x="5695950" y="851589"/>
                </a:lnTo>
                <a:cubicBezTo>
                  <a:pt x="4542897" y="832631"/>
                  <a:pt x="797401" y="790948"/>
                  <a:pt x="0" y="851589"/>
                </a:cubicBezTo>
                <a:lnTo>
                  <a:pt x="0" y="851589"/>
                </a:lnTo>
                <a:cubicBezTo>
                  <a:pt x="-1644" y="696062"/>
                  <a:pt x="17208" y="370460"/>
                  <a:pt x="0" y="0"/>
                </a:cubicBezTo>
                <a:close/>
              </a:path>
              <a:path w="5695950" h="851589" stroke="0" extrusionOk="0">
                <a:moveTo>
                  <a:pt x="0" y="0"/>
                </a:moveTo>
                <a:lnTo>
                  <a:pt x="0" y="0"/>
                </a:lnTo>
                <a:cubicBezTo>
                  <a:pt x="2350306" y="-133594"/>
                  <a:pt x="4098806" y="63808"/>
                  <a:pt x="5695950" y="0"/>
                </a:cubicBezTo>
                <a:lnTo>
                  <a:pt x="5695950" y="0"/>
                </a:lnTo>
                <a:cubicBezTo>
                  <a:pt x="5697299" y="390668"/>
                  <a:pt x="5716094" y="518832"/>
                  <a:pt x="5695950" y="851589"/>
                </a:cubicBezTo>
                <a:lnTo>
                  <a:pt x="5695950" y="851589"/>
                </a:lnTo>
                <a:cubicBezTo>
                  <a:pt x="3552709" y="792695"/>
                  <a:pt x="2365368" y="865822"/>
                  <a:pt x="0" y="851589"/>
                </a:cubicBezTo>
                <a:lnTo>
                  <a:pt x="0" y="851589"/>
                </a:lnTo>
                <a:cubicBezTo>
                  <a:pt x="-60312" y="585427"/>
                  <a:pt x="-18632" y="184440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ĐỐ BẠN! ĐỐ BẠN!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DC0A2-ABF1-43A2-ABAB-6BDA6B7A8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94" y="2340746"/>
            <a:ext cx="7998129" cy="345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9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E951-9CF8-8A8E-0A5F-40CCC46B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A1860-ACA9-4BDC-A326-F7DC551A6269}"/>
              </a:ext>
            </a:extLst>
          </p:cNvPr>
          <p:cNvSpPr/>
          <p:nvPr/>
        </p:nvSpPr>
        <p:spPr>
          <a:xfrm>
            <a:off x="7334250" y="3568065"/>
            <a:ext cx="3105150" cy="1013460"/>
          </a:xfrm>
          <a:custGeom>
            <a:avLst/>
            <a:gdLst>
              <a:gd name="connsiteX0" fmla="*/ 0 w 3105150"/>
              <a:gd name="connsiteY0" fmla="*/ 0 h 1013460"/>
              <a:gd name="connsiteX1" fmla="*/ 0 w 3105150"/>
              <a:gd name="connsiteY1" fmla="*/ 0 h 1013460"/>
              <a:gd name="connsiteX2" fmla="*/ 3105150 w 3105150"/>
              <a:gd name="connsiteY2" fmla="*/ 0 h 1013460"/>
              <a:gd name="connsiteX3" fmla="*/ 3105150 w 3105150"/>
              <a:gd name="connsiteY3" fmla="*/ 0 h 1013460"/>
              <a:gd name="connsiteX4" fmla="*/ 3105150 w 3105150"/>
              <a:gd name="connsiteY4" fmla="*/ 1013460 h 1013460"/>
              <a:gd name="connsiteX5" fmla="*/ 3105150 w 3105150"/>
              <a:gd name="connsiteY5" fmla="*/ 1013460 h 1013460"/>
              <a:gd name="connsiteX6" fmla="*/ 0 w 3105150"/>
              <a:gd name="connsiteY6" fmla="*/ 1013460 h 1013460"/>
              <a:gd name="connsiteX7" fmla="*/ 0 w 3105150"/>
              <a:gd name="connsiteY7" fmla="*/ 1013460 h 1013460"/>
              <a:gd name="connsiteX8" fmla="*/ 0 w 3105150"/>
              <a:gd name="connsiteY8" fmla="*/ 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5150" h="1013460" fill="none" extrusionOk="0">
                <a:moveTo>
                  <a:pt x="0" y="0"/>
                </a:moveTo>
                <a:lnTo>
                  <a:pt x="0" y="0"/>
                </a:lnTo>
                <a:cubicBezTo>
                  <a:pt x="1094291" y="5753"/>
                  <a:pt x="2789057" y="-51483"/>
                  <a:pt x="3105150" y="0"/>
                </a:cubicBezTo>
                <a:lnTo>
                  <a:pt x="3105150" y="0"/>
                </a:lnTo>
                <a:cubicBezTo>
                  <a:pt x="3190835" y="243088"/>
                  <a:pt x="3174806" y="907799"/>
                  <a:pt x="3105150" y="1013460"/>
                </a:cubicBezTo>
                <a:lnTo>
                  <a:pt x="3105150" y="1013460"/>
                </a:lnTo>
                <a:cubicBezTo>
                  <a:pt x="1624958" y="994502"/>
                  <a:pt x="524587" y="952819"/>
                  <a:pt x="0" y="1013460"/>
                </a:cubicBezTo>
                <a:lnTo>
                  <a:pt x="0" y="1013460"/>
                </a:lnTo>
                <a:cubicBezTo>
                  <a:pt x="71819" y="729058"/>
                  <a:pt x="-13038" y="129556"/>
                  <a:pt x="0" y="0"/>
                </a:cubicBezTo>
                <a:close/>
              </a:path>
              <a:path w="3105150" h="1013460" stroke="0" extrusionOk="0">
                <a:moveTo>
                  <a:pt x="0" y="0"/>
                </a:moveTo>
                <a:lnTo>
                  <a:pt x="0" y="0"/>
                </a:lnTo>
                <a:cubicBezTo>
                  <a:pt x="1085230" y="-133594"/>
                  <a:pt x="2169729" y="63808"/>
                  <a:pt x="3105150" y="0"/>
                </a:cubicBezTo>
                <a:lnTo>
                  <a:pt x="3105150" y="0"/>
                </a:lnTo>
                <a:cubicBezTo>
                  <a:pt x="3071740" y="159181"/>
                  <a:pt x="3131670" y="645109"/>
                  <a:pt x="3105150" y="1013460"/>
                </a:cubicBezTo>
                <a:lnTo>
                  <a:pt x="3105150" y="1013460"/>
                </a:lnTo>
                <a:cubicBezTo>
                  <a:pt x="1557137" y="954566"/>
                  <a:pt x="1261159" y="1027693"/>
                  <a:pt x="0" y="1013460"/>
                </a:cubicBezTo>
                <a:lnTo>
                  <a:pt x="0" y="1013460"/>
                </a:lnTo>
                <a:cubicBezTo>
                  <a:pt x="91134" y="896994"/>
                  <a:pt x="81730" y="455083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Con </a:t>
            </a:r>
            <a:r>
              <a:rPr lang="en-US" sz="4400" b="1" dirty="0" err="1">
                <a:latin typeface="UTM Avo" panose="02040603050506020204" pitchFamily="18" charset="0"/>
              </a:rPr>
              <a:t>trâu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6B25-0D73-425C-8352-577808B45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42" y="584412"/>
            <a:ext cx="9772735" cy="957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D0AFF0-7378-4AE2-928E-E4EF1116C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91" y="1804035"/>
            <a:ext cx="5820327" cy="42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E951-9CF8-8A8E-0A5F-40CCC46B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FC4A82-0755-4BC5-AF07-56E209BE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" y="1431023"/>
            <a:ext cx="8115300" cy="4572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A1860-ACA9-4BDC-A326-F7DC551A6269}"/>
              </a:ext>
            </a:extLst>
          </p:cNvPr>
          <p:cNvSpPr/>
          <p:nvPr/>
        </p:nvSpPr>
        <p:spPr>
          <a:xfrm>
            <a:off x="8919210" y="3291228"/>
            <a:ext cx="2560320" cy="851589"/>
          </a:xfrm>
          <a:custGeom>
            <a:avLst/>
            <a:gdLst>
              <a:gd name="connsiteX0" fmla="*/ 0 w 2560320"/>
              <a:gd name="connsiteY0" fmla="*/ 0 h 851589"/>
              <a:gd name="connsiteX1" fmla="*/ 0 w 2560320"/>
              <a:gd name="connsiteY1" fmla="*/ 0 h 851589"/>
              <a:gd name="connsiteX2" fmla="*/ 2560320 w 2560320"/>
              <a:gd name="connsiteY2" fmla="*/ 0 h 851589"/>
              <a:gd name="connsiteX3" fmla="*/ 2560320 w 2560320"/>
              <a:gd name="connsiteY3" fmla="*/ 0 h 851589"/>
              <a:gd name="connsiteX4" fmla="*/ 2560320 w 2560320"/>
              <a:gd name="connsiteY4" fmla="*/ 851589 h 851589"/>
              <a:gd name="connsiteX5" fmla="*/ 2560320 w 2560320"/>
              <a:gd name="connsiteY5" fmla="*/ 851589 h 851589"/>
              <a:gd name="connsiteX6" fmla="*/ 0 w 2560320"/>
              <a:gd name="connsiteY6" fmla="*/ 851589 h 851589"/>
              <a:gd name="connsiteX7" fmla="*/ 0 w 2560320"/>
              <a:gd name="connsiteY7" fmla="*/ 851589 h 851589"/>
              <a:gd name="connsiteX8" fmla="*/ 0 w 2560320"/>
              <a:gd name="connsiteY8" fmla="*/ 0 h 85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320" h="851589" fill="none" extrusionOk="0">
                <a:moveTo>
                  <a:pt x="0" y="0"/>
                </a:moveTo>
                <a:lnTo>
                  <a:pt x="0" y="0"/>
                </a:lnTo>
                <a:cubicBezTo>
                  <a:pt x="847757" y="5753"/>
                  <a:pt x="2200956" y="-51483"/>
                  <a:pt x="2560320" y="0"/>
                </a:cubicBezTo>
                <a:lnTo>
                  <a:pt x="2560320" y="0"/>
                </a:lnTo>
                <a:cubicBezTo>
                  <a:pt x="2613553" y="108651"/>
                  <a:pt x="2492189" y="593084"/>
                  <a:pt x="2560320" y="851589"/>
                </a:cubicBezTo>
                <a:lnTo>
                  <a:pt x="2560320" y="851589"/>
                </a:lnTo>
                <a:cubicBezTo>
                  <a:pt x="2296144" y="832631"/>
                  <a:pt x="908197" y="790948"/>
                  <a:pt x="0" y="851589"/>
                </a:cubicBezTo>
                <a:lnTo>
                  <a:pt x="0" y="851589"/>
                </a:lnTo>
                <a:cubicBezTo>
                  <a:pt x="-1644" y="696062"/>
                  <a:pt x="17208" y="370460"/>
                  <a:pt x="0" y="0"/>
                </a:cubicBezTo>
                <a:close/>
              </a:path>
              <a:path w="2560320" h="851589" stroke="0" extrusionOk="0">
                <a:moveTo>
                  <a:pt x="0" y="0"/>
                </a:moveTo>
                <a:lnTo>
                  <a:pt x="0" y="0"/>
                </a:lnTo>
                <a:cubicBezTo>
                  <a:pt x="802074" y="-133594"/>
                  <a:pt x="2136013" y="63808"/>
                  <a:pt x="2560320" y="0"/>
                </a:cubicBezTo>
                <a:lnTo>
                  <a:pt x="2560320" y="0"/>
                </a:lnTo>
                <a:cubicBezTo>
                  <a:pt x="2561669" y="390668"/>
                  <a:pt x="2580464" y="518832"/>
                  <a:pt x="2560320" y="851589"/>
                </a:cubicBezTo>
                <a:lnTo>
                  <a:pt x="2560320" y="851589"/>
                </a:lnTo>
                <a:cubicBezTo>
                  <a:pt x="2073037" y="792695"/>
                  <a:pt x="743703" y="865822"/>
                  <a:pt x="0" y="851589"/>
                </a:cubicBezTo>
                <a:lnTo>
                  <a:pt x="0" y="851589"/>
                </a:lnTo>
                <a:cubicBezTo>
                  <a:pt x="-60312" y="585427"/>
                  <a:pt x="-18632" y="184440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Cây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tre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8AB4B-5C21-4A12-9249-CE0170BD0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222" y="473868"/>
            <a:ext cx="977273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3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E951-9CF8-8A8E-0A5F-40CCC46B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A1860-ACA9-4BDC-A326-F7DC551A6269}"/>
              </a:ext>
            </a:extLst>
          </p:cNvPr>
          <p:cNvSpPr/>
          <p:nvPr/>
        </p:nvSpPr>
        <p:spPr>
          <a:xfrm>
            <a:off x="7812447" y="3075514"/>
            <a:ext cx="3249930" cy="1449705"/>
          </a:xfrm>
          <a:custGeom>
            <a:avLst/>
            <a:gdLst>
              <a:gd name="connsiteX0" fmla="*/ 0 w 3249930"/>
              <a:gd name="connsiteY0" fmla="*/ 0 h 1449705"/>
              <a:gd name="connsiteX1" fmla="*/ 0 w 3249930"/>
              <a:gd name="connsiteY1" fmla="*/ 0 h 1449705"/>
              <a:gd name="connsiteX2" fmla="*/ 3249930 w 3249930"/>
              <a:gd name="connsiteY2" fmla="*/ 0 h 1449705"/>
              <a:gd name="connsiteX3" fmla="*/ 3249930 w 3249930"/>
              <a:gd name="connsiteY3" fmla="*/ 0 h 1449705"/>
              <a:gd name="connsiteX4" fmla="*/ 3249930 w 3249930"/>
              <a:gd name="connsiteY4" fmla="*/ 1449705 h 1449705"/>
              <a:gd name="connsiteX5" fmla="*/ 3249930 w 3249930"/>
              <a:gd name="connsiteY5" fmla="*/ 1449705 h 1449705"/>
              <a:gd name="connsiteX6" fmla="*/ 0 w 3249930"/>
              <a:gd name="connsiteY6" fmla="*/ 1449705 h 1449705"/>
              <a:gd name="connsiteX7" fmla="*/ 0 w 3249930"/>
              <a:gd name="connsiteY7" fmla="*/ 1449705 h 1449705"/>
              <a:gd name="connsiteX8" fmla="*/ 0 w 3249930"/>
              <a:gd name="connsiteY8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9930" h="1449705" fill="none" extrusionOk="0">
                <a:moveTo>
                  <a:pt x="0" y="0"/>
                </a:moveTo>
                <a:lnTo>
                  <a:pt x="0" y="0"/>
                </a:lnTo>
                <a:cubicBezTo>
                  <a:pt x="1611695" y="5753"/>
                  <a:pt x="2116256" y="-51483"/>
                  <a:pt x="3249930" y="0"/>
                </a:cubicBezTo>
                <a:lnTo>
                  <a:pt x="3249930" y="0"/>
                </a:lnTo>
                <a:cubicBezTo>
                  <a:pt x="3185596" y="412125"/>
                  <a:pt x="3163395" y="1035295"/>
                  <a:pt x="3249930" y="1449705"/>
                </a:cubicBezTo>
                <a:lnTo>
                  <a:pt x="3249930" y="1449705"/>
                </a:lnTo>
                <a:cubicBezTo>
                  <a:pt x="1823789" y="1430747"/>
                  <a:pt x="1189666" y="1389064"/>
                  <a:pt x="0" y="1449705"/>
                </a:cubicBezTo>
                <a:lnTo>
                  <a:pt x="0" y="1449705"/>
                </a:lnTo>
                <a:cubicBezTo>
                  <a:pt x="-19" y="1298429"/>
                  <a:pt x="-46471" y="319421"/>
                  <a:pt x="0" y="0"/>
                </a:cubicBezTo>
                <a:close/>
              </a:path>
              <a:path w="3249930" h="1449705" stroke="0" extrusionOk="0">
                <a:moveTo>
                  <a:pt x="0" y="0"/>
                </a:moveTo>
                <a:lnTo>
                  <a:pt x="0" y="0"/>
                </a:lnTo>
                <a:cubicBezTo>
                  <a:pt x="793399" y="-133594"/>
                  <a:pt x="2024306" y="63808"/>
                  <a:pt x="3249930" y="0"/>
                </a:cubicBezTo>
                <a:lnTo>
                  <a:pt x="3249930" y="0"/>
                </a:lnTo>
                <a:cubicBezTo>
                  <a:pt x="3289729" y="503823"/>
                  <a:pt x="3352745" y="849758"/>
                  <a:pt x="3249930" y="1449705"/>
                </a:cubicBezTo>
                <a:lnTo>
                  <a:pt x="3249930" y="1449705"/>
                </a:lnTo>
                <a:cubicBezTo>
                  <a:pt x="1685830" y="1390811"/>
                  <a:pt x="903713" y="1463938"/>
                  <a:pt x="0" y="1449705"/>
                </a:cubicBezTo>
                <a:lnTo>
                  <a:pt x="0" y="1449705"/>
                </a:lnTo>
                <a:cubicBezTo>
                  <a:pt x="56330" y="1295506"/>
                  <a:pt x="112762" y="352430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Con </a:t>
            </a:r>
            <a:r>
              <a:rPr lang="en-US" sz="4400" b="1" dirty="0" err="1">
                <a:latin typeface="UTM Avo" panose="02040603050506020204" pitchFamily="18" charset="0"/>
              </a:rPr>
              <a:t>gà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trống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6B25-0D73-425C-8352-577808B45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42" y="584412"/>
            <a:ext cx="9772735" cy="95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D71D7A-64FC-4AFD-B736-D99335E0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" y="1804987"/>
            <a:ext cx="66675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E951-9CF8-8A8E-0A5F-40CCC46B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A1860-ACA9-4BDC-A326-F7DC551A6269}"/>
              </a:ext>
            </a:extLst>
          </p:cNvPr>
          <p:cNvSpPr/>
          <p:nvPr/>
        </p:nvSpPr>
        <p:spPr>
          <a:xfrm>
            <a:off x="8229600" y="2959758"/>
            <a:ext cx="3204210" cy="1669392"/>
          </a:xfrm>
          <a:custGeom>
            <a:avLst/>
            <a:gdLst>
              <a:gd name="connsiteX0" fmla="*/ 0 w 3204210"/>
              <a:gd name="connsiteY0" fmla="*/ 0 h 1669392"/>
              <a:gd name="connsiteX1" fmla="*/ 0 w 3204210"/>
              <a:gd name="connsiteY1" fmla="*/ 0 h 1669392"/>
              <a:gd name="connsiteX2" fmla="*/ 3204210 w 3204210"/>
              <a:gd name="connsiteY2" fmla="*/ 0 h 1669392"/>
              <a:gd name="connsiteX3" fmla="*/ 3204210 w 3204210"/>
              <a:gd name="connsiteY3" fmla="*/ 0 h 1669392"/>
              <a:gd name="connsiteX4" fmla="*/ 3204210 w 3204210"/>
              <a:gd name="connsiteY4" fmla="*/ 1669392 h 1669392"/>
              <a:gd name="connsiteX5" fmla="*/ 3204210 w 3204210"/>
              <a:gd name="connsiteY5" fmla="*/ 1669392 h 1669392"/>
              <a:gd name="connsiteX6" fmla="*/ 0 w 3204210"/>
              <a:gd name="connsiteY6" fmla="*/ 1669392 h 1669392"/>
              <a:gd name="connsiteX7" fmla="*/ 0 w 3204210"/>
              <a:gd name="connsiteY7" fmla="*/ 1669392 h 1669392"/>
              <a:gd name="connsiteX8" fmla="*/ 0 w 3204210"/>
              <a:gd name="connsiteY8" fmla="*/ 0 h 166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4210" h="1669392" fill="none" extrusionOk="0">
                <a:moveTo>
                  <a:pt x="0" y="0"/>
                </a:moveTo>
                <a:lnTo>
                  <a:pt x="0" y="0"/>
                </a:lnTo>
                <a:cubicBezTo>
                  <a:pt x="1238313" y="5753"/>
                  <a:pt x="2035470" y="-51483"/>
                  <a:pt x="3204210" y="0"/>
                </a:cubicBezTo>
                <a:lnTo>
                  <a:pt x="3204210" y="0"/>
                </a:lnTo>
                <a:cubicBezTo>
                  <a:pt x="3330068" y="699407"/>
                  <a:pt x="3214802" y="1372162"/>
                  <a:pt x="3204210" y="1669392"/>
                </a:cubicBezTo>
                <a:lnTo>
                  <a:pt x="3204210" y="1669392"/>
                </a:lnTo>
                <a:cubicBezTo>
                  <a:pt x="2264241" y="1650434"/>
                  <a:pt x="997687" y="1608751"/>
                  <a:pt x="0" y="1669392"/>
                </a:cubicBezTo>
                <a:lnTo>
                  <a:pt x="0" y="1669392"/>
                </a:lnTo>
                <a:cubicBezTo>
                  <a:pt x="58154" y="1180795"/>
                  <a:pt x="-49440" y="736868"/>
                  <a:pt x="0" y="0"/>
                </a:cubicBezTo>
                <a:close/>
              </a:path>
              <a:path w="3204210" h="1669392" stroke="0" extrusionOk="0">
                <a:moveTo>
                  <a:pt x="0" y="0"/>
                </a:moveTo>
                <a:lnTo>
                  <a:pt x="0" y="0"/>
                </a:lnTo>
                <a:cubicBezTo>
                  <a:pt x="360578" y="-133594"/>
                  <a:pt x="2604914" y="63808"/>
                  <a:pt x="3204210" y="0"/>
                </a:cubicBezTo>
                <a:lnTo>
                  <a:pt x="3204210" y="0"/>
                </a:lnTo>
                <a:cubicBezTo>
                  <a:pt x="3311832" y="507491"/>
                  <a:pt x="3099230" y="1047680"/>
                  <a:pt x="3204210" y="1669392"/>
                </a:cubicBezTo>
                <a:lnTo>
                  <a:pt x="3204210" y="1669392"/>
                </a:lnTo>
                <a:cubicBezTo>
                  <a:pt x="1629468" y="1610498"/>
                  <a:pt x="1260350" y="1683625"/>
                  <a:pt x="0" y="1669392"/>
                </a:cubicBezTo>
                <a:lnTo>
                  <a:pt x="0" y="1669392"/>
                </a:lnTo>
                <a:cubicBezTo>
                  <a:pt x="-92849" y="1193248"/>
                  <a:pt x="70106" y="306926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Cây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phượng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8AB4B-5C21-4A12-9249-CE0170BD0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22" y="473868"/>
            <a:ext cx="9772735" cy="957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74B7BA-BC9E-49F1-810D-61BA25A37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90" y="1577340"/>
            <a:ext cx="7012305" cy="467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55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E951-9CF8-8A8E-0A5F-40CCC46B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A1860-ACA9-4BDC-A326-F7DC551A6269}"/>
              </a:ext>
            </a:extLst>
          </p:cNvPr>
          <p:cNvSpPr/>
          <p:nvPr/>
        </p:nvSpPr>
        <p:spPr>
          <a:xfrm>
            <a:off x="7812447" y="3075514"/>
            <a:ext cx="3249930" cy="1449705"/>
          </a:xfrm>
          <a:custGeom>
            <a:avLst/>
            <a:gdLst>
              <a:gd name="connsiteX0" fmla="*/ 0 w 3249930"/>
              <a:gd name="connsiteY0" fmla="*/ 0 h 1449705"/>
              <a:gd name="connsiteX1" fmla="*/ 0 w 3249930"/>
              <a:gd name="connsiteY1" fmla="*/ 0 h 1449705"/>
              <a:gd name="connsiteX2" fmla="*/ 3249930 w 3249930"/>
              <a:gd name="connsiteY2" fmla="*/ 0 h 1449705"/>
              <a:gd name="connsiteX3" fmla="*/ 3249930 w 3249930"/>
              <a:gd name="connsiteY3" fmla="*/ 0 h 1449705"/>
              <a:gd name="connsiteX4" fmla="*/ 3249930 w 3249930"/>
              <a:gd name="connsiteY4" fmla="*/ 1449705 h 1449705"/>
              <a:gd name="connsiteX5" fmla="*/ 3249930 w 3249930"/>
              <a:gd name="connsiteY5" fmla="*/ 1449705 h 1449705"/>
              <a:gd name="connsiteX6" fmla="*/ 0 w 3249930"/>
              <a:gd name="connsiteY6" fmla="*/ 1449705 h 1449705"/>
              <a:gd name="connsiteX7" fmla="*/ 0 w 3249930"/>
              <a:gd name="connsiteY7" fmla="*/ 1449705 h 1449705"/>
              <a:gd name="connsiteX8" fmla="*/ 0 w 3249930"/>
              <a:gd name="connsiteY8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9930" h="1449705" fill="none" extrusionOk="0">
                <a:moveTo>
                  <a:pt x="0" y="0"/>
                </a:moveTo>
                <a:lnTo>
                  <a:pt x="0" y="0"/>
                </a:lnTo>
                <a:cubicBezTo>
                  <a:pt x="1611695" y="5753"/>
                  <a:pt x="2116256" y="-51483"/>
                  <a:pt x="3249930" y="0"/>
                </a:cubicBezTo>
                <a:lnTo>
                  <a:pt x="3249930" y="0"/>
                </a:lnTo>
                <a:cubicBezTo>
                  <a:pt x="3185596" y="412125"/>
                  <a:pt x="3163395" y="1035295"/>
                  <a:pt x="3249930" y="1449705"/>
                </a:cubicBezTo>
                <a:lnTo>
                  <a:pt x="3249930" y="1449705"/>
                </a:lnTo>
                <a:cubicBezTo>
                  <a:pt x="1823789" y="1430747"/>
                  <a:pt x="1189666" y="1389064"/>
                  <a:pt x="0" y="1449705"/>
                </a:cubicBezTo>
                <a:lnTo>
                  <a:pt x="0" y="1449705"/>
                </a:lnTo>
                <a:cubicBezTo>
                  <a:pt x="-19" y="1298429"/>
                  <a:pt x="-46471" y="319421"/>
                  <a:pt x="0" y="0"/>
                </a:cubicBezTo>
                <a:close/>
              </a:path>
              <a:path w="3249930" h="1449705" stroke="0" extrusionOk="0">
                <a:moveTo>
                  <a:pt x="0" y="0"/>
                </a:moveTo>
                <a:lnTo>
                  <a:pt x="0" y="0"/>
                </a:lnTo>
                <a:cubicBezTo>
                  <a:pt x="793399" y="-133594"/>
                  <a:pt x="2024306" y="63808"/>
                  <a:pt x="3249930" y="0"/>
                </a:cubicBezTo>
                <a:lnTo>
                  <a:pt x="3249930" y="0"/>
                </a:lnTo>
                <a:cubicBezTo>
                  <a:pt x="3289729" y="503823"/>
                  <a:pt x="3352745" y="849758"/>
                  <a:pt x="3249930" y="1449705"/>
                </a:cubicBezTo>
                <a:lnTo>
                  <a:pt x="3249930" y="1449705"/>
                </a:lnTo>
                <a:cubicBezTo>
                  <a:pt x="1685830" y="1390811"/>
                  <a:pt x="903713" y="1463938"/>
                  <a:pt x="0" y="1449705"/>
                </a:cubicBezTo>
                <a:lnTo>
                  <a:pt x="0" y="1449705"/>
                </a:lnTo>
                <a:cubicBezTo>
                  <a:pt x="56330" y="1295506"/>
                  <a:pt x="112762" y="352430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Con </a:t>
            </a:r>
            <a:r>
              <a:rPr lang="en-US" sz="4400" b="1" dirty="0" err="1">
                <a:latin typeface="UTM Avo" panose="02040603050506020204" pitchFamily="18" charset="0"/>
              </a:rPr>
              <a:t>sâu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6B25-0D73-425C-8352-577808B45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42" y="584412"/>
            <a:ext cx="9772735" cy="957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16FDF7-2D7E-4639-95CB-7BCD8918D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17" y="1770168"/>
            <a:ext cx="675513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39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E951-9CF8-8A8E-0A5F-40CCC46B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A1860-ACA9-4BDC-A326-F7DC551A6269}"/>
              </a:ext>
            </a:extLst>
          </p:cNvPr>
          <p:cNvSpPr/>
          <p:nvPr/>
        </p:nvSpPr>
        <p:spPr>
          <a:xfrm>
            <a:off x="7486650" y="3119778"/>
            <a:ext cx="3970020" cy="1372212"/>
          </a:xfrm>
          <a:custGeom>
            <a:avLst/>
            <a:gdLst>
              <a:gd name="connsiteX0" fmla="*/ 0 w 3970020"/>
              <a:gd name="connsiteY0" fmla="*/ 0 h 1372212"/>
              <a:gd name="connsiteX1" fmla="*/ 0 w 3970020"/>
              <a:gd name="connsiteY1" fmla="*/ 0 h 1372212"/>
              <a:gd name="connsiteX2" fmla="*/ 3970020 w 3970020"/>
              <a:gd name="connsiteY2" fmla="*/ 0 h 1372212"/>
              <a:gd name="connsiteX3" fmla="*/ 3970020 w 3970020"/>
              <a:gd name="connsiteY3" fmla="*/ 0 h 1372212"/>
              <a:gd name="connsiteX4" fmla="*/ 3970020 w 3970020"/>
              <a:gd name="connsiteY4" fmla="*/ 1372212 h 1372212"/>
              <a:gd name="connsiteX5" fmla="*/ 3970020 w 3970020"/>
              <a:gd name="connsiteY5" fmla="*/ 1372212 h 1372212"/>
              <a:gd name="connsiteX6" fmla="*/ 0 w 3970020"/>
              <a:gd name="connsiteY6" fmla="*/ 1372212 h 1372212"/>
              <a:gd name="connsiteX7" fmla="*/ 0 w 3970020"/>
              <a:gd name="connsiteY7" fmla="*/ 1372212 h 1372212"/>
              <a:gd name="connsiteX8" fmla="*/ 0 w 3970020"/>
              <a:gd name="connsiteY8" fmla="*/ 0 h 137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0020" h="1372212" fill="none" extrusionOk="0">
                <a:moveTo>
                  <a:pt x="0" y="0"/>
                </a:moveTo>
                <a:lnTo>
                  <a:pt x="0" y="0"/>
                </a:lnTo>
                <a:cubicBezTo>
                  <a:pt x="467573" y="5753"/>
                  <a:pt x="3442695" y="-51483"/>
                  <a:pt x="3970020" y="0"/>
                </a:cubicBezTo>
                <a:lnTo>
                  <a:pt x="3970020" y="0"/>
                </a:lnTo>
                <a:cubicBezTo>
                  <a:pt x="3848429" y="503576"/>
                  <a:pt x="3940485" y="843014"/>
                  <a:pt x="3970020" y="1372212"/>
                </a:cubicBezTo>
                <a:lnTo>
                  <a:pt x="3970020" y="1372212"/>
                </a:lnTo>
                <a:cubicBezTo>
                  <a:pt x="3445508" y="1353254"/>
                  <a:pt x="1090413" y="1311571"/>
                  <a:pt x="0" y="1372212"/>
                </a:cubicBezTo>
                <a:lnTo>
                  <a:pt x="0" y="1372212"/>
                </a:lnTo>
                <a:cubicBezTo>
                  <a:pt x="47608" y="944452"/>
                  <a:pt x="103174" y="649135"/>
                  <a:pt x="0" y="0"/>
                </a:cubicBezTo>
                <a:close/>
              </a:path>
              <a:path w="3970020" h="1372212" stroke="0" extrusionOk="0">
                <a:moveTo>
                  <a:pt x="0" y="0"/>
                </a:moveTo>
                <a:lnTo>
                  <a:pt x="0" y="0"/>
                </a:lnTo>
                <a:cubicBezTo>
                  <a:pt x="1958176" y="-133594"/>
                  <a:pt x="3000511" y="63808"/>
                  <a:pt x="3970020" y="0"/>
                </a:cubicBezTo>
                <a:lnTo>
                  <a:pt x="3970020" y="0"/>
                </a:lnTo>
                <a:cubicBezTo>
                  <a:pt x="3850145" y="191359"/>
                  <a:pt x="3936920" y="1176367"/>
                  <a:pt x="3970020" y="1372212"/>
                </a:cubicBezTo>
                <a:lnTo>
                  <a:pt x="3970020" y="1372212"/>
                </a:lnTo>
                <a:cubicBezTo>
                  <a:pt x="3380569" y="1313318"/>
                  <a:pt x="1557627" y="1386445"/>
                  <a:pt x="0" y="1372212"/>
                </a:cubicBezTo>
                <a:lnTo>
                  <a:pt x="0" y="1372212"/>
                </a:lnTo>
                <a:cubicBezTo>
                  <a:pt x="-100479" y="781736"/>
                  <a:pt x="72598" y="612388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Cây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hoa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sen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8AB4B-5C21-4A12-9249-CE0170BD0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22" y="473868"/>
            <a:ext cx="9772735" cy="957155"/>
          </a:xfrm>
          <a:prstGeom prst="rect">
            <a:avLst/>
          </a:prstGeom>
        </p:spPr>
      </p:pic>
      <p:pic>
        <p:nvPicPr>
          <p:cNvPr id="1026" name="Picture 2" descr="Quốc hoa của Việt Nam là hoa gì? Những nước chọn Quốc hoa là hoa sen">
            <a:extLst>
              <a:ext uri="{FF2B5EF4-FFF2-40B4-BE49-F238E27FC236}">
                <a16:creationId xmlns:a16="http://schemas.microsoft.com/office/drawing/2014/main" id="{D765657F-DFE3-4F04-967B-5F6216C0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771650"/>
            <a:ext cx="6455685" cy="430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42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E951-9CF8-8A8E-0A5F-40CCC46B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A1860-ACA9-4BDC-A326-F7DC551A6269}"/>
              </a:ext>
            </a:extLst>
          </p:cNvPr>
          <p:cNvSpPr/>
          <p:nvPr/>
        </p:nvSpPr>
        <p:spPr>
          <a:xfrm>
            <a:off x="7812447" y="3075514"/>
            <a:ext cx="3249930" cy="1449705"/>
          </a:xfrm>
          <a:custGeom>
            <a:avLst/>
            <a:gdLst>
              <a:gd name="connsiteX0" fmla="*/ 0 w 3249930"/>
              <a:gd name="connsiteY0" fmla="*/ 0 h 1449705"/>
              <a:gd name="connsiteX1" fmla="*/ 0 w 3249930"/>
              <a:gd name="connsiteY1" fmla="*/ 0 h 1449705"/>
              <a:gd name="connsiteX2" fmla="*/ 3249930 w 3249930"/>
              <a:gd name="connsiteY2" fmla="*/ 0 h 1449705"/>
              <a:gd name="connsiteX3" fmla="*/ 3249930 w 3249930"/>
              <a:gd name="connsiteY3" fmla="*/ 0 h 1449705"/>
              <a:gd name="connsiteX4" fmla="*/ 3249930 w 3249930"/>
              <a:gd name="connsiteY4" fmla="*/ 1449705 h 1449705"/>
              <a:gd name="connsiteX5" fmla="*/ 3249930 w 3249930"/>
              <a:gd name="connsiteY5" fmla="*/ 1449705 h 1449705"/>
              <a:gd name="connsiteX6" fmla="*/ 0 w 3249930"/>
              <a:gd name="connsiteY6" fmla="*/ 1449705 h 1449705"/>
              <a:gd name="connsiteX7" fmla="*/ 0 w 3249930"/>
              <a:gd name="connsiteY7" fmla="*/ 1449705 h 1449705"/>
              <a:gd name="connsiteX8" fmla="*/ 0 w 3249930"/>
              <a:gd name="connsiteY8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9930" h="1449705" fill="none" extrusionOk="0">
                <a:moveTo>
                  <a:pt x="0" y="0"/>
                </a:moveTo>
                <a:lnTo>
                  <a:pt x="0" y="0"/>
                </a:lnTo>
                <a:cubicBezTo>
                  <a:pt x="1611695" y="5753"/>
                  <a:pt x="2116256" y="-51483"/>
                  <a:pt x="3249930" y="0"/>
                </a:cubicBezTo>
                <a:lnTo>
                  <a:pt x="3249930" y="0"/>
                </a:lnTo>
                <a:cubicBezTo>
                  <a:pt x="3185596" y="412125"/>
                  <a:pt x="3163395" y="1035295"/>
                  <a:pt x="3249930" y="1449705"/>
                </a:cubicBezTo>
                <a:lnTo>
                  <a:pt x="3249930" y="1449705"/>
                </a:lnTo>
                <a:cubicBezTo>
                  <a:pt x="1823789" y="1430747"/>
                  <a:pt x="1189666" y="1389064"/>
                  <a:pt x="0" y="1449705"/>
                </a:cubicBezTo>
                <a:lnTo>
                  <a:pt x="0" y="1449705"/>
                </a:lnTo>
                <a:cubicBezTo>
                  <a:pt x="-19" y="1298429"/>
                  <a:pt x="-46471" y="319421"/>
                  <a:pt x="0" y="0"/>
                </a:cubicBezTo>
                <a:close/>
              </a:path>
              <a:path w="3249930" h="1449705" stroke="0" extrusionOk="0">
                <a:moveTo>
                  <a:pt x="0" y="0"/>
                </a:moveTo>
                <a:lnTo>
                  <a:pt x="0" y="0"/>
                </a:lnTo>
                <a:cubicBezTo>
                  <a:pt x="793399" y="-133594"/>
                  <a:pt x="2024306" y="63808"/>
                  <a:pt x="3249930" y="0"/>
                </a:cubicBezTo>
                <a:lnTo>
                  <a:pt x="3249930" y="0"/>
                </a:lnTo>
                <a:cubicBezTo>
                  <a:pt x="3289729" y="503823"/>
                  <a:pt x="3352745" y="849758"/>
                  <a:pt x="3249930" y="1449705"/>
                </a:cubicBezTo>
                <a:lnTo>
                  <a:pt x="3249930" y="1449705"/>
                </a:lnTo>
                <a:cubicBezTo>
                  <a:pt x="1685830" y="1390811"/>
                  <a:pt x="903713" y="1463938"/>
                  <a:pt x="0" y="1449705"/>
                </a:cubicBezTo>
                <a:lnTo>
                  <a:pt x="0" y="1449705"/>
                </a:lnTo>
                <a:cubicBezTo>
                  <a:pt x="56330" y="1295506"/>
                  <a:pt x="112762" y="352430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Con </a:t>
            </a:r>
            <a:r>
              <a:rPr lang="en-US" sz="4400" b="1" dirty="0" err="1">
                <a:latin typeface="UTM Avo" panose="02040603050506020204" pitchFamily="18" charset="0"/>
              </a:rPr>
              <a:t>lợn</a:t>
            </a:r>
            <a:r>
              <a:rPr lang="en-US" sz="4400" b="1" dirty="0">
                <a:latin typeface="UTM Avo" panose="02040603050506020204" pitchFamily="18" charset="0"/>
              </a:rPr>
              <a:t> (con </a:t>
            </a:r>
            <a:r>
              <a:rPr lang="en-US" sz="4400" b="1" dirty="0" err="1">
                <a:latin typeface="UTM Avo" panose="02040603050506020204" pitchFamily="18" charset="0"/>
              </a:rPr>
              <a:t>heo</a:t>
            </a:r>
            <a:r>
              <a:rPr lang="en-US" sz="4400" b="1" dirty="0">
                <a:latin typeface="UTM Avo" panose="020406030505060202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6B25-0D73-425C-8352-577808B45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42" y="584412"/>
            <a:ext cx="9772735" cy="95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E4588-62FA-462E-AB7F-E753B4719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2052528"/>
            <a:ext cx="66675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6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E951-9CF8-8A8E-0A5F-40CCC46B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A1860-ACA9-4BDC-A326-F7DC551A6269}"/>
              </a:ext>
            </a:extLst>
          </p:cNvPr>
          <p:cNvSpPr/>
          <p:nvPr/>
        </p:nvSpPr>
        <p:spPr>
          <a:xfrm>
            <a:off x="7778157" y="3119778"/>
            <a:ext cx="3352800" cy="1372212"/>
          </a:xfrm>
          <a:custGeom>
            <a:avLst/>
            <a:gdLst>
              <a:gd name="connsiteX0" fmla="*/ 0 w 3352800"/>
              <a:gd name="connsiteY0" fmla="*/ 0 h 1372212"/>
              <a:gd name="connsiteX1" fmla="*/ 0 w 3352800"/>
              <a:gd name="connsiteY1" fmla="*/ 0 h 1372212"/>
              <a:gd name="connsiteX2" fmla="*/ 3352800 w 3352800"/>
              <a:gd name="connsiteY2" fmla="*/ 0 h 1372212"/>
              <a:gd name="connsiteX3" fmla="*/ 3352800 w 3352800"/>
              <a:gd name="connsiteY3" fmla="*/ 0 h 1372212"/>
              <a:gd name="connsiteX4" fmla="*/ 3352800 w 3352800"/>
              <a:gd name="connsiteY4" fmla="*/ 1372212 h 1372212"/>
              <a:gd name="connsiteX5" fmla="*/ 3352800 w 3352800"/>
              <a:gd name="connsiteY5" fmla="*/ 1372212 h 1372212"/>
              <a:gd name="connsiteX6" fmla="*/ 0 w 3352800"/>
              <a:gd name="connsiteY6" fmla="*/ 1372212 h 1372212"/>
              <a:gd name="connsiteX7" fmla="*/ 0 w 3352800"/>
              <a:gd name="connsiteY7" fmla="*/ 1372212 h 1372212"/>
              <a:gd name="connsiteX8" fmla="*/ 0 w 3352800"/>
              <a:gd name="connsiteY8" fmla="*/ 0 h 137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800" h="1372212" fill="none" extrusionOk="0">
                <a:moveTo>
                  <a:pt x="0" y="0"/>
                </a:moveTo>
                <a:lnTo>
                  <a:pt x="0" y="0"/>
                </a:lnTo>
                <a:cubicBezTo>
                  <a:pt x="707585" y="5753"/>
                  <a:pt x="2158577" y="-51483"/>
                  <a:pt x="3352800" y="0"/>
                </a:cubicBezTo>
                <a:lnTo>
                  <a:pt x="3352800" y="0"/>
                </a:lnTo>
                <a:cubicBezTo>
                  <a:pt x="3231209" y="503576"/>
                  <a:pt x="3323265" y="843014"/>
                  <a:pt x="3352800" y="1372212"/>
                </a:cubicBezTo>
                <a:lnTo>
                  <a:pt x="3352800" y="1372212"/>
                </a:lnTo>
                <a:cubicBezTo>
                  <a:pt x="2716439" y="1353254"/>
                  <a:pt x="1303488" y="1311571"/>
                  <a:pt x="0" y="1372212"/>
                </a:cubicBezTo>
                <a:lnTo>
                  <a:pt x="0" y="1372212"/>
                </a:lnTo>
                <a:cubicBezTo>
                  <a:pt x="47608" y="944452"/>
                  <a:pt x="103174" y="649135"/>
                  <a:pt x="0" y="0"/>
                </a:cubicBezTo>
                <a:close/>
              </a:path>
              <a:path w="3352800" h="1372212" stroke="0" extrusionOk="0">
                <a:moveTo>
                  <a:pt x="0" y="0"/>
                </a:moveTo>
                <a:lnTo>
                  <a:pt x="0" y="0"/>
                </a:lnTo>
                <a:cubicBezTo>
                  <a:pt x="759500" y="-133594"/>
                  <a:pt x="2850012" y="63808"/>
                  <a:pt x="3352800" y="0"/>
                </a:cubicBezTo>
                <a:lnTo>
                  <a:pt x="3352800" y="0"/>
                </a:lnTo>
                <a:cubicBezTo>
                  <a:pt x="3232925" y="191359"/>
                  <a:pt x="3319700" y="1176367"/>
                  <a:pt x="3352800" y="1372212"/>
                </a:cubicBezTo>
                <a:lnTo>
                  <a:pt x="3352800" y="1372212"/>
                </a:lnTo>
                <a:cubicBezTo>
                  <a:pt x="1688441" y="1313318"/>
                  <a:pt x="1651572" y="1386445"/>
                  <a:pt x="0" y="1372212"/>
                </a:cubicBezTo>
                <a:lnTo>
                  <a:pt x="0" y="1372212"/>
                </a:lnTo>
                <a:cubicBezTo>
                  <a:pt x="-100479" y="781736"/>
                  <a:pt x="72598" y="612388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Cây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lúa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8AB4B-5C21-4A12-9249-CE0170BD0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22" y="473868"/>
            <a:ext cx="9772735" cy="957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CA5F82-E623-4A53-AC97-3FFE350D0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" y="1572713"/>
            <a:ext cx="7015738" cy="467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09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1CAFDB-572B-CE41-AED2-95F03ACD3D97}"/>
              </a:ext>
            </a:extLst>
          </p:cNvPr>
          <p:cNvSpPr txBox="1"/>
          <p:nvPr/>
        </p:nvSpPr>
        <p:spPr>
          <a:xfrm>
            <a:off x="1076326" y="1563142"/>
            <a:ext cx="98726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latin typeface="UTM Avo" panose="02040603050506020204" pitchFamily="18" charset="0"/>
              </a:rPr>
              <a:t>* Về nhận thức khoa học:</a:t>
            </a:r>
          </a:p>
          <a:p>
            <a:pPr algn="just"/>
            <a:r>
              <a:rPr lang="vi-VN" sz="2800">
                <a:latin typeface="UTM Avo" panose="02040603050506020204" pitchFamily="18" charset="0"/>
              </a:rPr>
              <a:t>- Kết nối được các kiến thức đã học về thực vật, động vật trong bài học và ngoài thiên nhiên. </a:t>
            </a:r>
          </a:p>
          <a:p>
            <a:pPr algn="just"/>
            <a:r>
              <a:rPr lang="vi-VN" sz="2800">
                <a:latin typeface="UTM Avo" panose="02040603050506020204" pitchFamily="18" charset="0"/>
              </a:rPr>
              <a:t>- Biết sử dụng những đồ dùng cần thiết khi đi tham quan thiên nhiên.</a:t>
            </a:r>
          </a:p>
          <a:p>
            <a:pPr algn="just"/>
            <a:r>
              <a:rPr lang="vi-VN" sz="2800">
                <a:latin typeface="UTM Avo" panose="02040603050506020204" pitchFamily="18" charset="0"/>
              </a:rPr>
              <a:t>* Về tìm hiểu môi trường tự nhiên và xã hội xung quanh:</a:t>
            </a:r>
          </a:p>
          <a:p>
            <a:pPr algn="just"/>
            <a:r>
              <a:rPr lang="vi-VN" sz="2800">
                <a:latin typeface="UTM Avo" panose="02040603050506020204" pitchFamily="18" charset="0"/>
              </a:rPr>
              <a:t> - Quan sát, đặt được câu hỏi và trả lời câu hỏi về những cây và con vật nơi tham quan.</a:t>
            </a:r>
          </a:p>
          <a:p>
            <a:pPr algn="just"/>
            <a:r>
              <a:rPr lang="vi-VN" sz="2800">
                <a:latin typeface="UTM Avo" panose="02040603050506020204" pitchFamily="18" charset="0"/>
              </a:rPr>
              <a:t>- Bước đầu làm quen cách quan sát, ghi chép, trình bày kết quả khi đi tham quan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ABB84D-8AC7-4772-9C1F-4E0AE823A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42" y="642712"/>
            <a:ext cx="787671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05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E7F706-87FE-D6AB-D57D-0EE29B9736F0}"/>
              </a:ext>
            </a:extLst>
          </p:cNvPr>
          <p:cNvSpPr/>
          <p:nvPr/>
        </p:nvSpPr>
        <p:spPr>
          <a:xfrm>
            <a:off x="1838325" y="2667000"/>
            <a:ext cx="5381625" cy="11239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DC6AA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DC6AA1"/>
                </a:solidFill>
                <a:latin typeface="UTM Avo" panose="02040603050506020204" pitchFamily="18" charset="0"/>
              </a:rPr>
              <a:t>Chia </a:t>
            </a:r>
            <a:r>
              <a:rPr lang="en-US" sz="3600" dirty="0" err="1">
                <a:solidFill>
                  <a:srgbClr val="DC6AA1"/>
                </a:solidFill>
                <a:latin typeface="UTM Avo" panose="02040603050506020204" pitchFamily="18" charset="0"/>
              </a:rPr>
              <a:t>sẻ</a:t>
            </a:r>
            <a:r>
              <a:rPr lang="en-US" sz="3600" dirty="0">
                <a:solidFill>
                  <a:srgbClr val="DC6AA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DC6AA1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DC6AA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DC6AA1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rgbClr val="DC6AA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DC6AA1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DC6AA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DC6AA1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rgbClr val="DC6AA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DC6AA1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srgbClr val="DC6AA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A6CA7A-ECAA-58C8-AAC1-F6CD741E0A57}"/>
              </a:ext>
            </a:extLst>
          </p:cNvPr>
          <p:cNvSpPr/>
          <p:nvPr/>
        </p:nvSpPr>
        <p:spPr>
          <a:xfrm>
            <a:off x="933450" y="4200525"/>
            <a:ext cx="5562600" cy="11239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DC6AA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DC6AA1"/>
                </a:solidFill>
                <a:latin typeface="UTM Avo" panose="02040603050506020204" pitchFamily="18" charset="0"/>
              </a:rPr>
              <a:t>Chuẩn bị bài học mới.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6901E-0579-4654-8973-E39E41E3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96" y="901501"/>
            <a:ext cx="6309907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3970B-289A-BAE9-AA8F-731955BC8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4079E-9547-49F5-BA96-DC9DDFEAA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5" y="1949821"/>
            <a:ext cx="9608129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8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CEDA26-9C83-41A1-A03B-40358019C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6" y="869252"/>
            <a:ext cx="6309907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24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3CB2DC85-B269-4CE2-B593-679337050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82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69E0D-8D7E-0C77-D8D6-F239D06B5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9D4F7-3578-46AF-9E9F-6F299EA9A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6" y="1237298"/>
            <a:ext cx="6309907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80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B1819-9A71-CC5F-C20B-DAC23F689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AA797B-733A-83BA-4EE4-08B255035D8E}"/>
              </a:ext>
            </a:extLst>
          </p:cNvPr>
          <p:cNvSpPr/>
          <p:nvPr/>
        </p:nvSpPr>
        <p:spPr>
          <a:xfrm>
            <a:off x="1333500" y="619125"/>
            <a:ext cx="9944100" cy="681037"/>
          </a:xfrm>
          <a:custGeom>
            <a:avLst/>
            <a:gdLst>
              <a:gd name="connsiteX0" fmla="*/ 0 w 9944100"/>
              <a:gd name="connsiteY0" fmla="*/ 0 h 681037"/>
              <a:gd name="connsiteX1" fmla="*/ 0 w 9944100"/>
              <a:gd name="connsiteY1" fmla="*/ 0 h 681037"/>
              <a:gd name="connsiteX2" fmla="*/ 9944100 w 9944100"/>
              <a:gd name="connsiteY2" fmla="*/ 0 h 681037"/>
              <a:gd name="connsiteX3" fmla="*/ 9944100 w 9944100"/>
              <a:gd name="connsiteY3" fmla="*/ 0 h 681037"/>
              <a:gd name="connsiteX4" fmla="*/ 9944100 w 9944100"/>
              <a:gd name="connsiteY4" fmla="*/ 681037 h 681037"/>
              <a:gd name="connsiteX5" fmla="*/ 9944100 w 9944100"/>
              <a:gd name="connsiteY5" fmla="*/ 681037 h 681037"/>
              <a:gd name="connsiteX6" fmla="*/ 0 w 9944100"/>
              <a:gd name="connsiteY6" fmla="*/ 681037 h 681037"/>
              <a:gd name="connsiteX7" fmla="*/ 0 w 9944100"/>
              <a:gd name="connsiteY7" fmla="*/ 681037 h 681037"/>
              <a:gd name="connsiteX8" fmla="*/ 0 w 9944100"/>
              <a:gd name="connsiteY8" fmla="*/ 0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4100" h="681037" fill="none" extrusionOk="0">
                <a:moveTo>
                  <a:pt x="0" y="0"/>
                </a:moveTo>
                <a:lnTo>
                  <a:pt x="0" y="0"/>
                </a:lnTo>
                <a:cubicBezTo>
                  <a:pt x="3149873" y="5753"/>
                  <a:pt x="7969456" y="-51483"/>
                  <a:pt x="9944100" y="0"/>
                </a:cubicBezTo>
                <a:lnTo>
                  <a:pt x="9944100" y="0"/>
                </a:lnTo>
                <a:cubicBezTo>
                  <a:pt x="9883917" y="172125"/>
                  <a:pt x="9961391" y="463424"/>
                  <a:pt x="9944100" y="681037"/>
                </a:cubicBezTo>
                <a:lnTo>
                  <a:pt x="9944100" y="681037"/>
                </a:lnTo>
                <a:cubicBezTo>
                  <a:pt x="8373585" y="662079"/>
                  <a:pt x="1625305" y="620396"/>
                  <a:pt x="0" y="681037"/>
                </a:cubicBezTo>
                <a:lnTo>
                  <a:pt x="0" y="681037"/>
                </a:lnTo>
                <a:cubicBezTo>
                  <a:pt x="43938" y="526673"/>
                  <a:pt x="-19092" y="300393"/>
                  <a:pt x="0" y="0"/>
                </a:cubicBezTo>
                <a:close/>
              </a:path>
              <a:path w="9944100" h="681037" stroke="0" extrusionOk="0">
                <a:moveTo>
                  <a:pt x="0" y="0"/>
                </a:moveTo>
                <a:lnTo>
                  <a:pt x="0" y="0"/>
                </a:lnTo>
                <a:cubicBezTo>
                  <a:pt x="4924041" y="-133594"/>
                  <a:pt x="6772144" y="63808"/>
                  <a:pt x="9944100" y="0"/>
                </a:cubicBezTo>
                <a:lnTo>
                  <a:pt x="9944100" y="0"/>
                </a:lnTo>
                <a:cubicBezTo>
                  <a:pt x="9971595" y="113349"/>
                  <a:pt x="9973108" y="375951"/>
                  <a:pt x="9944100" y="681037"/>
                </a:cubicBezTo>
                <a:lnTo>
                  <a:pt x="9944100" y="681037"/>
                </a:lnTo>
                <a:cubicBezTo>
                  <a:pt x="8533840" y="622143"/>
                  <a:pt x="3391809" y="695270"/>
                  <a:pt x="0" y="681037"/>
                </a:cubicBezTo>
                <a:lnTo>
                  <a:pt x="0" y="681037"/>
                </a:lnTo>
                <a:cubicBezTo>
                  <a:pt x="-48729" y="438608"/>
                  <a:pt x="60399" y="304196"/>
                  <a:pt x="0" y="0"/>
                </a:cubicBezTo>
                <a:close/>
              </a:path>
            </a:pathLst>
          </a:custGeom>
          <a:solidFill>
            <a:srgbClr val="109765"/>
          </a:solidFill>
          <a:ln>
            <a:solidFill>
              <a:srgbClr val="10976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Báo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kết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tham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quan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A2F3C5-8ECA-90C6-7D6E-6BC4D3CE9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42950" y="1514475"/>
            <a:ext cx="2773680" cy="505206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72C696B-8816-9753-7B89-DEA43098AE3D}"/>
              </a:ext>
            </a:extLst>
          </p:cNvPr>
          <p:cNvSpPr/>
          <p:nvPr/>
        </p:nvSpPr>
        <p:spPr>
          <a:xfrm>
            <a:off x="3343274" y="1514476"/>
            <a:ext cx="7934325" cy="1428750"/>
          </a:xfrm>
          <a:prstGeom prst="wedgeRoundRectCallout">
            <a:avLst>
              <a:gd name="adj1" fmla="val -55413"/>
              <a:gd name="adj2" fmla="val -1596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097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</a:rPr>
              <a:t>Các bạn hãy ghi lại kết quả mình đã quan sát được vào báo cáo và hoàn thiện mẫu </a:t>
            </a:r>
            <a:r>
              <a:rPr lang="en-US" sz="3200" b="1" i="1">
                <a:solidFill>
                  <a:schemeClr val="tx1"/>
                </a:solidFill>
                <a:latin typeface="UTM Avo" panose="02040603050506020204" pitchFamily="18" charset="0"/>
              </a:rPr>
              <a:t>phiếu quan sát</a:t>
            </a:r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 descr="A yellow and black table with red writing&#10;&#10;AI-generated content may be incorrect.">
            <a:extLst>
              <a:ext uri="{FF2B5EF4-FFF2-40B4-BE49-F238E27FC236}">
                <a16:creationId xmlns:a16="http://schemas.microsoft.com/office/drawing/2014/main" id="{3255EC2F-D1FA-DD2A-122B-B8B1E33F1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12560" r="30078" b="16291"/>
          <a:stretch>
            <a:fillRect/>
          </a:stretch>
        </p:blipFill>
        <p:spPr>
          <a:xfrm>
            <a:off x="7219700" y="3558048"/>
            <a:ext cx="4229350" cy="1821088"/>
          </a:xfrm>
          <a:prstGeom prst="rect">
            <a:avLst/>
          </a:prstGeom>
        </p:spPr>
      </p:pic>
      <p:pic>
        <p:nvPicPr>
          <p:cNvPr id="8" name="Picture 7" descr="A green and white table with black text&#10;&#10;AI-generated content may be incorrect.">
            <a:extLst>
              <a:ext uri="{FF2B5EF4-FFF2-40B4-BE49-F238E27FC236}">
                <a16:creationId xmlns:a16="http://schemas.microsoft.com/office/drawing/2014/main" id="{D73A23A6-1562-A7E0-DB79-6896B96D3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t="8108" r="32344" b="9770"/>
          <a:stretch>
            <a:fillRect/>
          </a:stretch>
        </p:blipFill>
        <p:spPr>
          <a:xfrm>
            <a:off x="3538790" y="3558048"/>
            <a:ext cx="3597936" cy="18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5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616D8-6872-905B-7396-E7705BB71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3">
            <a:extLst>
              <a:ext uri="{FF2B5EF4-FFF2-40B4-BE49-F238E27FC236}">
                <a16:creationId xmlns:a16="http://schemas.microsoft.com/office/drawing/2014/main" id="{A73BDBEE-48B3-6BF8-0797-3CD7D6C72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1188" y="2663358"/>
            <a:ext cx="7659221" cy="361541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809C96A-460D-83EB-5676-81EDD9C070D9}"/>
              </a:ext>
            </a:extLst>
          </p:cNvPr>
          <p:cNvSpPr/>
          <p:nvPr/>
        </p:nvSpPr>
        <p:spPr>
          <a:xfrm>
            <a:off x="925877" y="1322524"/>
            <a:ext cx="10340246" cy="1428750"/>
          </a:xfrm>
          <a:prstGeom prst="wedgeRoundRectCallout">
            <a:avLst>
              <a:gd name="adj1" fmla="val -49891"/>
              <a:gd name="adj2" fmla="val 80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097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Chia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9B246-31BB-4FCE-BC7A-648E863AF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35" y="292068"/>
            <a:ext cx="1031532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3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standing in front of a board&#10;&#10;AI-generated content may be incorrect.">
            <a:extLst>
              <a:ext uri="{FF2B5EF4-FFF2-40B4-BE49-F238E27FC236}">
                <a16:creationId xmlns:a16="http://schemas.microsoft.com/office/drawing/2014/main" id="{14FF8330-5097-AF66-A741-553C77864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6"/>
          <a:stretch>
            <a:fillRect/>
          </a:stretch>
        </p:blipFill>
        <p:spPr>
          <a:xfrm>
            <a:off x="4508317" y="486345"/>
            <a:ext cx="7359833" cy="6136296"/>
          </a:xfrm>
          <a:prstGeom prst="rect">
            <a:avLst/>
          </a:prstGeom>
        </p:spPr>
      </p:pic>
      <p:pic>
        <p:nvPicPr>
          <p:cNvPr id="4" name="Picture 3" descr="A cartoon bee holding a pen and a book&#10;&#10;AI-generated content may be incorrect.">
            <a:extLst>
              <a:ext uri="{FF2B5EF4-FFF2-40B4-BE49-F238E27FC236}">
                <a16:creationId xmlns:a16="http://schemas.microsoft.com/office/drawing/2014/main" id="{B6C39C4D-EDC1-7458-857B-05E37ACF4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5" t="14146" r="19806" b="9333"/>
          <a:stretch>
            <a:fillRect/>
          </a:stretch>
        </p:blipFill>
        <p:spPr>
          <a:xfrm flipH="1">
            <a:off x="323850" y="419100"/>
            <a:ext cx="1752600" cy="22669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0FA7E21-7066-37F7-AA79-5C8289251C42}"/>
              </a:ext>
            </a:extLst>
          </p:cNvPr>
          <p:cNvSpPr/>
          <p:nvPr/>
        </p:nvSpPr>
        <p:spPr>
          <a:xfrm>
            <a:off x="1924051" y="1552574"/>
            <a:ext cx="3219449" cy="2914651"/>
          </a:xfrm>
          <a:prstGeom prst="wedgeRoundRectCallout">
            <a:avLst>
              <a:gd name="adj1" fmla="val -57907"/>
              <a:gd name="adj2" fmla="val -395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097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Avo" panose="02040603050506020204" pitchFamily="18" charset="0"/>
              </a:rPr>
              <a:t>Chúng mình cùng báo cáo kết quả sau chuyến đi, chia sẻ với các bạn nhóm khác.</a:t>
            </a:r>
          </a:p>
        </p:txBody>
      </p:sp>
    </p:spTree>
    <p:extLst>
      <p:ext uri="{BB962C8B-B14F-4D97-AF65-F5344CB8AC3E}">
        <p14:creationId xmlns:p14="http://schemas.microsoft.com/office/powerpoint/2010/main" val="3468921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F52E8C-A6C3-4E8A-A9DB-D9AABC9CD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91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262</Words>
  <Application>Microsoft Office PowerPoint</Application>
  <PresentationFormat>Widescreen</PresentationFormat>
  <Paragraphs>24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SVN-Newton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Thị Khánh Huyền</dc:creator>
  <cp:lastModifiedBy>Hà Thị Khánh Huyền</cp:lastModifiedBy>
  <cp:revision>19</cp:revision>
  <dcterms:created xsi:type="dcterms:W3CDTF">2025-07-13T09:39:22Z</dcterms:created>
  <dcterms:modified xsi:type="dcterms:W3CDTF">2025-12-26T14:42:23Z</dcterms:modified>
</cp:coreProperties>
</file>