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91" r:id="rId2"/>
    <p:sldId id="302" r:id="rId3"/>
    <p:sldId id="272" r:id="rId4"/>
    <p:sldId id="273" r:id="rId5"/>
    <p:sldId id="284" r:id="rId6"/>
    <p:sldId id="303" r:id="rId7"/>
    <p:sldId id="304" r:id="rId8"/>
    <p:sldId id="307" r:id="rId9"/>
    <p:sldId id="282" r:id="rId10"/>
    <p:sldId id="283" r:id="rId11"/>
    <p:sldId id="286" r:id="rId12"/>
    <p:sldId id="305" r:id="rId13"/>
    <p:sldId id="281" r:id="rId14"/>
    <p:sldId id="277" r:id="rId15"/>
    <p:sldId id="288" r:id="rId16"/>
    <p:sldId id="289" r:id="rId17"/>
    <p:sldId id="280" r:id="rId18"/>
    <p:sldId id="306" r:id="rId19"/>
    <p:sldId id="308" r:id="rId20"/>
    <p:sldId id="309" r:id="rId21"/>
    <p:sldId id="310" r:id="rId22"/>
    <p:sldId id="312" r:id="rId23"/>
    <p:sldId id="311" r:id="rId24"/>
    <p:sldId id="279" r:id="rId25"/>
    <p:sldId id="292" r:id="rId26"/>
    <p:sldId id="293" r:id="rId27"/>
    <p:sldId id="270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</p:sldIdLst>
  <p:sldSz cx="12192000" cy="6858000"/>
  <p:notesSz cx="6858000" cy="9144000"/>
  <p:embeddedFontLst>
    <p:embeddedFont>
      <p:font typeface="SimSun" pitchFamily="2" charset="-122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7CC1"/>
    <a:srgbClr val="EBE646"/>
    <a:srgbClr val="010A58"/>
    <a:srgbClr val="640101"/>
    <a:srgbClr val="D8B6A4"/>
    <a:srgbClr val="DD4B49"/>
    <a:srgbClr val="FFFBF7"/>
    <a:srgbClr val="FF87CA"/>
    <a:srgbClr val="FFC4E1"/>
    <a:srgbClr val="A8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19" autoAdjust="0"/>
    <p:restoredTop sz="94660"/>
  </p:normalViewPr>
  <p:slideViewPr>
    <p:cSldViewPr snapToGrid="0">
      <p:cViewPr>
        <p:scale>
          <a:sx n="74" d="100"/>
          <a:sy n="74" d="100"/>
        </p:scale>
        <p:origin x="-20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HS chọn củ cà rốt bất kì và trả lời câu hỏi.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GV nhấn vào Thỏ để quay về.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Kết thúc trò chơi, GV nhấn vào ngôi nhà để đến slide bài mới.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09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03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chọn bong bóng bất kì.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37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51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91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HS chọn củ cà rốt bất kì và trả lời câu hỏi.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GV nhấn vào Thỏ để quay về.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Kết thúc trò chơi, GV nhấn vào ngôi nhà để đến slide bài mới.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09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chữ Play để bắt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27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HS chọn củ cà rốt bất kì và trả lời câu hỏi.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GV nhấn vào Thỏ để quay về.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B050"/>
                </a:solidFill>
                <a:latin typeface="UTM Avo" panose="02040603050506020204" pitchFamily="18" charset="0"/>
              </a:rPr>
              <a:t>Kết thúc trò chơi, GV nhấn vào ngôi nhà để đến slide bài mới.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66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1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0273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23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7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94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oogle Shape;49;p11">
            <a:extLst>
              <a:ext uri="{FF2B5EF4-FFF2-40B4-BE49-F238E27FC236}">
                <a16:creationId xmlns="" xmlns:a16="http://schemas.microsoft.com/office/drawing/2014/main" id="{724D4706-27CF-4F44-8661-C3F1F437EBD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="" xmlns:a16="http://schemas.microsoft.com/office/drawing/2014/main" id="{95CDF303-BB3A-4315-B766-6C529926CF96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7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EF091B10-19C6-4821-A68D-D93E3D772DCB}"/>
              </a:ext>
            </a:extLst>
          </p:cNvPr>
          <p:cNvSpPr/>
          <p:nvPr userDrawn="1"/>
        </p:nvSpPr>
        <p:spPr>
          <a:xfrm>
            <a:off x="11217925" y="87427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0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42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40.sv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58.png"/><Relationship Id="rId18" Type="http://schemas.openxmlformats.org/officeDocument/2006/relationships/image" Target="../media/image13.png"/><Relationship Id="rId3" Type="http://schemas.openxmlformats.org/officeDocument/2006/relationships/slide" Target="slide5.xml"/><Relationship Id="rId7" Type="http://schemas.openxmlformats.org/officeDocument/2006/relationships/slide" Target="slide8.xml"/><Relationship Id="rId12" Type="http://schemas.openxmlformats.org/officeDocument/2006/relationships/image" Target="../media/image57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slide" Target="slide7.xml"/><Relationship Id="rId11" Type="http://schemas.openxmlformats.org/officeDocument/2006/relationships/image" Target="../media/image56.png"/><Relationship Id="rId5" Type="http://schemas.openxmlformats.org/officeDocument/2006/relationships/slide" Target="slide6.xml"/><Relationship Id="rId15" Type="http://schemas.openxmlformats.org/officeDocument/2006/relationships/slide" Target="slide10.xml"/><Relationship Id="rId10" Type="http://schemas.openxmlformats.org/officeDocument/2006/relationships/image" Target="../media/image55.png"/><Relationship Id="rId4" Type="http://schemas.openxmlformats.org/officeDocument/2006/relationships/image" Target="../media/image53.png"/><Relationship Id="rId9" Type="http://schemas.openxmlformats.org/officeDocument/2006/relationships/image" Target="../media/image54.png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89610" y="1648606"/>
            <a:ext cx="581281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uya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08A718B-70B6-4011-BE65-56A77FC31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9" b="4333"/>
          <a:stretch/>
        </p:blipFill>
        <p:spPr>
          <a:xfrm>
            <a:off x="56519" y="475330"/>
            <a:ext cx="12135481" cy="64425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F08BF46-8E1D-48EC-8EF1-44D5863ABA4C}"/>
              </a:ext>
            </a:extLst>
          </p:cNvPr>
          <p:cNvSpPr/>
          <p:nvPr/>
        </p:nvSpPr>
        <p:spPr>
          <a:xfrm>
            <a:off x="527238" y="3223149"/>
            <a:ext cx="53463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>
                <a:ln/>
                <a:solidFill>
                  <a:srgbClr val="002060"/>
                </a:solidFill>
                <a:effectLst/>
              </a:rPr>
              <a:t>Bong bóng tìm nơ</a:t>
            </a:r>
          </a:p>
        </p:txBody>
      </p:sp>
    </p:spTree>
    <p:extLst>
      <p:ext uri="{BB962C8B-B14F-4D97-AF65-F5344CB8AC3E}">
        <p14:creationId xmlns:p14="http://schemas.microsoft.com/office/powerpoint/2010/main" val="2083353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17B0252-EC25-4CE0-A41E-698FB2A19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925" y="442060"/>
            <a:ext cx="12192000" cy="641594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6D9CF17F-3B7C-4AEC-9938-6FB8BA7354D5}"/>
              </a:ext>
            </a:extLst>
          </p:cNvPr>
          <p:cNvGrpSpPr/>
          <p:nvPr/>
        </p:nvGrpSpPr>
        <p:grpSpPr>
          <a:xfrm>
            <a:off x="1904651" y="4136980"/>
            <a:ext cx="4060371" cy="3630191"/>
            <a:chOff x="1650796" y="3385662"/>
            <a:chExt cx="4687634" cy="4687634"/>
          </a:xfrm>
        </p:grpSpPr>
        <p:pic>
          <p:nvPicPr>
            <p:cNvPr id="3" name="Graphic 2" descr="A ribbon tied in a bow">
              <a:extLst>
                <a:ext uri="{FF2B5EF4-FFF2-40B4-BE49-F238E27FC236}">
                  <a16:creationId xmlns="" xmlns:a16="http://schemas.microsoft.com/office/drawing/2014/main" id="{DF6CBF3D-C3F2-4C9C-94B2-A658A4D6D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50796" y="3385662"/>
              <a:ext cx="4687634" cy="4687634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9148550E-6BC7-404D-8830-8C9A7DEA023A}"/>
                </a:ext>
              </a:extLst>
            </p:cNvPr>
            <p:cNvSpPr/>
            <p:nvPr/>
          </p:nvSpPr>
          <p:spPr>
            <a:xfrm>
              <a:off x="3195730" y="4910016"/>
              <a:ext cx="1597766" cy="101639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587CC1"/>
                  </a:solidFill>
                  <a:latin typeface="+mj-lt"/>
                </a:rPr>
                <a:t>uy</a:t>
              </a:r>
              <a:endParaRPr lang="en-US" sz="4800" b="1" dirty="0">
                <a:solidFill>
                  <a:srgbClr val="587CC1"/>
                </a:solidFill>
                <a:latin typeface="+mj-l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4B9260D-5397-47B0-87FE-78316807F528}"/>
              </a:ext>
            </a:extLst>
          </p:cNvPr>
          <p:cNvGrpSpPr/>
          <p:nvPr/>
        </p:nvGrpSpPr>
        <p:grpSpPr>
          <a:xfrm>
            <a:off x="7800688" y="4125533"/>
            <a:ext cx="4287771" cy="3732339"/>
            <a:chOff x="6727770" y="3429000"/>
            <a:chExt cx="4687634" cy="4687634"/>
          </a:xfrm>
        </p:grpSpPr>
        <p:pic>
          <p:nvPicPr>
            <p:cNvPr id="8" name="Graphic 7" descr="A ribbon tied in a bow">
              <a:extLst>
                <a:ext uri="{FF2B5EF4-FFF2-40B4-BE49-F238E27FC236}">
                  <a16:creationId xmlns="" xmlns:a16="http://schemas.microsoft.com/office/drawing/2014/main" id="{4CC83006-0618-4D48-AEE1-88CE2C13D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27770" y="3429000"/>
              <a:ext cx="4687634" cy="4687634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0CA5E39-C46C-4F37-9783-29E3B19A816E}"/>
                </a:ext>
              </a:extLst>
            </p:cNvPr>
            <p:cNvSpPr/>
            <p:nvPr/>
          </p:nvSpPr>
          <p:spPr>
            <a:xfrm>
              <a:off x="8338457" y="4925786"/>
              <a:ext cx="1447484" cy="98880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rgbClr val="587CC1"/>
                  </a:solidFill>
                  <a:latin typeface="+mj-lt"/>
                </a:rPr>
                <a:t>uya</a:t>
              </a:r>
              <a:endParaRPr lang="en-US" sz="4800" b="1" dirty="0">
                <a:solidFill>
                  <a:srgbClr val="587CC1"/>
                </a:solidFill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4CB1ADD-B54A-4F17-AADF-631814F4D2C2}"/>
              </a:ext>
            </a:extLst>
          </p:cNvPr>
          <p:cNvGrpSpPr/>
          <p:nvPr/>
        </p:nvGrpSpPr>
        <p:grpSpPr>
          <a:xfrm>
            <a:off x="4965209" y="442060"/>
            <a:ext cx="2184315" cy="3993490"/>
            <a:chOff x="9169484" y="1014153"/>
            <a:chExt cx="2184315" cy="3993490"/>
          </a:xfrm>
        </p:grpSpPr>
        <p:pic>
          <p:nvPicPr>
            <p:cNvPr id="25" name="Picture 24" descr="A picture containing shape&#10;&#10;Description automatically generated">
              <a:extLst>
                <a:ext uri="{FF2B5EF4-FFF2-40B4-BE49-F238E27FC236}">
                  <a16:creationId xmlns="" xmlns:a16="http://schemas.microsoft.com/office/drawing/2014/main" id="{F4320A72-799E-4D07-B64E-A010AFEBB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9484" y="1014153"/>
              <a:ext cx="2184315" cy="3993490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C02FB9AE-3425-4EA0-907A-7BDB8C9B41CC}"/>
                </a:ext>
              </a:extLst>
            </p:cNvPr>
            <p:cNvSpPr/>
            <p:nvPr/>
          </p:nvSpPr>
          <p:spPr>
            <a:xfrm>
              <a:off x="9231565" y="1745672"/>
              <a:ext cx="2011680" cy="108483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+mj-lt"/>
                </a:rPr>
                <a:t>phéc</a:t>
              </a:r>
              <a:r>
                <a:rPr lang="en-US" sz="32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+mj-lt"/>
                </a:rPr>
                <a:t>mơ</a:t>
              </a:r>
              <a:r>
                <a:rPr lang="en-US" sz="32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+mj-lt"/>
                </a:rPr>
                <a:t>tuya</a:t>
              </a:r>
              <a:endParaRPr lang="en-US" sz="32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135DB3B6-9AA8-401F-A742-93222E993011}"/>
              </a:ext>
            </a:extLst>
          </p:cNvPr>
          <p:cNvGrpSpPr/>
          <p:nvPr/>
        </p:nvGrpSpPr>
        <p:grpSpPr>
          <a:xfrm>
            <a:off x="7750" y="831135"/>
            <a:ext cx="2027464" cy="3882199"/>
            <a:chOff x="5036403" y="3298130"/>
            <a:chExt cx="1901112" cy="3882199"/>
          </a:xfrm>
        </p:grpSpPr>
        <p:pic>
          <p:nvPicPr>
            <p:cNvPr id="28" name="Picture 27" descr="A picture containing shape&#10;&#10;Description automatically generated">
              <a:extLst>
                <a:ext uri="{FF2B5EF4-FFF2-40B4-BE49-F238E27FC236}">
                  <a16:creationId xmlns="" xmlns:a16="http://schemas.microsoft.com/office/drawing/2014/main" id="{322742B1-4D78-4502-ACAF-3CADF50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6403" y="3298130"/>
              <a:ext cx="1901112" cy="3882199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F550E483-7DD8-4849-9C14-E87D9FCEF9E2}"/>
                </a:ext>
              </a:extLst>
            </p:cNvPr>
            <p:cNvSpPr/>
            <p:nvPr/>
          </p:nvSpPr>
          <p:spPr>
            <a:xfrm>
              <a:off x="5226159" y="4102785"/>
              <a:ext cx="1485900" cy="62262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74736"/>
                  </a:solidFill>
                  <a:latin typeface="+mj-lt"/>
                </a:rPr>
                <a:t>luỹ</a:t>
              </a:r>
              <a:r>
                <a:rPr lang="en-US" sz="3200" b="1" dirty="0">
                  <a:solidFill>
                    <a:srgbClr val="074736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074736"/>
                  </a:solidFill>
                  <a:latin typeface="+mj-lt"/>
                </a:rPr>
                <a:t>tre</a:t>
              </a:r>
              <a:endParaRPr lang="en-US" sz="3200" b="1" dirty="0">
                <a:solidFill>
                  <a:srgbClr val="074736"/>
                </a:solidFill>
                <a:latin typeface="+mj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3D357915-4739-475B-8340-A1E1B5F6A477}"/>
              </a:ext>
            </a:extLst>
          </p:cNvPr>
          <p:cNvGrpSpPr/>
          <p:nvPr/>
        </p:nvGrpSpPr>
        <p:grpSpPr>
          <a:xfrm>
            <a:off x="10047605" y="870857"/>
            <a:ext cx="2102901" cy="3822525"/>
            <a:chOff x="696688" y="2881745"/>
            <a:chExt cx="2128205" cy="3996352"/>
          </a:xfrm>
        </p:grpSpPr>
        <p:pic>
          <p:nvPicPr>
            <p:cNvPr id="31" name="Picture 30" descr="A picture containing shape&#10;&#10;Description automatically generated">
              <a:extLst>
                <a:ext uri="{FF2B5EF4-FFF2-40B4-BE49-F238E27FC236}">
                  <a16:creationId xmlns="" xmlns:a16="http://schemas.microsoft.com/office/drawing/2014/main" id="{1EAC50BC-1FE6-4BC6-8B84-9A999F39E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330" y="2881745"/>
              <a:ext cx="2121563" cy="3996352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="" xmlns:a16="http://schemas.microsoft.com/office/drawing/2014/main" id="{F5AB8A0D-F7AF-4B1B-AF5C-706C1BFCDFF3}"/>
                </a:ext>
              </a:extLst>
            </p:cNvPr>
            <p:cNvSpPr/>
            <p:nvPr/>
          </p:nvSpPr>
          <p:spPr>
            <a:xfrm>
              <a:off x="696688" y="3728389"/>
              <a:ext cx="2095181" cy="68571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2F4D6E"/>
                  </a:solidFill>
                  <a:latin typeface="+mj-lt"/>
                </a:rPr>
                <a:t>huy</a:t>
              </a:r>
              <a:r>
                <a:rPr lang="en-US" sz="3200" b="1" dirty="0">
                  <a:solidFill>
                    <a:srgbClr val="2F4D6E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2F4D6E"/>
                  </a:solidFill>
                  <a:latin typeface="+mj-lt"/>
                </a:rPr>
                <a:t>hiệu</a:t>
              </a:r>
              <a:endParaRPr lang="en-US" sz="3200" b="1" dirty="0">
                <a:solidFill>
                  <a:srgbClr val="2F4D6E"/>
                </a:solidFill>
                <a:latin typeface="+mj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310C8A8-A966-4F0C-8355-0E3D920399DA}"/>
              </a:ext>
            </a:extLst>
          </p:cNvPr>
          <p:cNvGrpSpPr/>
          <p:nvPr/>
        </p:nvGrpSpPr>
        <p:grpSpPr>
          <a:xfrm>
            <a:off x="7547022" y="496036"/>
            <a:ext cx="2056750" cy="3640944"/>
            <a:chOff x="6353370" y="545870"/>
            <a:chExt cx="2056750" cy="3640944"/>
          </a:xfrm>
        </p:grpSpPr>
        <p:pic>
          <p:nvPicPr>
            <p:cNvPr id="34" name="Picture 33" descr="A picture containing shape&#10;&#10;Description automatically generated">
              <a:extLst>
                <a:ext uri="{FF2B5EF4-FFF2-40B4-BE49-F238E27FC236}">
                  <a16:creationId xmlns="" xmlns:a16="http://schemas.microsoft.com/office/drawing/2014/main" id="{260A94FE-24EA-43BA-AA6D-DD78EC9C5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080" y="545870"/>
              <a:ext cx="1958904" cy="3640944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="" xmlns:a16="http://schemas.microsoft.com/office/drawing/2014/main" id="{83C84DFB-FFBB-4B8F-A477-640F42898F5C}"/>
                </a:ext>
              </a:extLst>
            </p:cNvPr>
            <p:cNvSpPr/>
            <p:nvPr/>
          </p:nvSpPr>
          <p:spPr>
            <a:xfrm>
              <a:off x="6353370" y="1263812"/>
              <a:ext cx="2056750" cy="65394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102D68"/>
                  </a:solidFill>
                  <a:latin typeface="+mj-lt"/>
                </a:rPr>
                <a:t>ruy</a:t>
              </a:r>
              <a:r>
                <a:rPr lang="en-US" sz="3200" b="1" dirty="0">
                  <a:solidFill>
                    <a:srgbClr val="102D68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02D68"/>
                  </a:solidFill>
                  <a:latin typeface="+mj-lt"/>
                </a:rPr>
                <a:t>băng</a:t>
              </a:r>
              <a:endParaRPr lang="en-US" sz="3200" b="1" dirty="0">
                <a:solidFill>
                  <a:srgbClr val="102D68"/>
                </a:solidFill>
                <a:latin typeface="+mj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01D75088-56EB-47E7-B7EE-DE044E890C47}"/>
              </a:ext>
            </a:extLst>
          </p:cNvPr>
          <p:cNvGrpSpPr/>
          <p:nvPr/>
        </p:nvGrpSpPr>
        <p:grpSpPr>
          <a:xfrm>
            <a:off x="2262796" y="442060"/>
            <a:ext cx="1958905" cy="3823824"/>
            <a:chOff x="2828863" y="1307869"/>
            <a:chExt cx="1958905" cy="3823824"/>
          </a:xfrm>
        </p:grpSpPr>
        <p:pic>
          <p:nvPicPr>
            <p:cNvPr id="37" name="Picture 36" descr="A picture containing shape&#10;&#10;Description automatically generated">
              <a:extLst>
                <a:ext uri="{FF2B5EF4-FFF2-40B4-BE49-F238E27FC236}">
                  <a16:creationId xmlns="" xmlns:a16="http://schemas.microsoft.com/office/drawing/2014/main" id="{D015BF4A-92FA-4201-A78C-6D6CE9D8D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87CA"/>
                </a:clrFrom>
                <a:clrTo>
                  <a:srgbClr val="FF87C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863" y="1307869"/>
              <a:ext cx="1958905" cy="3823824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A8B1AEBD-53D5-4B37-B65A-E9ED78E0B952}"/>
                </a:ext>
              </a:extLst>
            </p:cNvPr>
            <p:cNvSpPr/>
            <p:nvPr/>
          </p:nvSpPr>
          <p:spPr>
            <a:xfrm>
              <a:off x="2909455" y="2113140"/>
              <a:ext cx="1806631" cy="624518"/>
            </a:xfrm>
            <a:prstGeom prst="roundRect">
              <a:avLst/>
            </a:prstGeom>
            <a:solidFill>
              <a:srgbClr val="D8B6A4"/>
            </a:solidFill>
            <a:ln w="57150">
              <a:solidFill>
                <a:srgbClr val="B91D6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640101"/>
                  </a:solidFill>
                  <a:latin typeface="+mj-lt"/>
                </a:rPr>
                <a:t>khuy</a:t>
              </a:r>
              <a:r>
                <a:rPr lang="en-US" sz="3200" b="1" dirty="0">
                  <a:solidFill>
                    <a:srgbClr val="640101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640101"/>
                  </a:solidFill>
                  <a:latin typeface="+mj-lt"/>
                </a:rPr>
                <a:t>áo</a:t>
              </a:r>
              <a:endParaRPr lang="en-US" sz="3200" b="1" dirty="0">
                <a:solidFill>
                  <a:srgbClr val="64010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75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0.05691 0.29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9815 L 0.00638 0.09838 C 0.00795 0.11875 0.00638 0.10718 0.01107 0.12616 C 0.01198 0.12986 0.0129 0.1338 0.01381 0.13773 C 0.0142 0.13981 0.01458 0.14167 0.01498 0.14375 C 0.01537 0.14514 0.01562 0.14653 0.01615 0.14745 C 0.02318 0.15833 0.02631 0.16204 0.03412 0.1669 C 0.03542 0.16782 0.03672 0.16782 0.03803 0.16782 C 0.04037 0.16829 0.04284 0.16875 0.04532 0.16898 C 0.0599 0.1713 0.03698 0.16921 0.06902 0.17083 C 0.07136 0.17199 0.07188 0.17176 0.07422 0.17569 C 0.07501 0.17685 0.0754 0.1794 0.07618 0.18056 C 0.07722 0.18194 0.07865 0.18264 0.07982 0.18333 C 0.08477 0.18727 0.08646 0.18796 0.0918 0.19143 C 0.0931 0.19329 0.09467 0.19491 0.0961 0.19699 C 0.09805 0.19977 0.09974 0.20324 0.1017 0.20579 C 0.10626 0.21204 0.11094 0.21759 0.11563 0.22338 C 0.11745 0.22569 0.12149 0.23009 0.12149 0.23056 C 0.12227 0.23264 0.12266 0.23565 0.12357 0.23773 C 0.12396 0.23935 0.12461 0.23981 0.12514 0.24097 C 0.12579 0.24259 0.12657 0.24468 0.12709 0.24653 C 0.128 0.24977 0.12878 0.25324 0.12956 0.25648 C 0.13073 0.27106 0.12917 0.25278 0.13021 0.26505 C 0.13047 0.26667 0.13034 0.26875 0.13073 0.27014 C 0.13959 0.30231 0.13243 0.27546 0.13711 0.28657 C 0.13972 0.29306 0.13842 0.2919 0.14141 0.29815 C 0.14597 0.30741 0.15027 0.31435 0.15612 0.31875 C 0.15821 0.32014 0.16042 0.31921 0.16251 0.31991 C 0.16615 0.31829 0.17006 0.31806 0.17357 0.31574 C 0.17448 0.31528 0.18047 0.3044 0.18073 0.30417 C 0.18243 0.30255 0.18425 0.30255 0.18594 0.30231 C 0.19011 0.30139 0.19415 0.30162 0.19831 0.30116 L 0.20899 0.30023 C 0.2168 0.29352 0.21602 0.29491 0.22527 0.28171 C 0.23425 0.26921 0.22657 0.27523 0.23568 0.27014 C 0.23711 0.26782 0.23842 0.26505 0.23998 0.26343 C 0.24115 0.26204 0.24232 0.26204 0.24362 0.26134 C 0.24688 0.25995 0.25027 0.2588 0.25365 0.25741 C 0.25886 0.25278 0.27487 0.23843 0.28256 0.23495 C 0.28633 0.23333 0.28998 0.2331 0.29376 0.23218 C 0.30639 0.2331 0.31915 0.23125 0.33178 0.23495 C 0.33659 0.23634 0.34089 0.24352 0.34545 0.24768 C 0.34675 0.24884 0.34974 0.25139 0.34974 0.25162 C 0.35079 0.25 0.35352 0.24954 0.353 0.24653 C 0.35235 0.24375 0.35027 0.24745 0.34896 0.24768 C 0.34662 0.24815 0.34454 0.24838 0.34219 0.24861 L 0.33021 0.24977 C 0.32982 0.25 0.32956 0.25069 0.32904 0.25069 C 0.32605 0.25116 0.32292 0.24977 0.31993 0.25139 C 0.31693 0.25324 0.31198 0.26204 0.30925 0.2662 C 0.3086 0.26667 0.30808 0.26713 0.30756 0.26829 C 0.30639 0.27083 0.30534 0.27407 0.30404 0.27708 C 0.30365 0.27755 0.30326 0.27755 0.30287 0.27778 C 0.30209 0.27847 0.30118 0.27847 0.3004 0.2787 C 0.29688 0.28889 0.29857 0.28518 0.29571 0.29051 L 0.2948 0.28935 " pathEditMode="relative" rAng="0" ptsTypes="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9 0.10486 L -0.01289 0.10509 C -0.01693 0.10509 -0.02084 0.10509 -0.02461 0.10532 C -0.03021 0.10601 -0.03542 0.10856 -0.04102 0.10902 C -0.04545 0.10925 -0.06589 0.10416 -0.06706 0.10324 C -0.07032 0.10254 -0.07292 0.1 -0.07591 0.0993 C -0.09714 0.09421 -0.12097 0.09583 -0.1418 0.09537 C -0.20144 0.11967 -0.12058 0.08518 -0.17552 0.11088 C -0.21576 0.12963 -0.15078 0.08912 -0.23529 0.13819 C -0.25795 0.15138 -0.25977 0.1574 -0.27826 0.17546 C -0.28242 0.17939 -0.28711 0.18148 -0.29089 0.18634 C -0.30625 0.20787 -0.32097 0.23171 -0.33568 0.25439 C -0.34063 0.2618 -0.34974 0.27824 -0.34974 0.2787 C -0.36107 0.32546 -0.35951 0.30763 -0.36107 0.32963 C -0.36055 0.33796 -0.36211 0.33588 -0.35873 0.33796 L -0.35873 0.33819 C -0.36381 0.3375 -0.37578 0.33611 -0.3806 0.33865 C -0.3836 0.34004 -0.38503 0.34606 -0.3862 0.35023 C -0.38334 0.35694 -0.3849 0.35208 -0.3849 0.36666 L -0.3849 0.36759 " pathEditMode="relative" rAng="0" ptsTypes="AAAAAAAAAAAAAAAAAA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18357 L -0.00691 0.1465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10741 L -0.00208 0.10741 C -0.00416 0.10857 -0.00586 0.10996 -0.00755 0.11181 C -0.00807 0.11204 -0.0082 0.11296 -0.00872 0.11343 C -0.00976 0.11435 -0.01041 0.11458 -0.01107 0.11528 C -0.01302 0.11667 -0.01614 0.12199 -0.01692 0.12338 C -0.01706 0.12454 -0.01732 0.12546 -0.01797 0.12639 C -0.01979 0.12963 -0.02825 0.13102 -0.03008 0.13171 C -0.03151 0.13218 -0.03255 0.13264 -0.03385 0.13287 L -0.04883 0.13171 C -0.05169 0.13148 -0.05442 0.13102 -0.05742 0.13056 C -0.06094 0.13033 -0.06458 0.12986 -0.06836 0.1294 C -0.08541 0.13287 -0.07851 0.13218 -0.08854 0.13287 C -0.09088 0.13287 -0.09297 0.13287 -0.09531 0.13241 C -0.09726 0.13218 -0.09909 0.13102 -0.1013 0.13102 C -0.1125 0.13033 -0.12383 0.13056 -0.13515 0.13033 C -0.14752 0.13056 -0.1595 0.13056 -0.17174 0.13102 C -0.17591 0.13125 -0.17344 0.13634 -0.17422 0.13727 C -0.17539 0.13958 -0.1789 0.14051 -0.18125 0.1419 C -0.18294 0.14236 -0.18463 0.14329 -0.18646 0.14398 C -0.18893 0.14514 -0.19206 0.1456 -0.19466 0.1463 C -0.20299 0.14884 -0.20039 0.14908 -0.20963 0.15023 C -0.21575 0.15093 -0.23398 0.15139 -0.23802 0.15162 C -0.24427 0.15417 -0.25273 0.15833 -0.25911 0.15949 C -0.2694 0.16204 -0.27226 0.16204 -0.28047 0.16528 C -0.28216 0.16597 -0.28359 0.16667 -0.28515 0.16736 C -0.28581 0.16945 -0.28502 0.16713 -0.28685 0.16991 C -0.29153 0.1757 -0.28646 0.17014 -0.29192 0.1757 C -0.29219 0.17662 -0.29245 0.17708 -0.29284 0.17778 C -0.29336 0.17894 -0.29427 0.17986 -0.29505 0.18125 C -0.29635 0.18357 -0.29635 0.18449 -0.29635 0.18704 C -0.29635 0.18958 -0.29635 0.19236 -0.29609 0.19491 C -0.29596 0.1956 -0.2957 0.1963 -0.29531 0.19676 C -0.29518 0.19792 -0.2944 0.19838 -0.29401 0.19908 C -0.29388 0.19977 -0.29336 0.20023 -0.29323 0.20093 C -0.29336 0.20139 -0.29336 0.20278 -0.29388 0.20278 C -0.29505 0.20093 -0.29505 0.20023 -0.29505 0.19884 L -0.29505 0.19908 " pathEditMode="relative" rAng="0" ptsTypes="AAAAAAAAAAAAAAAAAAAAAAAAAAAAAAAAAAAAAA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菱形 19">
            <a:extLst>
              <a:ext uri="{FF2B5EF4-FFF2-40B4-BE49-F238E27FC236}">
                <a16:creationId xmlns="" xmlns:a16="http://schemas.microsoft.com/office/drawing/2014/main" id="{1A12B864-BC00-4AAE-855E-8CAB0602C5AE}"/>
              </a:ext>
            </a:extLst>
          </p:cNvPr>
          <p:cNvSpPr/>
          <p:nvPr/>
        </p:nvSpPr>
        <p:spPr>
          <a:xfrm>
            <a:off x="1826414" y="2103120"/>
            <a:ext cx="4410753" cy="3722677"/>
          </a:xfrm>
          <a:prstGeom prst="diamond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4" name="菱形 20">
            <a:extLst>
              <a:ext uri="{FF2B5EF4-FFF2-40B4-BE49-F238E27FC236}">
                <a16:creationId xmlns="" xmlns:a16="http://schemas.microsoft.com/office/drawing/2014/main" id="{137B73D0-9601-4611-A12F-F3ABC3354D28}"/>
              </a:ext>
            </a:extLst>
          </p:cNvPr>
          <p:cNvSpPr/>
          <p:nvPr/>
        </p:nvSpPr>
        <p:spPr>
          <a:xfrm>
            <a:off x="1730316" y="2293504"/>
            <a:ext cx="4400865" cy="3779921"/>
          </a:xfrm>
          <a:prstGeom prst="diamond">
            <a:avLst/>
          </a:prstGeom>
          <a:noFill/>
          <a:ln w="19050">
            <a:solidFill>
              <a:srgbClr val="EE9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18" name="组合 22">
            <a:extLst>
              <a:ext uri="{FF2B5EF4-FFF2-40B4-BE49-F238E27FC236}">
                <a16:creationId xmlns="" xmlns:a16="http://schemas.microsoft.com/office/drawing/2014/main" id="{0F04BC98-3B5E-4CD0-9E0F-C7288D8FE62A}"/>
              </a:ext>
            </a:extLst>
          </p:cNvPr>
          <p:cNvGrpSpPr/>
          <p:nvPr/>
        </p:nvGrpSpPr>
        <p:grpSpPr>
          <a:xfrm>
            <a:off x="6347859" y="2060448"/>
            <a:ext cx="4610092" cy="4066031"/>
            <a:chOff x="1460500" y="1385556"/>
            <a:chExt cx="2616200" cy="2857500"/>
          </a:xfrm>
        </p:grpSpPr>
        <p:sp>
          <p:nvSpPr>
            <p:cNvPr id="21" name="菱形 25">
              <a:extLst>
                <a:ext uri="{FF2B5EF4-FFF2-40B4-BE49-F238E27FC236}">
                  <a16:creationId xmlns="" xmlns:a16="http://schemas.microsoft.com/office/drawing/2014/main" id="{4D65B942-D101-40A9-8369-5479DBE3CC4D}"/>
                </a:ext>
              </a:extLst>
            </p:cNvPr>
            <p:cNvSpPr/>
            <p:nvPr/>
          </p:nvSpPr>
          <p:spPr>
            <a:xfrm>
              <a:off x="1460500" y="1385556"/>
              <a:ext cx="2616200" cy="2616200"/>
            </a:xfrm>
            <a:prstGeom prst="diamond">
              <a:avLst/>
            </a:prstGeom>
            <a:solidFill>
              <a:srgbClr val="619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  <p:sp>
          <p:nvSpPr>
            <p:cNvPr id="22" name="菱形 26">
              <a:extLst>
                <a:ext uri="{FF2B5EF4-FFF2-40B4-BE49-F238E27FC236}">
                  <a16:creationId xmlns="" xmlns:a16="http://schemas.microsoft.com/office/drawing/2014/main" id="{CD8AEEFE-D684-4F42-932C-DE57C2857A6D}"/>
                </a:ext>
              </a:extLst>
            </p:cNvPr>
            <p:cNvSpPr/>
            <p:nvPr/>
          </p:nvSpPr>
          <p:spPr>
            <a:xfrm>
              <a:off x="1460500" y="1626856"/>
              <a:ext cx="2616200" cy="2616200"/>
            </a:xfrm>
            <a:prstGeom prst="diamond">
              <a:avLst/>
            </a:prstGeom>
            <a:noFill/>
            <a:ln w="19050">
              <a:solidFill>
                <a:srgbClr val="619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27" name="Freeform 5">
            <a:extLst>
              <a:ext uri="{FF2B5EF4-FFF2-40B4-BE49-F238E27FC236}">
                <a16:creationId xmlns="" xmlns:a16="http://schemas.microsoft.com/office/drawing/2014/main" id="{4CFA57F2-491D-45D7-A484-CB153E232BD9}"/>
              </a:ext>
            </a:extLst>
          </p:cNvPr>
          <p:cNvSpPr>
            <a:spLocks noEditPoints="1"/>
          </p:cNvSpPr>
          <p:nvPr/>
        </p:nvSpPr>
        <p:spPr bwMode="auto">
          <a:xfrm>
            <a:off x="10359404" y="2483972"/>
            <a:ext cx="402604" cy="594430"/>
          </a:xfrm>
          <a:custGeom>
            <a:avLst/>
            <a:gdLst>
              <a:gd name="T0" fmla="*/ 189 w 316"/>
              <a:gd name="T1" fmla="*/ 16 h 467"/>
              <a:gd name="T2" fmla="*/ 225 w 316"/>
              <a:gd name="T3" fmla="*/ 7 h 467"/>
              <a:gd name="T4" fmla="*/ 300 w 316"/>
              <a:gd name="T5" fmla="*/ 52 h 467"/>
              <a:gd name="T6" fmla="*/ 309 w 316"/>
              <a:gd name="T7" fmla="*/ 89 h 467"/>
              <a:gd name="T8" fmla="*/ 298 w 316"/>
              <a:gd name="T9" fmla="*/ 105 h 467"/>
              <a:gd name="T10" fmla="*/ 179 w 316"/>
              <a:gd name="T11" fmla="*/ 33 h 467"/>
              <a:gd name="T12" fmla="*/ 189 w 316"/>
              <a:gd name="T13" fmla="*/ 16 h 467"/>
              <a:gd name="T14" fmla="*/ 164 w 316"/>
              <a:gd name="T15" fmla="*/ 58 h 467"/>
              <a:gd name="T16" fmla="*/ 147 w 316"/>
              <a:gd name="T17" fmla="*/ 85 h 467"/>
              <a:gd name="T18" fmla="*/ 266 w 316"/>
              <a:gd name="T19" fmla="*/ 157 h 467"/>
              <a:gd name="T20" fmla="*/ 283 w 316"/>
              <a:gd name="T21" fmla="*/ 130 h 467"/>
              <a:gd name="T22" fmla="*/ 164 w 316"/>
              <a:gd name="T23" fmla="*/ 58 h 467"/>
              <a:gd name="T24" fmla="*/ 2 w 316"/>
              <a:gd name="T25" fmla="*/ 446 h 467"/>
              <a:gd name="T26" fmla="*/ 13 w 316"/>
              <a:gd name="T27" fmla="*/ 354 h 467"/>
              <a:gd name="T28" fmla="*/ 90 w 316"/>
              <a:gd name="T29" fmla="*/ 401 h 467"/>
              <a:gd name="T30" fmla="*/ 13 w 316"/>
              <a:gd name="T31" fmla="*/ 453 h 467"/>
              <a:gd name="T32" fmla="*/ 2 w 316"/>
              <a:gd name="T33" fmla="*/ 446 h 467"/>
              <a:gd name="T34" fmla="*/ 20 w 316"/>
              <a:gd name="T35" fmla="*/ 296 h 467"/>
              <a:gd name="T36" fmla="*/ 133 w 316"/>
              <a:gd name="T37" fmla="*/ 109 h 467"/>
              <a:gd name="T38" fmla="*/ 172 w 316"/>
              <a:gd name="T39" fmla="*/ 133 h 467"/>
              <a:gd name="T40" fmla="*/ 59 w 316"/>
              <a:gd name="T41" fmla="*/ 320 h 467"/>
              <a:gd name="T42" fmla="*/ 20 w 316"/>
              <a:gd name="T43" fmla="*/ 296 h 467"/>
              <a:gd name="T44" fmla="*/ 99 w 316"/>
              <a:gd name="T45" fmla="*/ 344 h 467"/>
              <a:gd name="T46" fmla="*/ 212 w 316"/>
              <a:gd name="T47" fmla="*/ 158 h 467"/>
              <a:gd name="T48" fmla="*/ 252 w 316"/>
              <a:gd name="T49" fmla="*/ 182 h 467"/>
              <a:gd name="T50" fmla="*/ 139 w 316"/>
              <a:gd name="T51" fmla="*/ 368 h 467"/>
              <a:gd name="T52" fmla="*/ 99 w 316"/>
              <a:gd name="T53" fmla="*/ 344 h 467"/>
              <a:gd name="T54" fmla="*/ 95 w 316"/>
              <a:gd name="T55" fmla="*/ 446 h 467"/>
              <a:gd name="T56" fmla="*/ 301 w 316"/>
              <a:gd name="T57" fmla="*/ 446 h 467"/>
              <a:gd name="T58" fmla="*/ 311 w 316"/>
              <a:gd name="T59" fmla="*/ 456 h 467"/>
              <a:gd name="T60" fmla="*/ 301 w 316"/>
              <a:gd name="T61" fmla="*/ 467 h 467"/>
              <a:gd name="T62" fmla="*/ 95 w 316"/>
              <a:gd name="T63" fmla="*/ 467 h 467"/>
              <a:gd name="T64" fmla="*/ 84 w 316"/>
              <a:gd name="T65" fmla="*/ 456 h 467"/>
              <a:gd name="T66" fmla="*/ 95 w 316"/>
              <a:gd name="T67" fmla="*/ 446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16" h="467">
                <a:moveTo>
                  <a:pt x="189" y="16"/>
                </a:moveTo>
                <a:cubicBezTo>
                  <a:pt x="197" y="4"/>
                  <a:pt x="213" y="0"/>
                  <a:pt x="225" y="7"/>
                </a:cubicBezTo>
                <a:cubicBezTo>
                  <a:pt x="300" y="52"/>
                  <a:pt x="300" y="52"/>
                  <a:pt x="300" y="52"/>
                </a:cubicBezTo>
                <a:cubicBezTo>
                  <a:pt x="312" y="60"/>
                  <a:pt x="316" y="76"/>
                  <a:pt x="309" y="89"/>
                </a:cubicBezTo>
                <a:cubicBezTo>
                  <a:pt x="298" y="105"/>
                  <a:pt x="298" y="105"/>
                  <a:pt x="298" y="105"/>
                </a:cubicBezTo>
                <a:cubicBezTo>
                  <a:pt x="179" y="33"/>
                  <a:pt x="179" y="33"/>
                  <a:pt x="179" y="33"/>
                </a:cubicBezTo>
                <a:lnTo>
                  <a:pt x="189" y="16"/>
                </a:lnTo>
                <a:close/>
                <a:moveTo>
                  <a:pt x="164" y="58"/>
                </a:moveTo>
                <a:cubicBezTo>
                  <a:pt x="147" y="85"/>
                  <a:pt x="147" y="85"/>
                  <a:pt x="147" y="85"/>
                </a:cubicBezTo>
                <a:cubicBezTo>
                  <a:pt x="266" y="157"/>
                  <a:pt x="266" y="157"/>
                  <a:pt x="266" y="157"/>
                </a:cubicBezTo>
                <a:cubicBezTo>
                  <a:pt x="283" y="130"/>
                  <a:pt x="283" y="130"/>
                  <a:pt x="283" y="130"/>
                </a:cubicBezTo>
                <a:lnTo>
                  <a:pt x="164" y="58"/>
                </a:lnTo>
                <a:close/>
                <a:moveTo>
                  <a:pt x="2" y="446"/>
                </a:moveTo>
                <a:cubicBezTo>
                  <a:pt x="13" y="354"/>
                  <a:pt x="13" y="354"/>
                  <a:pt x="13" y="354"/>
                </a:cubicBezTo>
                <a:cubicBezTo>
                  <a:pt x="90" y="401"/>
                  <a:pt x="90" y="401"/>
                  <a:pt x="90" y="401"/>
                </a:cubicBezTo>
                <a:cubicBezTo>
                  <a:pt x="13" y="453"/>
                  <a:pt x="13" y="453"/>
                  <a:pt x="13" y="453"/>
                </a:cubicBezTo>
                <a:cubicBezTo>
                  <a:pt x="5" y="459"/>
                  <a:pt x="0" y="456"/>
                  <a:pt x="2" y="446"/>
                </a:cubicBezTo>
                <a:close/>
                <a:moveTo>
                  <a:pt x="20" y="296"/>
                </a:moveTo>
                <a:cubicBezTo>
                  <a:pt x="133" y="109"/>
                  <a:pt x="133" y="109"/>
                  <a:pt x="133" y="109"/>
                </a:cubicBezTo>
                <a:cubicBezTo>
                  <a:pt x="172" y="133"/>
                  <a:pt x="172" y="133"/>
                  <a:pt x="172" y="133"/>
                </a:cubicBezTo>
                <a:cubicBezTo>
                  <a:pt x="59" y="320"/>
                  <a:pt x="59" y="320"/>
                  <a:pt x="59" y="320"/>
                </a:cubicBezTo>
                <a:lnTo>
                  <a:pt x="20" y="296"/>
                </a:lnTo>
                <a:close/>
                <a:moveTo>
                  <a:pt x="99" y="344"/>
                </a:moveTo>
                <a:cubicBezTo>
                  <a:pt x="212" y="158"/>
                  <a:pt x="212" y="158"/>
                  <a:pt x="212" y="158"/>
                </a:cubicBezTo>
                <a:cubicBezTo>
                  <a:pt x="252" y="182"/>
                  <a:pt x="252" y="182"/>
                  <a:pt x="252" y="182"/>
                </a:cubicBezTo>
                <a:cubicBezTo>
                  <a:pt x="139" y="368"/>
                  <a:pt x="139" y="368"/>
                  <a:pt x="139" y="368"/>
                </a:cubicBezTo>
                <a:lnTo>
                  <a:pt x="99" y="344"/>
                </a:lnTo>
                <a:close/>
                <a:moveTo>
                  <a:pt x="95" y="446"/>
                </a:moveTo>
                <a:cubicBezTo>
                  <a:pt x="301" y="446"/>
                  <a:pt x="301" y="446"/>
                  <a:pt x="301" y="446"/>
                </a:cubicBezTo>
                <a:cubicBezTo>
                  <a:pt x="307" y="446"/>
                  <a:pt x="311" y="450"/>
                  <a:pt x="311" y="456"/>
                </a:cubicBezTo>
                <a:cubicBezTo>
                  <a:pt x="311" y="462"/>
                  <a:pt x="307" y="467"/>
                  <a:pt x="301" y="467"/>
                </a:cubicBezTo>
                <a:cubicBezTo>
                  <a:pt x="95" y="467"/>
                  <a:pt x="95" y="467"/>
                  <a:pt x="95" y="467"/>
                </a:cubicBezTo>
                <a:cubicBezTo>
                  <a:pt x="89" y="467"/>
                  <a:pt x="84" y="462"/>
                  <a:pt x="84" y="456"/>
                </a:cubicBezTo>
                <a:cubicBezTo>
                  <a:pt x="84" y="450"/>
                  <a:pt x="89" y="446"/>
                  <a:pt x="9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8" name="Freeform 16">
            <a:extLst>
              <a:ext uri="{FF2B5EF4-FFF2-40B4-BE49-F238E27FC236}">
                <a16:creationId xmlns="" xmlns:a16="http://schemas.microsoft.com/office/drawing/2014/main" id="{FBCDB4B5-B796-4F32-B1A8-F50B7D1C0344}"/>
              </a:ext>
            </a:extLst>
          </p:cNvPr>
          <p:cNvSpPr>
            <a:spLocks noEditPoints="1"/>
          </p:cNvSpPr>
          <p:nvPr/>
        </p:nvSpPr>
        <p:spPr bwMode="auto">
          <a:xfrm>
            <a:off x="3756578" y="2435474"/>
            <a:ext cx="400234" cy="686792"/>
          </a:xfrm>
          <a:custGeom>
            <a:avLst/>
            <a:gdLst>
              <a:gd name="T0" fmla="*/ 287 w 314"/>
              <a:gd name="T1" fmla="*/ 134 h 540"/>
              <a:gd name="T2" fmla="*/ 314 w 314"/>
              <a:gd name="T3" fmla="*/ 144 h 540"/>
              <a:gd name="T4" fmla="*/ 275 w 314"/>
              <a:gd name="T5" fmla="*/ 254 h 540"/>
              <a:gd name="T6" fmla="*/ 244 w 314"/>
              <a:gd name="T7" fmla="*/ 254 h 540"/>
              <a:gd name="T8" fmla="*/ 287 w 314"/>
              <a:gd name="T9" fmla="*/ 134 h 540"/>
              <a:gd name="T10" fmla="*/ 306 w 314"/>
              <a:gd name="T11" fmla="*/ 50 h 540"/>
              <a:gd name="T12" fmla="*/ 298 w 314"/>
              <a:gd name="T13" fmla="*/ 47 h 540"/>
              <a:gd name="T14" fmla="*/ 258 w 314"/>
              <a:gd name="T15" fmla="*/ 88 h 540"/>
              <a:gd name="T16" fmla="*/ 311 w 314"/>
              <a:gd name="T17" fmla="*/ 107 h 540"/>
              <a:gd name="T18" fmla="*/ 306 w 314"/>
              <a:gd name="T19" fmla="*/ 50 h 540"/>
              <a:gd name="T20" fmla="*/ 213 w 314"/>
              <a:gd name="T21" fmla="*/ 254 h 540"/>
              <a:gd name="T22" fmla="*/ 260 w 314"/>
              <a:gd name="T23" fmla="*/ 124 h 540"/>
              <a:gd name="T24" fmla="*/ 233 w 314"/>
              <a:gd name="T25" fmla="*/ 114 h 540"/>
              <a:gd name="T26" fmla="*/ 183 w 314"/>
              <a:gd name="T27" fmla="*/ 254 h 540"/>
              <a:gd name="T28" fmla="*/ 213 w 314"/>
              <a:gd name="T29" fmla="*/ 254 h 540"/>
              <a:gd name="T30" fmla="*/ 7 w 314"/>
              <a:gd name="T31" fmla="*/ 68 h 540"/>
              <a:gd name="T32" fmla="*/ 42 w 314"/>
              <a:gd name="T33" fmla="*/ 7 h 540"/>
              <a:gd name="T34" fmla="*/ 103 w 314"/>
              <a:gd name="T35" fmla="*/ 42 h 540"/>
              <a:gd name="T36" fmla="*/ 159 w 314"/>
              <a:gd name="T37" fmla="*/ 254 h 540"/>
              <a:gd name="T38" fmla="*/ 56 w 314"/>
              <a:gd name="T39" fmla="*/ 254 h 540"/>
              <a:gd name="T40" fmla="*/ 7 w 314"/>
              <a:gd name="T41" fmla="*/ 68 h 540"/>
              <a:gd name="T42" fmla="*/ 43 w 314"/>
              <a:gd name="T43" fmla="*/ 59 h 540"/>
              <a:gd name="T44" fmla="*/ 78 w 314"/>
              <a:gd name="T45" fmla="*/ 187 h 540"/>
              <a:gd name="T46" fmla="*/ 93 w 314"/>
              <a:gd name="T47" fmla="*/ 195 h 540"/>
              <a:gd name="T48" fmla="*/ 102 w 314"/>
              <a:gd name="T49" fmla="*/ 181 h 540"/>
              <a:gd name="T50" fmla="*/ 67 w 314"/>
              <a:gd name="T51" fmla="*/ 53 h 540"/>
              <a:gd name="T52" fmla="*/ 52 w 314"/>
              <a:gd name="T53" fmla="*/ 44 h 540"/>
              <a:gd name="T54" fmla="*/ 43 w 314"/>
              <a:gd name="T55" fmla="*/ 59 h 540"/>
              <a:gd name="T56" fmla="*/ 292 w 314"/>
              <a:gd name="T57" fmla="*/ 274 h 540"/>
              <a:gd name="T58" fmla="*/ 22 w 314"/>
              <a:gd name="T59" fmla="*/ 274 h 540"/>
              <a:gd name="T60" fmla="*/ 6 w 314"/>
              <a:gd name="T61" fmla="*/ 286 h 540"/>
              <a:gd name="T62" fmla="*/ 22 w 314"/>
              <a:gd name="T63" fmla="*/ 298 h 540"/>
              <a:gd name="T64" fmla="*/ 52 w 314"/>
              <a:gd name="T65" fmla="*/ 516 h 540"/>
              <a:gd name="T66" fmla="*/ 38 w 314"/>
              <a:gd name="T67" fmla="*/ 528 h 540"/>
              <a:gd name="T68" fmla="*/ 55 w 314"/>
              <a:gd name="T69" fmla="*/ 540 h 540"/>
              <a:gd name="T70" fmla="*/ 260 w 314"/>
              <a:gd name="T71" fmla="*/ 540 h 540"/>
              <a:gd name="T72" fmla="*/ 276 w 314"/>
              <a:gd name="T73" fmla="*/ 528 h 540"/>
              <a:gd name="T74" fmla="*/ 262 w 314"/>
              <a:gd name="T75" fmla="*/ 516 h 540"/>
              <a:gd name="T76" fmla="*/ 293 w 314"/>
              <a:gd name="T77" fmla="*/ 298 h 540"/>
              <a:gd name="T78" fmla="*/ 309 w 314"/>
              <a:gd name="T79" fmla="*/ 286 h 540"/>
              <a:gd name="T80" fmla="*/ 292 w 314"/>
              <a:gd name="T81" fmla="*/ 274 h 540"/>
              <a:gd name="T82" fmla="*/ 94 w 314"/>
              <a:gd name="T83" fmla="*/ 508 h 540"/>
              <a:gd name="T84" fmla="*/ 92 w 314"/>
              <a:gd name="T85" fmla="*/ 508 h 540"/>
              <a:gd name="T86" fmla="*/ 81 w 314"/>
              <a:gd name="T87" fmla="*/ 498 h 540"/>
              <a:gd name="T88" fmla="*/ 55 w 314"/>
              <a:gd name="T89" fmla="*/ 312 h 540"/>
              <a:gd name="T90" fmla="*/ 64 w 314"/>
              <a:gd name="T91" fmla="*/ 300 h 540"/>
              <a:gd name="T92" fmla="*/ 77 w 314"/>
              <a:gd name="T93" fmla="*/ 309 h 540"/>
              <a:gd name="T94" fmla="*/ 104 w 314"/>
              <a:gd name="T95" fmla="*/ 495 h 540"/>
              <a:gd name="T96" fmla="*/ 94 w 314"/>
              <a:gd name="T97" fmla="*/ 508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14" h="540">
                <a:moveTo>
                  <a:pt x="287" y="134"/>
                </a:moveTo>
                <a:cubicBezTo>
                  <a:pt x="314" y="144"/>
                  <a:pt x="314" y="144"/>
                  <a:pt x="314" y="144"/>
                </a:cubicBezTo>
                <a:cubicBezTo>
                  <a:pt x="275" y="254"/>
                  <a:pt x="275" y="254"/>
                  <a:pt x="275" y="254"/>
                </a:cubicBezTo>
                <a:cubicBezTo>
                  <a:pt x="244" y="254"/>
                  <a:pt x="244" y="254"/>
                  <a:pt x="244" y="254"/>
                </a:cubicBezTo>
                <a:lnTo>
                  <a:pt x="287" y="134"/>
                </a:lnTo>
                <a:close/>
                <a:moveTo>
                  <a:pt x="306" y="50"/>
                </a:moveTo>
                <a:cubicBezTo>
                  <a:pt x="306" y="44"/>
                  <a:pt x="302" y="42"/>
                  <a:pt x="298" y="47"/>
                </a:cubicBezTo>
                <a:cubicBezTo>
                  <a:pt x="258" y="88"/>
                  <a:pt x="258" y="88"/>
                  <a:pt x="258" y="88"/>
                </a:cubicBezTo>
                <a:cubicBezTo>
                  <a:pt x="311" y="107"/>
                  <a:pt x="311" y="107"/>
                  <a:pt x="311" y="107"/>
                </a:cubicBezTo>
                <a:lnTo>
                  <a:pt x="306" y="50"/>
                </a:lnTo>
                <a:close/>
                <a:moveTo>
                  <a:pt x="213" y="254"/>
                </a:moveTo>
                <a:cubicBezTo>
                  <a:pt x="260" y="124"/>
                  <a:pt x="260" y="124"/>
                  <a:pt x="260" y="124"/>
                </a:cubicBezTo>
                <a:cubicBezTo>
                  <a:pt x="233" y="114"/>
                  <a:pt x="233" y="114"/>
                  <a:pt x="233" y="114"/>
                </a:cubicBezTo>
                <a:cubicBezTo>
                  <a:pt x="183" y="254"/>
                  <a:pt x="183" y="254"/>
                  <a:pt x="183" y="254"/>
                </a:cubicBezTo>
                <a:lnTo>
                  <a:pt x="213" y="254"/>
                </a:lnTo>
                <a:close/>
                <a:moveTo>
                  <a:pt x="7" y="68"/>
                </a:moveTo>
                <a:cubicBezTo>
                  <a:pt x="0" y="42"/>
                  <a:pt x="16" y="14"/>
                  <a:pt x="42" y="7"/>
                </a:cubicBezTo>
                <a:cubicBezTo>
                  <a:pt x="69" y="0"/>
                  <a:pt x="96" y="16"/>
                  <a:pt x="103" y="42"/>
                </a:cubicBezTo>
                <a:cubicBezTo>
                  <a:pt x="159" y="254"/>
                  <a:pt x="159" y="254"/>
                  <a:pt x="159" y="254"/>
                </a:cubicBezTo>
                <a:cubicBezTo>
                  <a:pt x="56" y="254"/>
                  <a:pt x="56" y="254"/>
                  <a:pt x="56" y="254"/>
                </a:cubicBezTo>
                <a:lnTo>
                  <a:pt x="7" y="68"/>
                </a:lnTo>
                <a:close/>
                <a:moveTo>
                  <a:pt x="43" y="59"/>
                </a:moveTo>
                <a:cubicBezTo>
                  <a:pt x="78" y="187"/>
                  <a:pt x="78" y="187"/>
                  <a:pt x="78" y="187"/>
                </a:cubicBezTo>
                <a:cubicBezTo>
                  <a:pt x="79" y="193"/>
                  <a:pt x="86" y="197"/>
                  <a:pt x="93" y="195"/>
                </a:cubicBezTo>
                <a:cubicBezTo>
                  <a:pt x="99" y="194"/>
                  <a:pt x="103" y="187"/>
                  <a:pt x="102" y="181"/>
                </a:cubicBezTo>
                <a:cubicBezTo>
                  <a:pt x="67" y="53"/>
                  <a:pt x="67" y="53"/>
                  <a:pt x="67" y="53"/>
                </a:cubicBezTo>
                <a:cubicBezTo>
                  <a:pt x="66" y="46"/>
                  <a:pt x="59" y="43"/>
                  <a:pt x="52" y="44"/>
                </a:cubicBezTo>
                <a:cubicBezTo>
                  <a:pt x="46" y="46"/>
                  <a:pt x="42" y="53"/>
                  <a:pt x="43" y="59"/>
                </a:cubicBezTo>
                <a:close/>
                <a:moveTo>
                  <a:pt x="292" y="274"/>
                </a:moveTo>
                <a:cubicBezTo>
                  <a:pt x="22" y="274"/>
                  <a:pt x="22" y="274"/>
                  <a:pt x="22" y="274"/>
                </a:cubicBezTo>
                <a:cubicBezTo>
                  <a:pt x="13" y="274"/>
                  <a:pt x="6" y="279"/>
                  <a:pt x="6" y="286"/>
                </a:cubicBezTo>
                <a:cubicBezTo>
                  <a:pt x="6" y="292"/>
                  <a:pt x="13" y="297"/>
                  <a:pt x="22" y="298"/>
                </a:cubicBezTo>
                <a:cubicBezTo>
                  <a:pt x="52" y="516"/>
                  <a:pt x="52" y="516"/>
                  <a:pt x="52" y="516"/>
                </a:cubicBezTo>
                <a:cubicBezTo>
                  <a:pt x="44" y="517"/>
                  <a:pt x="38" y="522"/>
                  <a:pt x="38" y="528"/>
                </a:cubicBezTo>
                <a:cubicBezTo>
                  <a:pt x="38" y="534"/>
                  <a:pt x="46" y="540"/>
                  <a:pt x="55" y="540"/>
                </a:cubicBezTo>
                <a:cubicBezTo>
                  <a:pt x="260" y="540"/>
                  <a:pt x="260" y="540"/>
                  <a:pt x="260" y="540"/>
                </a:cubicBezTo>
                <a:cubicBezTo>
                  <a:pt x="269" y="540"/>
                  <a:pt x="276" y="534"/>
                  <a:pt x="276" y="528"/>
                </a:cubicBezTo>
                <a:cubicBezTo>
                  <a:pt x="276" y="522"/>
                  <a:pt x="270" y="517"/>
                  <a:pt x="262" y="516"/>
                </a:cubicBezTo>
                <a:cubicBezTo>
                  <a:pt x="293" y="298"/>
                  <a:pt x="293" y="298"/>
                  <a:pt x="293" y="298"/>
                </a:cubicBezTo>
                <a:cubicBezTo>
                  <a:pt x="302" y="297"/>
                  <a:pt x="309" y="292"/>
                  <a:pt x="309" y="286"/>
                </a:cubicBezTo>
                <a:cubicBezTo>
                  <a:pt x="309" y="279"/>
                  <a:pt x="301" y="274"/>
                  <a:pt x="292" y="274"/>
                </a:cubicBezTo>
                <a:close/>
                <a:moveTo>
                  <a:pt x="94" y="508"/>
                </a:moveTo>
                <a:cubicBezTo>
                  <a:pt x="94" y="508"/>
                  <a:pt x="93" y="508"/>
                  <a:pt x="92" y="508"/>
                </a:cubicBezTo>
                <a:cubicBezTo>
                  <a:pt x="87" y="508"/>
                  <a:pt x="82" y="504"/>
                  <a:pt x="81" y="498"/>
                </a:cubicBezTo>
                <a:cubicBezTo>
                  <a:pt x="55" y="312"/>
                  <a:pt x="55" y="312"/>
                  <a:pt x="55" y="312"/>
                </a:cubicBezTo>
                <a:cubicBezTo>
                  <a:pt x="54" y="306"/>
                  <a:pt x="58" y="300"/>
                  <a:pt x="64" y="300"/>
                </a:cubicBezTo>
                <a:cubicBezTo>
                  <a:pt x="70" y="299"/>
                  <a:pt x="76" y="303"/>
                  <a:pt x="77" y="309"/>
                </a:cubicBezTo>
                <a:cubicBezTo>
                  <a:pt x="104" y="495"/>
                  <a:pt x="104" y="495"/>
                  <a:pt x="104" y="495"/>
                </a:cubicBezTo>
                <a:cubicBezTo>
                  <a:pt x="105" y="501"/>
                  <a:pt x="100" y="507"/>
                  <a:pt x="94" y="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9" name="Freeform 18">
            <a:extLst>
              <a:ext uri="{FF2B5EF4-FFF2-40B4-BE49-F238E27FC236}">
                <a16:creationId xmlns="" xmlns:a16="http://schemas.microsoft.com/office/drawing/2014/main" id="{E02C8E6D-7A63-4B4A-B1DA-A982A3F8EB8D}"/>
              </a:ext>
            </a:extLst>
          </p:cNvPr>
          <p:cNvSpPr>
            <a:spLocks noEditPoints="1"/>
          </p:cNvSpPr>
          <p:nvPr/>
        </p:nvSpPr>
        <p:spPr bwMode="auto">
          <a:xfrm>
            <a:off x="1303978" y="2329886"/>
            <a:ext cx="580224" cy="696264"/>
          </a:xfrm>
          <a:custGeom>
            <a:avLst/>
            <a:gdLst>
              <a:gd name="T0" fmla="*/ 456 w 456"/>
              <a:gd name="T1" fmla="*/ 528 h 548"/>
              <a:gd name="T2" fmla="*/ 436 w 456"/>
              <a:gd name="T3" fmla="*/ 548 h 548"/>
              <a:gd name="T4" fmla="*/ 84 w 456"/>
              <a:gd name="T5" fmla="*/ 548 h 548"/>
              <a:gd name="T6" fmla="*/ 0 w 456"/>
              <a:gd name="T7" fmla="*/ 464 h 548"/>
              <a:gd name="T8" fmla="*/ 84 w 456"/>
              <a:gd name="T9" fmla="*/ 380 h 548"/>
              <a:gd name="T10" fmla="*/ 436 w 456"/>
              <a:gd name="T11" fmla="*/ 380 h 548"/>
              <a:gd name="T12" fmla="*/ 456 w 456"/>
              <a:gd name="T13" fmla="*/ 399 h 548"/>
              <a:gd name="T14" fmla="*/ 436 w 456"/>
              <a:gd name="T15" fmla="*/ 419 h 548"/>
              <a:gd name="T16" fmla="*/ 90 w 456"/>
              <a:gd name="T17" fmla="*/ 419 h 548"/>
              <a:gd name="T18" fmla="*/ 45 w 456"/>
              <a:gd name="T19" fmla="*/ 464 h 548"/>
              <a:gd name="T20" fmla="*/ 90 w 456"/>
              <a:gd name="T21" fmla="*/ 509 h 548"/>
              <a:gd name="T22" fmla="*/ 436 w 456"/>
              <a:gd name="T23" fmla="*/ 509 h 548"/>
              <a:gd name="T24" fmla="*/ 456 w 456"/>
              <a:gd name="T25" fmla="*/ 528 h 548"/>
              <a:gd name="T26" fmla="*/ 235 w 456"/>
              <a:gd name="T27" fmla="*/ 78 h 548"/>
              <a:gd name="T28" fmla="*/ 309 w 456"/>
              <a:gd name="T29" fmla="*/ 6 h 548"/>
              <a:gd name="T30" fmla="*/ 309 w 456"/>
              <a:gd name="T31" fmla="*/ 0 h 548"/>
              <a:gd name="T32" fmla="*/ 303 w 456"/>
              <a:gd name="T33" fmla="*/ 0 h 548"/>
              <a:gd name="T34" fmla="*/ 228 w 456"/>
              <a:gd name="T35" fmla="*/ 72 h 548"/>
              <a:gd name="T36" fmla="*/ 229 w 456"/>
              <a:gd name="T37" fmla="*/ 77 h 548"/>
              <a:gd name="T38" fmla="*/ 235 w 456"/>
              <a:gd name="T39" fmla="*/ 78 h 548"/>
              <a:gd name="T40" fmla="*/ 372 w 456"/>
              <a:gd name="T41" fmla="*/ 137 h 548"/>
              <a:gd name="T42" fmla="*/ 295 w 456"/>
              <a:gd name="T43" fmla="*/ 85 h 548"/>
              <a:gd name="T44" fmla="*/ 232 w 456"/>
              <a:gd name="T45" fmla="*/ 98 h 548"/>
              <a:gd name="T46" fmla="*/ 170 w 456"/>
              <a:gd name="T47" fmla="*/ 85 h 548"/>
              <a:gd name="T48" fmla="*/ 93 w 456"/>
              <a:gd name="T49" fmla="*/ 137 h 548"/>
              <a:gd name="T50" fmla="*/ 175 w 456"/>
              <a:gd name="T51" fmla="*/ 341 h 548"/>
              <a:gd name="T52" fmla="*/ 232 w 456"/>
              <a:gd name="T53" fmla="*/ 328 h 548"/>
              <a:gd name="T54" fmla="*/ 290 w 456"/>
              <a:gd name="T55" fmla="*/ 341 h 548"/>
              <a:gd name="T56" fmla="*/ 372 w 456"/>
              <a:gd name="T57" fmla="*/ 137 h 548"/>
              <a:gd name="T58" fmla="*/ 172 w 456"/>
              <a:gd name="T59" fmla="*/ 126 h 548"/>
              <a:gd name="T60" fmla="*/ 168 w 456"/>
              <a:gd name="T61" fmla="*/ 126 h 548"/>
              <a:gd name="T62" fmla="*/ 128 w 456"/>
              <a:gd name="T63" fmla="*/ 161 h 548"/>
              <a:gd name="T64" fmla="*/ 119 w 456"/>
              <a:gd name="T65" fmla="*/ 169 h 548"/>
              <a:gd name="T66" fmla="*/ 118 w 456"/>
              <a:gd name="T67" fmla="*/ 169 h 548"/>
              <a:gd name="T68" fmla="*/ 116 w 456"/>
              <a:gd name="T69" fmla="*/ 168 h 548"/>
              <a:gd name="T70" fmla="*/ 109 w 456"/>
              <a:gd name="T71" fmla="*/ 157 h 548"/>
              <a:gd name="T72" fmla="*/ 168 w 456"/>
              <a:gd name="T73" fmla="*/ 106 h 548"/>
              <a:gd name="T74" fmla="*/ 173 w 456"/>
              <a:gd name="T75" fmla="*/ 106 h 548"/>
              <a:gd name="T76" fmla="*/ 181 w 456"/>
              <a:gd name="T77" fmla="*/ 117 h 548"/>
              <a:gd name="T78" fmla="*/ 172 w 456"/>
              <a:gd name="T79" fmla="*/ 12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6" h="548">
                <a:moveTo>
                  <a:pt x="456" y="528"/>
                </a:moveTo>
                <a:cubicBezTo>
                  <a:pt x="456" y="539"/>
                  <a:pt x="447" y="548"/>
                  <a:pt x="436" y="548"/>
                </a:cubicBezTo>
                <a:cubicBezTo>
                  <a:pt x="84" y="548"/>
                  <a:pt x="84" y="548"/>
                  <a:pt x="84" y="548"/>
                </a:cubicBezTo>
                <a:cubicBezTo>
                  <a:pt x="38" y="548"/>
                  <a:pt x="0" y="510"/>
                  <a:pt x="0" y="464"/>
                </a:cubicBezTo>
                <a:cubicBezTo>
                  <a:pt x="0" y="417"/>
                  <a:pt x="38" y="380"/>
                  <a:pt x="84" y="380"/>
                </a:cubicBezTo>
                <a:cubicBezTo>
                  <a:pt x="436" y="380"/>
                  <a:pt x="436" y="380"/>
                  <a:pt x="436" y="380"/>
                </a:cubicBezTo>
                <a:cubicBezTo>
                  <a:pt x="447" y="380"/>
                  <a:pt x="456" y="389"/>
                  <a:pt x="456" y="399"/>
                </a:cubicBezTo>
                <a:cubicBezTo>
                  <a:pt x="456" y="410"/>
                  <a:pt x="447" y="419"/>
                  <a:pt x="436" y="419"/>
                </a:cubicBezTo>
                <a:cubicBezTo>
                  <a:pt x="90" y="419"/>
                  <a:pt x="90" y="419"/>
                  <a:pt x="90" y="419"/>
                </a:cubicBezTo>
                <a:cubicBezTo>
                  <a:pt x="65" y="419"/>
                  <a:pt x="45" y="439"/>
                  <a:pt x="45" y="464"/>
                </a:cubicBezTo>
                <a:cubicBezTo>
                  <a:pt x="45" y="488"/>
                  <a:pt x="65" y="509"/>
                  <a:pt x="90" y="509"/>
                </a:cubicBezTo>
                <a:cubicBezTo>
                  <a:pt x="436" y="509"/>
                  <a:pt x="436" y="509"/>
                  <a:pt x="436" y="509"/>
                </a:cubicBezTo>
                <a:cubicBezTo>
                  <a:pt x="447" y="509"/>
                  <a:pt x="456" y="518"/>
                  <a:pt x="456" y="528"/>
                </a:cubicBezTo>
                <a:close/>
                <a:moveTo>
                  <a:pt x="235" y="78"/>
                </a:moveTo>
                <a:cubicBezTo>
                  <a:pt x="276" y="78"/>
                  <a:pt x="309" y="45"/>
                  <a:pt x="309" y="6"/>
                </a:cubicBezTo>
                <a:cubicBezTo>
                  <a:pt x="309" y="4"/>
                  <a:pt x="309" y="2"/>
                  <a:pt x="309" y="0"/>
                </a:cubicBezTo>
                <a:cubicBezTo>
                  <a:pt x="307" y="0"/>
                  <a:pt x="305" y="0"/>
                  <a:pt x="303" y="0"/>
                </a:cubicBezTo>
                <a:cubicBezTo>
                  <a:pt x="262" y="0"/>
                  <a:pt x="228" y="32"/>
                  <a:pt x="228" y="72"/>
                </a:cubicBezTo>
                <a:cubicBezTo>
                  <a:pt x="228" y="74"/>
                  <a:pt x="228" y="76"/>
                  <a:pt x="229" y="77"/>
                </a:cubicBezTo>
                <a:cubicBezTo>
                  <a:pt x="231" y="78"/>
                  <a:pt x="233" y="78"/>
                  <a:pt x="235" y="78"/>
                </a:cubicBezTo>
                <a:close/>
                <a:moveTo>
                  <a:pt x="372" y="137"/>
                </a:moveTo>
                <a:cubicBezTo>
                  <a:pt x="357" y="102"/>
                  <a:pt x="321" y="85"/>
                  <a:pt x="295" y="85"/>
                </a:cubicBezTo>
                <a:cubicBezTo>
                  <a:pt x="263" y="85"/>
                  <a:pt x="257" y="98"/>
                  <a:pt x="232" y="98"/>
                </a:cubicBezTo>
                <a:cubicBezTo>
                  <a:pt x="208" y="98"/>
                  <a:pt x="202" y="85"/>
                  <a:pt x="170" y="85"/>
                </a:cubicBezTo>
                <a:cubicBezTo>
                  <a:pt x="143" y="85"/>
                  <a:pt x="108" y="102"/>
                  <a:pt x="93" y="137"/>
                </a:cubicBezTo>
                <a:cubicBezTo>
                  <a:pt x="62" y="207"/>
                  <a:pt x="114" y="341"/>
                  <a:pt x="175" y="341"/>
                </a:cubicBezTo>
                <a:cubicBezTo>
                  <a:pt x="199" y="341"/>
                  <a:pt x="210" y="328"/>
                  <a:pt x="232" y="328"/>
                </a:cubicBezTo>
                <a:cubicBezTo>
                  <a:pt x="255" y="328"/>
                  <a:pt x="265" y="341"/>
                  <a:pt x="290" y="341"/>
                </a:cubicBezTo>
                <a:cubicBezTo>
                  <a:pt x="351" y="341"/>
                  <a:pt x="403" y="207"/>
                  <a:pt x="372" y="137"/>
                </a:cubicBezTo>
                <a:close/>
                <a:moveTo>
                  <a:pt x="172" y="126"/>
                </a:moveTo>
                <a:cubicBezTo>
                  <a:pt x="170" y="126"/>
                  <a:pt x="169" y="126"/>
                  <a:pt x="168" y="126"/>
                </a:cubicBezTo>
                <a:cubicBezTo>
                  <a:pt x="154" y="126"/>
                  <a:pt x="132" y="138"/>
                  <a:pt x="128" y="161"/>
                </a:cubicBezTo>
                <a:cubicBezTo>
                  <a:pt x="127" y="165"/>
                  <a:pt x="123" y="169"/>
                  <a:pt x="119" y="169"/>
                </a:cubicBezTo>
                <a:cubicBezTo>
                  <a:pt x="118" y="169"/>
                  <a:pt x="118" y="169"/>
                  <a:pt x="118" y="169"/>
                </a:cubicBezTo>
                <a:cubicBezTo>
                  <a:pt x="118" y="169"/>
                  <a:pt x="117" y="169"/>
                  <a:pt x="116" y="168"/>
                </a:cubicBezTo>
                <a:cubicBezTo>
                  <a:pt x="111" y="167"/>
                  <a:pt x="108" y="162"/>
                  <a:pt x="109" y="157"/>
                </a:cubicBezTo>
                <a:cubicBezTo>
                  <a:pt x="115" y="125"/>
                  <a:pt x="144" y="106"/>
                  <a:pt x="168" y="106"/>
                </a:cubicBezTo>
                <a:cubicBezTo>
                  <a:pt x="170" y="106"/>
                  <a:pt x="171" y="106"/>
                  <a:pt x="173" y="106"/>
                </a:cubicBezTo>
                <a:cubicBezTo>
                  <a:pt x="178" y="107"/>
                  <a:pt x="182" y="112"/>
                  <a:pt x="181" y="117"/>
                </a:cubicBezTo>
                <a:cubicBezTo>
                  <a:pt x="181" y="122"/>
                  <a:pt x="177" y="126"/>
                  <a:pt x="172" y="1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30" name="Freeform 34">
            <a:extLst>
              <a:ext uri="{FF2B5EF4-FFF2-40B4-BE49-F238E27FC236}">
                <a16:creationId xmlns="" xmlns:a16="http://schemas.microsoft.com/office/drawing/2014/main" id="{F73437C4-2EC0-432B-B974-275E84942B25}"/>
              </a:ext>
            </a:extLst>
          </p:cNvPr>
          <p:cNvSpPr>
            <a:spLocks noEditPoints="1"/>
          </p:cNvSpPr>
          <p:nvPr/>
        </p:nvSpPr>
        <p:spPr bwMode="auto">
          <a:xfrm rot="427970">
            <a:off x="8457122" y="2466022"/>
            <a:ext cx="524199" cy="516278"/>
          </a:xfrm>
          <a:custGeom>
            <a:avLst/>
            <a:gdLst>
              <a:gd name="T0" fmla="*/ 631 w 632"/>
              <a:gd name="T1" fmla="*/ 150 h 405"/>
              <a:gd name="T2" fmla="*/ 623 w 632"/>
              <a:gd name="T3" fmla="*/ 142 h 405"/>
              <a:gd name="T4" fmla="*/ 14 w 632"/>
              <a:gd name="T5" fmla="*/ 1 h 405"/>
              <a:gd name="T6" fmla="*/ 3 w 632"/>
              <a:gd name="T7" fmla="*/ 6 h 405"/>
              <a:gd name="T8" fmla="*/ 4 w 632"/>
              <a:gd name="T9" fmla="*/ 19 h 405"/>
              <a:gd name="T10" fmla="*/ 325 w 632"/>
              <a:gd name="T11" fmla="*/ 401 h 405"/>
              <a:gd name="T12" fmla="*/ 333 w 632"/>
              <a:gd name="T13" fmla="*/ 405 h 405"/>
              <a:gd name="T14" fmla="*/ 340 w 632"/>
              <a:gd name="T15" fmla="*/ 402 h 405"/>
              <a:gd name="T16" fmla="*/ 627 w 632"/>
              <a:gd name="T17" fmla="*/ 161 h 405"/>
              <a:gd name="T18" fmla="*/ 631 w 632"/>
              <a:gd name="T19" fmla="*/ 150 h 405"/>
              <a:gd name="T20" fmla="*/ 335 w 632"/>
              <a:gd name="T21" fmla="*/ 378 h 405"/>
              <a:gd name="T22" fmla="*/ 303 w 632"/>
              <a:gd name="T23" fmla="*/ 341 h 405"/>
              <a:gd name="T24" fmla="*/ 324 w 632"/>
              <a:gd name="T25" fmla="*/ 323 h 405"/>
              <a:gd name="T26" fmla="*/ 325 w 632"/>
              <a:gd name="T27" fmla="*/ 311 h 405"/>
              <a:gd name="T28" fmla="*/ 312 w 632"/>
              <a:gd name="T29" fmla="*/ 310 h 405"/>
              <a:gd name="T30" fmla="*/ 292 w 632"/>
              <a:gd name="T31" fmla="*/ 327 h 405"/>
              <a:gd name="T32" fmla="*/ 258 w 632"/>
              <a:gd name="T33" fmla="*/ 287 h 405"/>
              <a:gd name="T34" fmla="*/ 269 w 632"/>
              <a:gd name="T35" fmla="*/ 277 h 405"/>
              <a:gd name="T36" fmla="*/ 270 w 632"/>
              <a:gd name="T37" fmla="*/ 265 h 405"/>
              <a:gd name="T38" fmla="*/ 258 w 632"/>
              <a:gd name="T39" fmla="*/ 264 h 405"/>
              <a:gd name="T40" fmla="*/ 247 w 632"/>
              <a:gd name="T41" fmla="*/ 274 h 405"/>
              <a:gd name="T42" fmla="*/ 212 w 632"/>
              <a:gd name="T43" fmla="*/ 233 h 405"/>
              <a:gd name="T44" fmla="*/ 233 w 632"/>
              <a:gd name="T45" fmla="*/ 215 h 405"/>
              <a:gd name="T46" fmla="*/ 234 w 632"/>
              <a:gd name="T47" fmla="*/ 204 h 405"/>
              <a:gd name="T48" fmla="*/ 223 w 632"/>
              <a:gd name="T49" fmla="*/ 203 h 405"/>
              <a:gd name="T50" fmla="*/ 202 w 632"/>
              <a:gd name="T51" fmla="*/ 221 h 405"/>
              <a:gd name="T52" fmla="*/ 167 w 632"/>
              <a:gd name="T53" fmla="*/ 180 h 405"/>
              <a:gd name="T54" fmla="*/ 179 w 632"/>
              <a:gd name="T55" fmla="*/ 170 h 405"/>
              <a:gd name="T56" fmla="*/ 180 w 632"/>
              <a:gd name="T57" fmla="*/ 158 h 405"/>
              <a:gd name="T58" fmla="*/ 168 w 632"/>
              <a:gd name="T59" fmla="*/ 157 h 405"/>
              <a:gd name="T60" fmla="*/ 156 w 632"/>
              <a:gd name="T61" fmla="*/ 166 h 405"/>
              <a:gd name="T62" fmla="*/ 122 w 632"/>
              <a:gd name="T63" fmla="*/ 125 h 405"/>
              <a:gd name="T64" fmla="*/ 142 w 632"/>
              <a:gd name="T65" fmla="*/ 108 h 405"/>
              <a:gd name="T66" fmla="*/ 143 w 632"/>
              <a:gd name="T67" fmla="*/ 97 h 405"/>
              <a:gd name="T68" fmla="*/ 132 w 632"/>
              <a:gd name="T69" fmla="*/ 96 h 405"/>
              <a:gd name="T70" fmla="*/ 112 w 632"/>
              <a:gd name="T71" fmla="*/ 113 h 405"/>
              <a:gd name="T72" fmla="*/ 42 w 632"/>
              <a:gd name="T73" fmla="*/ 30 h 405"/>
              <a:gd name="T74" fmla="*/ 596 w 632"/>
              <a:gd name="T75" fmla="*/ 158 h 405"/>
              <a:gd name="T76" fmla="*/ 335 w 632"/>
              <a:gd name="T77" fmla="*/ 378 h 405"/>
              <a:gd name="T78" fmla="*/ 339 w 632"/>
              <a:gd name="T79" fmla="*/ 276 h 405"/>
              <a:gd name="T80" fmla="*/ 348 w 632"/>
              <a:gd name="T81" fmla="*/ 280 h 405"/>
              <a:gd name="T82" fmla="*/ 355 w 632"/>
              <a:gd name="T83" fmla="*/ 277 h 405"/>
              <a:gd name="T84" fmla="*/ 450 w 632"/>
              <a:gd name="T85" fmla="*/ 197 h 405"/>
              <a:gd name="T86" fmla="*/ 453 w 632"/>
              <a:gd name="T87" fmla="*/ 186 h 405"/>
              <a:gd name="T88" fmla="*/ 445 w 632"/>
              <a:gd name="T89" fmla="*/ 178 h 405"/>
              <a:gd name="T90" fmla="*/ 251 w 632"/>
              <a:gd name="T91" fmla="*/ 141 h 405"/>
              <a:gd name="T92" fmla="*/ 240 w 632"/>
              <a:gd name="T93" fmla="*/ 146 h 405"/>
              <a:gd name="T94" fmla="*/ 241 w 632"/>
              <a:gd name="T95" fmla="*/ 158 h 405"/>
              <a:gd name="T96" fmla="*/ 339 w 632"/>
              <a:gd name="T97" fmla="*/ 276 h 405"/>
              <a:gd name="T98" fmla="*/ 418 w 632"/>
              <a:gd name="T99" fmla="*/ 195 h 405"/>
              <a:gd name="T100" fmla="*/ 349 w 632"/>
              <a:gd name="T101" fmla="*/ 253 h 405"/>
              <a:gd name="T102" fmla="*/ 278 w 632"/>
              <a:gd name="T103" fmla="*/ 168 h 405"/>
              <a:gd name="T104" fmla="*/ 418 w 632"/>
              <a:gd name="T105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32" h="405">
                <a:moveTo>
                  <a:pt x="631" y="150"/>
                </a:moveTo>
                <a:cubicBezTo>
                  <a:pt x="630" y="146"/>
                  <a:pt x="627" y="142"/>
                  <a:pt x="623" y="142"/>
                </a:cubicBezTo>
                <a:cubicBezTo>
                  <a:pt x="14" y="1"/>
                  <a:pt x="14" y="1"/>
                  <a:pt x="14" y="1"/>
                </a:cubicBezTo>
                <a:cubicBezTo>
                  <a:pt x="10" y="0"/>
                  <a:pt x="5" y="2"/>
                  <a:pt x="3" y="6"/>
                </a:cubicBezTo>
                <a:cubicBezTo>
                  <a:pt x="0" y="10"/>
                  <a:pt x="1" y="16"/>
                  <a:pt x="4" y="19"/>
                </a:cubicBezTo>
                <a:cubicBezTo>
                  <a:pt x="325" y="401"/>
                  <a:pt x="325" y="401"/>
                  <a:pt x="325" y="401"/>
                </a:cubicBezTo>
                <a:cubicBezTo>
                  <a:pt x="327" y="403"/>
                  <a:pt x="330" y="405"/>
                  <a:pt x="333" y="405"/>
                </a:cubicBezTo>
                <a:cubicBezTo>
                  <a:pt x="336" y="405"/>
                  <a:pt x="338" y="404"/>
                  <a:pt x="340" y="402"/>
                </a:cubicBezTo>
                <a:cubicBezTo>
                  <a:pt x="627" y="161"/>
                  <a:pt x="627" y="161"/>
                  <a:pt x="627" y="161"/>
                </a:cubicBezTo>
                <a:cubicBezTo>
                  <a:pt x="630" y="158"/>
                  <a:pt x="632" y="154"/>
                  <a:pt x="631" y="150"/>
                </a:cubicBezTo>
                <a:close/>
                <a:moveTo>
                  <a:pt x="335" y="378"/>
                </a:moveTo>
                <a:cubicBezTo>
                  <a:pt x="303" y="341"/>
                  <a:pt x="303" y="341"/>
                  <a:pt x="303" y="341"/>
                </a:cubicBezTo>
                <a:cubicBezTo>
                  <a:pt x="324" y="323"/>
                  <a:pt x="324" y="323"/>
                  <a:pt x="324" y="323"/>
                </a:cubicBezTo>
                <a:cubicBezTo>
                  <a:pt x="327" y="320"/>
                  <a:pt x="328" y="315"/>
                  <a:pt x="325" y="311"/>
                </a:cubicBezTo>
                <a:cubicBezTo>
                  <a:pt x="322" y="307"/>
                  <a:pt x="316" y="307"/>
                  <a:pt x="312" y="310"/>
                </a:cubicBezTo>
                <a:cubicBezTo>
                  <a:pt x="292" y="327"/>
                  <a:pt x="292" y="327"/>
                  <a:pt x="292" y="327"/>
                </a:cubicBezTo>
                <a:cubicBezTo>
                  <a:pt x="258" y="287"/>
                  <a:pt x="258" y="287"/>
                  <a:pt x="258" y="287"/>
                </a:cubicBezTo>
                <a:cubicBezTo>
                  <a:pt x="269" y="277"/>
                  <a:pt x="269" y="277"/>
                  <a:pt x="269" y="277"/>
                </a:cubicBezTo>
                <a:cubicBezTo>
                  <a:pt x="273" y="274"/>
                  <a:pt x="273" y="269"/>
                  <a:pt x="270" y="265"/>
                </a:cubicBezTo>
                <a:cubicBezTo>
                  <a:pt x="267" y="261"/>
                  <a:pt x="262" y="261"/>
                  <a:pt x="258" y="264"/>
                </a:cubicBezTo>
                <a:cubicBezTo>
                  <a:pt x="247" y="274"/>
                  <a:pt x="247" y="274"/>
                  <a:pt x="247" y="274"/>
                </a:cubicBezTo>
                <a:cubicBezTo>
                  <a:pt x="212" y="233"/>
                  <a:pt x="212" y="233"/>
                  <a:pt x="212" y="233"/>
                </a:cubicBezTo>
                <a:cubicBezTo>
                  <a:pt x="233" y="215"/>
                  <a:pt x="233" y="215"/>
                  <a:pt x="233" y="215"/>
                </a:cubicBezTo>
                <a:cubicBezTo>
                  <a:pt x="236" y="212"/>
                  <a:pt x="236" y="207"/>
                  <a:pt x="234" y="204"/>
                </a:cubicBezTo>
                <a:cubicBezTo>
                  <a:pt x="231" y="201"/>
                  <a:pt x="226" y="200"/>
                  <a:pt x="223" y="203"/>
                </a:cubicBezTo>
                <a:cubicBezTo>
                  <a:pt x="202" y="221"/>
                  <a:pt x="202" y="221"/>
                  <a:pt x="202" y="221"/>
                </a:cubicBezTo>
                <a:cubicBezTo>
                  <a:pt x="167" y="180"/>
                  <a:pt x="167" y="180"/>
                  <a:pt x="167" y="180"/>
                </a:cubicBezTo>
                <a:cubicBezTo>
                  <a:pt x="179" y="170"/>
                  <a:pt x="179" y="170"/>
                  <a:pt x="179" y="170"/>
                </a:cubicBezTo>
                <a:cubicBezTo>
                  <a:pt x="183" y="167"/>
                  <a:pt x="183" y="161"/>
                  <a:pt x="180" y="158"/>
                </a:cubicBezTo>
                <a:cubicBezTo>
                  <a:pt x="177" y="154"/>
                  <a:pt x="171" y="154"/>
                  <a:pt x="168" y="157"/>
                </a:cubicBezTo>
                <a:cubicBezTo>
                  <a:pt x="156" y="166"/>
                  <a:pt x="156" y="166"/>
                  <a:pt x="156" y="166"/>
                </a:cubicBezTo>
                <a:cubicBezTo>
                  <a:pt x="122" y="125"/>
                  <a:pt x="122" y="125"/>
                  <a:pt x="122" y="125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6" y="105"/>
                  <a:pt x="146" y="100"/>
                  <a:pt x="143" y="97"/>
                </a:cubicBezTo>
                <a:cubicBezTo>
                  <a:pt x="141" y="94"/>
                  <a:pt x="136" y="93"/>
                  <a:pt x="132" y="96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42" y="30"/>
                  <a:pt x="42" y="30"/>
                  <a:pt x="42" y="30"/>
                </a:cubicBezTo>
                <a:cubicBezTo>
                  <a:pt x="596" y="158"/>
                  <a:pt x="596" y="158"/>
                  <a:pt x="596" y="158"/>
                </a:cubicBezTo>
                <a:lnTo>
                  <a:pt x="335" y="378"/>
                </a:lnTo>
                <a:close/>
                <a:moveTo>
                  <a:pt x="339" y="276"/>
                </a:moveTo>
                <a:cubicBezTo>
                  <a:pt x="342" y="278"/>
                  <a:pt x="345" y="280"/>
                  <a:pt x="348" y="280"/>
                </a:cubicBezTo>
                <a:cubicBezTo>
                  <a:pt x="350" y="280"/>
                  <a:pt x="353" y="279"/>
                  <a:pt x="355" y="277"/>
                </a:cubicBezTo>
                <a:cubicBezTo>
                  <a:pt x="450" y="197"/>
                  <a:pt x="450" y="197"/>
                  <a:pt x="450" y="197"/>
                </a:cubicBezTo>
                <a:cubicBezTo>
                  <a:pt x="453" y="195"/>
                  <a:pt x="454" y="190"/>
                  <a:pt x="453" y="186"/>
                </a:cubicBezTo>
                <a:cubicBezTo>
                  <a:pt x="452" y="182"/>
                  <a:pt x="449" y="179"/>
                  <a:pt x="445" y="178"/>
                </a:cubicBezTo>
                <a:cubicBezTo>
                  <a:pt x="251" y="141"/>
                  <a:pt x="251" y="141"/>
                  <a:pt x="251" y="141"/>
                </a:cubicBezTo>
                <a:cubicBezTo>
                  <a:pt x="247" y="140"/>
                  <a:pt x="242" y="142"/>
                  <a:pt x="240" y="146"/>
                </a:cubicBezTo>
                <a:cubicBezTo>
                  <a:pt x="237" y="150"/>
                  <a:pt x="238" y="155"/>
                  <a:pt x="241" y="158"/>
                </a:cubicBezTo>
                <a:lnTo>
                  <a:pt x="339" y="276"/>
                </a:lnTo>
                <a:close/>
                <a:moveTo>
                  <a:pt x="418" y="195"/>
                </a:moveTo>
                <a:cubicBezTo>
                  <a:pt x="349" y="253"/>
                  <a:pt x="349" y="253"/>
                  <a:pt x="349" y="253"/>
                </a:cubicBezTo>
                <a:cubicBezTo>
                  <a:pt x="278" y="168"/>
                  <a:pt x="278" y="168"/>
                  <a:pt x="278" y="168"/>
                </a:cubicBezTo>
                <a:lnTo>
                  <a:pt x="418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5" name="文本框 2">
            <a:extLst>
              <a:ext uri="{FF2B5EF4-FFF2-40B4-BE49-F238E27FC236}">
                <a16:creationId xmlns=""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2980768" y="2829693"/>
            <a:ext cx="2559356" cy="1821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 noProof="0" dirty="0" err="1" smtClean="0">
                <a:solidFill>
                  <a:prstClr val="white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uy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=""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7666496" y="2829693"/>
            <a:ext cx="2894210" cy="1821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 noProof="0" dirty="0" err="1" smtClean="0">
                <a:solidFill>
                  <a:prstClr val="white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uya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pic>
        <p:nvPicPr>
          <p:cNvPr id="33" name="图片 1" descr="f9bb7a65055a321af5beddc3658db7d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414" y="5153318"/>
            <a:ext cx="2119034" cy="1622851"/>
          </a:xfrm>
          <a:prstGeom prst="rect">
            <a:avLst/>
          </a:prstGeom>
        </p:spPr>
      </p:pic>
      <p:pic>
        <p:nvPicPr>
          <p:cNvPr id="34" name="图片 1" descr="f9bb7a65055a321af5beddc3658db7d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426" y="5134699"/>
            <a:ext cx="2119034" cy="1622851"/>
          </a:xfrm>
          <a:prstGeom prst="rect">
            <a:avLst/>
          </a:prstGeom>
        </p:spPr>
      </p:pic>
      <p:pic>
        <p:nvPicPr>
          <p:cNvPr id="35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5815200" y="2194922"/>
            <a:ext cx="1263838" cy="1065778"/>
          </a:xfrm>
          <a:prstGeom prst="rect">
            <a:avLst/>
          </a:prstGeom>
        </p:spPr>
      </p:pic>
      <p:pic>
        <p:nvPicPr>
          <p:cNvPr id="36" name="图片 41">
            <a:extLst>
              <a:ext uri="{FF2B5EF4-FFF2-40B4-BE49-F238E27FC236}">
                <a16:creationId xmlns=""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665" y="1859419"/>
            <a:ext cx="1103377" cy="1795325"/>
          </a:xfrm>
          <a:prstGeom prst="rect">
            <a:avLst/>
          </a:prstGeom>
        </p:spPr>
      </p:pic>
      <p:pic>
        <p:nvPicPr>
          <p:cNvPr id="37" name="图片 42">
            <a:extLst>
              <a:ext uri="{FF2B5EF4-FFF2-40B4-BE49-F238E27FC236}">
                <a16:creationId xmlns=""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848" y="2767117"/>
            <a:ext cx="1103377" cy="1795325"/>
          </a:xfrm>
          <a:prstGeom prst="rect">
            <a:avLst/>
          </a:prstGeom>
        </p:spPr>
      </p:pic>
      <p:pic>
        <p:nvPicPr>
          <p:cNvPr id="38" name="图片 1">
            <a:extLst>
              <a:ext uri="{FF2B5EF4-FFF2-40B4-BE49-F238E27FC236}">
                <a16:creationId xmlns="" xmlns:a16="http://schemas.microsoft.com/office/drawing/2014/main" id="{EA79C4FE-3135-4E55-A160-9E213FC10C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5190" b="6070"/>
          <a:stretch/>
        </p:blipFill>
        <p:spPr>
          <a:xfrm>
            <a:off x="167951" y="344289"/>
            <a:ext cx="11799569" cy="1979480"/>
          </a:xfrm>
          <a:prstGeom prst="rect">
            <a:avLst/>
          </a:prstGeom>
        </p:spPr>
      </p:pic>
      <p:sp>
        <p:nvSpPr>
          <p:cNvPr id="39" name="文本框 7">
            <a:extLst>
              <a:ext uri="{FF2B5EF4-FFF2-40B4-BE49-F238E27FC236}">
                <a16:creationId xmlns="" xmlns:a16="http://schemas.microsoft.com/office/drawing/2014/main" id="{62BA7999-F841-4B92-AF45-DB63A965F00E}"/>
              </a:ext>
            </a:extLst>
          </p:cNvPr>
          <p:cNvSpPr txBox="1"/>
          <p:nvPr/>
        </p:nvSpPr>
        <p:spPr>
          <a:xfrm>
            <a:off x="2387934" y="976570"/>
            <a:ext cx="857001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Tìm tiếng ngoài bài có vần: </a:t>
            </a:r>
            <a:endParaRPr kumimoji="0" lang="zh-CN" altLang="en-US" sz="48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37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This contains an image of: {{ pinTitle }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02" y="310887"/>
            <a:ext cx="6754761" cy="631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his contains an image of: {{ pinTitle }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558" y="2028927"/>
            <a:ext cx="22479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769" y="3206468"/>
            <a:ext cx="3643935" cy="32390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Flowchart: Terminator 1">
            <a:extLst>
              <a:ext uri="{FF2B5EF4-FFF2-40B4-BE49-F238E27FC236}">
                <a16:creationId xmlns="" xmlns:a16="http://schemas.microsoft.com/office/drawing/2014/main" id="{6D7AF9EC-FDF1-4431-83DE-C60555CBCD4E}"/>
              </a:ext>
            </a:extLst>
          </p:cNvPr>
          <p:cNvSpPr/>
          <p:nvPr/>
        </p:nvSpPr>
        <p:spPr>
          <a:xfrm>
            <a:off x="3929068" y="2482293"/>
            <a:ext cx="3614732" cy="1371249"/>
          </a:xfrm>
          <a:prstGeom prst="flowChartTerminator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15904" y="2649593"/>
            <a:ext cx="2901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BE64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97505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CA9687E-EA06-4E09-B605-FBE00FDF5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18"/>
          <a:stretch/>
        </p:blipFill>
        <p:spPr>
          <a:xfrm>
            <a:off x="0" y="271072"/>
            <a:ext cx="12311744" cy="67937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29" y="1914966"/>
            <a:ext cx="10811576" cy="1323533"/>
          </a:xfrm>
          <a:prstGeom prst="rect">
            <a:avLst/>
          </a:prstGeom>
        </p:spPr>
      </p:pic>
      <p:pic>
        <p:nvPicPr>
          <p:cNvPr id="5" name="Picture 4" descr="This contains an image of: {{ pinTitle }}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 b="13394"/>
          <a:stretch/>
        </p:blipFill>
        <p:spPr bwMode="auto">
          <a:xfrm>
            <a:off x="1006929" y="4534127"/>
            <a:ext cx="3200400" cy="216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45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="" xmlns:a16="http://schemas.microsoft.com/office/drawing/2014/main" id="{F94AFA33-2AA4-40DF-ADED-00B8CB9B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826"/>
            <a:ext cx="12192000" cy="63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EFCA38D-1CD5-43CF-B246-2399334A9FC5}"/>
              </a:ext>
            </a:extLst>
          </p:cNvPr>
          <p:cNvSpPr/>
          <p:nvPr/>
        </p:nvSpPr>
        <p:spPr>
          <a:xfrm>
            <a:off x="1462537" y="2396878"/>
            <a:ext cx="43749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>
                <a:ln/>
                <a:solidFill>
                  <a:srgbClr val="587CC1"/>
                </a:solidFill>
                <a:effectLst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36491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Ra Choi Vuon Hoa_480p">
            <a:hlinkClick r:id="" action="ppaction://media"/>
            <a:extLst>
              <a:ext uri="{FF2B5EF4-FFF2-40B4-BE49-F238E27FC236}">
                <a16:creationId xmlns="" xmlns:a16="http://schemas.microsoft.com/office/drawing/2014/main" id="{8848393F-C70A-47CB-ACA9-6E862FFF47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413657"/>
            <a:ext cx="12192000" cy="644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8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This contains an image of: {{ pinTitle }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497" y="499554"/>
            <a:ext cx="6754761" cy="631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his contains an image of: {{ pinTitle }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558" y="2028927"/>
            <a:ext cx="2247900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769" y="3206468"/>
            <a:ext cx="3643935" cy="32390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Flowchart: Terminator 5">
            <a:extLst>
              <a:ext uri="{FF2B5EF4-FFF2-40B4-BE49-F238E27FC236}">
                <a16:creationId xmlns="" xmlns:a16="http://schemas.microsoft.com/office/drawing/2014/main" id="{D5B27024-0210-4D62-B92D-7D24081D322E}"/>
              </a:ext>
            </a:extLst>
          </p:cNvPr>
          <p:cNvSpPr/>
          <p:nvPr/>
        </p:nvSpPr>
        <p:spPr>
          <a:xfrm>
            <a:off x="3733800" y="2482293"/>
            <a:ext cx="3935186" cy="1371249"/>
          </a:xfrm>
          <a:prstGeom prst="flowChartTerminator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484D136-86E0-410D-A226-2318A7588310}"/>
              </a:ext>
            </a:extLst>
          </p:cNvPr>
          <p:cNvSpPr/>
          <p:nvPr/>
        </p:nvSpPr>
        <p:spPr>
          <a:xfrm>
            <a:off x="4029955" y="2649593"/>
            <a:ext cx="3273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BE64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 </a:t>
            </a:r>
            <a:r>
              <a:rPr lang="en-US" sz="5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BE64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BE64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32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417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96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3541642" y="535762"/>
            <a:ext cx="5870830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UTM Avo" panose="02040603050506020204" pitchFamily="18" charset="0"/>
              </a:rPr>
              <a:t>LUYỆN ĐỌC TỪ KHÓ </a:t>
            </a:r>
          </a:p>
        </p:txBody>
      </p:sp>
      <p:grpSp>
        <p:nvGrpSpPr>
          <p:cNvPr id="18436" name="Group 16"/>
          <p:cNvGrpSpPr>
            <a:grpSpLocks/>
          </p:cNvGrpSpPr>
          <p:nvPr/>
        </p:nvGrpSpPr>
        <p:grpSpPr bwMode="auto">
          <a:xfrm>
            <a:off x="951438" y="1652154"/>
            <a:ext cx="9709410" cy="4199567"/>
            <a:chOff x="5670486" y="1814754"/>
            <a:chExt cx="4823978" cy="4199967"/>
          </a:xfrm>
        </p:grpSpPr>
        <p:sp>
          <p:nvSpPr>
            <p:cNvPr id="18437" name="TextBox 8"/>
            <p:cNvSpPr txBox="1">
              <a:spLocks noChangeArrowheads="1"/>
            </p:cNvSpPr>
            <p:nvPr/>
          </p:nvSpPr>
          <p:spPr bwMode="auto">
            <a:xfrm>
              <a:off x="5791739" y="1814754"/>
              <a:ext cx="2106777" cy="83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</a:t>
              </a:r>
              <a:r>
                <a:rPr lang="en-US" altLang="en-US" sz="48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ườn</a:t>
              </a:r>
              <a:r>
                <a:rPr lang="en-US" altLang="en-US" sz="48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nhà</a:t>
              </a:r>
              <a:r>
                <a:rPr lang="en-US" altLang="en-US" sz="48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Thủy</a:t>
              </a:r>
              <a:endPara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8" name="TextBox 9"/>
            <p:cNvSpPr txBox="1">
              <a:spLocks noChangeArrowheads="1"/>
            </p:cNvSpPr>
            <p:nvPr/>
          </p:nvSpPr>
          <p:spPr bwMode="auto">
            <a:xfrm>
              <a:off x="5670486" y="3974108"/>
              <a:ext cx="1640006" cy="83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  <a:r>
                <a:rPr lang="en-US" altLang="en-US" sz="48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hoa</a:t>
              </a:r>
              <a:r>
                <a:rPr lang="en-US" altLang="en-US" sz="48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tuy</a:t>
              </a:r>
              <a:r>
                <a:rPr lang="en-US" altLang="en-US" sz="48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líp</a:t>
              </a:r>
              <a:endPara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39" name="TextBox 10"/>
            <p:cNvSpPr txBox="1">
              <a:spLocks noChangeArrowheads="1"/>
            </p:cNvSpPr>
            <p:nvPr/>
          </p:nvSpPr>
          <p:spPr bwMode="auto">
            <a:xfrm>
              <a:off x="5781229" y="2923595"/>
              <a:ext cx="1757877" cy="83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</a:t>
              </a:r>
              <a:r>
                <a:rPr lang="en-US" altLang="en-US" sz="48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oa</a:t>
              </a:r>
              <a:r>
                <a:rPr lang="en-US" altLang="en-US" sz="48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cúc</a:t>
              </a:r>
              <a:r>
                <a:rPr lang="en-US" altLang="en-US" sz="48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thúy</a:t>
              </a:r>
              <a:endPara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0" name="TextBox 11"/>
            <p:cNvSpPr txBox="1">
              <a:spLocks noChangeArrowheads="1"/>
            </p:cNvSpPr>
            <p:nvPr/>
          </p:nvSpPr>
          <p:spPr bwMode="auto">
            <a:xfrm>
              <a:off x="9032858" y="3055820"/>
              <a:ext cx="908884" cy="83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khuya</a:t>
              </a:r>
              <a:endPara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2" name="TextBox 13"/>
            <p:cNvSpPr txBox="1">
              <a:spLocks noChangeArrowheads="1"/>
            </p:cNvSpPr>
            <p:nvPr/>
          </p:nvSpPr>
          <p:spPr bwMode="auto">
            <a:xfrm>
              <a:off x="9032858" y="1974024"/>
              <a:ext cx="1461606" cy="83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</a:t>
              </a:r>
              <a:r>
                <a:rPr lang="en-US" altLang="en-US" sz="48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hụy</a:t>
              </a:r>
              <a:r>
                <a:rPr lang="en-US" altLang="en-US" sz="48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vàng</a:t>
              </a:r>
              <a:endPara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444" name="TextBox 15"/>
            <p:cNvSpPr txBox="1">
              <a:spLocks noChangeArrowheads="1"/>
            </p:cNvSpPr>
            <p:nvPr/>
          </p:nvSpPr>
          <p:spPr bwMode="auto">
            <a:xfrm>
              <a:off x="9077320" y="5162823"/>
              <a:ext cx="927203" cy="83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r</a:t>
              </a:r>
              <a:r>
                <a:rPr lang="en-US" altLang="en-US" sz="48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ực</a:t>
              </a:r>
              <a:r>
                <a:rPr lang="en-US" altLang="en-US" sz="48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rỡ</a:t>
              </a:r>
              <a:endPara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5670486" y="5183645"/>
              <a:ext cx="1570717" cy="83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  <a:r>
                <a:rPr lang="en-US" altLang="en-US" sz="48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tờ</a:t>
              </a:r>
              <a:r>
                <a:rPr lang="en-US" altLang="en-US" sz="48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pơ</a:t>
              </a:r>
              <a:r>
                <a:rPr lang="en-US" altLang="en-US" sz="48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luya</a:t>
              </a:r>
              <a:endPara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TextBox 11"/>
            <p:cNvSpPr txBox="1">
              <a:spLocks noChangeArrowheads="1"/>
            </p:cNvSpPr>
            <p:nvPr/>
          </p:nvSpPr>
          <p:spPr bwMode="auto">
            <a:xfrm>
              <a:off x="9032857" y="4167603"/>
              <a:ext cx="1138256" cy="831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</a:t>
              </a:r>
              <a:r>
                <a:rPr lang="en-US" altLang="en-US" sz="48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huy</a:t>
              </a:r>
              <a:r>
                <a:rPr lang="en-US" altLang="en-US" sz="48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áo</a:t>
              </a:r>
              <a:endParaRPr lang="en-US" altLang="en-US" sz="48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7289" y="2700251"/>
            <a:ext cx="3176267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1939463" y="422354"/>
            <a:ext cx="7299730" cy="2595165"/>
          </a:xfrm>
          <a:prstGeom prst="cloud">
            <a:avLst/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8793" y="5852160"/>
            <a:ext cx="12230793" cy="1066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0C0B546-99EC-48C7-BF45-65FE797E64E1}"/>
              </a:ext>
            </a:extLst>
          </p:cNvPr>
          <p:cNvSpPr/>
          <p:nvPr/>
        </p:nvSpPr>
        <p:spPr>
          <a:xfrm>
            <a:off x="3514903" y="1150088"/>
            <a:ext cx="4459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KH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ỞI ĐỘNG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2398D8D1-96D6-4CAD-8271-0560EA0C3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26219"/>
            <a:ext cx="1648053" cy="7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8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417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856B1BA8-B4C8-4113-8527-54D4E83DF412}"/>
              </a:ext>
            </a:extLst>
          </p:cNvPr>
          <p:cNvSpPr/>
          <p:nvPr/>
        </p:nvSpPr>
        <p:spPr>
          <a:xfrm>
            <a:off x="1371280" y="867567"/>
            <a:ext cx="552554" cy="51916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xmlns="" id="{856B1BA8-B4C8-4113-8527-54D4E83DF412}"/>
              </a:ext>
            </a:extLst>
          </p:cNvPr>
          <p:cNvSpPr/>
          <p:nvPr/>
        </p:nvSpPr>
        <p:spPr>
          <a:xfrm>
            <a:off x="7797838" y="764536"/>
            <a:ext cx="552554" cy="51916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856B1BA8-B4C8-4113-8527-54D4E83DF412}"/>
              </a:ext>
            </a:extLst>
          </p:cNvPr>
          <p:cNvSpPr/>
          <p:nvPr/>
        </p:nvSpPr>
        <p:spPr>
          <a:xfrm>
            <a:off x="3496294" y="1575904"/>
            <a:ext cx="552554" cy="51916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856B1BA8-B4C8-4113-8527-54D4E83DF412}"/>
              </a:ext>
            </a:extLst>
          </p:cNvPr>
          <p:cNvSpPr/>
          <p:nvPr/>
        </p:nvSpPr>
        <p:spPr>
          <a:xfrm>
            <a:off x="7521561" y="1575904"/>
            <a:ext cx="552554" cy="51916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856B1BA8-B4C8-4113-8527-54D4E83DF412}"/>
              </a:ext>
            </a:extLst>
          </p:cNvPr>
          <p:cNvSpPr/>
          <p:nvPr/>
        </p:nvSpPr>
        <p:spPr>
          <a:xfrm>
            <a:off x="5319273" y="2276046"/>
            <a:ext cx="552554" cy="51916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856B1BA8-B4C8-4113-8527-54D4E83DF412}"/>
              </a:ext>
            </a:extLst>
          </p:cNvPr>
          <p:cNvSpPr/>
          <p:nvPr/>
        </p:nvSpPr>
        <p:spPr>
          <a:xfrm>
            <a:off x="3335927" y="2936801"/>
            <a:ext cx="552554" cy="51916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856B1BA8-B4C8-4113-8527-54D4E83DF412}"/>
              </a:ext>
            </a:extLst>
          </p:cNvPr>
          <p:cNvSpPr/>
          <p:nvPr/>
        </p:nvSpPr>
        <p:spPr>
          <a:xfrm>
            <a:off x="2254102" y="3735290"/>
            <a:ext cx="552554" cy="51916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856B1BA8-B4C8-4113-8527-54D4E83DF412}"/>
              </a:ext>
            </a:extLst>
          </p:cNvPr>
          <p:cNvSpPr/>
          <p:nvPr/>
        </p:nvSpPr>
        <p:spPr>
          <a:xfrm>
            <a:off x="2943740" y="4469386"/>
            <a:ext cx="552554" cy="51916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2645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417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856B1BA8-B4C8-4113-8527-54D4E83DF412}"/>
              </a:ext>
            </a:extLst>
          </p:cNvPr>
          <p:cNvSpPr/>
          <p:nvPr/>
        </p:nvSpPr>
        <p:spPr>
          <a:xfrm>
            <a:off x="1371280" y="867567"/>
            <a:ext cx="552554" cy="51916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xmlns="" id="{856B1BA8-B4C8-4113-8527-54D4E83DF412}"/>
              </a:ext>
            </a:extLst>
          </p:cNvPr>
          <p:cNvSpPr/>
          <p:nvPr/>
        </p:nvSpPr>
        <p:spPr>
          <a:xfrm>
            <a:off x="7501625" y="1575905"/>
            <a:ext cx="552554" cy="51916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856B1BA8-B4C8-4113-8527-54D4E83DF412}"/>
              </a:ext>
            </a:extLst>
          </p:cNvPr>
          <p:cNvSpPr/>
          <p:nvPr/>
        </p:nvSpPr>
        <p:spPr>
          <a:xfrm>
            <a:off x="2222523" y="3662282"/>
            <a:ext cx="552554" cy="51916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7962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383141" y="518984"/>
            <a:ext cx="4374292" cy="130981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THI ĐỌC ĐOẠN</a:t>
            </a:r>
            <a:endParaRPr lang="en-US" sz="2800" dirty="0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628819" y="2242111"/>
            <a:ext cx="10567637" cy="182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ườn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líp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mọng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5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417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1" y="61784"/>
            <a:ext cx="2743199" cy="118624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THI ĐỌC BÀI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996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="" xmlns:a16="http://schemas.microsoft.com/office/drawing/2014/main" id="{CFE9E71A-471B-4F2B-9C4F-19A891C609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7"/>
          <a:stretch/>
        </p:blipFill>
        <p:spPr>
          <a:xfrm>
            <a:off x="0" y="224058"/>
            <a:ext cx="12325004" cy="6745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t="6056" r="8595" b="814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9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0981720222\Desktop\u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0"/>
            <a:ext cx="12128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31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12192000" cy="48037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5716" y="4483328"/>
            <a:ext cx="741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Củng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cố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4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7289" y="2700251"/>
            <a:ext cx="3176267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97766" y="422354"/>
            <a:ext cx="7299730" cy="2595165"/>
          </a:xfrm>
          <a:prstGeom prst="cloud">
            <a:avLst/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8793" y="5852160"/>
            <a:ext cx="12230793" cy="1066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0C0B546-99EC-48C7-BF45-65FE797E64E1}"/>
              </a:ext>
            </a:extLst>
          </p:cNvPr>
          <p:cNvSpPr/>
          <p:nvPr/>
        </p:nvSpPr>
        <p:spPr>
          <a:xfrm>
            <a:off x="1673206" y="688423"/>
            <a:ext cx="4459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KH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ỞI ĐỘNG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CD18B3B-06DF-4292-91B6-56E664D0BC91}"/>
              </a:ext>
            </a:extLst>
          </p:cNvPr>
          <p:cNvSpPr/>
          <p:nvPr/>
        </p:nvSpPr>
        <p:spPr>
          <a:xfrm>
            <a:off x="876980" y="1584484"/>
            <a:ext cx="57565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Trò</a:t>
            </a:r>
            <a:r>
              <a:rPr lang="en-US" sz="3600" b="1" cap="none" spc="0" dirty="0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chơi</a:t>
            </a:r>
            <a:r>
              <a:rPr lang="en-US" sz="3600" b="1" cap="none" spc="0" dirty="0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: </a:t>
            </a:r>
            <a:r>
              <a:rPr lang="en-US" sz="3600" b="1" cap="none" spc="0" dirty="0" err="1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Thỏ</a:t>
            </a:r>
            <a:r>
              <a:rPr lang="en-US" sz="3600" b="1" cap="none" spc="0" dirty="0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nhổ</a:t>
            </a:r>
            <a:r>
              <a:rPr lang="en-US" sz="3600" b="1" cap="none" spc="0" dirty="0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cà</a:t>
            </a:r>
            <a:r>
              <a:rPr lang="en-US" sz="3600" b="1" cap="none" spc="0" dirty="0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 </a:t>
            </a:r>
            <a:r>
              <a:rPr lang="en-US" sz="3600" b="1" cap="none" spc="0" dirty="0" err="1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rPr>
              <a:t>rốt</a:t>
            </a:r>
            <a:endParaRPr lang="en-US" sz="3600" b="1" cap="none" spc="0" dirty="0">
              <a:ln/>
              <a:solidFill>
                <a:srgbClr val="FF7707"/>
              </a:solidFill>
              <a:effectLst/>
              <a:latin typeface="UTM Avo" panose="02040603050506020204" pitchFamily="18" charset="0"/>
            </a:endParaRP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2398D8D1-96D6-4CAD-8271-0560EA0C3A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26219"/>
            <a:ext cx="1648053" cy="7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652267" y="2821923"/>
            <a:ext cx="3176267" cy="4495800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8793" y="5852160"/>
            <a:ext cx="12230793" cy="1066800"/>
          </a:xfrm>
          <a:prstGeom prst="rect">
            <a:avLst/>
          </a:prstGeom>
        </p:spPr>
      </p:pic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9401" y="4733540"/>
            <a:ext cx="2286005" cy="212446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2481561" y="48831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F497D"/>
                </a:solidFill>
                <a:latin typeface="Calibri"/>
              </a:rPr>
              <a:t>PLAY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661EB00-6585-4FBA-ACD8-9CB3E82A912F}"/>
              </a:ext>
            </a:extLst>
          </p:cNvPr>
          <p:cNvGrpSpPr/>
          <p:nvPr/>
        </p:nvGrpSpPr>
        <p:grpSpPr>
          <a:xfrm>
            <a:off x="4088477" y="529487"/>
            <a:ext cx="6350924" cy="2610196"/>
            <a:chOff x="-1652267" y="480208"/>
            <a:chExt cx="6350924" cy="2610196"/>
          </a:xfrm>
        </p:grpSpPr>
        <p:sp>
          <p:nvSpPr>
            <p:cNvPr id="6" name="Cloud 5"/>
            <p:cNvSpPr/>
            <p:nvPr/>
          </p:nvSpPr>
          <p:spPr>
            <a:xfrm>
              <a:off x="-1652267" y="480208"/>
              <a:ext cx="6350924" cy="2610196"/>
            </a:xfrm>
            <a:prstGeom prst="cloud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8BB6A38C-2FF4-4FE3-8623-924574A6836D}"/>
                </a:ext>
              </a:extLst>
            </p:cNvPr>
            <p:cNvSpPr/>
            <p:nvPr/>
          </p:nvSpPr>
          <p:spPr>
            <a:xfrm>
              <a:off x="-1168408" y="1026638"/>
              <a:ext cx="538320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n-US" sz="2400" b="1" cap="none" spc="0">
                  <a:ln/>
                  <a:solidFill>
                    <a:srgbClr val="FF7707"/>
                  </a:solidFill>
                  <a:effectLst/>
                  <a:latin typeface="UTM Avo" panose="02040603050506020204" pitchFamily="18" charset="0"/>
                </a:rPr>
                <a:t>Chào các bạn, mình là Thỏ con. </a:t>
              </a:r>
            </a:p>
            <a:p>
              <a:pPr algn="ctr"/>
              <a:r>
                <a:rPr lang="en-US" sz="2400" b="1" cap="none" spc="0">
                  <a:ln/>
                  <a:solidFill>
                    <a:srgbClr val="FF7707"/>
                  </a:solidFill>
                  <a:effectLst/>
                  <a:latin typeface="UTM Avo" panose="02040603050506020204" pitchFamily="18" charset="0"/>
                </a:rPr>
                <a:t>Hôm nay các bạn giúp mình </a:t>
              </a:r>
            </a:p>
            <a:p>
              <a:pPr algn="ctr"/>
              <a:r>
                <a:rPr lang="en-US" sz="2400" b="1" cap="none" spc="0">
                  <a:ln/>
                  <a:solidFill>
                    <a:srgbClr val="FF7707"/>
                  </a:solidFill>
                  <a:effectLst/>
                  <a:latin typeface="UTM Avo" panose="02040603050506020204" pitchFamily="18" charset="0"/>
                </a:rPr>
                <a:t>lấy nh</a:t>
              </a:r>
              <a:r>
                <a:rPr lang="en-US" sz="2400" b="1">
                  <a:ln/>
                  <a:solidFill>
                    <a:srgbClr val="FF7707"/>
                  </a:solidFill>
                  <a:latin typeface="UTM Avo" panose="02040603050506020204" pitchFamily="18" charset="0"/>
                </a:rPr>
                <a:t>ững củ cà rốt ngon nhé!</a:t>
              </a:r>
              <a:endParaRPr lang="en-US" sz="2400" b="1" cap="none" spc="0">
                <a:ln/>
                <a:solidFill>
                  <a:srgbClr val="FF7707"/>
                </a:solidFill>
                <a:effectLst/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D7AFDEA3-3A6D-4305-A9E6-780AA00F2E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34" y="-47956"/>
            <a:ext cx="1648053" cy="7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3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6707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29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13451 -0.000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" y="-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25 2.22222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="" xmlns:a16="http://schemas.microsoft.com/office/drawing/2014/main" id="{2868E974-5E43-401B-B77E-F325045CC88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" y="224058"/>
            <a:ext cx="13013547" cy="6745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3855" r="6244" b="3114"/>
          <a:stretch/>
        </p:blipFill>
        <p:spPr>
          <a:xfrm>
            <a:off x="1725584" y="1058429"/>
            <a:ext cx="5168906" cy="3348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6951" y="2474379"/>
            <a:ext cx="3384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tàu</a:t>
            </a:r>
            <a:r>
              <a:rPr lang="en-US" sz="5400" dirty="0"/>
              <a:t> </a:t>
            </a:r>
            <a:r>
              <a:rPr lang="en-US" sz="5400" dirty="0" err="1"/>
              <a:t>th</a:t>
            </a:r>
            <a:r>
              <a:rPr lang="en-US" sz="5400" dirty="0" err="1">
                <a:solidFill>
                  <a:srgbClr val="FF0000"/>
                </a:solidFill>
              </a:rPr>
              <a:t>uỷ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6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81bbb18139c6b7a3c3be45a0b5eaa8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5257800"/>
            <a:ext cx="1295400" cy="1295400"/>
          </a:xfrm>
          <a:prstGeom prst="rect">
            <a:avLst/>
          </a:prstGeom>
        </p:spPr>
      </p:pic>
      <p:pic>
        <p:nvPicPr>
          <p:cNvPr id="8" name="Picture 7" descr="bd81bbb18139c6b7a3c3be45a0b5eaa8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5334000"/>
            <a:ext cx="1295400" cy="1295400"/>
          </a:xfrm>
          <a:prstGeom prst="rect">
            <a:avLst/>
          </a:prstGeom>
        </p:spPr>
      </p:pic>
      <p:pic>
        <p:nvPicPr>
          <p:cNvPr id="9" name="Picture 8" descr="bd81bbb18139c6b7a3c3be45a0b5eaa8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62600" y="5334000"/>
            <a:ext cx="1295400" cy="1295400"/>
          </a:xfrm>
          <a:prstGeom prst="rect">
            <a:avLst/>
          </a:prstGeom>
        </p:spPr>
      </p:pic>
      <p:pic>
        <p:nvPicPr>
          <p:cNvPr id="10" name="Picture 9" descr="bd81bbb18139c6b7a3c3be45a0b5eaa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5334000"/>
            <a:ext cx="1295400" cy="1295400"/>
          </a:xfrm>
          <a:prstGeom prst="rect">
            <a:avLst/>
          </a:prstGeom>
        </p:spPr>
      </p:pic>
      <p:pic>
        <p:nvPicPr>
          <p:cNvPr id="11" name="Picture 10" descr="bd81bbb18139c6b7a3c3be45a0b5eaa8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0" y="5334000"/>
            <a:ext cx="1295400" cy="1295400"/>
          </a:xfrm>
          <a:prstGeom prst="rect">
            <a:avLst/>
          </a:prstGeom>
        </p:spPr>
      </p:pic>
      <p:pic>
        <p:nvPicPr>
          <p:cNvPr id="5" name="Picture 4" descr="2ddded3c47508e0775bea75a5562510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6324600"/>
            <a:ext cx="9144000" cy="5334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000" y="0"/>
            <a:ext cx="1524000" cy="1524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57300" y="342901"/>
            <a:ext cx="2743200" cy="10668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43600" y="228600"/>
            <a:ext cx="2819400" cy="1143000"/>
          </a:xfrm>
          <a:prstGeom prst="rect">
            <a:avLst/>
          </a:prstGeom>
        </p:spPr>
      </p:pic>
      <p:pic>
        <p:nvPicPr>
          <p:cNvPr id="20" name="Picture 19" descr="6131d3148657a26e1bfe386e7ba6581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933996" y="4797921"/>
            <a:ext cx="923504" cy="2060079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6248400"/>
            <a:ext cx="12192000" cy="609600"/>
          </a:xfrm>
          <a:prstGeom prst="rect">
            <a:avLst/>
          </a:prstGeom>
        </p:spPr>
      </p:pic>
      <p:pic>
        <p:nvPicPr>
          <p:cNvPr id="15" name="Picture 14" descr="3f7e749c750b79cbde134e7bcf00a140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534400" y="2819400"/>
            <a:ext cx="2743200" cy="4953000"/>
          </a:xfrm>
          <a:prstGeom prst="rect">
            <a:avLst/>
          </a:prstGeom>
        </p:spPr>
      </p:pic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343294" y="1447801"/>
            <a:ext cx="1180707" cy="786597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CE7297A4-10B0-4AC3-ABFA-C68F844759A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26219"/>
            <a:ext cx="1648053" cy="7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8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1111 L 0.25001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1.21875 -0.001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-0.00115 L 0.16667 -0.00115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115 L 0.25834 -3.7037E-6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4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4 -3.7037E-6 L 0.375 -0.00115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6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 -0.00116 L 0.44727 0.00509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48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7 -0.00115 L 0.6 -0.00115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828800"/>
            <a:ext cx="6248400" cy="670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46717" y="228600"/>
            <a:ext cx="8172091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8999" y="2786819"/>
            <a:ext cx="2803071" cy="4455169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3543" y="5867400"/>
            <a:ext cx="12235543" cy="1143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22E2511-1E12-4F82-A1BD-FC714E38F34B}"/>
              </a:ext>
            </a:extLst>
          </p:cNvPr>
          <p:cNvSpPr txBox="1"/>
          <p:nvPr/>
        </p:nvSpPr>
        <p:spPr>
          <a:xfrm>
            <a:off x="3197524" y="505361"/>
            <a:ext cx="7821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Lợn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rừng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lang thang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trong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rừng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cây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xum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xuê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85DF561F-0228-4208-B436-11D5B577E4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3" y="-43263"/>
            <a:ext cx="1648053" cy="7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7086" y="1653566"/>
            <a:ext cx="6411686" cy="68808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72906" y="228599"/>
            <a:ext cx="7470475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3124200"/>
            <a:ext cx="2590800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3543" y="5867400"/>
            <a:ext cx="12382500" cy="1143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B37DCD6-38F0-489B-911B-CAC0A3C9F414}"/>
              </a:ext>
            </a:extLst>
          </p:cNvPr>
          <p:cNvSpPr txBox="1"/>
          <p:nvPr/>
        </p:nvSpPr>
        <p:spPr>
          <a:xfrm>
            <a:off x="2759015" y="509275"/>
            <a:ext cx="7131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Voi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to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nhưng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ngờ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nghệch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lắm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E3BEF506-AFF0-4451-A544-808BBAD72D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26219"/>
            <a:ext cx="1648053" cy="7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8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828800"/>
            <a:ext cx="6248400" cy="670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99427" y="228600"/>
            <a:ext cx="6889630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3124200"/>
            <a:ext cx="2590800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867400"/>
            <a:ext cx="12192000" cy="1143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B24F011-BE76-4F81-A85C-087478DAC226}"/>
              </a:ext>
            </a:extLst>
          </p:cNvPr>
          <p:cNvSpPr txBox="1"/>
          <p:nvPr/>
        </p:nvSpPr>
        <p:spPr>
          <a:xfrm>
            <a:off x="3079630" y="595580"/>
            <a:ext cx="5929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Thế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là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nó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nhằm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voi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xông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tới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BBE170C4-E17D-404E-B936-8056D99D6E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26219"/>
            <a:ext cx="1648053" cy="7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0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828800"/>
            <a:ext cx="6248400" cy="670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60453" y="228600"/>
            <a:ext cx="7366957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66536" y="595580"/>
            <a:ext cx="6860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  <a:latin typeface="UTM Avo" panose="02040603050506020204" pitchFamily="18" charset="0"/>
              </a:rPr>
              <a:t>Đọc câu sau: </a:t>
            </a:r>
            <a:r>
              <a:rPr lang="en-US" sz="4000">
                <a:solidFill>
                  <a:srgbClr val="FF8119"/>
                </a:solidFill>
                <a:latin typeface="UTM Avo" panose="02040603050506020204" pitchFamily="18" charset="0"/>
              </a:rPr>
              <a:t>Lợn sợ quá chạy về mách mẹ.</a:t>
            </a:r>
            <a:endParaRPr lang="en-US" sz="4000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3124200"/>
            <a:ext cx="2590800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70757" y="5867400"/>
            <a:ext cx="12333514" cy="1143000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F21D0B01-22ED-4662-AB02-0C61F354FC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26219"/>
            <a:ext cx="1648053" cy="7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7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828800"/>
            <a:ext cx="6248400" cy="670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17962" y="228600"/>
            <a:ext cx="6803366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505361"/>
            <a:ext cx="6596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Đời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thuở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nào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lợn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thắng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voi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Picture 5" descr="6131d3148657a26e1bfe386e7ba6581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3122706"/>
            <a:ext cx="2590800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867400"/>
            <a:ext cx="12268200" cy="1143000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769DBCD0-70B3-4CB4-BB65-D6079CDC5C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-26219"/>
            <a:ext cx="1648053" cy="71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0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square&#10;&#10;Description automatically generated">
            <a:extLst>
              <a:ext uri="{FF2B5EF4-FFF2-40B4-BE49-F238E27FC236}">
                <a16:creationId xmlns="" xmlns:a16="http://schemas.microsoft.com/office/drawing/2014/main" id="{7A1A817E-4BA3-4B83-B900-08FA062CA1D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058"/>
            <a:ext cx="13013547" cy="6745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755" y="890178"/>
            <a:ext cx="5014061" cy="4453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50567" y="2832449"/>
            <a:ext cx="4409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đêm</a:t>
            </a:r>
            <a:r>
              <a:rPr lang="en-US" sz="5400" dirty="0"/>
              <a:t> </a:t>
            </a:r>
            <a:r>
              <a:rPr lang="en-US" sz="5400" dirty="0" err="1"/>
              <a:t>kh</a:t>
            </a:r>
            <a:r>
              <a:rPr lang="en-US" sz="5400" dirty="0" err="1">
                <a:solidFill>
                  <a:srgbClr val="FF0000"/>
                </a:solidFill>
              </a:rPr>
              <a:t>uya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C2AE7E9-AF52-4B44-B1F6-73E1D129D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8" r="1991"/>
          <a:stretch/>
        </p:blipFill>
        <p:spPr>
          <a:xfrm>
            <a:off x="-54429" y="429950"/>
            <a:ext cx="12228261" cy="64336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50FD8C0-5CBC-4858-98E2-12FC097A1DEA}"/>
              </a:ext>
            </a:extLst>
          </p:cNvPr>
          <p:cNvSpPr/>
          <p:nvPr/>
        </p:nvSpPr>
        <p:spPr>
          <a:xfrm>
            <a:off x="3473857" y="1785798"/>
            <a:ext cx="1661477" cy="794116"/>
          </a:xfrm>
          <a:prstGeom prst="roundRect">
            <a:avLst/>
          </a:prstGeom>
          <a:solidFill>
            <a:srgbClr val="587CC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EBE646"/>
                </a:solidFill>
              </a:rPr>
              <a:t>uy</a:t>
            </a:r>
            <a:endParaRPr lang="en-US" sz="4800" dirty="0">
              <a:solidFill>
                <a:srgbClr val="EBE646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A3B86C5-056C-49DB-8EC0-761C1EE9BC9C}"/>
              </a:ext>
            </a:extLst>
          </p:cNvPr>
          <p:cNvSpPr/>
          <p:nvPr/>
        </p:nvSpPr>
        <p:spPr>
          <a:xfrm>
            <a:off x="2959507" y="2983227"/>
            <a:ext cx="2690178" cy="794116"/>
          </a:xfrm>
          <a:prstGeom prst="roundRect">
            <a:avLst/>
          </a:prstGeom>
          <a:solidFill>
            <a:srgbClr val="587CC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EBE646"/>
                </a:solidFill>
              </a:rPr>
              <a:t>tàu</a:t>
            </a:r>
            <a:r>
              <a:rPr lang="en-US" sz="4800" dirty="0">
                <a:solidFill>
                  <a:srgbClr val="EBE646"/>
                </a:solidFill>
              </a:rPr>
              <a:t> </a:t>
            </a:r>
            <a:r>
              <a:rPr lang="en-US" sz="4800" dirty="0" err="1">
                <a:solidFill>
                  <a:srgbClr val="EBE646"/>
                </a:solidFill>
              </a:rPr>
              <a:t>thuỷ</a:t>
            </a:r>
            <a:endParaRPr lang="en-US" sz="4800" dirty="0">
              <a:solidFill>
                <a:srgbClr val="EBE646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126DF720-2F85-4351-B1E9-E97959AE2DAB}"/>
              </a:ext>
            </a:extLst>
          </p:cNvPr>
          <p:cNvSpPr/>
          <p:nvPr/>
        </p:nvSpPr>
        <p:spPr>
          <a:xfrm>
            <a:off x="6892677" y="1829340"/>
            <a:ext cx="1661477" cy="794116"/>
          </a:xfrm>
          <a:prstGeom prst="roundRect">
            <a:avLst/>
          </a:prstGeom>
          <a:solidFill>
            <a:srgbClr val="587CC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EBE646"/>
                </a:solidFill>
              </a:rPr>
              <a:t>uya</a:t>
            </a:r>
            <a:endParaRPr lang="en-US" sz="4800" dirty="0">
              <a:solidFill>
                <a:srgbClr val="EBE646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FC67CD2-E9DD-424B-BB87-03710D2CF997}"/>
              </a:ext>
            </a:extLst>
          </p:cNvPr>
          <p:cNvSpPr/>
          <p:nvPr/>
        </p:nvSpPr>
        <p:spPr>
          <a:xfrm>
            <a:off x="5950039" y="2983227"/>
            <a:ext cx="3346363" cy="794116"/>
          </a:xfrm>
          <a:prstGeom prst="roundRect">
            <a:avLst/>
          </a:prstGeom>
          <a:solidFill>
            <a:srgbClr val="587CC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EBE646"/>
                </a:solidFill>
              </a:rPr>
              <a:t>đêm</a:t>
            </a:r>
            <a:r>
              <a:rPr lang="en-US" sz="4800" dirty="0">
                <a:solidFill>
                  <a:srgbClr val="EBE646"/>
                </a:solidFill>
              </a:rPr>
              <a:t> </a:t>
            </a:r>
            <a:r>
              <a:rPr lang="en-US" sz="4800" dirty="0" err="1">
                <a:solidFill>
                  <a:srgbClr val="EBE646"/>
                </a:solidFill>
              </a:rPr>
              <a:t>khuya</a:t>
            </a:r>
            <a:endParaRPr lang="en-US" sz="4800" dirty="0">
              <a:solidFill>
                <a:srgbClr val="EBE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ông có mô tả ảnh.">
            <a:extLst>
              <a:ext uri="{FF2B5EF4-FFF2-40B4-BE49-F238E27FC236}">
                <a16:creationId xmlns="" xmlns:a16="http://schemas.microsoft.com/office/drawing/2014/main" id="{AC323A14-190B-407E-BFE8-A26152D1F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56" y="449942"/>
            <a:ext cx="12250056" cy="640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0A10A91-1FEB-4B70-8A18-B9FD7A9569E7}"/>
              </a:ext>
            </a:extLst>
          </p:cNvPr>
          <p:cNvSpPr/>
          <p:nvPr/>
        </p:nvSpPr>
        <p:spPr>
          <a:xfrm>
            <a:off x="4620990" y="2139199"/>
            <a:ext cx="26805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>
                <a:ln/>
                <a:solidFill>
                  <a:srgbClr val="002060"/>
                </a:solidFill>
                <a:effectLst/>
              </a:rPr>
              <a:t>Bài 115: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5A1F06A-D9D3-442B-86A1-2342D5370A68}"/>
              </a:ext>
            </a:extLst>
          </p:cNvPr>
          <p:cNvSpPr/>
          <p:nvPr/>
        </p:nvSpPr>
        <p:spPr>
          <a:xfrm>
            <a:off x="4562393" y="2730640"/>
            <a:ext cx="30091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uy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-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uya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81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xmlns="" id="{7AA1BB62-A537-443E-A633-27CA744897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170"/>
            <a:ext cx="12977213" cy="6715692"/>
          </a:xfrm>
          <a:prstGeom prst="rect">
            <a:avLst/>
          </a:prstGeom>
        </p:spPr>
      </p:pic>
      <p:pic>
        <p:nvPicPr>
          <p:cNvPr id="1026" name="Picture 2" descr="This contains an image of: {{ pinTitle }}">
            <a:extLst>
              <a:ext uri="{FF2B5EF4-FFF2-40B4-BE49-F238E27FC236}">
                <a16:creationId xmlns:a16="http://schemas.microsoft.com/office/drawing/2014/main" xmlns="" id="{DEC1F5CE-1E3C-4D05-99C3-C48C6B702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378" y="2288042"/>
            <a:ext cx="3012622" cy="32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E5F648-3FC0-45E6-AAE2-BECED26E5A1F}"/>
              </a:ext>
            </a:extLst>
          </p:cNvPr>
          <p:cNvSpPr txBox="1"/>
          <p:nvPr/>
        </p:nvSpPr>
        <p:spPr>
          <a:xfrm>
            <a:off x="3613233" y="3320143"/>
            <a:ext cx="1268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</a:rPr>
              <a:t>uy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6" name="Picture 2" descr="This contains an image of: {{ pinTitle }}">
            <a:extLst>
              <a:ext uri="{FF2B5EF4-FFF2-40B4-BE49-F238E27FC236}">
                <a16:creationId xmlns:a16="http://schemas.microsoft.com/office/drawing/2014/main" xmlns="" id="{A9D2AD45-DAE8-4971-BF69-78734F536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664" y="2225923"/>
            <a:ext cx="3012622" cy="32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512CE95-3965-4D83-9FC3-DEC5A5BBD58C}"/>
              </a:ext>
            </a:extLst>
          </p:cNvPr>
          <p:cNvSpPr txBox="1"/>
          <p:nvPr/>
        </p:nvSpPr>
        <p:spPr>
          <a:xfrm>
            <a:off x="8178086" y="3320143"/>
            <a:ext cx="1632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0000"/>
                </a:solidFill>
              </a:rPr>
              <a:t>uya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1030" name="Picture 6" descr="Яндекс.Фотки ❤ liked on Polyvore featuring backgrounds, balloon, bubble, dot, effects, filler, borders and picture frame">
            <a:extLst>
              <a:ext uri="{FF2B5EF4-FFF2-40B4-BE49-F238E27FC236}">
                <a16:creationId xmlns:a16="http://schemas.microsoft.com/office/drawing/2014/main" xmlns="" id="{6576FDE2-54D6-442B-8721-A1CED0E05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6" b="13831"/>
          <a:stretch/>
        </p:blipFill>
        <p:spPr bwMode="auto">
          <a:xfrm>
            <a:off x="3275086" y="677092"/>
            <a:ext cx="5158468" cy="172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84AC4BF-6503-4667-B45E-EB287AD28BE7}"/>
              </a:ext>
            </a:extLst>
          </p:cNvPr>
          <p:cNvSpPr txBox="1"/>
          <p:nvPr/>
        </p:nvSpPr>
        <p:spPr>
          <a:xfrm>
            <a:off x="5041447" y="1077669"/>
            <a:ext cx="32031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1F5229"/>
                </a:solidFill>
              </a:rPr>
              <a:t>So </a:t>
            </a:r>
            <a:r>
              <a:rPr lang="en-US" sz="5400" dirty="0" err="1">
                <a:solidFill>
                  <a:srgbClr val="1F5229"/>
                </a:solidFill>
              </a:rPr>
              <a:t>sánh</a:t>
            </a:r>
            <a:endParaRPr lang="en-US" sz="5400" dirty="0">
              <a:solidFill>
                <a:srgbClr val="1F52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91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1" y="1516082"/>
            <a:ext cx="4773875" cy="50442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20822" y="2253203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uy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4770" y="2228671"/>
            <a:ext cx="4651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kumimoji="0" lang="en-US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àu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thủy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52482" y="4163779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uya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3380" y="4163779"/>
            <a:ext cx="5057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đêm</a:t>
            </a:r>
            <a:r>
              <a:rPr lang="en-US" sz="7000" b="1" dirty="0" smtClean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7000" b="1" dirty="0" err="1" smtClean="0">
                <a:solidFill>
                  <a:prstClr val="black"/>
                </a:solidFill>
                <a:latin typeface="UTM Avo" panose="02040603050506020204" pitchFamily="18" charset="0"/>
              </a:rPr>
              <a:t>khuya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067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square&#10;&#10;Description automatically generated">
            <a:extLst>
              <a:ext uri="{FF2B5EF4-FFF2-40B4-BE49-F238E27FC236}">
                <a16:creationId xmlns="" xmlns:a16="http://schemas.microsoft.com/office/drawing/2014/main" id="{EFC31963-19A4-4EC5-B5AC-1A812B1341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" y="224058"/>
            <a:ext cx="13013547" cy="67459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73DFE31-7DAC-4B36-A8CD-E76CB419D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43" y="707771"/>
            <a:ext cx="2936642" cy="2065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BBF4F83-E6B7-4654-B47F-3DAD8853A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211" y="744012"/>
            <a:ext cx="2368410" cy="1831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164F4BF-AD3D-49FC-A6CA-AE9016D15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695" y="715049"/>
            <a:ext cx="2855892" cy="2037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3465F0A-2CF2-4CF4-869D-5D01D9BEF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546" y="3732883"/>
            <a:ext cx="1987018" cy="2043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29BD83D-3218-4414-81B0-CE9A02B65B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7259" y="3664266"/>
            <a:ext cx="3157200" cy="222861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9C4C7E4-4807-4B3C-AEFF-9AC3C448B227}"/>
              </a:ext>
            </a:extLst>
          </p:cNvPr>
          <p:cNvSpPr/>
          <p:nvPr/>
        </p:nvSpPr>
        <p:spPr>
          <a:xfrm>
            <a:off x="4348293" y="2773375"/>
            <a:ext cx="3086402" cy="778328"/>
          </a:xfrm>
          <a:prstGeom prst="roundRect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phéc</a:t>
            </a:r>
            <a:r>
              <a:rPr lang="en-US" sz="3600" dirty="0"/>
              <a:t> m</a:t>
            </a:r>
            <a:r>
              <a:rPr lang="vi-VN" sz="3600" dirty="0"/>
              <a:t>ơ</a:t>
            </a:r>
            <a:r>
              <a:rPr lang="en-US" sz="3600" dirty="0"/>
              <a:t> </a:t>
            </a:r>
            <a:r>
              <a:rPr lang="en-US" sz="3600" dirty="0" err="1"/>
              <a:t>tuya</a:t>
            </a:r>
            <a:endParaRPr lang="en-US" sz="36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B1BA0EDC-12B5-4C3E-9227-F01F1E2A6B15}"/>
              </a:ext>
            </a:extLst>
          </p:cNvPr>
          <p:cNvSpPr/>
          <p:nvPr/>
        </p:nvSpPr>
        <p:spPr>
          <a:xfrm>
            <a:off x="1373536" y="2735274"/>
            <a:ext cx="1984745" cy="816429"/>
          </a:xfrm>
          <a:prstGeom prst="roundRect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khuy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áo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E08C2BD4-6546-4E2B-9A99-B2E78DC90E69}"/>
              </a:ext>
            </a:extLst>
          </p:cNvPr>
          <p:cNvSpPr/>
          <p:nvPr/>
        </p:nvSpPr>
        <p:spPr>
          <a:xfrm>
            <a:off x="8702579" y="2800212"/>
            <a:ext cx="3086402" cy="816429"/>
          </a:xfrm>
          <a:prstGeom prst="roundRect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ruy</a:t>
            </a:r>
            <a:r>
              <a:rPr lang="en-US" sz="3600" dirty="0"/>
              <a:t> </a:t>
            </a:r>
            <a:r>
              <a:rPr lang="en-US" sz="3600" dirty="0" err="1"/>
              <a:t>băng</a:t>
            </a:r>
            <a:endParaRPr lang="en-US" sz="36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534FF293-0638-416B-969D-943115D527E9}"/>
              </a:ext>
            </a:extLst>
          </p:cNvPr>
          <p:cNvSpPr/>
          <p:nvPr/>
        </p:nvSpPr>
        <p:spPr>
          <a:xfrm>
            <a:off x="3194407" y="5892878"/>
            <a:ext cx="2307771" cy="731820"/>
          </a:xfrm>
          <a:prstGeom prst="roundRect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huy</a:t>
            </a:r>
            <a:r>
              <a:rPr lang="en-US" sz="3600" dirty="0"/>
              <a:t> </a:t>
            </a:r>
            <a:r>
              <a:rPr lang="en-US" sz="3600" dirty="0" err="1"/>
              <a:t>hiệu</a:t>
            </a:r>
            <a:endParaRPr lang="en-US" sz="36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0BF1A8FF-9BC8-4596-A8CD-C62BBAFD04CA}"/>
              </a:ext>
            </a:extLst>
          </p:cNvPr>
          <p:cNvSpPr/>
          <p:nvPr/>
        </p:nvSpPr>
        <p:spPr>
          <a:xfrm>
            <a:off x="8177050" y="5957451"/>
            <a:ext cx="2137618" cy="731820"/>
          </a:xfrm>
          <a:prstGeom prst="roundRect">
            <a:avLst/>
          </a:prstGeom>
          <a:solidFill>
            <a:srgbClr val="587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luỹ</a:t>
            </a:r>
            <a:r>
              <a:rPr lang="en-US" sz="3600" dirty="0"/>
              <a:t> </a:t>
            </a:r>
            <a:r>
              <a:rPr lang="en-US" sz="3600" dirty="0" err="1"/>
              <a:t>tre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691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378</Words>
  <Application>Microsoft Office PowerPoint</Application>
  <PresentationFormat>Custom</PresentationFormat>
  <Paragraphs>95</Paragraphs>
  <Slides>35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汉仪跳跳体简</vt:lpstr>
      <vt:lpstr>SimSun</vt:lpstr>
      <vt:lpstr>UTM Avo</vt:lpstr>
      <vt:lpstr>Times New Roman</vt:lpstr>
      <vt:lpstr>zihun35hao-jindianyahei</vt:lpstr>
      <vt:lpstr>等线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22</dc:title>
  <dc:creator>MONG TUYEN</dc:creator>
  <cp:lastModifiedBy>0981720222</cp:lastModifiedBy>
  <cp:revision>55</cp:revision>
  <dcterms:created xsi:type="dcterms:W3CDTF">2021-12-01T17:14:26Z</dcterms:created>
  <dcterms:modified xsi:type="dcterms:W3CDTF">2025-02-12T14:02:53Z</dcterms:modified>
</cp:coreProperties>
</file>