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257" r:id="rId5"/>
    <p:sldId id="260" r:id="rId6"/>
    <p:sldId id="261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2" y="273052"/>
            <a:ext cx="6815668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6" Type="http://schemas.openxmlformats.org/officeDocument/2006/relationships/slideLayout" Target="../slideLayouts/slideLayout23.xml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GIF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6" Type="http://schemas.openxmlformats.org/officeDocument/2006/relationships/slideLayout" Target="../slideLayouts/slideLayout23.xml"/><Relationship Id="rId15" Type="http://schemas.openxmlformats.org/officeDocument/2006/relationships/image" Target="../media/image17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GIF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7" Type="http://schemas.openxmlformats.org/officeDocument/2006/relationships/slideLayout" Target="../slideLayouts/slideLayout23.xml"/><Relationship Id="rId16" Type="http://schemas.openxmlformats.org/officeDocument/2006/relationships/image" Target="../media/image19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GIF"/><Relationship Id="rId12" Type="http://schemas.openxmlformats.org/officeDocument/2006/relationships/image" Target="../media/image18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717073"/>
            <a:ext cx="7381060" cy="144562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TOÁN</a:t>
            </a:r>
            <a:endParaRPr 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1330" y="530860"/>
            <a:ext cx="11017885" cy="5627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900"/>
            <a:ext cx="12192000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703169" y="5267397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598865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3735">
                  <a:solidFill>
                    <a:schemeClr val="bg1"/>
                  </a:solidFill>
                </a:rPr>
                <a:t>60</a:t>
              </a:r>
              <a:endParaRPr lang="en-US" altLang="vi-VN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28016" y="3293128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3735">
                  <a:solidFill>
                    <a:schemeClr val="bg1"/>
                  </a:solidFill>
                </a:rPr>
                <a:t>70</a:t>
              </a:r>
              <a:endParaRPr lang="en-US" altLang="vi-VN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75867" y="5432315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vi-VN" sz="3735">
                  <a:solidFill>
                    <a:schemeClr val="bg1"/>
                  </a:solidFill>
                </a:rPr>
                <a:t>90</a:t>
              </a:r>
              <a:endParaRPr lang="en-US" altLang="vi-VN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54411" y="3641115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2746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80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5">
                  <a:solidFill>
                    <a:schemeClr val="bg1"/>
                  </a:solidFill>
                </a:rPr>
                <a:t>1</a:t>
              </a:r>
              <a:endParaRPr lang="vi-VN" sz="2665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421" y="517017"/>
            <a:ext cx="4954905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5">
                <a:solidFill>
                  <a:srgbClr val="002060"/>
                </a:solidFill>
              </a:rPr>
              <a:t>Con bao nhiêu củ cà rốt?</a:t>
            </a:r>
            <a:endParaRPr lang="vi-VN" sz="3735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  <p:pic>
        <p:nvPicPr>
          <p:cNvPr id="2" name="Picture 1" descr="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5130" y="583565"/>
            <a:ext cx="4083685" cy="2355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575" y="2501900"/>
            <a:ext cx="12220575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3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598865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30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2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50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75867" y="5432315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40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718536" y="5337044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2746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60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5">
                  <a:solidFill>
                    <a:schemeClr val="bg1"/>
                  </a:solidFill>
                </a:rPr>
                <a:t>2</a:t>
              </a:r>
              <a:endParaRPr lang="vi-VN" sz="2665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481" y="847217"/>
            <a:ext cx="4747895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5">
                <a:solidFill>
                  <a:srgbClr val="002060"/>
                </a:solidFill>
              </a:rPr>
              <a:t>Có bao nhiêu quả trứng</a:t>
            </a:r>
            <a:endParaRPr lang="en-US" sz="3735">
              <a:solidFill>
                <a:srgbClr val="00206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7615" y="1708785"/>
            <a:ext cx="4792345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1900"/>
            <a:ext cx="12192000" cy="43815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25400"/>
            <a:ext cx="12192000" cy="332041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-1" fmla="*/ 0 w 9144000"/>
              <a:gd name="connsiteY0-2" fmla="*/ 0 h 3162373"/>
              <a:gd name="connsiteX1-3" fmla="*/ 9144000 w 9144000"/>
              <a:gd name="connsiteY1-4" fmla="*/ 0 h 3162373"/>
              <a:gd name="connsiteX2-5" fmla="*/ 9144000 w 9144000"/>
              <a:gd name="connsiteY2-6" fmla="*/ 2780928 h 3162373"/>
              <a:gd name="connsiteX3-7" fmla="*/ 6477000 w 9144000"/>
              <a:gd name="connsiteY3-8" fmla="*/ 3162300 h 3162373"/>
              <a:gd name="connsiteX4-9" fmla="*/ 0 w 9144000"/>
              <a:gd name="connsiteY4-10" fmla="*/ 2780928 h 3162373"/>
              <a:gd name="connsiteX5" fmla="*/ 0 w 9144000"/>
              <a:gd name="connsiteY5" fmla="*/ 0 h 3162373"/>
              <a:gd name="connsiteX0-11" fmla="*/ 0 w 9144000"/>
              <a:gd name="connsiteY0-12" fmla="*/ 0 h 3162373"/>
              <a:gd name="connsiteX1-13" fmla="*/ 9144000 w 9144000"/>
              <a:gd name="connsiteY1-14" fmla="*/ 0 h 3162373"/>
              <a:gd name="connsiteX2-15" fmla="*/ 9144000 w 9144000"/>
              <a:gd name="connsiteY2-16" fmla="*/ 2780928 h 3162373"/>
              <a:gd name="connsiteX3-17" fmla="*/ 6477000 w 9144000"/>
              <a:gd name="connsiteY3-18" fmla="*/ 3162300 h 3162373"/>
              <a:gd name="connsiteX4-19" fmla="*/ 5105400 w 9144000"/>
              <a:gd name="connsiteY4-20" fmla="*/ 2781300 h 3162373"/>
              <a:gd name="connsiteX5-21" fmla="*/ 0 w 9144000"/>
              <a:gd name="connsiteY5-22" fmla="*/ 2780928 h 3162373"/>
              <a:gd name="connsiteX6" fmla="*/ 0 w 9144000"/>
              <a:gd name="connsiteY6" fmla="*/ 0 h 3162373"/>
              <a:gd name="connsiteX0-23" fmla="*/ 0 w 9144000"/>
              <a:gd name="connsiteY0-24" fmla="*/ 0 h 3162373"/>
              <a:gd name="connsiteX1-25" fmla="*/ 9144000 w 9144000"/>
              <a:gd name="connsiteY1-26" fmla="*/ 0 h 3162373"/>
              <a:gd name="connsiteX2-27" fmla="*/ 9144000 w 9144000"/>
              <a:gd name="connsiteY2-28" fmla="*/ 2780928 h 3162373"/>
              <a:gd name="connsiteX3-29" fmla="*/ 6477000 w 9144000"/>
              <a:gd name="connsiteY3-30" fmla="*/ 3162300 h 3162373"/>
              <a:gd name="connsiteX4-31" fmla="*/ 5105400 w 9144000"/>
              <a:gd name="connsiteY4-32" fmla="*/ 2781300 h 3162373"/>
              <a:gd name="connsiteX5-33" fmla="*/ 2286000 w 9144000"/>
              <a:gd name="connsiteY5-34" fmla="*/ 2952750 h 3162373"/>
              <a:gd name="connsiteX6-35" fmla="*/ 0 w 9144000"/>
              <a:gd name="connsiteY6-36" fmla="*/ 2780928 h 3162373"/>
              <a:gd name="connsiteX7" fmla="*/ 0 w 9144000"/>
              <a:gd name="connsiteY7" fmla="*/ 0 h 3162373"/>
              <a:gd name="connsiteX0-37" fmla="*/ 0 w 9144000"/>
              <a:gd name="connsiteY0-38" fmla="*/ 0 h 3162373"/>
              <a:gd name="connsiteX1-39" fmla="*/ 9144000 w 9144000"/>
              <a:gd name="connsiteY1-40" fmla="*/ 0 h 3162373"/>
              <a:gd name="connsiteX2-41" fmla="*/ 9144000 w 9144000"/>
              <a:gd name="connsiteY2-42" fmla="*/ 2780928 h 3162373"/>
              <a:gd name="connsiteX3-43" fmla="*/ 6477000 w 9144000"/>
              <a:gd name="connsiteY3-44" fmla="*/ 3162300 h 3162373"/>
              <a:gd name="connsiteX4-45" fmla="*/ 6096000 w 9144000"/>
              <a:gd name="connsiteY4-46" fmla="*/ 2647950 h 3162373"/>
              <a:gd name="connsiteX5-47" fmla="*/ 2286000 w 9144000"/>
              <a:gd name="connsiteY5-48" fmla="*/ 2952750 h 3162373"/>
              <a:gd name="connsiteX6-49" fmla="*/ 0 w 9144000"/>
              <a:gd name="connsiteY6-50" fmla="*/ 2780928 h 3162373"/>
              <a:gd name="connsiteX7-51" fmla="*/ 0 w 9144000"/>
              <a:gd name="connsiteY7-52" fmla="*/ 0 h 3162373"/>
              <a:gd name="connsiteX0-53" fmla="*/ 0 w 9144000"/>
              <a:gd name="connsiteY0-54" fmla="*/ 0 h 3162373"/>
              <a:gd name="connsiteX1-55" fmla="*/ 9144000 w 9144000"/>
              <a:gd name="connsiteY1-56" fmla="*/ 0 h 3162373"/>
              <a:gd name="connsiteX2-57" fmla="*/ 9144000 w 9144000"/>
              <a:gd name="connsiteY2-58" fmla="*/ 2780928 h 3162373"/>
              <a:gd name="connsiteX3-59" fmla="*/ 6477000 w 9144000"/>
              <a:gd name="connsiteY3-60" fmla="*/ 3162300 h 3162373"/>
              <a:gd name="connsiteX4-61" fmla="*/ 5619750 w 9144000"/>
              <a:gd name="connsiteY4-62" fmla="*/ 2762250 h 3162373"/>
              <a:gd name="connsiteX5-63" fmla="*/ 2286000 w 9144000"/>
              <a:gd name="connsiteY5-64" fmla="*/ 2952750 h 3162373"/>
              <a:gd name="connsiteX6-65" fmla="*/ 0 w 9144000"/>
              <a:gd name="connsiteY6-66" fmla="*/ 2780928 h 3162373"/>
              <a:gd name="connsiteX7-67" fmla="*/ 0 w 9144000"/>
              <a:gd name="connsiteY7-68" fmla="*/ 0 h 3162373"/>
              <a:gd name="connsiteX0-69" fmla="*/ 0 w 9144000"/>
              <a:gd name="connsiteY0-70" fmla="*/ 0 h 3333801"/>
              <a:gd name="connsiteX1-71" fmla="*/ 9144000 w 9144000"/>
              <a:gd name="connsiteY1-72" fmla="*/ 0 h 3333801"/>
              <a:gd name="connsiteX2-73" fmla="*/ 9144000 w 9144000"/>
              <a:gd name="connsiteY2-74" fmla="*/ 2780928 h 3333801"/>
              <a:gd name="connsiteX3-75" fmla="*/ 6400800 w 9144000"/>
              <a:gd name="connsiteY3-76" fmla="*/ 3333750 h 3333801"/>
              <a:gd name="connsiteX4-77" fmla="*/ 5619750 w 9144000"/>
              <a:gd name="connsiteY4-78" fmla="*/ 2762250 h 3333801"/>
              <a:gd name="connsiteX5-79" fmla="*/ 2286000 w 9144000"/>
              <a:gd name="connsiteY5-80" fmla="*/ 2952750 h 3333801"/>
              <a:gd name="connsiteX6-81" fmla="*/ 0 w 9144000"/>
              <a:gd name="connsiteY6-82" fmla="*/ 2780928 h 3333801"/>
              <a:gd name="connsiteX7-83" fmla="*/ 0 w 9144000"/>
              <a:gd name="connsiteY7-84" fmla="*/ 0 h 3333801"/>
              <a:gd name="connsiteX0-85" fmla="*/ 0 w 9144000"/>
              <a:gd name="connsiteY0-86" fmla="*/ 0 h 3333801"/>
              <a:gd name="connsiteX1-87" fmla="*/ 9144000 w 9144000"/>
              <a:gd name="connsiteY1-88" fmla="*/ 0 h 3333801"/>
              <a:gd name="connsiteX2-89" fmla="*/ 9144000 w 9144000"/>
              <a:gd name="connsiteY2-90" fmla="*/ 2780928 h 3333801"/>
              <a:gd name="connsiteX3-91" fmla="*/ 6400800 w 9144000"/>
              <a:gd name="connsiteY3-92" fmla="*/ 3333750 h 3333801"/>
              <a:gd name="connsiteX4-93" fmla="*/ 4622224 w 9144000"/>
              <a:gd name="connsiteY4-94" fmla="*/ 2790662 h 3333801"/>
              <a:gd name="connsiteX5-95" fmla="*/ 2286000 w 9144000"/>
              <a:gd name="connsiteY5-96" fmla="*/ 2952750 h 3333801"/>
              <a:gd name="connsiteX6-97" fmla="*/ 0 w 9144000"/>
              <a:gd name="connsiteY6-98" fmla="*/ 2780928 h 3333801"/>
              <a:gd name="connsiteX7-99" fmla="*/ 0 w 9144000"/>
              <a:gd name="connsiteY7-100" fmla="*/ 0 h 3333801"/>
              <a:gd name="connsiteX0-101" fmla="*/ 0 w 9144000"/>
              <a:gd name="connsiteY0-102" fmla="*/ 0 h 3518474"/>
              <a:gd name="connsiteX1-103" fmla="*/ 9144000 w 9144000"/>
              <a:gd name="connsiteY1-104" fmla="*/ 0 h 3518474"/>
              <a:gd name="connsiteX2-105" fmla="*/ 9144000 w 9144000"/>
              <a:gd name="connsiteY2-106" fmla="*/ 2780928 h 3518474"/>
              <a:gd name="connsiteX3-107" fmla="*/ 5056909 w 9144000"/>
              <a:gd name="connsiteY3-108" fmla="*/ 3518436 h 3518474"/>
              <a:gd name="connsiteX4-109" fmla="*/ 4622224 w 9144000"/>
              <a:gd name="connsiteY4-110" fmla="*/ 2790662 h 3518474"/>
              <a:gd name="connsiteX5-111" fmla="*/ 2286000 w 9144000"/>
              <a:gd name="connsiteY5-112" fmla="*/ 2952750 h 3518474"/>
              <a:gd name="connsiteX6-113" fmla="*/ 0 w 9144000"/>
              <a:gd name="connsiteY6-114" fmla="*/ 2780928 h 3518474"/>
              <a:gd name="connsiteX7-115" fmla="*/ 0 w 9144000"/>
              <a:gd name="connsiteY7-116" fmla="*/ 0 h 3518474"/>
              <a:gd name="connsiteX0-117" fmla="*/ 0 w 9144000"/>
              <a:gd name="connsiteY0-118" fmla="*/ 0 h 3518474"/>
              <a:gd name="connsiteX1-119" fmla="*/ 9144000 w 9144000"/>
              <a:gd name="connsiteY1-120" fmla="*/ 0 h 3518474"/>
              <a:gd name="connsiteX2-121" fmla="*/ 9144000 w 9144000"/>
              <a:gd name="connsiteY2-122" fmla="*/ 2780928 h 3518474"/>
              <a:gd name="connsiteX3-123" fmla="*/ 5056909 w 9144000"/>
              <a:gd name="connsiteY3-124" fmla="*/ 3518436 h 3518474"/>
              <a:gd name="connsiteX4-125" fmla="*/ 4428260 w 9144000"/>
              <a:gd name="connsiteY4-126" fmla="*/ 2748042 h 3518474"/>
              <a:gd name="connsiteX5-127" fmla="*/ 2286000 w 9144000"/>
              <a:gd name="connsiteY5-128" fmla="*/ 2952750 h 3518474"/>
              <a:gd name="connsiteX6-129" fmla="*/ 0 w 9144000"/>
              <a:gd name="connsiteY6-130" fmla="*/ 2780928 h 3518474"/>
              <a:gd name="connsiteX7-131" fmla="*/ 0 w 9144000"/>
              <a:gd name="connsiteY7-132" fmla="*/ 0 h 3518474"/>
              <a:gd name="connsiteX0-133" fmla="*/ 0 w 9144000"/>
              <a:gd name="connsiteY0-134" fmla="*/ 0 h 3404828"/>
              <a:gd name="connsiteX1-135" fmla="*/ 9144000 w 9144000"/>
              <a:gd name="connsiteY1-136" fmla="*/ 0 h 3404828"/>
              <a:gd name="connsiteX2-137" fmla="*/ 9144000 w 9144000"/>
              <a:gd name="connsiteY2-138" fmla="*/ 2780928 h 3404828"/>
              <a:gd name="connsiteX3-139" fmla="*/ 5306291 w 9144000"/>
              <a:gd name="connsiteY3-140" fmla="*/ 3404782 h 3404828"/>
              <a:gd name="connsiteX4-141" fmla="*/ 4428260 w 9144000"/>
              <a:gd name="connsiteY4-142" fmla="*/ 2748042 h 3404828"/>
              <a:gd name="connsiteX5-143" fmla="*/ 2286000 w 9144000"/>
              <a:gd name="connsiteY5-144" fmla="*/ 2952750 h 3404828"/>
              <a:gd name="connsiteX6-145" fmla="*/ 0 w 9144000"/>
              <a:gd name="connsiteY6-146" fmla="*/ 2780928 h 3404828"/>
              <a:gd name="connsiteX7-147" fmla="*/ 0 w 9144000"/>
              <a:gd name="connsiteY7-148" fmla="*/ 0 h 34048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89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49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4" y="3056599"/>
            <a:ext cx="2285047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09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4" y="1197937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703169" y="5267397"/>
            <a:ext cx="1796403" cy="1089217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598865" cy="600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50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28016" y="3293128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60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48868" y="3900112"/>
            <a:ext cx="1580752" cy="958463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680564" cy="682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70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299881" y="5304845"/>
            <a:ext cx="1700211" cy="1030895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2746" cy="6345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5">
                  <a:solidFill>
                    <a:schemeClr val="bg1"/>
                  </a:solidFill>
                </a:rPr>
                <a:t>80</a:t>
              </a:r>
              <a:endParaRPr lang="en-US" sz="3735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29" y="480299"/>
            <a:ext cx="1234671" cy="740061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465652" cy="6656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65">
                  <a:solidFill>
                    <a:schemeClr val="bg1"/>
                  </a:solidFill>
                </a:rPr>
                <a:t>4</a:t>
              </a:r>
              <a:endParaRPr lang="vi-VN" sz="2665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4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801" y="726567"/>
            <a:ext cx="5990590" cy="666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5">
                <a:solidFill>
                  <a:srgbClr val="002060"/>
                </a:solidFill>
              </a:rPr>
              <a:t>Có bao nhiêu chiếc chìa khóa?</a:t>
            </a:r>
            <a:endParaRPr lang="en-US" sz="3735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7" y="2101368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5130" y="937895"/>
            <a:ext cx="4167505" cy="235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225" y="1946275"/>
            <a:ext cx="6891020" cy="2690495"/>
          </a:xfrm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Chục và đơn vị (2 tiết)</a:t>
            </a:r>
            <a:endParaRPr lang="en-US" sz="96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0730" cy="673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0"/>
            <a:ext cx="10789285" cy="3125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65" y="3125470"/>
            <a:ext cx="10789285" cy="3606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7020" y="364490"/>
            <a:ext cx="11254740" cy="55702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354820" y="116205"/>
            <a:ext cx="2640330" cy="1026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Có 6 chục que tính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561070" y="5584825"/>
            <a:ext cx="2640330" cy="10261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Có 8 chục cái bát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535" y="365125"/>
            <a:ext cx="10997565" cy="3978910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2821305" y="2576195"/>
            <a:ext cx="890905" cy="829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20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4608195" y="2576195"/>
            <a:ext cx="890905" cy="829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40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5499100" y="2576195"/>
            <a:ext cx="890905" cy="829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50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6390005" y="2576195"/>
            <a:ext cx="890905" cy="829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60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8183880" y="2576195"/>
            <a:ext cx="906145" cy="829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80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WPS Presentation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1_Office Theme</vt:lpstr>
      <vt:lpstr>2_Office Theme</vt:lpstr>
      <vt:lpstr>3_Office Theme</vt:lpstr>
      <vt:lpstr>CHÀO MỪNG CÁC CON ĐẾN VỚI TIẾT TOÁN</vt:lpstr>
      <vt:lpstr>PowerPoint 演示文稿</vt:lpstr>
      <vt:lpstr>PowerPoint 演示文稿</vt:lpstr>
      <vt:lpstr>PowerPoint 演示文稿</vt:lpstr>
      <vt:lpstr>Chục và đơn vị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HỌC VẦN</dc:title>
  <dc:creator/>
  <cp:lastModifiedBy>toanbh</cp:lastModifiedBy>
  <cp:revision>3</cp:revision>
  <dcterms:created xsi:type="dcterms:W3CDTF">2020-10-05T03:48:00Z</dcterms:created>
  <dcterms:modified xsi:type="dcterms:W3CDTF">2020-10-06T04:28:16Z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