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334" r:id="rId12"/>
    <p:sldId id="261" r:id="rId13"/>
    <p:sldId id="262" r:id="rId14"/>
    <p:sldId id="326" r:id="rId15"/>
    <p:sldId id="335" r:id="rId16"/>
    <p:sldId id="336" r:id="rId17"/>
    <p:sldId id="337" r:id="rId18"/>
    <p:sldId id="327" r:id="rId19"/>
    <p:sldId id="328" r:id="rId20"/>
    <p:sldId id="351" r:id="rId21"/>
    <p:sldId id="353" r:id="rId22"/>
    <p:sldId id="354" r:id="rId23"/>
    <p:sldId id="275" r:id="rId24"/>
    <p:sldId id="278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UTM Avo" pitchFamily="18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4660"/>
  </p:normalViewPr>
  <p:slideViewPr>
    <p:cSldViewPr snapToGrid="0">
      <p:cViewPr>
        <p:scale>
          <a:sx n="76" d="100"/>
          <a:sy n="76" d="100"/>
        </p:scale>
        <p:origin x="-4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57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8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0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3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3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1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1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65: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bình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xmlns="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2769585"/>
            <a:ext cx="5156200" cy="301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E31884-6CE6-B8F8-5817-DB9D8B3F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40" y="2493852"/>
            <a:ext cx="3189414" cy="38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A759FD85-B59E-D7E6-61DB-0EE67A041177}"/>
              </a:ext>
            </a:extLst>
          </p:cNvPr>
          <p:cNvSpPr/>
          <p:nvPr/>
        </p:nvSpPr>
        <p:spPr>
          <a:xfrm>
            <a:off x="205875" y="136581"/>
            <a:ext cx="1003483" cy="1158423"/>
          </a:xfrm>
          <a:custGeom>
            <a:avLst/>
            <a:gdLst/>
            <a:ahLst/>
            <a:cxnLst/>
            <a:rect l="l" t="t" r="r" b="b"/>
            <a:pathLst>
              <a:path w="1505225" h="1737634">
                <a:moveTo>
                  <a:pt x="0" y="0"/>
                </a:moveTo>
                <a:lnTo>
                  <a:pt x="1505225" y="0"/>
                </a:lnTo>
                <a:lnTo>
                  <a:pt x="15052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xmlns="" id="{9372ABEF-5495-CB4C-87D6-FE91E7179140}"/>
              </a:ext>
            </a:extLst>
          </p:cNvPr>
          <p:cNvSpPr/>
          <p:nvPr/>
        </p:nvSpPr>
        <p:spPr>
          <a:xfrm>
            <a:off x="10982643" y="136581"/>
            <a:ext cx="1339217" cy="1158423"/>
          </a:xfrm>
          <a:custGeom>
            <a:avLst/>
            <a:gdLst/>
            <a:ahLst/>
            <a:cxnLst/>
            <a:rect l="l" t="t" r="r" b="b"/>
            <a:pathLst>
              <a:path w="2008825" h="1737634">
                <a:moveTo>
                  <a:pt x="0" y="0"/>
                </a:moveTo>
                <a:lnTo>
                  <a:pt x="2008825" y="0"/>
                </a:lnTo>
                <a:lnTo>
                  <a:pt x="20088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53C667E9-FE8A-24C2-A112-CC3C8CEE0672}"/>
              </a:ext>
            </a:extLst>
          </p:cNvPr>
          <p:cNvSpPr/>
          <p:nvPr/>
        </p:nvSpPr>
        <p:spPr>
          <a:xfrm>
            <a:off x="3073400" y="584200"/>
            <a:ext cx="6045200" cy="2489200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“AI NHANH AI ĐÚNG”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C95C6587-3BF5-65FE-ABB8-F487BE725A4C}"/>
              </a:ext>
            </a:extLst>
          </p:cNvPr>
          <p:cNvSpPr/>
          <p:nvPr/>
        </p:nvSpPr>
        <p:spPr>
          <a:xfrm>
            <a:off x="9016513" y="1498203"/>
            <a:ext cx="2887218" cy="5486400"/>
          </a:xfrm>
          <a:custGeom>
            <a:avLst/>
            <a:gdLst/>
            <a:ahLst/>
            <a:cxnLst/>
            <a:rect l="l" t="t" r="r" b="b"/>
            <a:pathLst>
              <a:path w="4330827" h="8229600">
                <a:moveTo>
                  <a:pt x="0" y="0"/>
                </a:moveTo>
                <a:lnTo>
                  <a:pt x="4330827" y="0"/>
                </a:lnTo>
                <a:lnTo>
                  <a:pt x="4330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179274FD-3A97-AEC3-3717-971D06F57964}"/>
              </a:ext>
            </a:extLst>
          </p:cNvPr>
          <p:cNvSpPr/>
          <p:nvPr/>
        </p:nvSpPr>
        <p:spPr>
          <a:xfrm>
            <a:off x="509500" y="1371600"/>
            <a:ext cx="3147822" cy="54864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E4F51B-4FDD-89D5-71CC-B7C895FD7C2E}"/>
              </a:ext>
            </a:extLst>
          </p:cNvPr>
          <p:cNvSpPr txBox="1"/>
          <p:nvPr/>
        </p:nvSpPr>
        <p:spPr>
          <a:xfrm>
            <a:off x="2256607" y="3237609"/>
            <a:ext cx="767878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A5CD56-34D1-FA4E-78A0-9EFFAB271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673" y="36576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93371008-B5E7-DD89-DC14-937D56EAC007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ABC817D4-77B6-10B7-0731-3A7696513891}"/>
              </a:ext>
            </a:extLst>
          </p:cNvPr>
          <p:cNvSpPr/>
          <p:nvPr/>
        </p:nvSpPr>
        <p:spPr>
          <a:xfrm rot="19835154">
            <a:off x="191485" y="188626"/>
            <a:ext cx="1044805" cy="1054029"/>
          </a:xfrm>
          <a:custGeom>
            <a:avLst/>
            <a:gdLst/>
            <a:ahLst/>
            <a:cxnLst/>
            <a:rect l="l" t="t" r="r" b="b"/>
            <a:pathLst>
              <a:path w="2098275" h="2116797">
                <a:moveTo>
                  <a:pt x="0" y="0"/>
                </a:moveTo>
                <a:lnTo>
                  <a:pt x="2098275" y="0"/>
                </a:lnTo>
                <a:lnTo>
                  <a:pt x="2098275" y="2116796"/>
                </a:lnTo>
                <a:lnTo>
                  <a:pt x="0" y="211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6FA3C-E362-6A6E-79E1-8A4DA63FA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9" y="1937560"/>
            <a:ext cx="8694944" cy="276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284DA8-344B-0D40-C865-BC25CC7AD4D7}"/>
              </a:ext>
            </a:extLst>
          </p:cNvPr>
          <p:cNvSpPr txBox="1"/>
          <p:nvPr/>
        </p:nvSpPr>
        <p:spPr>
          <a:xfrm>
            <a:off x="2314816" y="681039"/>
            <a:ext cx="7965526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x-none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D467582-AB95-FEDD-8763-CDF509DB76F0}"/>
              </a:ext>
            </a:extLst>
          </p:cNvPr>
          <p:cNvGrpSpPr/>
          <p:nvPr/>
        </p:nvGrpSpPr>
        <p:grpSpPr>
          <a:xfrm>
            <a:off x="8006530" y="4765311"/>
            <a:ext cx="3464265" cy="726027"/>
            <a:chOff x="1833387" y="9054623"/>
            <a:chExt cx="5196398" cy="1089040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xmlns="" id="{BAF0D3A6-9E72-F036-A269-B6F5434D0B93}"/>
                </a:ext>
              </a:extLst>
            </p:cNvPr>
            <p:cNvGrpSpPr/>
            <p:nvPr/>
          </p:nvGrpSpPr>
          <p:grpSpPr>
            <a:xfrm>
              <a:off x="2152986" y="9054623"/>
              <a:ext cx="4876799" cy="1089039"/>
              <a:chOff x="0" y="-38100"/>
              <a:chExt cx="1765009" cy="39414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F3902E7F-C72B-508C-078E-034225168524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4564562-F966-0A81-BBA2-79D78135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xmlns="" id="{BEFF505B-AF85-3007-BA1C-480C4423E57C}"/>
                </a:ext>
              </a:extLst>
            </p:cNvPr>
            <p:cNvGrpSpPr/>
            <p:nvPr/>
          </p:nvGrpSpPr>
          <p:grpSpPr>
            <a:xfrm>
              <a:off x="1833387" y="9137498"/>
              <a:ext cx="1006165" cy="1006165"/>
              <a:chOff x="0" y="0"/>
              <a:chExt cx="812800" cy="812800"/>
            </a:xfrm>
          </p:grpSpPr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xmlns="" id="{AFEC9042-08D0-EEE9-6B21-8CD42E44C9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2" name="TextBox 32">
                <a:extLst>
                  <a:ext uri="{FF2B5EF4-FFF2-40B4-BE49-F238E27FC236}">
                    <a16:creationId xmlns:a16="http://schemas.microsoft.com/office/drawing/2014/main" xmlns="" id="{F5E39413-A71B-9340-C18E-A99340D2192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xmlns="" id="{9E9F5C93-2858-D836-5C78-B8D6ED1D4471}"/>
                </a:ext>
              </a:extLst>
            </p:cNvPr>
            <p:cNvSpPr txBox="1"/>
            <p:nvPr/>
          </p:nvSpPr>
          <p:spPr>
            <a:xfrm>
              <a:off x="3019847" y="9363581"/>
              <a:ext cx="2390354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0" name="TextBox 40">
              <a:extLst>
                <a:ext uri="{FF2B5EF4-FFF2-40B4-BE49-F238E27FC236}">
                  <a16:creationId xmlns:a16="http://schemas.microsoft.com/office/drawing/2014/main" xmlns="" id="{A28BDE42-F7E2-495D-24C1-1FC4C51B6372}"/>
                </a:ext>
              </a:extLst>
            </p:cNvPr>
            <p:cNvSpPr txBox="1"/>
            <p:nvPr/>
          </p:nvSpPr>
          <p:spPr>
            <a:xfrm>
              <a:off x="2050515" y="9189045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97B1B8-B5B2-6BDA-2545-1BB1C36A7A9A}"/>
              </a:ext>
            </a:extLst>
          </p:cNvPr>
          <p:cNvGrpSpPr/>
          <p:nvPr/>
        </p:nvGrpSpPr>
        <p:grpSpPr>
          <a:xfrm>
            <a:off x="1387894" y="4761402"/>
            <a:ext cx="3464265" cy="746545"/>
            <a:chOff x="1387894" y="4761402"/>
            <a:chExt cx="3464265" cy="746545"/>
          </a:xfrm>
        </p:grpSpPr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xmlns="" id="{96FB197C-FF34-554A-9360-319FE8C3F0A1}"/>
                </a:ext>
              </a:extLst>
            </p:cNvPr>
            <p:cNvGrpSpPr/>
            <p:nvPr/>
          </p:nvGrpSpPr>
          <p:grpSpPr>
            <a:xfrm>
              <a:off x="1600960" y="4761402"/>
              <a:ext cx="3251199" cy="726026"/>
              <a:chOff x="0" y="-38100"/>
              <a:chExt cx="1765009" cy="394144"/>
            </a:xfrm>
          </p:grpSpPr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xmlns="" id="{543ACCDF-27B2-DA10-D879-BD88FCD372DA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1" name="TextBox 26">
                <a:extLst>
                  <a:ext uri="{FF2B5EF4-FFF2-40B4-BE49-F238E27FC236}">
                    <a16:creationId xmlns:a16="http://schemas.microsoft.com/office/drawing/2014/main" xmlns="" id="{17DCF0EB-37BD-983E-4E49-E5880B6E7F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xmlns="" id="{61D9B2C7-0097-9A20-C32D-781EF585C826}"/>
                </a:ext>
              </a:extLst>
            </p:cNvPr>
            <p:cNvGrpSpPr/>
            <p:nvPr/>
          </p:nvGrpSpPr>
          <p:grpSpPr>
            <a:xfrm>
              <a:off x="1387894" y="4837170"/>
              <a:ext cx="670777" cy="670777"/>
              <a:chOff x="0" y="0"/>
              <a:chExt cx="812800" cy="812800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xmlns="" id="{CA5CCC59-76F4-0805-F614-66A654C67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29">
                <a:extLst>
                  <a:ext uri="{FF2B5EF4-FFF2-40B4-BE49-F238E27FC236}">
                    <a16:creationId xmlns:a16="http://schemas.microsoft.com/office/drawing/2014/main" xmlns="" id="{8CB3F3A1-1883-FA4E-7579-4EA5B8984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xmlns="" id="{D25EF3B4-6A16-9BB1-806E-0F964874DCD2}"/>
                </a:ext>
              </a:extLst>
            </p:cNvPr>
            <p:cNvSpPr txBox="1"/>
            <p:nvPr/>
          </p:nvSpPr>
          <p:spPr>
            <a:xfrm>
              <a:off x="2178867" y="4967374"/>
              <a:ext cx="1593569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xmlns="" id="{844967F2-B1E6-A419-5875-8D8E7BDBB14F}"/>
                </a:ext>
              </a:extLst>
            </p:cNvPr>
            <p:cNvSpPr txBox="1"/>
            <p:nvPr/>
          </p:nvSpPr>
          <p:spPr>
            <a:xfrm>
              <a:off x="1532646" y="486127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9C751D-2CA1-5344-AEB4-985855603A43}"/>
              </a:ext>
            </a:extLst>
          </p:cNvPr>
          <p:cNvGrpSpPr/>
          <p:nvPr/>
        </p:nvGrpSpPr>
        <p:grpSpPr>
          <a:xfrm>
            <a:off x="4693763" y="4758450"/>
            <a:ext cx="3485428" cy="728977"/>
            <a:chOff x="9614078" y="7183871"/>
            <a:chExt cx="5228142" cy="109346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xmlns="" id="{E1923EE4-B001-9564-EC6D-E1208C67C050}"/>
                </a:ext>
              </a:extLst>
            </p:cNvPr>
            <p:cNvGrpSpPr/>
            <p:nvPr/>
          </p:nvGrpSpPr>
          <p:grpSpPr>
            <a:xfrm>
              <a:off x="9965421" y="7183871"/>
              <a:ext cx="4876799" cy="1089039"/>
              <a:chOff x="0" y="-38100"/>
              <a:chExt cx="1765009" cy="394144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xmlns="" id="{40C56C85-BC3B-678C-0BAA-D51A253A3384}"/>
                  </a:ext>
                </a:extLst>
              </p:cNvPr>
              <p:cNvSpPr/>
              <p:nvPr/>
            </p:nvSpPr>
            <p:spPr>
              <a:xfrm>
                <a:off x="0" y="0"/>
                <a:ext cx="1323832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xmlns="" id="{173128BA-4ECC-3285-18B0-479879CB3F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CA79FB97-E737-2E3F-9B63-30B7A8E2792C}"/>
                </a:ext>
              </a:extLst>
            </p:cNvPr>
            <p:cNvGrpSpPr/>
            <p:nvPr/>
          </p:nvGrpSpPr>
          <p:grpSpPr>
            <a:xfrm>
              <a:off x="9614078" y="7271172"/>
              <a:ext cx="1006165" cy="1006165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469379A2-1F88-8913-1A12-450A869DE7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xmlns="" id="{67A675C2-327D-6B91-E0A4-FE7EEC7596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xmlns="" id="{F17091BB-546C-46A2-D119-3D0963561D8B}"/>
                </a:ext>
              </a:extLst>
            </p:cNvPr>
            <p:cNvSpPr txBox="1"/>
            <p:nvPr/>
          </p:nvSpPr>
          <p:spPr>
            <a:xfrm>
              <a:off x="10832282" y="7492829"/>
              <a:ext cx="2562347" cy="615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xmlns="" id="{FF3BB3D9-2F82-FBE1-27C0-065B578B8883}"/>
                </a:ext>
              </a:extLst>
            </p:cNvPr>
            <p:cNvSpPr txBox="1"/>
            <p:nvPr/>
          </p:nvSpPr>
          <p:spPr>
            <a:xfrm>
              <a:off x="9862951" y="7333684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96F10C-FE5B-1DED-9741-A5C8094B3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3C0645C1-5B2B-5B49-01B5-3A52476D5295}"/>
              </a:ext>
            </a:extLst>
          </p:cNvPr>
          <p:cNvSpPr/>
          <p:nvPr/>
        </p:nvSpPr>
        <p:spPr>
          <a:xfrm rot="18900000">
            <a:off x="10771693" y="5231948"/>
            <a:ext cx="1281500" cy="1491128"/>
          </a:xfrm>
          <a:custGeom>
            <a:avLst/>
            <a:gdLst/>
            <a:ahLst/>
            <a:cxnLst/>
            <a:rect l="l" t="t" r="r" b="b"/>
            <a:pathLst>
              <a:path w="1862451" h="2167111">
                <a:moveTo>
                  <a:pt x="0" y="0"/>
                </a:moveTo>
                <a:lnTo>
                  <a:pt x="1862451" y="0"/>
                </a:lnTo>
                <a:lnTo>
                  <a:pt x="1862451" y="2167111"/>
                </a:lnTo>
                <a:lnTo>
                  <a:pt x="0" y="216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FE4D7-3B85-5FAE-B95F-87B72E8FD952}"/>
              </a:ext>
            </a:extLst>
          </p:cNvPr>
          <p:cNvSpPr txBox="1"/>
          <p:nvPr/>
        </p:nvSpPr>
        <p:spPr>
          <a:xfrm>
            <a:off x="1269507" y="1202692"/>
            <a:ext cx="4352250" cy="1873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x-non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C8711E-7A68-45BC-CE12-432267BCCF51}"/>
              </a:ext>
            </a:extLst>
          </p:cNvPr>
          <p:cNvGrpSpPr/>
          <p:nvPr/>
        </p:nvGrpSpPr>
        <p:grpSpPr>
          <a:xfrm>
            <a:off x="1466611" y="5131001"/>
            <a:ext cx="3464265" cy="670777"/>
            <a:chOff x="1466611" y="5131001"/>
            <a:chExt cx="3464265" cy="670777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xmlns="" id="{AF97A9B0-67BC-B8E8-57E4-F606BD3439F1}"/>
                </a:ext>
              </a:extLst>
            </p:cNvPr>
            <p:cNvGrpSpPr/>
            <p:nvPr/>
          </p:nvGrpSpPr>
          <p:grpSpPr>
            <a:xfrm>
              <a:off x="1679677" y="5145932"/>
              <a:ext cx="3251199" cy="655845"/>
              <a:chOff x="0" y="0"/>
              <a:chExt cx="1765009" cy="356044"/>
            </a:xfrm>
          </p:grpSpPr>
          <p:sp>
            <p:nvSpPr>
              <p:cNvPr id="5" name="Freeform 22">
                <a:extLst>
                  <a:ext uri="{FF2B5EF4-FFF2-40B4-BE49-F238E27FC236}">
                    <a16:creationId xmlns:a16="http://schemas.microsoft.com/office/drawing/2014/main" xmlns="" id="{6A5F87A9-BE4B-4FC7-9037-23F17AE81E58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xmlns="" id="{17E323B2-C2A7-2E9E-AFAF-E347E81D00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xmlns="" id="{D81CF2A8-FFAD-D17E-A975-43D2E63A8CE5}"/>
                </a:ext>
              </a:extLst>
            </p:cNvPr>
            <p:cNvGrpSpPr/>
            <p:nvPr/>
          </p:nvGrpSpPr>
          <p:grpSpPr>
            <a:xfrm>
              <a:off x="1466611" y="5131001"/>
              <a:ext cx="670777" cy="670777"/>
              <a:chOff x="0" y="0"/>
              <a:chExt cx="812800" cy="812800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xmlns="" id="{BA6D28CA-1755-8766-DD9B-DF32436788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xmlns="" id="{956148A8-711E-0515-D521-D5A8D01FDD3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37">
              <a:extLst>
                <a:ext uri="{FF2B5EF4-FFF2-40B4-BE49-F238E27FC236}">
                  <a16:creationId xmlns:a16="http://schemas.microsoft.com/office/drawing/2014/main" xmlns="" id="{700F7260-6128-3F60-3FBA-9F998735D761}"/>
                </a:ext>
              </a:extLst>
            </p:cNvPr>
            <p:cNvSpPr txBox="1"/>
            <p:nvPr/>
          </p:nvSpPr>
          <p:spPr>
            <a:xfrm>
              <a:off x="2235200" y="5281723"/>
              <a:ext cx="2621280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= BC = 2cm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xmlns="" id="{73458F8F-E3A3-23EC-75E3-0E246F5B4977}"/>
                </a:ext>
              </a:extLst>
            </p:cNvPr>
            <p:cNvSpPr txBox="1"/>
            <p:nvPr/>
          </p:nvSpPr>
          <p:spPr>
            <a:xfrm>
              <a:off x="1611363" y="516536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36DCAF-1BD0-12E0-727E-09269B725DA5}"/>
              </a:ext>
            </a:extLst>
          </p:cNvPr>
          <p:cNvGrpSpPr/>
          <p:nvPr/>
        </p:nvGrpSpPr>
        <p:grpSpPr>
          <a:xfrm>
            <a:off x="1466611" y="3910796"/>
            <a:ext cx="3464265" cy="676365"/>
            <a:chOff x="1466611" y="3910796"/>
            <a:chExt cx="3464265" cy="676365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xmlns="" id="{F0A3DAA6-75B6-2C8A-FD20-F75FE1FD37E6}"/>
                </a:ext>
              </a:extLst>
            </p:cNvPr>
            <p:cNvGrpSpPr/>
            <p:nvPr/>
          </p:nvGrpSpPr>
          <p:grpSpPr>
            <a:xfrm>
              <a:off x="1679677" y="3910796"/>
              <a:ext cx="3251199" cy="655845"/>
              <a:chOff x="0" y="0"/>
              <a:chExt cx="1765009" cy="356044"/>
            </a:xfrm>
          </p:grpSpPr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xmlns="" id="{B0EBE110-5F2C-DCDB-B6CB-937909D883F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xmlns="" id="{22049ED6-8F17-3AB1-4ADF-3A91A5209B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xmlns="" id="{B9109A4B-7117-AB3D-D836-E31A490C990A}"/>
                </a:ext>
              </a:extLst>
            </p:cNvPr>
            <p:cNvGrpSpPr/>
            <p:nvPr/>
          </p:nvGrpSpPr>
          <p:grpSpPr>
            <a:xfrm>
              <a:off x="1466611" y="3916384"/>
              <a:ext cx="670777" cy="670777"/>
              <a:chOff x="0" y="0"/>
              <a:chExt cx="812800" cy="812800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xmlns="" id="{EF5F7309-AB43-2BC8-C07A-7B14D132E6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xmlns="" id="{2747E51C-21A2-3AFB-D20D-59ACC08DE6F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xmlns="" id="{77286984-78AC-E538-4E69-370FF522222E}"/>
                </a:ext>
              </a:extLst>
            </p:cNvPr>
            <p:cNvSpPr txBox="1"/>
            <p:nvPr/>
          </p:nvSpPr>
          <p:spPr>
            <a:xfrm>
              <a:off x="2257585" y="4046587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CD &gt; AB </a:t>
              </a:r>
            </a:p>
          </p:txBody>
        </p:sp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xmlns="" id="{B8F143EC-6C0D-D22A-2101-33BC66336799}"/>
                </a:ext>
              </a:extLst>
            </p:cNvPr>
            <p:cNvSpPr txBox="1"/>
            <p:nvPr/>
          </p:nvSpPr>
          <p:spPr>
            <a:xfrm>
              <a:off x="1611363" y="3940489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161B6ED-D5A8-1EF6-E53B-FFD0EA7D4127}"/>
              </a:ext>
            </a:extLst>
          </p:cNvPr>
          <p:cNvGrpSpPr/>
          <p:nvPr/>
        </p:nvGrpSpPr>
        <p:grpSpPr>
          <a:xfrm>
            <a:off x="6674901" y="5118969"/>
            <a:ext cx="3464265" cy="670777"/>
            <a:chOff x="6674901" y="5118969"/>
            <a:chExt cx="3464265" cy="670777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xmlns="" id="{BF0C2C94-A6E2-DECF-B7BD-8559ECE80591}"/>
                </a:ext>
              </a:extLst>
            </p:cNvPr>
            <p:cNvGrpSpPr/>
            <p:nvPr/>
          </p:nvGrpSpPr>
          <p:grpSpPr>
            <a:xfrm>
              <a:off x="6887967" y="5133900"/>
              <a:ext cx="3251199" cy="655845"/>
              <a:chOff x="0" y="0"/>
              <a:chExt cx="1765009" cy="356044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xmlns="" id="{7E2C19BB-B05F-F36A-61A3-37AC88745166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xmlns="" id="{97D6AD70-64AE-BF1A-2AFE-0280E0936B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xmlns="" id="{C1E87CCF-2B11-3E83-1024-38FF9139C237}"/>
                </a:ext>
              </a:extLst>
            </p:cNvPr>
            <p:cNvGrpSpPr/>
            <p:nvPr/>
          </p:nvGrpSpPr>
          <p:grpSpPr>
            <a:xfrm>
              <a:off x="6674901" y="5118969"/>
              <a:ext cx="670777" cy="670777"/>
              <a:chOff x="0" y="0"/>
              <a:chExt cx="812800" cy="812800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xmlns="" id="{D72677B0-2DBA-8F5E-4B90-5E83789FA4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5" name="TextBox 32">
                <a:extLst>
                  <a:ext uri="{FF2B5EF4-FFF2-40B4-BE49-F238E27FC236}">
                    <a16:creationId xmlns:a16="http://schemas.microsoft.com/office/drawing/2014/main" xmlns="" id="{643F69E2-C81C-C68C-9B3A-ABB19A0D0F6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xmlns="" id="{5CADB93D-748A-1FC4-E2C7-06E3F6C92459}"/>
                </a:ext>
              </a:extLst>
            </p:cNvPr>
            <p:cNvSpPr txBox="1"/>
            <p:nvPr/>
          </p:nvSpPr>
          <p:spPr>
            <a:xfrm>
              <a:off x="7465875" y="5269691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&lt; DC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xmlns="" id="{521EE8F5-5D1D-9050-B06A-B0FCB4EE6360}"/>
                </a:ext>
              </a:extLst>
            </p:cNvPr>
            <p:cNvSpPr txBox="1"/>
            <p:nvPr/>
          </p:nvSpPr>
          <p:spPr>
            <a:xfrm>
              <a:off x="6819653" y="5153334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4022395-E4B1-223E-DCF5-0CCF42B82944}"/>
              </a:ext>
            </a:extLst>
          </p:cNvPr>
          <p:cNvGrpSpPr/>
          <p:nvPr/>
        </p:nvGrpSpPr>
        <p:grpSpPr>
          <a:xfrm>
            <a:off x="6674901" y="3898764"/>
            <a:ext cx="3464265" cy="676365"/>
            <a:chOff x="6674901" y="3898764"/>
            <a:chExt cx="3464265" cy="676365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xmlns="" id="{F083A217-4B05-9CF0-B9CB-85D43DFEFF24}"/>
                </a:ext>
              </a:extLst>
            </p:cNvPr>
            <p:cNvGrpSpPr/>
            <p:nvPr/>
          </p:nvGrpSpPr>
          <p:grpSpPr>
            <a:xfrm>
              <a:off x="6887967" y="3898764"/>
              <a:ext cx="3251199" cy="655845"/>
              <a:chOff x="0" y="0"/>
              <a:chExt cx="1765009" cy="356044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xmlns="" id="{FF988E0F-8E94-7770-FF15-023C97D846E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xmlns="" id="{A3A6FB9F-BA86-1086-C579-F659BA6041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7">
              <a:extLst>
                <a:ext uri="{FF2B5EF4-FFF2-40B4-BE49-F238E27FC236}">
                  <a16:creationId xmlns:a16="http://schemas.microsoft.com/office/drawing/2014/main" xmlns="" id="{1DEE9FB8-A660-688E-EE4B-82579640413F}"/>
                </a:ext>
              </a:extLst>
            </p:cNvPr>
            <p:cNvGrpSpPr/>
            <p:nvPr/>
          </p:nvGrpSpPr>
          <p:grpSpPr>
            <a:xfrm>
              <a:off x="6674901" y="3904352"/>
              <a:ext cx="670777" cy="670777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CB7BD5EA-76D5-B41D-678A-03A137528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xmlns="" id="{4BE04433-2ECC-6B0B-F831-1E33B116CA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xmlns="" id="{AA067911-CD6B-F498-5327-35AF96B1179A}"/>
                </a:ext>
              </a:extLst>
            </p:cNvPr>
            <p:cNvSpPr txBox="1"/>
            <p:nvPr/>
          </p:nvSpPr>
          <p:spPr>
            <a:xfrm>
              <a:off x="7345680" y="4034555"/>
              <a:ext cx="2771616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AB = DC = 3cm </a:t>
              </a:r>
            </a:p>
          </p:txBody>
        </p:sp>
        <p:sp>
          <p:nvSpPr>
            <p:cNvPr id="39" name="TextBox 41">
              <a:extLst>
                <a:ext uri="{FF2B5EF4-FFF2-40B4-BE49-F238E27FC236}">
                  <a16:creationId xmlns:a16="http://schemas.microsoft.com/office/drawing/2014/main" xmlns="" id="{E899710B-9F7E-B017-DE49-06C68749C232}"/>
                </a:ext>
              </a:extLst>
            </p:cNvPr>
            <p:cNvSpPr txBox="1"/>
            <p:nvPr/>
          </p:nvSpPr>
          <p:spPr>
            <a:xfrm>
              <a:off x="6819653" y="3928457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3803983-4D1F-1886-DA12-C05EBC015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0" y="902212"/>
            <a:ext cx="4642606" cy="22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EED150-767D-0F85-85C6-1575834F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20FA50A5-A308-62EA-76E5-12E7B3DBF5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xmlns="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xmlns="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xmlns="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xmlns="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xmlns="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xmlns="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xmlns="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xmlns="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xmlns="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xmlns="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xmlns="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xmlns="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x-none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x-none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xmlns="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xmlns="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xmlns="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xmlns="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xmlns="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xmlns="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66: Hình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xmlns="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xmlns="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E6E330-4835-4469-5F4E-A179485A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63" y="2704488"/>
            <a:ext cx="10503205" cy="285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7CC6D3-D8A9-3E00-0B2D-0315C3AD90BF}"/>
              </a:ext>
            </a:extLst>
          </p:cNvPr>
          <p:cNvSpPr txBox="1"/>
          <p:nvPr/>
        </p:nvSpPr>
        <p:spPr>
          <a:xfrm>
            <a:off x="1197333" y="1781774"/>
            <a:ext cx="102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Em </a:t>
            </a:r>
            <a:r>
              <a:rPr lang="en-US" sz="2700" dirty="0" err="1">
                <a:latin typeface="UTM Avo" panose="02040603050506020204" pitchFamily="18" charset="0"/>
              </a:rPr>
              <a:t>hãy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kể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tên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các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hình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có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cửa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xếp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dưới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đây</a:t>
            </a:r>
            <a:r>
              <a:rPr lang="en-US" sz="27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xmlns="" id="{4243DE2F-EDE3-35F1-1BFF-2FA965418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B4E38A-6175-D85B-950E-253896D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42"/>
          <a:stretch/>
        </p:blipFill>
        <p:spPr>
          <a:xfrm>
            <a:off x="263225" y="2253720"/>
            <a:ext cx="11665550" cy="2022188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61CD5447-E442-F3BA-216A-BD07422F5E40}"/>
              </a:ext>
            </a:extLst>
          </p:cNvPr>
          <p:cNvSpPr txBox="1"/>
          <p:nvPr/>
        </p:nvSpPr>
        <p:spPr>
          <a:xfrm>
            <a:off x="2915365" y="4499155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5"/>
              <a:extLst>
                <a:ext uri="{FF2B5EF4-FFF2-40B4-BE49-F238E27FC236}">
                  <a16:creationId xmlns:a16="http://schemas.microsoft.com/office/drawing/2014/main" xmlns="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xmlns="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61CD5447-E442-F3BA-216A-BD07422F5E40}"/>
              </a:ext>
            </a:extLst>
          </p:cNvPr>
          <p:cNvSpPr txBox="1"/>
          <p:nvPr/>
        </p:nvSpPr>
        <p:spPr>
          <a:xfrm>
            <a:off x="5712608" y="1926781"/>
            <a:ext cx="5710135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                   AD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DC.                     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= DC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= BC.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48126" r="59395" b="16501"/>
          <a:stretch/>
        </p:blipFill>
        <p:spPr>
          <a:xfrm>
            <a:off x="695760" y="2050589"/>
            <a:ext cx="4671878" cy="258817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xmlns="" id="{377030D7-B0C6-96D6-448E-93BB429A6365}"/>
              </a:ext>
            </a:extLst>
          </p:cNvPr>
          <p:cNvSpPr txBox="1"/>
          <p:nvPr/>
        </p:nvSpPr>
        <p:spPr>
          <a:xfrm>
            <a:off x="711200" y="5240304"/>
            <a:ext cx="5080000" cy="1029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song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5"/>
              <a:extLst>
                <a:ext uri="{FF2B5EF4-FFF2-40B4-BE49-F238E27FC236}">
                  <a16:creationId xmlns:a16="http://schemas.microsoft.com/office/drawing/2014/main" xmlns="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xmlns="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xmlns="" id="{BD9DDD8A-4219-3460-9898-0A4D55E17A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23686" y="2382040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553</Words>
  <Application>Microsoft Office PowerPoint</Application>
  <PresentationFormat>Custom</PresentationFormat>
  <Paragraphs>74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UTM Avo</vt:lpstr>
      <vt:lpstr>Calibri Light</vt:lpstr>
      <vt:lpstr>Times New Roman</vt:lpstr>
      <vt:lpstr>Calibri</vt:lpstr>
      <vt:lpstr>1_Office Theme</vt:lpstr>
      <vt:lpstr>Office Theme</vt:lpstr>
      <vt:lpstr>4_Office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vnch</cp:lastModifiedBy>
  <cp:revision>23</cp:revision>
  <dcterms:created xsi:type="dcterms:W3CDTF">2023-10-24T04:45:10Z</dcterms:created>
  <dcterms:modified xsi:type="dcterms:W3CDTF">2024-02-21T01:45:44Z</dcterms:modified>
</cp:coreProperties>
</file>