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56" r:id="rId3"/>
    <p:sldId id="302" r:id="rId4"/>
    <p:sldId id="279" r:id="rId5"/>
    <p:sldId id="316" r:id="rId6"/>
    <p:sldId id="359" r:id="rId7"/>
    <p:sldId id="327" r:id="rId8"/>
    <p:sldId id="355" r:id="rId9"/>
    <p:sldId id="357" r:id="rId10"/>
    <p:sldId id="353" r:id="rId11"/>
    <p:sldId id="276" r:id="rId12"/>
    <p:sldId id="356" r:id="rId13"/>
    <p:sldId id="298" r:id="rId14"/>
    <p:sldId id="314" r:id="rId15"/>
    <p:sldId id="330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0070C0"/>
    <a:srgbClr val="0087B2"/>
    <a:srgbClr val="F26648"/>
    <a:srgbClr val="6D9FB1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DC87-2623-FE38-03E4-44A11FD3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22060-10D2-DF8E-FCE3-ECBEC6A5B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16D2C-1C0D-0AC8-09F2-F90DF832A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61BB3-040A-6F66-717C-F5FE716C9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825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A phrasal verb consists of </a:t>
            </a:r>
            <a:r>
              <a:rPr lang="en-US" sz="2800" i="1" dirty="0">
                <a:solidFill>
                  <a:srgbClr val="C00000"/>
                </a:solidFill>
                <a:effectLst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endParaRPr lang="vi-VN" sz="2800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11408" y="3934317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Example: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have no more of</a:t>
            </a:r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9" y="1289602"/>
            <a:ext cx="110871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4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165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59044-9E8B-92EB-C9E3-18656FED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08"/>
          <a:stretch/>
        </p:blipFill>
        <p:spPr>
          <a:xfrm>
            <a:off x="1393070" y="1965180"/>
            <a:ext cx="2261061" cy="4604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4AAAA-6F31-CD98-2CD5-F1FE391AC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6"/>
          <a:stretch/>
        </p:blipFill>
        <p:spPr>
          <a:xfrm>
            <a:off x="6267635" y="1965180"/>
            <a:ext cx="4057095" cy="46044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DB9DF-46E1-DD85-B409-E333B67C5413}"/>
              </a:ext>
            </a:extLst>
          </p:cNvPr>
          <p:cNvCxnSpPr/>
          <p:nvPr/>
        </p:nvCxnSpPr>
        <p:spPr>
          <a:xfrm>
            <a:off x="3654131" y="2396971"/>
            <a:ext cx="2622382" cy="949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BF5898-EEEE-9537-B147-293A0C31DE07}"/>
              </a:ext>
            </a:extLst>
          </p:cNvPr>
          <p:cNvCxnSpPr>
            <a:cxnSpLocks/>
          </p:cNvCxnSpPr>
          <p:nvPr/>
        </p:nvCxnSpPr>
        <p:spPr>
          <a:xfrm>
            <a:off x="3645253" y="3303717"/>
            <a:ext cx="2622382" cy="17121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058D49-159B-0401-6D73-3CCEF1A7E6FD}"/>
              </a:ext>
            </a:extLst>
          </p:cNvPr>
          <p:cNvCxnSpPr>
            <a:cxnSpLocks/>
          </p:cNvCxnSpPr>
          <p:nvPr/>
        </p:nvCxnSpPr>
        <p:spPr>
          <a:xfrm>
            <a:off x="3654131" y="4224098"/>
            <a:ext cx="2622382" cy="17121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143F14-BC48-80C2-F025-106F8376DAB3}"/>
              </a:ext>
            </a:extLst>
          </p:cNvPr>
          <p:cNvCxnSpPr>
            <a:cxnSpLocks/>
          </p:cNvCxnSpPr>
          <p:nvPr/>
        </p:nvCxnSpPr>
        <p:spPr>
          <a:xfrm flipV="1">
            <a:off x="3645253" y="2396971"/>
            <a:ext cx="2640138" cy="35826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5A5E2C-EA4F-760E-7E6C-8F0200A1C6C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54131" y="4267428"/>
            <a:ext cx="2613504" cy="7941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75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7" y="2021013"/>
            <a:ext cx="11407051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We __________ from our home town last Saturday.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artisans in my village usually ___________ their skills to their eldest children.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If you want to ________ about our community, you can go to the local museum.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When we aren’t at home, our </a:t>
            </a:r>
            <a:r>
              <a:rPr lang="en-US" sz="3200" dirty="0" err="1"/>
              <a:t>neighbour</a:t>
            </a:r>
            <a:r>
              <a:rPr lang="en-US" sz="3200" dirty="0"/>
              <a:t> ____________ our cats.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637617" y="2012179"/>
            <a:ext cx="197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504216" y="2629251"/>
            <a:ext cx="214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3354309" y="3720662"/>
            <a:ext cx="159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7710980" y="4817740"/>
            <a:ext cx="239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8163498" y="5433718"/>
            <a:ext cx="27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11045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9C1F1-8B2B-08D3-1D06-7B973666F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97" y="2122343"/>
            <a:ext cx="5406686" cy="43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47288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7" y="2462317"/>
            <a:ext cx="8372494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6097" y="1223486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1968" y="2017815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6097" y="381638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10083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2017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Question words with </a:t>
            </a:r>
            <a:r>
              <a:rPr lang="en-US" i="1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-infinitives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6954" y="2818840"/>
            <a:ext cx="6520179" cy="25965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to-infinitives.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3.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292011" y="1529589"/>
            <a:ext cx="1137914" cy="48822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74054" y="2326618"/>
            <a:ext cx="1137914" cy="14897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58958" y="5634165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292011" y="4117110"/>
            <a:ext cx="1284904" cy="151705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6953" y="5602217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07174" y="918951"/>
            <a:ext cx="49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6005928" y="27868"/>
            <a:ext cx="599517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-questions + to V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0C2A39D-DC49-8FA5-269E-4D40098C2790}"/>
              </a:ext>
            </a:extLst>
          </p:cNvPr>
          <p:cNvSpPr txBox="1"/>
          <p:nvPr/>
        </p:nvSpPr>
        <p:spPr>
          <a:xfrm>
            <a:off x="87728" y="1644157"/>
            <a:ext cx="11925300" cy="5238357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E498AAD-1B71-DCA7-3250-6DBCC6636BD7}"/>
              </a:ext>
            </a:extLst>
          </p:cNvPr>
          <p:cNvCxnSpPr/>
          <p:nvPr/>
        </p:nvCxnSpPr>
        <p:spPr>
          <a:xfrm>
            <a:off x="6995160" y="6062472"/>
            <a:ext cx="419709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1617906"/>
            <a:ext cx="10791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We use a question word such as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before a to-infinitive 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</a:rPr>
              <a:t>– We often use a verb such as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ask, wonder, (not) decide, (not) tell, or (not) know </a:t>
            </a:r>
            <a:r>
              <a:rPr lang="en-US" sz="2800" b="0" dirty="0">
                <a:solidFill>
                  <a:srgbClr val="C00000"/>
                </a:solidFill>
                <a:effectLst/>
              </a:rPr>
              <a:t>before the question word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+ to-</a:t>
            </a:r>
            <a:r>
              <a:rPr lang="en-US" sz="2800" b="0" dirty="0">
                <a:solidFill>
                  <a:srgbClr val="C00000"/>
                </a:solidFill>
                <a:effectLst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617327" y="971575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50A15948-8BB8-58FA-2456-522A57210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66844"/>
              </p:ext>
            </p:extLst>
          </p:nvPr>
        </p:nvGraphicFramePr>
        <p:xfrm>
          <a:off x="657758" y="1682700"/>
          <a:ext cx="10791591" cy="46889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7298">
                  <a:extLst>
                    <a:ext uri="{9D8B030D-6E8A-4147-A177-3AD203B41FA5}">
                      <a16:colId xmlns:a16="http://schemas.microsoft.com/office/drawing/2014/main" val="1740874649"/>
                    </a:ext>
                  </a:extLst>
                </a:gridCol>
                <a:gridCol w="3392403">
                  <a:extLst>
                    <a:ext uri="{9D8B030D-6E8A-4147-A177-3AD203B41FA5}">
                      <a16:colId xmlns:a16="http://schemas.microsoft.com/office/drawing/2014/main" val="1487216941"/>
                    </a:ext>
                  </a:extLst>
                </a:gridCol>
                <a:gridCol w="3805594">
                  <a:extLst>
                    <a:ext uri="{9D8B030D-6E8A-4147-A177-3AD203B41FA5}">
                      <a16:colId xmlns:a16="http://schemas.microsoft.com/office/drawing/2014/main" val="2066978065"/>
                    </a:ext>
                  </a:extLst>
                </a:gridCol>
                <a:gridCol w="2626296">
                  <a:extLst>
                    <a:ext uri="{9D8B030D-6E8A-4147-A177-3AD203B41FA5}">
                      <a16:colId xmlns:a16="http://schemas.microsoft.com/office/drawing/2014/main" val="533096641"/>
                    </a:ext>
                  </a:extLst>
                </a:gridCol>
              </a:tblGrid>
              <a:tr h="584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                        +     QUESTION WORDS     +       TO INFINITIVES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62094"/>
                  </a:ext>
                </a:extLst>
              </a:tr>
              <a:tr h="3220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wonder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(not) be sure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no idea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(not) know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(not) decide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(not) tell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infinitives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34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8D309-33C7-B579-0FE9-78443FBF9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CD7EB3-46EE-C139-53EE-14DC97CB7915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>
              <a:extLst>
                <a:ext uri="{FF2B5EF4-FFF2-40B4-BE49-F238E27FC236}">
                  <a16:creationId xmlns:a16="http://schemas.microsoft.com/office/drawing/2014/main" id="{1A3957BB-5210-BC53-E354-F40F404D920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>
              <a:extLst>
                <a:ext uri="{FF2B5EF4-FFF2-40B4-BE49-F238E27FC236}">
                  <a16:creationId xmlns:a16="http://schemas.microsoft.com/office/drawing/2014/main" id="{CBD0C46D-472D-CC2D-8267-CBDDCFDD34E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>
              <a:extLst>
                <a:ext uri="{FF2B5EF4-FFF2-40B4-BE49-F238E27FC236}">
                  <a16:creationId xmlns:a16="http://schemas.microsoft.com/office/drawing/2014/main" id="{A56F0BAC-7A8C-58AA-2B40-C58DD61E123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CCA309-AF1D-5567-A3E8-15A2C2C2C7BA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C59CAF3A-01AA-6496-B56C-37FE917A2110}"/>
              </a:ext>
            </a:extLst>
          </p:cNvPr>
          <p:cNvSpPr txBox="1"/>
          <p:nvPr/>
        </p:nvSpPr>
        <p:spPr>
          <a:xfrm>
            <a:off x="617327" y="971575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17327" y="2044005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the nearest shopping mall.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08323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559" y="1313328"/>
            <a:ext cx="733722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00" y="2133856"/>
            <a:ext cx="10680687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Could you tell me ______ to do to get on well with my new </a:t>
            </a:r>
            <a:r>
              <a:rPr lang="en-US" sz="3200" dirty="0" err="1"/>
              <a:t>neighbours</a:t>
            </a:r>
            <a:r>
              <a:rPr lang="en-US" sz="32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3625888" y="2133856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4685253" y="2737739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4375126" y="3341622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3238093" y="4459348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4119924" y="5063231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49" y="2029473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078804" y="2646361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I don’t know how to get to the swimming pool.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026018" y="3848023"/>
            <a:ext cx="1118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They are wondering where to buy traditional handicrafts.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1026018" y="5430565"/>
            <a:ext cx="1016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She asked what to give to her new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neighbour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at his house-warming party.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49" y="2029473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Could you tell me when I have to pay the water bill? 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078804" y="2646361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I can’t decide who to ask for advice.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026018" y="3848023"/>
            <a:ext cx="830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37668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1059</Words>
  <Application>Microsoft Office PowerPoint</Application>
  <PresentationFormat>Màn hình rộng</PresentationFormat>
  <Paragraphs>169</Paragraphs>
  <Slides>16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5" baseType="lpstr">
      <vt:lpstr>Adobe Gothic Std B</vt:lpstr>
      <vt:lpstr>ChronicaProMediumIt</vt:lpstr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231</cp:revision>
  <dcterms:created xsi:type="dcterms:W3CDTF">2020-12-09T02:04:09Z</dcterms:created>
  <dcterms:modified xsi:type="dcterms:W3CDTF">2025-09-14T08:21:10Z</dcterms:modified>
</cp:coreProperties>
</file>