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37" r:id="rId5"/>
    <p:sldId id="316" r:id="rId6"/>
    <p:sldId id="331" r:id="rId7"/>
    <p:sldId id="276" r:id="rId8"/>
    <p:sldId id="298" r:id="rId9"/>
    <p:sldId id="332" r:id="rId10"/>
    <p:sldId id="327" r:id="rId11"/>
    <p:sldId id="333" r:id="rId12"/>
    <p:sldId id="334" r:id="rId13"/>
    <p:sldId id="325" r:id="rId14"/>
    <p:sldId id="313" r:id="rId15"/>
    <p:sldId id="314" r:id="rId16"/>
    <p:sldId id="336" r:id="rId17"/>
    <p:sldId id="33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70" d="100"/>
          <a:sy n="70" d="100"/>
        </p:scale>
        <p:origin x="5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1800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</TotalTime>
  <Words>774</Words>
  <Application>Microsoft Office PowerPoint</Application>
  <PresentationFormat>Màn hình rộng</PresentationFormat>
  <Paragraphs>145</Paragraphs>
  <Slides>18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Adobe Gothic Std B</vt:lpstr>
      <vt:lpstr>ChronicaPro</vt:lpstr>
      <vt:lpstr>ChronicaProBookIt</vt:lpstr>
      <vt:lpstr>Myriad Pro</vt:lpstr>
      <vt:lpstr>Arial</vt:lpstr>
      <vt:lpstr>Calibri</vt:lpstr>
      <vt:lpstr>Calibri Light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213</cp:revision>
  <dcterms:created xsi:type="dcterms:W3CDTF">2020-12-09T02:04:09Z</dcterms:created>
  <dcterms:modified xsi:type="dcterms:W3CDTF">2025-09-14T08:25:10Z</dcterms:modified>
</cp:coreProperties>
</file>