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5" r:id="rId2"/>
    <p:sldId id="256" r:id="rId3"/>
    <p:sldId id="302" r:id="rId4"/>
    <p:sldId id="279" r:id="rId5"/>
    <p:sldId id="316" r:id="rId6"/>
    <p:sldId id="347" r:id="rId7"/>
    <p:sldId id="353" r:id="rId8"/>
    <p:sldId id="356" r:id="rId9"/>
    <p:sldId id="357" r:id="rId10"/>
    <p:sldId id="354" r:id="rId11"/>
    <p:sldId id="283" r:id="rId12"/>
    <p:sldId id="276" r:id="rId13"/>
    <p:sldId id="298" r:id="rId14"/>
    <p:sldId id="352" r:id="rId15"/>
    <p:sldId id="351" r:id="rId16"/>
    <p:sldId id="327" r:id="rId17"/>
    <p:sldId id="348" r:id="rId18"/>
    <p:sldId id="313" r:id="rId19"/>
    <p:sldId id="314" r:id="rId20"/>
    <p:sldId id="330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B995-2A0E-735D-A840-37F35E13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3D63C-9C9C-27AE-4CE2-F078A901C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5933A-A544-3CB2-2989-5A8D6CE4D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7AB3-88E1-AFCB-3843-FB861EBCA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E0D1-1EF4-02ED-8031-80D597A2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F4A6D-9404-A60C-A691-79612DB35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08A52-2D6A-449A-86F6-7427D7F9B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DA916-F35B-207B-A3E3-8367047E6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speciality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120" y="50029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đặc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4675" y="3384039"/>
            <a:ext cx="3555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speʃiˈæləti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397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65345"/>
              </p:ext>
            </p:extLst>
          </p:nvPr>
        </p:nvGraphicFramePr>
        <p:xfrm>
          <a:off x="411480" y="989331"/>
          <a:ext cx="11393424" cy="53543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0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handicraft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hændikrɑːft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84190763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electrician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ɪˌlekˈtrɪʃ.ən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04279949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delivery person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dɪˈlɪv.ər.i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pɜ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sən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8219696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lvl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speciality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speʃiˈæləti</a:t>
                      </a: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148041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114913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81910" y="260140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8413" y="4260409"/>
            <a:ext cx="191666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9658" y="1300619"/>
            <a:ext cx="643662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Hot 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9658" y="2199100"/>
            <a:ext cx="6436621" cy="16306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 pre-teaching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9658" y="4107952"/>
            <a:ext cx="6436621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994792" cy="119224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9" idx="0"/>
          </p:cNvCxnSpPr>
          <p:nvPr/>
        </p:nvCxnSpPr>
        <p:spPr>
          <a:xfrm rot="10800000" flipV="1">
            <a:off x="1546744" y="2910203"/>
            <a:ext cx="1035166" cy="135020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81910" y="589042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561133"/>
            <a:ext cx="994792" cy="132929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99658" y="5885900"/>
            <a:ext cx="643662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47" y="236558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2" y="1128283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29" y="4012361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023724" y="4173256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1" y="294260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302EB3-9969-B2C6-3372-6A7BD6FC2A2F}"/>
              </a:ext>
            </a:extLst>
          </p:cNvPr>
          <p:cNvSpPr txBox="1"/>
          <p:nvPr/>
        </p:nvSpPr>
        <p:spPr>
          <a:xfrm>
            <a:off x="3776472" y="3813048"/>
            <a:ext cx="23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Police officer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FBA221C-33C2-2B02-78F6-2EF5573474CE}"/>
              </a:ext>
            </a:extLst>
          </p:cNvPr>
          <p:cNvSpPr txBox="1"/>
          <p:nvPr/>
        </p:nvSpPr>
        <p:spPr>
          <a:xfrm>
            <a:off x="10283503" y="3167700"/>
            <a:ext cx="23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chef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F209A3B-8DA7-A31C-A483-626C1245BFC1}"/>
              </a:ext>
            </a:extLst>
          </p:cNvPr>
          <p:cNvSpPr txBox="1"/>
          <p:nvPr/>
        </p:nvSpPr>
        <p:spPr>
          <a:xfrm>
            <a:off x="6678533" y="2435009"/>
            <a:ext cx="23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Teacher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CAB46A7-B698-A757-9FCB-857989C4D0AD}"/>
              </a:ext>
            </a:extLst>
          </p:cNvPr>
          <p:cNvSpPr txBox="1"/>
          <p:nvPr/>
        </p:nvSpPr>
        <p:spPr>
          <a:xfrm>
            <a:off x="6600790" y="3675054"/>
            <a:ext cx="23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Doctor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1A2C053-A337-C7AD-3A70-4BFACF25C5FB}"/>
              </a:ext>
            </a:extLst>
          </p:cNvPr>
          <p:cNvSpPr txBox="1"/>
          <p:nvPr/>
        </p:nvSpPr>
        <p:spPr>
          <a:xfrm>
            <a:off x="9257717" y="3789306"/>
            <a:ext cx="23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Firefighter 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83194" y="1455115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handicraft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726" y="5135398"/>
            <a:ext cx="497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43597" y="3656426"/>
            <a:ext cx="3935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hændikrɑːft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D050E6-8C43-88F7-7845-29DCDA63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34" y="2039111"/>
            <a:ext cx="5098289" cy="38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AAE52-82CA-867E-A6E2-1B08DB02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84CC3-5BA8-DEF3-416F-E3FC5657A21B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957D7E0D-AEC9-1D82-BC7D-CB699CDE34F7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A3D94C11-C227-BF66-8ADC-732A157952D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E2A163C0-A7CF-EC22-56A7-8D3CBB459E7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FE6ABC9A-C44A-7259-8AC0-E7DAF657916B}"/>
              </a:ext>
            </a:extLst>
          </p:cNvPr>
          <p:cNvSpPr txBox="1">
            <a:spLocks/>
          </p:cNvSpPr>
          <p:nvPr/>
        </p:nvSpPr>
        <p:spPr>
          <a:xfrm>
            <a:off x="366074" y="1379896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electrician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1B105-4CEE-160D-66E3-29145066AF31}"/>
              </a:ext>
            </a:extLst>
          </p:cNvPr>
          <p:cNvSpPr/>
          <p:nvPr/>
        </p:nvSpPr>
        <p:spPr>
          <a:xfrm>
            <a:off x="800726" y="5135398"/>
            <a:ext cx="497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điện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EFBED-6C99-3A02-48AA-E918DE08C125}"/>
              </a:ext>
            </a:extLst>
          </p:cNvPr>
          <p:cNvSpPr/>
          <p:nvPr/>
        </p:nvSpPr>
        <p:spPr>
          <a:xfrm>
            <a:off x="1403898" y="3656426"/>
            <a:ext cx="3615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ɪˌlekˈtrɪʃ.ən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A8768-F4EB-6E6B-ED39-E2651480E04E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9AB8F0-1354-1734-D8D3-140D66D4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40" y="1540764"/>
            <a:ext cx="5070348" cy="50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0803-9260-3FCE-51DE-3196FD0E1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B73BA-A0A9-85F7-B1CA-04C0484777ED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CFDF2677-B11C-258C-D0E5-9B78FE20050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4D05AE46-842E-9D84-96C2-360CDC4695C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01895F22-8C59-1768-75E9-6A1DB096522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4B96616A-2165-82DA-B395-6D3DB630D9DA}"/>
              </a:ext>
            </a:extLst>
          </p:cNvPr>
          <p:cNvSpPr txBox="1">
            <a:spLocks/>
          </p:cNvSpPr>
          <p:nvPr/>
        </p:nvSpPr>
        <p:spPr>
          <a:xfrm>
            <a:off x="366074" y="1379896"/>
            <a:ext cx="72874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delivery person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75CB56-F9FB-C749-BBAE-8B30398AB194}"/>
              </a:ext>
            </a:extLst>
          </p:cNvPr>
          <p:cNvSpPr/>
          <p:nvPr/>
        </p:nvSpPr>
        <p:spPr>
          <a:xfrm>
            <a:off x="800726" y="5135398"/>
            <a:ext cx="497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hàng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DC873C-77A8-9E86-8C16-3BDD92AA3C7B}"/>
              </a:ext>
            </a:extLst>
          </p:cNvPr>
          <p:cNvSpPr/>
          <p:nvPr/>
        </p:nvSpPr>
        <p:spPr>
          <a:xfrm>
            <a:off x="606403" y="3656426"/>
            <a:ext cx="5210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dɪˈlɪv.ər.i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pɜ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A9A2C-3656-CC7B-3304-8AD500613C3B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B7AD27-C315-7FC8-E0B3-6F37383C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90" y="1306745"/>
            <a:ext cx="4666488" cy="50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3807</TotalTime>
  <Words>768</Words>
  <Application>Microsoft Office PowerPoint</Application>
  <PresentationFormat>Màn hình rộng</PresentationFormat>
  <Paragraphs>163</Paragraphs>
  <Slides>21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Adobe Gothic Std B</vt:lpstr>
      <vt:lpstr>Myriad Pro</vt:lpstr>
      <vt:lpstr>Arial</vt:lpstr>
      <vt:lpstr>Calibri</vt:lpstr>
      <vt:lpstr>Calibri Light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231</cp:revision>
  <dcterms:created xsi:type="dcterms:W3CDTF">2020-12-09T02:04:09Z</dcterms:created>
  <dcterms:modified xsi:type="dcterms:W3CDTF">2025-09-10T14:28:11Z</dcterms:modified>
</cp:coreProperties>
</file>