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410" r:id="rId2"/>
    <p:sldId id="408" r:id="rId3"/>
    <p:sldId id="359" r:id="rId4"/>
    <p:sldId id="316" r:id="rId5"/>
    <p:sldId id="347" r:id="rId6"/>
    <p:sldId id="362" r:id="rId7"/>
    <p:sldId id="365" r:id="rId8"/>
    <p:sldId id="367" r:id="rId9"/>
    <p:sldId id="368" r:id="rId10"/>
    <p:sldId id="366" r:id="rId11"/>
    <p:sldId id="363" r:id="rId12"/>
    <p:sldId id="364" r:id="rId13"/>
    <p:sldId id="283" r:id="rId14"/>
    <p:sldId id="370" r:id="rId15"/>
    <p:sldId id="411" r:id="rId16"/>
    <p:sldId id="372" r:id="rId17"/>
    <p:sldId id="373" r:id="rId18"/>
    <p:sldId id="375" r:id="rId19"/>
    <p:sldId id="298" r:id="rId20"/>
    <p:sldId id="391" r:id="rId21"/>
    <p:sldId id="327" r:id="rId22"/>
    <p:sldId id="412" r:id="rId23"/>
    <p:sldId id="415" r:id="rId24"/>
    <p:sldId id="414" r:id="rId25"/>
    <p:sldId id="418" r:id="rId26"/>
    <p:sldId id="419" r:id="rId27"/>
    <p:sldId id="420" r:id="rId28"/>
    <p:sldId id="348" r:id="rId29"/>
    <p:sldId id="416" r:id="rId30"/>
    <p:sldId id="397" r:id="rId31"/>
    <p:sldId id="417" r:id="rId32"/>
    <p:sldId id="398" r:id="rId33"/>
    <p:sldId id="422" r:id="rId34"/>
    <p:sldId id="313" r:id="rId35"/>
    <p:sldId id="400" r:id="rId36"/>
    <p:sldId id="401" r:id="rId37"/>
    <p:sldId id="402" r:id="rId38"/>
    <p:sldId id="404" r:id="rId39"/>
    <p:sldId id="314" r:id="rId40"/>
    <p:sldId id="330" r:id="rId41"/>
    <p:sldId id="407" r:id="rId42"/>
    <p:sldId id="4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7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99FF"/>
    <a:srgbClr val="009999"/>
    <a:srgbClr val="008080"/>
    <a:srgbClr val="0099CC"/>
    <a:srgbClr val="00A9FF"/>
    <a:srgbClr val="FFEEBB"/>
    <a:srgbClr val="9AC5F4"/>
    <a:srgbClr val="99DBF5"/>
    <a:srgbClr val="FFD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297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00.3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22056 2557 0,'0'0'0,"0"0"16,0 0-16,0 0 0,0 0 15,0 0-15,0 0 16,0 0-16,0 0 15,0 0 1,0 0 0,0 0-16,0 0 15,8 0-15,2 8 16,4 2 0,9 2-16,-4-1 15,19 7 1,3-3-16,6 3 15,-2-4-15,10 6 16,19 2 0,-7-7-1,2 5-15,0-7 16,22 1-16,-1-2 16,-6-1-16,0-1 15,32-1 1,-29 2-1,-3-11-15,2 7 16,18 1-16,-13-8 16,8 12-1,2-6-15,-9 4 16,-10-10 0,4 0-16,-6 10 15,-9-10-15,-9 7 16,42 7-1,-28-4 1,-4-4-16,-3-6 16,-6 0-16,-9 10 15,3-10 1,4 0-16,-11 0 16,-1 0-1,-2 0-15,1 0 16,-7 0-16,16 0 15,17 0 1,-11 0-16,-7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38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30183 1817 0,'0'0'0,"0"0"0,0 0 0,0 0 0,0 0 16,0 0-1,-11 19 1,-8-1-16,-11 6 15,-14-2-15,-11 3 16,-11 2-16,-14 3 16,-36 2-1,-10-3 1,-27 5-16,-23 4 16,-12-6-16,-7 2 15,-8 5 1,-14-2-1,28-1-15,21-12 16,-17 12-16,69-16 16,17-2-16,24-6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39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30101 2881 0,'0'0'0,"-22"0"0,22 0 0,-47 10 16,-5 0-1,-15 2-15,-22 0 16,-2-1-16,-40-1 16,-25 1-1,3 3 1,-16-2-16,-2-2 15,-53-2-15,58 4 16,10-3-16,-15-9 16,16 0-1,45 7 1,7-7-16,1 0 16,18 0-16,22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39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30165 3301 0,'0'0'0,"0"0"0,0 0 0,-14 0 15,-9 0-15,-22 0 16,-7 0 0,-19-15-1,4 3-15,-9 3 16,-53-5-16,25 14 15,-4 0-15,-9 0 16,1 0 0,2 0-1,-24 0-15,-30 0 16,24 0-16,6 0 16,-1 0-1,-32-11 1,20-2-16,16-2 15,-26-7-15,40 2 16,26 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42.9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30830 2356 0,'0'0'0,"0"0"15,-7 0-15,-10 0 16,-1 0 0,-19 11-16,-22 1 15,0-3-15,-5 5 16,-9-1 0,-42 1-1,6-2-15,-7 1 16,-33-2-16,28 1 15,-28-3 1,4-3-16,9-6 16,20 0-1,21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43.2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30135 3037 0,'0'0'0,"0"0"0,0 0 0,0 0 0,0 0 16,-12 0-16,-10 0 16,-17 0-16,-9 0 15,-16 0 1,-18 0 0,-19-10-16,-3 2 15,-32-13-15,27 4 16,6 2-1,11-3-15,6-2 16,18 5 0,7 3-16,9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43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30425 2753 0,'0'0'0,"0"0"0,0 0 0,-8 0 15,-9-15-15,-13-3 16,-4 7-16,-1-5 16,-22-1-1,-19-1 1,6 3-16,-4-2 16,-20-4-16,27 6 15,5 0 1,8 0-1,8 3-15,8-3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43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31070 2797 0,'0'0'0,"0"0"0,0 0 0,-10 0 0,-2 0 16,-8 0 0,-9 0-1,-21 0-15,-12 0 16,-4 0-16,-33 0 15,10 0-15,4 0 16,-28 0 0,1 0-1,11 0-15,14 0 16,13 0-16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44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30355 2871 0,'0'0'0,"0"0"0,0 0 15,0 0-15,-17 0 16,2 0-1,-12 9 1,2-9-16,-22 6 16,-21 12-16,10-7 15,-8 2 1,1-3 0,-6 3-16,4-7 15,13 6-15,2-3 16,5-1-16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44.5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30341 2753 0,'0'0'0,"0"0"0,-8 0 15,-9 0-15,-7-12 16,-33 12-1,4 0-15,-13-16 16,-36-7-16,14 4 16,-6-4-1,7 0 1,13 2-16,7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44.8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30316 1763 0,'0'0'0,"0"0"0,0 0 0,0 0 0,-12 0 15,-10 0-15,-10 0 16,-25 0 0,-15 0-16,3 0 15,11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01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21938 2464 0,'0'0'0,"0"0"15,0 0-15,0 0 16,0 0 0,14 0-16,6 0 15,8 0-15,6 0 16,45 0 0,0 1-1,20-1-15,35-8 16,16 8-16,1-11 15,23-2 1,18 1-16,7 12 16,-2 0-1,-6 0-15,-4 0 16,-18 0 0,-9 0-16,21 0 15,-48 0 1,-14 11-16,-20-11 15,-7 12-15,-20-6 16,-9 5 0,0 2-16,-19-13 15,-15 0 1,-1 0-16,-4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09.7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9369 5949 0,'0'0'0,"0"0"0,0 0 0,0 0 16,0 0-1,0 0-15,0 0 16,13 0-16,-3 0 16,2 0-1,-4 0-15,-8 0 16,0 0 0,12 0-16,-4 0 15,4 0-15,0 0 16,1 0-1,6 0 1,-2 0-16,14 0 16,-4 0-16,9 10 15,6-1 1,23-9-16,4 8 16,11 2-1,9 1-15,22 3 16,-17-14-16,-1 10 15,24-10 1,-4 6 0,-9-6-16,-4 0 15,31 11-15,-35-4 16,1-7-16,18 0 16,5 0-1,-14 0 1,2 0-16,14 9 15,-24 5-15,1-14 16,30 0 0,-7 0-1,-14 0-15,-7 0 16,28 0-16,-38 0 16,-6 0-1,21 0-15,-4 0 16,-14 0-1,-3 0-15,21 0 16,-25 0-16,-7 0 16,6 0-1,-13-11 1,24 5-16,-12-6 16,3 12-16,9-12 15,-9 3-15,-6 9 16,1 3-1,-2-3 1,-6 0-16,5 0 16,22 0-16,-29 0 15,0 0 1,-6 0-16,-3 0 16,-14 0-1,-5 6-15,-9-6 16,2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10.2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10688 6448 0,'0'0'0,"0"0"0,0 0 0,124-15 16,-67-6-1,6 1-15,-10 2 16,130 33-16,-84-15 15,17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10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12867 6460 0,'0'0'0,"91"0"0,-39 0 16,12 0-1,10 0 1,13 0-16,4 0 15,38 0-15,-27 0 16,4 0 0,-3 0-1,-13 2-15,-16-2 16,-3 9-16,1-9 16,8 0-16,-9 0 15,8 9 1,-7-9-1,-3 0-15,-12 8 16,12-8-16,-17 0 16,-4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11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9181 6503 0,'0'0'0,"83"0"0,-83 0 0,53 0 0,4 0 16,42 0-16,6 1 15,25-1 1,12 0-1,-24 0-15,132-19 16,-101 9-16,18 4 16,-30 6-1,8 0-15,16 0 16,2 0 0,-27 0-16,-2 6 15,26-6-15,-45 0 16,20 3-1,-13-3 1,-3 10-16,-23-10 16,-2 8-16,9 5 15,-24-13-15,-14 0 16,-6 0 0,-16 0-1,-6 0-15,-6 0 16,-1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12.0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8353 6438 0,'0'0'0,"18"0"0,-18 0 0,20 0 0,85 10 16,-33-10-16,30 0 16,19 0-1,8 8-15,22-8 16,-3 0 0,22 0-16,-9 0 15,42 0-15,-37-41 16,-1 5-1,23 1 1,-4 5-16,-9 9 16,-15 1-16,12 5 15,55-5-15,-62 7 16,-2 4 0,30-2-1,-14 2-15,-21 9 16,7-10-16,4-1 15,-6 2-15,0 0 16,-4-5 0,-21 2-1,-22 12-15,-7 0 16,47-9-16,-47 9 16,-1 0-1,-18-10 1,-12 10-16,-16 0 15,-12 0-15,4 0 16,-19 0 0,2 0-16,-2 0 15,-8 0 1,0 0-16,-7 0 16,5 0-16,-10 0 15,-1 0 1,3 0-16,-2 0 15,0 0 1,0 0-16,2 0 16,-6 0-16,3 0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5.1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28464 6498 0,'0'0'0,"0"0"0,0 0 15,0 0-15,14 0 16,1 0 0,6 0-16,6 0 15,10 0 1,17 0-16,6 0 15,6 0-15,3 0 16,-2 0 0,-5 0-1,10 0-15,2 0 16,-10 0-16,-4 0 16,1 0-1,21 0-15,-8 0 16,6 0-1,25 0-15,-18 0 16,-3 0-16,0 0 16,27 0-1,-9 2 1,5-2-16,13 0 16,-18 0-16,-1 0 15,-9 0 1,22 0-16,-16 0 15,-14 0 1,-11 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5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28454 5993 0,'0'0'0,"0"0"0,0 0 16,8 0-16,6 0 15,3 0 1,8 0-1,15 0-15,-1 0 16,28-7-16,13 7 16,15-10-1,-3 2 1,10-4-16,59-3 16,-21 3-16,4 1 15,11-1-15,33 0 16,-17 0-1,-15 12 1,29-15-16,-54 15 16,-21 0-16,-9 2 15,23-2 1,-18 0-16,-18 0 16,-18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6.2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28659 6173 0,'10'0'0,"2"0"0,10 0 15,-2 0 1,7 0-1,36 0-15,-1 0 16,12 0-16,10 0 16,42 0-1,-3 0-15,1 0 16,-1 0 0,43 0-16,-40 0 15,15 0-15,-2 0 16,-15 0-1,-18 0 1,-2 0-16,-8 2 16,-19-2-16,-18 0 15,-16 0 1,-9 0-16,0 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6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28654 6208 0,'10'0'0,"10"0"16,17 0-16,-8 0 15,76 0 1,-11 0-16,-6 0 16,39 0-16,18 0 15,-4 0 1,-10 0-1,3 0-15,5 0 16,-8 0-16,-2 0 16,-26 0-16,-14 0 15,-17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7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1115 7491 0,'0'0'0,"0"0"0,0 0 0,0 0 0,0 0 16,0 0-16,0 0 15,0 0-15,0 0 16,0 0 0,0 0-1,19 0-15,-9 0 16,48 0-16,-16 0 16,21 0-1,-11 0-15,104 0 16,-24 0-1,-11 0-15,-15 0 16,161 0 0,-119 0-16,-7 0 15,-14 11 1,28-11-16,-46 7 16,-8 2-16,-17 0 15,-17-1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01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21537 2465 0,'0'0'0,"0"0"0,0 0 0,0 0 16,13 0-16,4 0 15,15 23 1,20 5-16,-1-9 16,11 0-1,8 4-15,39-2 16,9 2-16,-2-5 16,52 6-1,-4-9 1,-3 6-16,0 0 15,21 2-15,18 1 16,-17-4 0,-5 4-16,41 4 15,-20-4 1,-20-6-16,-2-4 16,-20 1-16,-27-1 15,-1-8 1,-3 6-16,-5-12 15,-14 9 1,-16-7-16,-22-2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7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1271 6836 0,'0'0'0,"0"0"0,0 0 0,135 0 16,-83 0-1,32 0-15,-16 0 16,100 3-16,-65-3 16,4 6-1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7.9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3308 6902 0,'0'0'0,"0"0"0,0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8.4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1679 7346 0,'0'0'0,"0"0"16,12 0-1,8 0-15,0 0 16,2 0-16,72 0 15,-37 0 1,7 0-16,12 0 16,-6 0-1,9 0-15,-10 0 16,99-21-16,-89 21 16,8-7-1,-10 7 1,-5 0-16,-4 0 15,9-14-15,-18 5 16,-6 9-16,-7 0 16,-8 0-1,-6 0 1,2 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8.7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1901 7366 0,'0'0'0,"0"0"0,0 0 0,0 0 0,0 0 16,0 0-16,13 0 15,21 0 1,8 0 0,20 0-16,19 0 15,14 0-15,13 0 16,-3-11 0,-4 11-1,-19 0-15,1 0 16,7-7-16,-29 7 15,-11 0-15,-8 0 16,-5 0 0,-10 0-1,-2 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9.1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1130 7474 0,'0'0'0,"0"0"0,10 0 16,9 0-1,3 0 1,18 0-16,25 0 16,13 0-16,36 0 15,18 0 1,21 0 0,-10 0-16,-4 0 15,59 8-15,-48-8 16,-16 0-1,-6 0-15,-9 0 16,-20 0 0,-8 0-16,-2 0 15,-27 0-15,-12 0 16,-5 0 0,-6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9.6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1762 7154 0,'0'0'0,"0"0"0,0 0 16,0 0-1,11 0 1,9-15-16,4 2 16,31 13-16,-4 0 15,14 0-15,16-18 16,4 3-1,-7 1 1,14 22-16,15 2 16,-26-2-16,-9 2 15,-6-2 1,-4-8-16,-12 0 16,-3 0-1,-5 0-15,-8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39.9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1604 7281 0,'0'0'0,"0"0"0,0 0 15,0 0-15,10 0 16,17 0 0,6 0-1,26 0-15,8 0 16,49-45-16,-9 7 16,8 2-1,32 0-15,-1 3 16,-15 1-1,12 5-15,10 1 16,-42 10-16,23 1 16,-18 7-1,-20 8 1,-19 0-16,-20 0 16,5 0-16,-10 0 15,-10 0-15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0:40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1795 7272 0,'0'0'0,"0"0"0,0 0 0,0 0 0,9 0 16,6 0 0,27 0-16,8 0 15,7 0 1,20 0-16,22 0 15,9 0-15,4 0 16,-11-6 0,-9 6-1,-21 0-15,-9 0 16,5 0-16,-25 0 16,-3 0-1,-9 0-15,0 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1:02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13356 9046 0,'0'0'0,"0"0"0,0 0 0,0 0 15,0 0-15,0 0 16,0 0 0,0 0-16,0 0 15,0 0-15,0 0 16,0 0 0,0 0-16,0 0 15,0 0 1,0 0-16,0 0 15,0 0-15,0 0 16,0 0 0,0-9-1,0 1-15,0-2 16,0-4-16,0 3 16,0 1-16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1:03.2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12995 8288 0,'0'0'0,"0"0"0,0 0 0,0 0 15,0 0 1,8 0 0,6 0-16,-1 0 15,11 0-15,8 0 16,16 9-1,4 0-15,22 0 16,25-3 0,15 5-16,12-2 15,17 27-15,13 3 16,59 5 0,-49-14-1,44 3-15,-8-4 16,-19-8-16,-19 2 15,1-3-15,26-4 16,-33-2 0,-4 1-1,-4-15-15,-11 13 16,2 0-16,-7-13 16,23 8-16,-32-8 15,-12 0 1,-4 0-1,-10 0-15,14 0 16,-13 0-16,6 0 16,-27 0-1,-10 0 1,1 0-16,-8 0 16,-6 0-16,-9 0 15,-3 0 1,-6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02.2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21673 2821 0,'29'0'0,"9"0"0,9 0 16,7 0-16,10 0 16,53-10-1,-11 10 1,12-41-16,1 5 16,18 1-16,6 8 15,2 4 1,29-1-16,-41 7 15,-4 40 1,20 9-16,-11-7 16,-12-1-16,-15-8 15,32 4 1,-38-7 0,-4-4-16,15-9 15,-9 0-15,-11 9 16,-22-9-1,0 0-15,16-44 16,-21 10 0,-10 5-16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1:03.8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13536 8419 0,'0'0'0,"0"0"0,0 0 0,18 0 0,21 0 15,8 0 1,20-12-1,17 6-15,32-3 16,8-3-16,19 0 16,103-6-1,-48 4 1,29 1-16,30 13 16,5-6-16,-22 6 15,50 0-15,19 0 16,-54 0-1,34 0 1,-13 0-16,-25 0 16,-12 0-16,-28 9 15,31 3 1,-79-3-16,-20 0 16,-34-9-1,-20 0-15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1:04.4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13371 8872 0,'18'0'0,"21"0"0,-39 0 0,47 0 0,35 0 15,11 0-15,28 0 16,13 0-1,12-9 1,18-3-16,1 3 16,25 9-16,-6-14 15,60 7 1,-26-5-16,4 4 16,3-4-1,32 12-15,-26 0 16,-24-11-16,-19 11 15,69-15 1,-91 15 0,-27-13-16,-30 13 15,-20 0-15,-17 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1:04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12584 8383 0,'0'0'0,"0"0"0,0 0 0,16 0 0,18 0 16,11 0-16,31 0 15,8 0-15,13 0 16,39-15-1,7 15 1,15 0-16,16 0 16,14 0-16,-5 0 15,15 0-15,14 0 16,-4 0 0,-8 0-1,-5 12-15,-17 3 16,-34-3-16,98 62 15,-64-24 1,-49-11-16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41:05.3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12819 8724 0,'15'0'0,"-3"0"0,92-21 15,-34-21 1,26 0-16,53-2 16,34-3-16,15 2 15,32-2-15,52-10 16,0 8 0,-58 12-1,-46 4-15,-39 10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02.8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22274 2741 0,'0'-21'0,"14"0"16,9-2-16,21 5 16,13-4-1,18-4-15,13-1 16,21 4-16,13-4 15,46-5 1,-34 8 0,29 8-16,-8-4 15,8 2-15,-19 7 16,-8 1 0,20-1-16,-16 11 15,-20 0 1,-10 0-16,-13 0 15,-13 0-15,-15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36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30642 1697 0,'0'0'0,"0"0"0,0 0 16,0 0-16,0 0 15,0 0 1,0 0-16,0 0 16,0 0-1,0 0-15,0 0 16,0 0-16,-10 0 15,1 0 1,-4 0 0,-6 0-16,-9 0 15,-8 0-15,-9 10 16,-25 16 0,-23 6-16,3 4 15,-16-1 1,-45 10-16,3-6 15,-8-4-15,-7-4 16,9-8 0,13-9-1,-36 4-15,-12-6 16,26-3-16,10-9 16,7 0-16,-27 0 15,20 0 1,9 0-1,-27 0-15,46 0 16,-27 15-16,17 3 16,18-3-1,23-1-15,13-1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37.3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30361 2928 0,'-6'0'0,"-15"0"0,21 0 0,-25 0 15,-18-10 1,1 10-16,-36 0 16,-9-11-16,-14-2 15,-35-4 1,-3 2-1,-17-3-15,-15-29 16,16 11-16,-38 1 16,-13 2-1,9 3-15,-11 6 16,10 1 0,-47 2-16,67 1 15,-22 5-15,10-5 16,29-1-1,32-3 1,13 3-16,27 3 16,17 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37.9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30769 1626 0,'0'0'0,"0"0"0,0 0 0,0 0 16,-8 0-16,-6 0 15,-19 0 1,-24 0-16,5 0 16,-9 0-16,-13 0 15,-25 6 1,0 7-1,-15 7-15,-29 1 16,14 3-16,-32 28 16,-9-7-1,-9 3-15,-16-3 16,5-1 0,-46 8-16,51-18 15,-15 1-15,9-2 16,16-7-1,32-5 1,23-4-16,-8-1 16,49-5-16,22-11 15,15 0-15,8 0 16,8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85.71899" units="1/cm"/>
          <inkml:channelProperty channel="Y" name="resolution" value="1737.38074" units="1/cm"/>
          <inkml:channelProperty channel="T" name="resolution" value="1" units="1/dev"/>
        </inkml:channelProperties>
      </inkml:inkSource>
      <inkml:timestamp xml:id="ts0" timeString="2025-09-26T01:39:38.3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30994 2479 0,'0'0'0,"0"0"0,0 0 0,-8 0 16,-12-11-16,-11 0 15,-17-2 1,-33-2-16,9 1 16,-12 1-16,-18-7 15,-33 5 1,-7-6-1,-6 1-15,-42-1 16,11 4-16,-3-1 16,3 3-16,-33 2 15,26-2 1,16 7 0,1 8-16,6-12 15,37-1-15,27 0 16,15 1-1,18 3-15,9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5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9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37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7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6.png"/><Relationship Id="rId5" Type="http://schemas.microsoft.com/office/2007/relationships/media" Target="../media/media4.mp3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microsoft.com/office/2007/relationships/media" Target="../media/media7.mp3"/><Relationship Id="rId7" Type="http://schemas.microsoft.com/office/2007/relationships/media" Target="../media/media9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6.png"/><Relationship Id="rId5" Type="http://schemas.microsoft.com/office/2007/relationships/media" Target="../media/media8.mp3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customXml" Target="../ink/ink8.xml"/><Relationship Id="rId42" Type="http://schemas.openxmlformats.org/officeDocument/2006/relationships/image" Target="../media/image30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43.png"/><Relationship Id="rId84" Type="http://schemas.openxmlformats.org/officeDocument/2006/relationships/image" Target="../media/image51.png"/><Relationship Id="rId89" Type="http://schemas.openxmlformats.org/officeDocument/2006/relationships/customXml" Target="../ink/ink42.xml"/><Relationship Id="rId16" Type="http://schemas.openxmlformats.org/officeDocument/2006/relationships/image" Target="../media/image17.png"/><Relationship Id="rId11" Type="http://schemas.openxmlformats.org/officeDocument/2006/relationships/customXml" Target="../ink/ink3.xml"/><Relationship Id="rId32" Type="http://schemas.openxmlformats.org/officeDocument/2006/relationships/image" Target="../media/image25.png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8.png"/><Relationship Id="rId74" Type="http://schemas.openxmlformats.org/officeDocument/2006/relationships/image" Target="../media/image46.png"/><Relationship Id="rId79" Type="http://schemas.openxmlformats.org/officeDocument/2006/relationships/customXml" Target="../ink/ink37.xml"/><Relationship Id="rId5" Type="http://schemas.openxmlformats.org/officeDocument/2006/relationships/slide" Target="slide19.xml"/><Relationship Id="rId90" Type="http://schemas.openxmlformats.org/officeDocument/2006/relationships/image" Target="../media/image54.png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1.xml"/><Relationship Id="rId30" Type="http://schemas.openxmlformats.org/officeDocument/2006/relationships/image" Target="../media/image24.png"/><Relationship Id="rId35" Type="http://schemas.openxmlformats.org/officeDocument/2006/relationships/customXml" Target="../ink/ink15.xml"/><Relationship Id="rId43" Type="http://schemas.openxmlformats.org/officeDocument/2006/relationships/customXml" Target="../ink/ink19.xml"/><Relationship Id="rId48" Type="http://schemas.openxmlformats.org/officeDocument/2006/relationships/image" Target="../media/image33.png"/><Relationship Id="rId56" Type="http://schemas.openxmlformats.org/officeDocument/2006/relationships/image" Target="../media/image37.png"/><Relationship Id="rId64" Type="http://schemas.openxmlformats.org/officeDocument/2006/relationships/image" Target="../media/image41.png"/><Relationship Id="rId69" Type="http://schemas.openxmlformats.org/officeDocument/2006/relationships/customXml" Target="../ink/ink32.xml"/><Relationship Id="rId77" Type="http://schemas.openxmlformats.org/officeDocument/2006/relationships/customXml" Target="../ink/ink36.xml"/><Relationship Id="rId8" Type="http://schemas.openxmlformats.org/officeDocument/2006/relationships/image" Target="../media/image13.png"/><Relationship Id="rId51" Type="http://schemas.openxmlformats.org/officeDocument/2006/relationships/customXml" Target="../ink/ink23.xml"/><Relationship Id="rId72" Type="http://schemas.openxmlformats.org/officeDocument/2006/relationships/image" Target="../media/image45.png"/><Relationship Id="rId80" Type="http://schemas.openxmlformats.org/officeDocument/2006/relationships/image" Target="../media/image49.png"/><Relationship Id="rId85" Type="http://schemas.openxmlformats.org/officeDocument/2006/relationships/customXml" Target="../ink/ink40.xml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20" Type="http://schemas.openxmlformats.org/officeDocument/2006/relationships/image" Target="../media/image19.png"/><Relationship Id="rId41" Type="http://schemas.openxmlformats.org/officeDocument/2006/relationships/customXml" Target="../ink/ink18.xml"/><Relationship Id="rId54" Type="http://schemas.openxmlformats.org/officeDocument/2006/relationships/image" Target="../media/image36.png"/><Relationship Id="rId62" Type="http://schemas.openxmlformats.org/officeDocument/2006/relationships/image" Target="../media/image40.png"/><Relationship Id="rId70" Type="http://schemas.openxmlformats.org/officeDocument/2006/relationships/image" Target="../media/image44.png"/><Relationship Id="rId75" Type="http://schemas.openxmlformats.org/officeDocument/2006/relationships/customXml" Target="../ink/ink35.xml"/><Relationship Id="rId83" Type="http://schemas.openxmlformats.org/officeDocument/2006/relationships/customXml" Target="../ink/ink39.xml"/><Relationship Id="rId88" Type="http://schemas.openxmlformats.org/officeDocument/2006/relationships/image" Target="../media/image53.png"/><Relationship Id="rId91" Type="http://schemas.openxmlformats.org/officeDocument/2006/relationships/customXml" Target="../ink/ink43.xml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" Type="http://schemas.openxmlformats.org/officeDocument/2006/relationships/image" Target="../media/image14.png"/><Relationship Id="rId31" Type="http://schemas.openxmlformats.org/officeDocument/2006/relationships/customXml" Target="../ink/ink13.xml"/><Relationship Id="rId44" Type="http://schemas.openxmlformats.org/officeDocument/2006/relationships/image" Target="../media/image31.png"/><Relationship Id="rId52" Type="http://schemas.openxmlformats.org/officeDocument/2006/relationships/image" Target="../media/image35.png"/><Relationship Id="rId60" Type="http://schemas.openxmlformats.org/officeDocument/2006/relationships/image" Target="../media/image39.png"/><Relationship Id="rId65" Type="http://schemas.openxmlformats.org/officeDocument/2006/relationships/customXml" Target="../ink/ink30.xml"/><Relationship Id="rId73" Type="http://schemas.openxmlformats.org/officeDocument/2006/relationships/customXml" Target="../ink/ink34.xml"/><Relationship Id="rId78" Type="http://schemas.openxmlformats.org/officeDocument/2006/relationships/image" Target="../media/image48.png"/><Relationship Id="rId81" Type="http://schemas.openxmlformats.org/officeDocument/2006/relationships/customXml" Target="../ink/ink38.xml"/><Relationship Id="rId86" Type="http://schemas.openxmlformats.org/officeDocument/2006/relationships/image" Target="../media/image52.png"/><Relationship Id="rId4" Type="http://schemas.openxmlformats.org/officeDocument/2006/relationships/notesSlide" Target="../notesSlides/notesSlide14.xml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8.png"/><Relationship Id="rId39" Type="http://schemas.openxmlformats.org/officeDocument/2006/relationships/customXml" Target="../ink/ink17.xml"/><Relationship Id="rId34" Type="http://schemas.openxmlformats.org/officeDocument/2006/relationships/image" Target="../media/image26.png"/><Relationship Id="rId50" Type="http://schemas.openxmlformats.org/officeDocument/2006/relationships/image" Target="../media/image34.png"/><Relationship Id="rId55" Type="http://schemas.openxmlformats.org/officeDocument/2006/relationships/customXml" Target="../ink/ink25.xml"/><Relationship Id="rId76" Type="http://schemas.openxmlformats.org/officeDocument/2006/relationships/image" Target="../media/image47.png"/><Relationship Id="rId7" Type="http://schemas.openxmlformats.org/officeDocument/2006/relationships/customXml" Target="../ink/ink1.xml"/><Relationship Id="rId71" Type="http://schemas.openxmlformats.org/officeDocument/2006/relationships/customXml" Target="../ink/ink33.xml"/><Relationship Id="rId92" Type="http://schemas.openxmlformats.org/officeDocument/2006/relationships/image" Target="../media/image55.png"/><Relationship Id="rId2" Type="http://schemas.openxmlformats.org/officeDocument/2006/relationships/audio" Target="../media/media10.mp3"/><Relationship Id="rId29" Type="http://schemas.openxmlformats.org/officeDocument/2006/relationships/customXml" Target="../ink/ink12.xml"/><Relationship Id="rId24" Type="http://schemas.openxmlformats.org/officeDocument/2006/relationships/image" Target="../media/image21.png"/><Relationship Id="rId40" Type="http://schemas.openxmlformats.org/officeDocument/2006/relationships/image" Target="../media/image29.png"/><Relationship Id="rId45" Type="http://schemas.openxmlformats.org/officeDocument/2006/relationships/customXml" Target="../ink/ink20.xml"/><Relationship Id="rId66" Type="http://schemas.openxmlformats.org/officeDocument/2006/relationships/image" Target="../media/image42.png"/><Relationship Id="rId87" Type="http://schemas.openxmlformats.org/officeDocument/2006/relationships/customXml" Target="../ink/ink41.xml"/><Relationship Id="rId61" Type="http://schemas.openxmlformats.org/officeDocument/2006/relationships/customXml" Target="../ink/ink28.xml"/><Relationship Id="rId82" Type="http://schemas.openxmlformats.org/officeDocument/2006/relationships/image" Target="../media/image50.png"/><Relationship Id="rId19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18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25.xml"/><Relationship Id="rId18" Type="http://schemas.openxmlformats.org/officeDocument/2006/relationships/slide" Target="slide31.xml"/><Relationship Id="rId3" Type="http://schemas.openxmlformats.org/officeDocument/2006/relationships/audio" Target="../media/audio2.wav"/><Relationship Id="rId21" Type="http://schemas.openxmlformats.org/officeDocument/2006/relationships/image" Target="../media/image62.gif"/><Relationship Id="rId7" Type="http://schemas.openxmlformats.org/officeDocument/2006/relationships/audio" Target="../media/audio6.wav"/><Relationship Id="rId12" Type="http://schemas.openxmlformats.org/officeDocument/2006/relationships/slide" Target="slide29.xml"/><Relationship Id="rId17" Type="http://schemas.openxmlformats.org/officeDocument/2006/relationships/slide" Target="slide30.xml"/><Relationship Id="rId2" Type="http://schemas.openxmlformats.org/officeDocument/2006/relationships/audio" Target="../media/audio1.wav"/><Relationship Id="rId16" Type="http://schemas.openxmlformats.org/officeDocument/2006/relationships/slide" Target="slide28.xml"/><Relationship Id="rId20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slide" Target="slide27.xml"/><Relationship Id="rId10" Type="http://schemas.openxmlformats.org/officeDocument/2006/relationships/audio" Target="../media/audio9.wav"/><Relationship Id="rId19" Type="http://schemas.openxmlformats.org/officeDocument/2006/relationships/slide" Target="slide32.xml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26.xml"/><Relationship Id="rId22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231667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84160" y="818253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unreliable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3548" y="3241235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đáng</a:t>
            </a:r>
            <a:r>
              <a:rPr lang="en-US" sz="4800" dirty="0"/>
              <a:t> tin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4134" y="2147217"/>
            <a:ext cx="3533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ʌn.rɪˈlaɪə.bəl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05768" y="1303215"/>
            <a:ext cx="6102671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50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not able to be trusted</a:t>
            </a:r>
          </a:p>
        </p:txBody>
      </p:sp>
      <p:pic>
        <p:nvPicPr>
          <p:cNvPr id="3" name="unreliabl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04" y="1545092"/>
            <a:ext cx="871618" cy="7871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3383" y="675752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grand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8861" y="3797935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hoành</a:t>
            </a:r>
            <a:r>
              <a:rPr lang="en-US" sz="4800" dirty="0"/>
              <a:t> </a:t>
            </a:r>
            <a:r>
              <a:rPr lang="en-US" sz="4800" dirty="0" err="1"/>
              <a:t>tráng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10079" y="2752139"/>
            <a:ext cx="2023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ɡrænd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178176" y="1171274"/>
            <a:ext cx="6811767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2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important and large in degree</a:t>
            </a:r>
          </a:p>
        </p:txBody>
      </p:sp>
      <p:pic>
        <p:nvPicPr>
          <p:cNvPr id="6" name="gra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32" y="1092506"/>
            <a:ext cx="1120407" cy="89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8658" y="861659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pricey 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564" y="3522623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đắt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22818" y="2385092"/>
            <a:ext cx="2113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/ˈpraɪ.si/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47219" y="1009964"/>
            <a:ext cx="5416550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5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expensive</a:t>
            </a:r>
          </a:p>
        </p:txBody>
      </p:sp>
      <p:pic>
        <p:nvPicPr>
          <p:cNvPr id="5" name="pric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64" y="1009964"/>
            <a:ext cx="1298985" cy="108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49803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traffic jam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/ˈtræf.ɪk ˌdʒæm/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 xe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congested (adj)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/kənˈdʒes.tɪd/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construction site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/kənˈstrʌkʃn saɪt/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underground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/ˌʌndəˈɡraʊnd/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2597150"/>
            <a:ext cx="899160" cy="899160"/>
          </a:xfrm>
          <a:prstGeom prst="rect">
            <a:avLst/>
          </a:prstGeom>
        </p:spPr>
      </p:pic>
      <p:pic>
        <p:nvPicPr>
          <p:cNvPr id="5" name="construction sit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3776980"/>
            <a:ext cx="899160" cy="899160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404" y="4972050"/>
            <a:ext cx="899160" cy="899160"/>
          </a:xfrm>
          <a:prstGeom prst="rect">
            <a:avLst/>
          </a:prstGeom>
        </p:spPr>
      </p:pic>
      <p:pic>
        <p:nvPicPr>
          <p:cNvPr id="12" name="traffic jam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3104" y="1513205"/>
            <a:ext cx="899160" cy="899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930910"/>
          <a:ext cx="11174730" cy="54795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8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downtown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/ˌdaʊnˈtaʊn/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unreliable (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/ˌʌn.rɪˈlaɪə.bəl/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grand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/ɡrænd/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1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pricey (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/ˈpraɪ.si/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1791335"/>
            <a:ext cx="1022350" cy="1022350"/>
          </a:xfrm>
          <a:prstGeom prst="rect">
            <a:avLst/>
          </a:prstGeom>
        </p:spPr>
      </p:pic>
      <p:pic>
        <p:nvPicPr>
          <p:cNvPr id="8" name="unreliabl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2860675"/>
            <a:ext cx="1022350" cy="1022350"/>
          </a:xfrm>
          <a:prstGeom prst="rect">
            <a:avLst/>
          </a:prstGeom>
        </p:spPr>
      </p:pic>
      <p:pic>
        <p:nvPicPr>
          <p:cNvPr id="9" name="grand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3964305"/>
            <a:ext cx="1022350" cy="1022350"/>
          </a:xfrm>
          <a:prstGeom prst="rect">
            <a:avLst/>
          </a:prstGeom>
        </p:spPr>
      </p:pic>
      <p:pic>
        <p:nvPicPr>
          <p:cNvPr id="2" name="price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3982" y="5327015"/>
            <a:ext cx="1022350" cy="102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48815"/>
              </p:ext>
            </p:extLst>
          </p:nvPr>
        </p:nvGraphicFramePr>
        <p:xfrm>
          <a:off x="1238864" y="935974"/>
          <a:ext cx="9029290" cy="458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1943612607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3681939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9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3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83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tắc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nghẽn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giao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3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đáng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7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khu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tâm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trấn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4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7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30002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009604" y="0"/>
            <a:ext cx="3287888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* Checking vocab</a:t>
            </a:r>
            <a:endParaRPr lang="en-GB" sz="3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86783"/>
              </p:ext>
            </p:extLst>
          </p:nvPr>
        </p:nvGraphicFramePr>
        <p:xfrm>
          <a:off x="1238864" y="5081254"/>
          <a:ext cx="902929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645">
                  <a:extLst>
                    <a:ext uri="{9D8B030D-6E8A-4147-A177-3AD203B41FA5}">
                      <a16:colId xmlns:a16="http://schemas.microsoft.com/office/drawing/2014/main" val="945746110"/>
                    </a:ext>
                  </a:extLst>
                </a:gridCol>
                <a:gridCol w="4514645">
                  <a:extLst>
                    <a:ext uri="{9D8B030D-6E8A-4147-A177-3AD203B41FA5}">
                      <a16:colId xmlns:a16="http://schemas.microsoft.com/office/drawing/2014/main" val="47909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kẹt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8344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89702" y="5030698"/>
            <a:ext cx="247753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jam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3679" y="1881126"/>
            <a:ext cx="209865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grand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2167" y="2411910"/>
            <a:ext cx="2807179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congested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32167" y="4512538"/>
            <a:ext cx="3467616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(n)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0542" y="4030940"/>
            <a:ext cx="2854243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underground (n)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2671" y="2931440"/>
            <a:ext cx="270298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unreliable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32167" y="3462224"/>
            <a:ext cx="2497800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downtown 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0542" y="1391745"/>
            <a:ext cx="2087431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pricey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28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27892" y="0"/>
            <a:ext cx="291489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559" y="525780"/>
            <a:ext cx="10542965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242021"/>
                </a:solidFill>
                <a:latin typeface="Comic Sans MS" panose="030F0702030302020204" charset="0"/>
                <a:cs typeface="Comic Sans MS" panose="030F0702030302020204" charset="0"/>
              </a:rPr>
              <a:t>Look at pictures on p.28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9571"/>
          <a:stretch>
            <a:fillRect/>
          </a:stretch>
        </p:blipFill>
        <p:spPr>
          <a:xfrm>
            <a:off x="150494" y="1439974"/>
            <a:ext cx="5385067" cy="4075923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5651274" y="1612582"/>
            <a:ext cx="636165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1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1. What do you see in each picture?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595834" y="3868767"/>
            <a:ext cx="6472536" cy="1015663"/>
          </a:xfrm>
          <a:prstGeom prst="rect">
            <a:avLst/>
          </a:prstGeom>
          <a:noFill/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635" indent="-635"/>
            <a:r>
              <a:rPr lang="en-US" sz="3000" dirty="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2. Are the things in the pictures common in your home town?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763463" y="2628245"/>
            <a:ext cx="661243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traffic jam / traffic congestion, </a:t>
            </a:r>
            <a:r>
              <a:rPr lang="en-US" sz="3200" i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site </a:t>
            </a:r>
            <a:r>
              <a:rPr lang="en-US" sz="3200" b="0" i="1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charset="0"/>
              </a:rPr>
              <a:t> …..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444" y="0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7818" y="404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530603" y="-621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3626" y="645726"/>
            <a:ext cx="11602065" cy="579094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Hi, Ben. Sorry I couldn’t get online earlier. I got stuck in a traffic jam and came home late.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No problem, </a:t>
            </a:r>
            <a:r>
              <a:rPr lang="en-US" sz="2800" dirty="0" err="1"/>
              <a:t>Trang</a:t>
            </a:r>
            <a:r>
              <a:rPr lang="en-US" sz="2800" dirty="0"/>
              <a:t>. Did you go by bus?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No. My dad picked me up. I rarely use the bus. It’s slow and packed with people. 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 mostly get around by underground. It’s more reliable than the bus. 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That’s great. </a:t>
            </a:r>
          </a:p>
          <a:p>
            <a:r>
              <a:rPr lang="en-US" sz="2800" b="1" dirty="0"/>
              <a:t>Ben: </a:t>
            </a:r>
            <a:r>
              <a:rPr lang="en-US" sz="2800" dirty="0"/>
              <a:t>But traffic congestion is terrible in London. You know, the more crowded the city gets, the more congested the streets are.</a:t>
            </a:r>
          </a:p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Yeah … and the more polluted they may become. There’s a construction site in my </a:t>
            </a:r>
            <a:r>
              <a:rPr lang="en-US" sz="2800" dirty="0" err="1"/>
              <a:t>neighbourhood</a:t>
            </a:r>
            <a:r>
              <a:rPr lang="en-US" sz="2800" dirty="0"/>
              <a:t>. It’s dusty, so people easily get itchy eyes.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It must be noisy, too. The noise probably makes people feel stressed sometimes.</a:t>
            </a:r>
          </a:p>
        </p:txBody>
      </p:sp>
      <p:pic>
        <p:nvPicPr>
          <p:cNvPr id="4" name="00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90224" y="-62160"/>
            <a:ext cx="819150" cy="819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7D83CED2-A74A-253F-9F47-9DCB633015E6}"/>
                  </a:ext>
                </a:extLst>
              </p14:cNvPr>
              <p14:cNvContentPartPr/>
              <p14:nvPr/>
            </p14:nvContentPartPr>
            <p14:xfrm>
              <a:off x="7940160" y="920520"/>
              <a:ext cx="1155960" cy="131040"/>
            </p14:xfrm>
          </p:contentPart>
        </mc:Choice>
        <mc:Fallback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7D83CED2-A74A-253F-9F47-9DCB633015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4320" y="857160"/>
                <a:ext cx="1187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Viết tay 4">
                <a:extLst>
                  <a:ext uri="{FF2B5EF4-FFF2-40B4-BE49-F238E27FC236}">
                    <a16:creationId xmlns:a16="http://schemas.microsoft.com/office/drawing/2014/main" id="{891AE9DB-2A92-6F38-231B-70E9F164A3A9}"/>
                  </a:ext>
                </a:extLst>
              </p14:cNvPr>
              <p14:cNvContentPartPr/>
              <p14:nvPr/>
            </p14:nvContentPartPr>
            <p14:xfrm>
              <a:off x="7897680" y="871560"/>
              <a:ext cx="1153800" cy="19440"/>
            </p14:xfrm>
          </p:contentPart>
        </mc:Choice>
        <mc:Fallback>
          <p:pic>
            <p:nvPicPr>
              <p:cNvPr id="5" name="Viết tay 4">
                <a:extLst>
                  <a:ext uri="{FF2B5EF4-FFF2-40B4-BE49-F238E27FC236}">
                    <a16:creationId xmlns:a16="http://schemas.microsoft.com/office/drawing/2014/main" id="{891AE9DB-2A92-6F38-231B-70E9F164A3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1840" y="808200"/>
                <a:ext cx="1185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Viết tay 5">
                <a:extLst>
                  <a:ext uri="{FF2B5EF4-FFF2-40B4-BE49-F238E27FC236}">
                    <a16:creationId xmlns:a16="http://schemas.microsoft.com/office/drawing/2014/main" id="{EE60C62C-FF2F-FE44-08BA-92FB19279630}"/>
                  </a:ext>
                </a:extLst>
              </p14:cNvPr>
              <p14:cNvContentPartPr/>
              <p14:nvPr/>
            </p14:nvContentPartPr>
            <p14:xfrm>
              <a:off x="7753320" y="887400"/>
              <a:ext cx="1347120" cy="176040"/>
            </p14:xfrm>
          </p:contentPart>
        </mc:Choice>
        <mc:Fallback>
          <p:pic>
            <p:nvPicPr>
              <p:cNvPr id="6" name="Viết tay 5">
                <a:extLst>
                  <a:ext uri="{FF2B5EF4-FFF2-40B4-BE49-F238E27FC236}">
                    <a16:creationId xmlns:a16="http://schemas.microsoft.com/office/drawing/2014/main" id="{EE60C62C-FF2F-FE44-08BA-92FB192796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37480" y="824040"/>
                <a:ext cx="13784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Viết tay 6">
                <a:extLst>
                  <a:ext uri="{FF2B5EF4-FFF2-40B4-BE49-F238E27FC236}">
                    <a16:creationId xmlns:a16="http://schemas.microsoft.com/office/drawing/2014/main" id="{93AC85E8-2F4C-272C-4FFA-6792DDE40E88}"/>
                  </a:ext>
                </a:extLst>
              </p14:cNvPr>
              <p14:cNvContentPartPr/>
              <p14:nvPr/>
            </p14:nvContentPartPr>
            <p14:xfrm>
              <a:off x="7802280" y="938880"/>
              <a:ext cx="1120320" cy="77040"/>
            </p14:xfrm>
          </p:contentPart>
        </mc:Choice>
        <mc:Fallback>
          <p:pic>
            <p:nvPicPr>
              <p:cNvPr id="7" name="Viết tay 6">
                <a:extLst>
                  <a:ext uri="{FF2B5EF4-FFF2-40B4-BE49-F238E27FC236}">
                    <a16:creationId xmlns:a16="http://schemas.microsoft.com/office/drawing/2014/main" id="{93AC85E8-2F4C-272C-4FFA-6792DDE40E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86440" y="875520"/>
                <a:ext cx="11516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1A287DE1-1142-7176-F736-92C44E6EFE6E}"/>
                  </a:ext>
                </a:extLst>
              </p14:cNvPr>
              <p14:cNvContentPartPr/>
              <p14:nvPr/>
            </p14:nvContentPartPr>
            <p14:xfrm>
              <a:off x="8018640" y="860760"/>
              <a:ext cx="853920" cy="126360"/>
            </p14:xfrm>
          </p:contentPart>
        </mc:Choice>
        <mc:Fallback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1A287DE1-1142-7176-F736-92C44E6EFE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02800" y="797400"/>
                <a:ext cx="885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8B927C76-7310-F9AA-C769-31080A468164}"/>
                  </a:ext>
                </a:extLst>
              </p14:cNvPr>
              <p14:cNvContentPartPr/>
              <p14:nvPr/>
            </p14:nvContentPartPr>
            <p14:xfrm>
              <a:off x="9733320" y="610920"/>
              <a:ext cx="1298160" cy="158760"/>
            </p14:xfrm>
          </p:contentPart>
        </mc:Choice>
        <mc:Fallback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8B927C76-7310-F9AA-C769-31080A46816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17480" y="547560"/>
                <a:ext cx="132948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E0F1068A-4E3E-4B67-733A-795D65808039}"/>
                  </a:ext>
                </a:extLst>
              </p14:cNvPr>
              <p14:cNvContentPartPr/>
              <p14:nvPr/>
            </p14:nvContentPartPr>
            <p14:xfrm>
              <a:off x="9654840" y="878760"/>
              <a:ext cx="1275480" cy="175680"/>
            </p14:xfrm>
          </p:contentPart>
        </mc:Choice>
        <mc:Fallback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E0F1068A-4E3E-4B67-733A-795D658080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39000" y="815400"/>
                <a:ext cx="13068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38E2D2A1-2AEE-D21A-855E-8CE0AB3D1E48}"/>
                  </a:ext>
                </a:extLst>
              </p14:cNvPr>
              <p14:cNvContentPartPr/>
              <p14:nvPr/>
            </p14:nvContentPartPr>
            <p14:xfrm>
              <a:off x="9855000" y="585360"/>
              <a:ext cx="1222200" cy="203040"/>
            </p14:xfrm>
          </p:contentPart>
        </mc:Choice>
        <mc:Fallback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38E2D2A1-2AEE-D21A-855E-8CE0AB3D1E4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39160" y="522000"/>
                <a:ext cx="12535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Viết tay 12">
                <a:extLst>
                  <a:ext uri="{FF2B5EF4-FFF2-40B4-BE49-F238E27FC236}">
                    <a16:creationId xmlns:a16="http://schemas.microsoft.com/office/drawing/2014/main" id="{83A38341-5146-72FE-DB57-9248A70972ED}"/>
                  </a:ext>
                </a:extLst>
              </p14:cNvPr>
              <p14:cNvContentPartPr/>
              <p14:nvPr/>
            </p14:nvContentPartPr>
            <p14:xfrm>
              <a:off x="10101960" y="774360"/>
              <a:ext cx="1056240" cy="118440"/>
            </p14:xfrm>
          </p:contentPart>
        </mc:Choice>
        <mc:Fallback>
          <p:pic>
            <p:nvPicPr>
              <p:cNvPr id="13" name="Viết tay 12">
                <a:extLst>
                  <a:ext uri="{FF2B5EF4-FFF2-40B4-BE49-F238E27FC236}">
                    <a16:creationId xmlns:a16="http://schemas.microsoft.com/office/drawing/2014/main" id="{83A38341-5146-72FE-DB57-9248A70972E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86120" y="711000"/>
                <a:ext cx="10875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Viết tay 13">
                <a:extLst>
                  <a:ext uri="{FF2B5EF4-FFF2-40B4-BE49-F238E27FC236}">
                    <a16:creationId xmlns:a16="http://schemas.microsoft.com/office/drawing/2014/main" id="{B743B8A9-78E3-AADB-C95A-3CE9C985ADEE}"/>
                  </a:ext>
                </a:extLst>
              </p14:cNvPr>
              <p14:cNvContentPartPr/>
              <p14:nvPr/>
            </p14:nvContentPartPr>
            <p14:xfrm>
              <a:off x="9961920" y="654120"/>
              <a:ext cx="904320" cy="211320"/>
            </p14:xfrm>
          </p:contentPart>
        </mc:Choice>
        <mc:Fallback>
          <p:pic>
            <p:nvPicPr>
              <p:cNvPr id="14" name="Viết tay 13">
                <a:extLst>
                  <a:ext uri="{FF2B5EF4-FFF2-40B4-BE49-F238E27FC236}">
                    <a16:creationId xmlns:a16="http://schemas.microsoft.com/office/drawing/2014/main" id="{B743B8A9-78E3-AADB-C95A-3CE9C985ADE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946080" y="590760"/>
                <a:ext cx="9356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5CF456E3-12CB-B651-DDD4-8A376625B4FD}"/>
                  </a:ext>
                </a:extLst>
              </p14:cNvPr>
              <p14:cNvContentPartPr/>
              <p14:nvPr/>
            </p14:nvContentPartPr>
            <p14:xfrm>
              <a:off x="9943200" y="1037160"/>
              <a:ext cx="893520" cy="53640"/>
            </p14:xfrm>
          </p:contentPart>
        </mc:Choice>
        <mc:Fallback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5CF456E3-12CB-B651-DDD4-8A376625B4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27360" y="973800"/>
                <a:ext cx="924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22963DB3-0A42-5D43-EE11-DF14A3191D30}"/>
                  </a:ext>
                </a:extLst>
              </p14:cNvPr>
              <p14:cNvContentPartPr/>
              <p14:nvPr/>
            </p14:nvContentPartPr>
            <p14:xfrm>
              <a:off x="9924480" y="1137240"/>
              <a:ext cx="935280" cy="51480"/>
            </p14:xfrm>
          </p:contentPart>
        </mc:Choice>
        <mc:Fallback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22963DB3-0A42-5D43-EE11-DF14A3191D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908640" y="1073880"/>
                <a:ext cx="9666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C562C189-45BC-C59C-DDED-59BCB3FF23EA}"/>
                  </a:ext>
                </a:extLst>
              </p14:cNvPr>
              <p14:cNvContentPartPr/>
              <p14:nvPr/>
            </p14:nvContentPartPr>
            <p14:xfrm>
              <a:off x="10528200" y="848160"/>
              <a:ext cx="570960" cy="49320"/>
            </p14:xfrm>
          </p:contentPart>
        </mc:Choice>
        <mc:Fallback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C562C189-45BC-C59C-DDED-59BCB3FF23E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512360" y="784800"/>
                <a:ext cx="6022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Viết tay 19">
                <a:extLst>
                  <a:ext uri="{FF2B5EF4-FFF2-40B4-BE49-F238E27FC236}">
                    <a16:creationId xmlns:a16="http://schemas.microsoft.com/office/drawing/2014/main" id="{5D72B452-A393-06B3-B3F8-A8A29BB9366C}"/>
                  </a:ext>
                </a:extLst>
              </p14:cNvPr>
              <p14:cNvContentPartPr/>
              <p14:nvPr/>
            </p14:nvContentPartPr>
            <p14:xfrm>
              <a:off x="10424160" y="1040040"/>
              <a:ext cx="424800" cy="53640"/>
            </p14:xfrm>
          </p:contentPart>
        </mc:Choice>
        <mc:Fallback>
          <p:pic>
            <p:nvPicPr>
              <p:cNvPr id="20" name="Viết tay 19">
                <a:extLst>
                  <a:ext uri="{FF2B5EF4-FFF2-40B4-BE49-F238E27FC236}">
                    <a16:creationId xmlns:a16="http://schemas.microsoft.com/office/drawing/2014/main" id="{5D72B452-A393-06B3-B3F8-A8A29BB9366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08320" y="976680"/>
                <a:ext cx="456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Viết tay 20">
                <a:extLst>
                  <a:ext uri="{FF2B5EF4-FFF2-40B4-BE49-F238E27FC236}">
                    <a16:creationId xmlns:a16="http://schemas.microsoft.com/office/drawing/2014/main" id="{E831362E-6385-95D0-3F89-FA1905B00EF9}"/>
                  </a:ext>
                </a:extLst>
              </p14:cNvPr>
              <p14:cNvContentPartPr/>
              <p14:nvPr/>
            </p14:nvContentPartPr>
            <p14:xfrm>
              <a:off x="10678680" y="911880"/>
              <a:ext cx="274680" cy="79560"/>
            </p14:xfrm>
          </p:contentPart>
        </mc:Choice>
        <mc:Fallback>
          <p:pic>
            <p:nvPicPr>
              <p:cNvPr id="21" name="Viết tay 20">
                <a:extLst>
                  <a:ext uri="{FF2B5EF4-FFF2-40B4-BE49-F238E27FC236}">
                    <a16:creationId xmlns:a16="http://schemas.microsoft.com/office/drawing/2014/main" id="{E831362E-6385-95D0-3F89-FA1905B00EF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662840" y="848520"/>
                <a:ext cx="306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Viết tay 21">
                <a:extLst>
                  <a:ext uri="{FF2B5EF4-FFF2-40B4-BE49-F238E27FC236}">
                    <a16:creationId xmlns:a16="http://schemas.microsoft.com/office/drawing/2014/main" id="{CC5EE525-0A8E-B5DB-75D6-C0234D12560E}"/>
                  </a:ext>
                </a:extLst>
              </p14:cNvPr>
              <p14:cNvContentPartPr/>
              <p14:nvPr/>
            </p14:nvContentPartPr>
            <p14:xfrm>
              <a:off x="10821960" y="1006920"/>
              <a:ext cx="363600" cy="360"/>
            </p14:xfrm>
          </p:contentPart>
        </mc:Choice>
        <mc:Fallback>
          <p:pic>
            <p:nvPicPr>
              <p:cNvPr id="22" name="Viết tay 21">
                <a:extLst>
                  <a:ext uri="{FF2B5EF4-FFF2-40B4-BE49-F238E27FC236}">
                    <a16:creationId xmlns:a16="http://schemas.microsoft.com/office/drawing/2014/main" id="{CC5EE525-0A8E-B5DB-75D6-C0234D12560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06120" y="943560"/>
                <a:ext cx="394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Viết tay 22">
                <a:extLst>
                  <a:ext uri="{FF2B5EF4-FFF2-40B4-BE49-F238E27FC236}">
                    <a16:creationId xmlns:a16="http://schemas.microsoft.com/office/drawing/2014/main" id="{F2EEC6DE-AE08-3299-70E6-1B99DFAE3F21}"/>
                  </a:ext>
                </a:extLst>
              </p14:cNvPr>
              <p14:cNvContentPartPr/>
              <p14:nvPr/>
            </p14:nvContentPartPr>
            <p14:xfrm>
              <a:off x="10683360" y="1033560"/>
              <a:ext cx="244800" cy="41760"/>
            </p14:xfrm>
          </p:contentPart>
        </mc:Choice>
        <mc:Fallback>
          <p:pic>
            <p:nvPicPr>
              <p:cNvPr id="23" name="Viết tay 22">
                <a:extLst>
                  <a:ext uri="{FF2B5EF4-FFF2-40B4-BE49-F238E27FC236}">
                    <a16:creationId xmlns:a16="http://schemas.microsoft.com/office/drawing/2014/main" id="{F2EEC6DE-AE08-3299-70E6-1B99DFAE3F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667520" y="970200"/>
                <a:ext cx="2761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4" name="Viết tay 23">
                <a:extLst>
                  <a:ext uri="{FF2B5EF4-FFF2-40B4-BE49-F238E27FC236}">
                    <a16:creationId xmlns:a16="http://schemas.microsoft.com/office/drawing/2014/main" id="{09020AD8-381F-79DC-8CD2-0FD4B2F7B9DD}"/>
                  </a:ext>
                </a:extLst>
              </p14:cNvPr>
              <p14:cNvContentPartPr/>
              <p14:nvPr/>
            </p14:nvContentPartPr>
            <p14:xfrm>
              <a:off x="10657440" y="934200"/>
              <a:ext cx="265680" cy="57240"/>
            </p14:xfrm>
          </p:contentPart>
        </mc:Choice>
        <mc:Fallback>
          <p:pic>
            <p:nvPicPr>
              <p:cNvPr id="24" name="Viết tay 23">
                <a:extLst>
                  <a:ext uri="{FF2B5EF4-FFF2-40B4-BE49-F238E27FC236}">
                    <a16:creationId xmlns:a16="http://schemas.microsoft.com/office/drawing/2014/main" id="{09020AD8-381F-79DC-8CD2-0FD4B2F7B9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41600" y="870840"/>
                <a:ext cx="297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" name="Viết tay 24">
                <a:extLst>
                  <a:ext uri="{FF2B5EF4-FFF2-40B4-BE49-F238E27FC236}">
                    <a16:creationId xmlns:a16="http://schemas.microsoft.com/office/drawing/2014/main" id="{5CBC6439-C407-2AAC-9BB7-218115CEB24C}"/>
                  </a:ext>
                </a:extLst>
              </p14:cNvPr>
              <p14:cNvContentPartPr/>
              <p14:nvPr/>
            </p14:nvContentPartPr>
            <p14:xfrm>
              <a:off x="10797840" y="634680"/>
              <a:ext cx="116280" cy="360"/>
            </p14:xfrm>
          </p:contentPart>
        </mc:Choice>
        <mc:Fallback>
          <p:pic>
            <p:nvPicPr>
              <p:cNvPr id="25" name="Viết tay 24">
                <a:extLst>
                  <a:ext uri="{FF2B5EF4-FFF2-40B4-BE49-F238E27FC236}">
                    <a16:creationId xmlns:a16="http://schemas.microsoft.com/office/drawing/2014/main" id="{5CBC6439-C407-2AAC-9BB7-218115CEB2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782000" y="571320"/>
                <a:ext cx="147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6" name="Viết tay 25">
                <a:extLst>
                  <a:ext uri="{FF2B5EF4-FFF2-40B4-BE49-F238E27FC236}">
                    <a16:creationId xmlns:a16="http://schemas.microsoft.com/office/drawing/2014/main" id="{E98C5953-D807-3363-5C22-D945A9654638}"/>
                  </a:ext>
                </a:extLst>
              </p14:cNvPr>
              <p14:cNvContentPartPr/>
              <p14:nvPr/>
            </p14:nvContentPartPr>
            <p14:xfrm>
              <a:off x="3372840" y="2141640"/>
              <a:ext cx="1887840" cy="43200"/>
            </p14:xfrm>
          </p:contentPart>
        </mc:Choice>
        <mc:Fallback>
          <p:pic>
            <p:nvPicPr>
              <p:cNvPr id="26" name="Viết tay 25">
                <a:extLst>
                  <a:ext uri="{FF2B5EF4-FFF2-40B4-BE49-F238E27FC236}">
                    <a16:creationId xmlns:a16="http://schemas.microsoft.com/office/drawing/2014/main" id="{E98C5953-D807-3363-5C22-D945A965463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357000" y="2078280"/>
                <a:ext cx="19191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7" name="Viết tay 26">
                <a:extLst>
                  <a:ext uri="{FF2B5EF4-FFF2-40B4-BE49-F238E27FC236}">
                    <a16:creationId xmlns:a16="http://schemas.microsoft.com/office/drawing/2014/main" id="{BE68D311-EB47-3260-5E9B-A1C69444DEC7}"/>
                  </a:ext>
                </a:extLst>
              </p14:cNvPr>
              <p14:cNvContentPartPr/>
              <p14:nvPr/>
            </p14:nvContentPartPr>
            <p14:xfrm>
              <a:off x="3847680" y="2294640"/>
              <a:ext cx="250560" cy="27000"/>
            </p14:xfrm>
          </p:contentPart>
        </mc:Choice>
        <mc:Fallback>
          <p:pic>
            <p:nvPicPr>
              <p:cNvPr id="27" name="Viết tay 26">
                <a:extLst>
                  <a:ext uri="{FF2B5EF4-FFF2-40B4-BE49-F238E27FC236}">
                    <a16:creationId xmlns:a16="http://schemas.microsoft.com/office/drawing/2014/main" id="{BE68D311-EB47-3260-5E9B-A1C69444DEC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31840" y="2231280"/>
                <a:ext cx="281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" name="Viết tay 27">
                <a:extLst>
                  <a:ext uri="{FF2B5EF4-FFF2-40B4-BE49-F238E27FC236}">
                    <a16:creationId xmlns:a16="http://schemas.microsoft.com/office/drawing/2014/main" id="{D8A18BE4-888A-C5DD-755E-70D591A26785}"/>
                  </a:ext>
                </a:extLst>
              </p14:cNvPr>
              <p14:cNvContentPartPr/>
              <p14:nvPr/>
            </p14:nvContentPartPr>
            <p14:xfrm>
              <a:off x="4632120" y="2325600"/>
              <a:ext cx="649440" cy="10440"/>
            </p14:xfrm>
          </p:contentPart>
        </mc:Choice>
        <mc:Fallback>
          <p:pic>
            <p:nvPicPr>
              <p:cNvPr id="28" name="Viết tay 27">
                <a:extLst>
                  <a:ext uri="{FF2B5EF4-FFF2-40B4-BE49-F238E27FC236}">
                    <a16:creationId xmlns:a16="http://schemas.microsoft.com/office/drawing/2014/main" id="{D8A18BE4-888A-C5DD-755E-70D591A2678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16280" y="2262240"/>
                <a:ext cx="6807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" name="Viết tay 28">
                <a:extLst>
                  <a:ext uri="{FF2B5EF4-FFF2-40B4-BE49-F238E27FC236}">
                    <a16:creationId xmlns:a16="http://schemas.microsoft.com/office/drawing/2014/main" id="{FCBFEC32-DBAB-783C-7B02-0B40BE8EA86E}"/>
                  </a:ext>
                </a:extLst>
              </p14:cNvPr>
              <p14:cNvContentPartPr/>
              <p14:nvPr/>
            </p14:nvContentPartPr>
            <p14:xfrm>
              <a:off x="3305160" y="2328840"/>
              <a:ext cx="1266480" cy="14760"/>
            </p14:xfrm>
          </p:contentPart>
        </mc:Choice>
        <mc:Fallback>
          <p:pic>
            <p:nvPicPr>
              <p:cNvPr id="29" name="Viết tay 28">
                <a:extLst>
                  <a:ext uri="{FF2B5EF4-FFF2-40B4-BE49-F238E27FC236}">
                    <a16:creationId xmlns:a16="http://schemas.microsoft.com/office/drawing/2014/main" id="{FCBFEC32-DBAB-783C-7B02-0B40BE8EA86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89320" y="2265480"/>
                <a:ext cx="1297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0" name="Viết tay 29">
                <a:extLst>
                  <a:ext uri="{FF2B5EF4-FFF2-40B4-BE49-F238E27FC236}">
                    <a16:creationId xmlns:a16="http://schemas.microsoft.com/office/drawing/2014/main" id="{52E67DA9-947F-DD37-2A76-E79415C06CEC}"/>
                  </a:ext>
                </a:extLst>
              </p14:cNvPr>
              <p14:cNvContentPartPr/>
              <p14:nvPr/>
            </p14:nvContentPartPr>
            <p14:xfrm>
              <a:off x="3007080" y="2200320"/>
              <a:ext cx="2132640" cy="124200"/>
            </p14:xfrm>
          </p:contentPart>
        </mc:Choice>
        <mc:Fallback>
          <p:pic>
            <p:nvPicPr>
              <p:cNvPr id="30" name="Viết tay 29">
                <a:extLst>
                  <a:ext uri="{FF2B5EF4-FFF2-40B4-BE49-F238E27FC236}">
                    <a16:creationId xmlns:a16="http://schemas.microsoft.com/office/drawing/2014/main" id="{52E67DA9-947F-DD37-2A76-E79415C06CE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91240" y="2136960"/>
                <a:ext cx="21639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1" name="Viết tay 30">
                <a:extLst>
                  <a:ext uri="{FF2B5EF4-FFF2-40B4-BE49-F238E27FC236}">
                    <a16:creationId xmlns:a16="http://schemas.microsoft.com/office/drawing/2014/main" id="{58A9D163-42D5-0D37-955C-1A10628404FF}"/>
                  </a:ext>
                </a:extLst>
              </p14:cNvPr>
              <p14:cNvContentPartPr/>
              <p14:nvPr/>
            </p14:nvContentPartPr>
            <p14:xfrm>
              <a:off x="10247040" y="2339280"/>
              <a:ext cx="908640" cy="1080"/>
            </p14:xfrm>
          </p:contentPart>
        </mc:Choice>
        <mc:Fallback>
          <p:pic>
            <p:nvPicPr>
              <p:cNvPr id="31" name="Viết tay 30">
                <a:extLst>
                  <a:ext uri="{FF2B5EF4-FFF2-40B4-BE49-F238E27FC236}">
                    <a16:creationId xmlns:a16="http://schemas.microsoft.com/office/drawing/2014/main" id="{58A9D163-42D5-0D37-955C-1A10628404F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31200" y="2275920"/>
                <a:ext cx="939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" name="Viết tay 31">
                <a:extLst>
                  <a:ext uri="{FF2B5EF4-FFF2-40B4-BE49-F238E27FC236}">
                    <a16:creationId xmlns:a16="http://schemas.microsoft.com/office/drawing/2014/main" id="{6495684D-FCC2-A7B0-29ED-34FBF7E7D674}"/>
                  </a:ext>
                </a:extLst>
              </p14:cNvPr>
              <p14:cNvContentPartPr/>
              <p14:nvPr/>
            </p14:nvContentPartPr>
            <p14:xfrm>
              <a:off x="10243440" y="2112120"/>
              <a:ext cx="939600" cy="45720"/>
            </p14:xfrm>
          </p:contentPart>
        </mc:Choice>
        <mc:Fallback>
          <p:pic>
            <p:nvPicPr>
              <p:cNvPr id="32" name="Viết tay 31">
                <a:extLst>
                  <a:ext uri="{FF2B5EF4-FFF2-40B4-BE49-F238E27FC236}">
                    <a16:creationId xmlns:a16="http://schemas.microsoft.com/office/drawing/2014/main" id="{6495684D-FCC2-A7B0-29ED-34FBF7E7D67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227600" y="2048760"/>
                <a:ext cx="9709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" name="Viết tay 32">
                <a:extLst>
                  <a:ext uri="{FF2B5EF4-FFF2-40B4-BE49-F238E27FC236}">
                    <a16:creationId xmlns:a16="http://schemas.microsoft.com/office/drawing/2014/main" id="{DBCE67CF-5EC4-67B9-4805-1957108826EA}"/>
                  </a:ext>
                </a:extLst>
              </p14:cNvPr>
              <p14:cNvContentPartPr/>
              <p14:nvPr/>
            </p14:nvContentPartPr>
            <p14:xfrm>
              <a:off x="10317240" y="2222280"/>
              <a:ext cx="763200" cy="1080"/>
            </p14:xfrm>
          </p:contentPart>
        </mc:Choice>
        <mc:Fallback>
          <p:pic>
            <p:nvPicPr>
              <p:cNvPr id="33" name="Viết tay 32">
                <a:extLst>
                  <a:ext uri="{FF2B5EF4-FFF2-40B4-BE49-F238E27FC236}">
                    <a16:creationId xmlns:a16="http://schemas.microsoft.com/office/drawing/2014/main" id="{DBCE67CF-5EC4-67B9-4805-1957108826E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01400" y="2158920"/>
                <a:ext cx="794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4" name="Viết tay 33">
                <a:extLst>
                  <a:ext uri="{FF2B5EF4-FFF2-40B4-BE49-F238E27FC236}">
                    <a16:creationId xmlns:a16="http://schemas.microsoft.com/office/drawing/2014/main" id="{8002F8AB-F66F-B020-6A50-27E3BCD6598F}"/>
                  </a:ext>
                </a:extLst>
              </p14:cNvPr>
              <p14:cNvContentPartPr/>
              <p14:nvPr/>
            </p14:nvContentPartPr>
            <p14:xfrm>
              <a:off x="10315440" y="2234880"/>
              <a:ext cx="621000" cy="360"/>
            </p14:xfrm>
          </p:contentPart>
        </mc:Choice>
        <mc:Fallback>
          <p:pic>
            <p:nvPicPr>
              <p:cNvPr id="34" name="Viết tay 33">
                <a:extLst>
                  <a:ext uri="{FF2B5EF4-FFF2-40B4-BE49-F238E27FC236}">
                    <a16:creationId xmlns:a16="http://schemas.microsoft.com/office/drawing/2014/main" id="{8002F8AB-F66F-B020-6A50-27E3BCD6598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99600" y="2171520"/>
                <a:ext cx="652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5" name="Viết tay 34">
                <a:extLst>
                  <a:ext uri="{FF2B5EF4-FFF2-40B4-BE49-F238E27FC236}">
                    <a16:creationId xmlns:a16="http://schemas.microsoft.com/office/drawing/2014/main" id="{A1B5EFA3-F2C9-7B15-5261-1014D5C1CC2E}"/>
                  </a:ext>
                </a:extLst>
              </p14:cNvPr>
              <p14:cNvContentPartPr/>
              <p14:nvPr/>
            </p14:nvContentPartPr>
            <p14:xfrm>
              <a:off x="401400" y="2696760"/>
              <a:ext cx="705240" cy="16200"/>
            </p14:xfrm>
          </p:contentPart>
        </mc:Choice>
        <mc:Fallback>
          <p:pic>
            <p:nvPicPr>
              <p:cNvPr id="35" name="Viết tay 34">
                <a:extLst>
                  <a:ext uri="{FF2B5EF4-FFF2-40B4-BE49-F238E27FC236}">
                    <a16:creationId xmlns:a16="http://schemas.microsoft.com/office/drawing/2014/main" id="{A1B5EFA3-F2C9-7B15-5261-1014D5C1CC2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5560" y="2633400"/>
                <a:ext cx="736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6" name="Viết tay 35">
                <a:extLst>
                  <a:ext uri="{FF2B5EF4-FFF2-40B4-BE49-F238E27FC236}">
                    <a16:creationId xmlns:a16="http://schemas.microsoft.com/office/drawing/2014/main" id="{89ABF500-1515-150B-E36D-02B6AF151DEA}"/>
                  </a:ext>
                </a:extLst>
              </p14:cNvPr>
              <p14:cNvContentPartPr/>
              <p14:nvPr/>
            </p14:nvContentPartPr>
            <p14:xfrm>
              <a:off x="457560" y="2460960"/>
              <a:ext cx="258480" cy="3600"/>
            </p14:xfrm>
          </p:contentPart>
        </mc:Choice>
        <mc:Fallback>
          <p:pic>
            <p:nvPicPr>
              <p:cNvPr id="36" name="Viết tay 35">
                <a:extLst>
                  <a:ext uri="{FF2B5EF4-FFF2-40B4-BE49-F238E27FC236}">
                    <a16:creationId xmlns:a16="http://schemas.microsoft.com/office/drawing/2014/main" id="{89ABF500-1515-150B-E36D-02B6AF151DE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1720" y="2397600"/>
                <a:ext cx="289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7" name="Viết tay 36">
                <a:extLst>
                  <a:ext uri="{FF2B5EF4-FFF2-40B4-BE49-F238E27FC236}">
                    <a16:creationId xmlns:a16="http://schemas.microsoft.com/office/drawing/2014/main" id="{D24B33AA-A2C9-F499-3003-271863C57B48}"/>
                  </a:ext>
                </a:extLst>
              </p14:cNvPr>
              <p14:cNvContentPartPr/>
              <p14:nvPr/>
            </p14:nvContentPartPr>
            <p14:xfrm>
              <a:off x="1190880" y="2484720"/>
              <a:ext cx="360" cy="360"/>
            </p14:xfrm>
          </p:contentPart>
        </mc:Choice>
        <mc:Fallback>
          <p:pic>
            <p:nvPicPr>
              <p:cNvPr id="37" name="Viết tay 36">
                <a:extLst>
                  <a:ext uri="{FF2B5EF4-FFF2-40B4-BE49-F238E27FC236}">
                    <a16:creationId xmlns:a16="http://schemas.microsoft.com/office/drawing/2014/main" id="{D24B33AA-A2C9-F499-3003-271863C57B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75040" y="24213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" name="Viết tay 37">
                <a:extLst>
                  <a:ext uri="{FF2B5EF4-FFF2-40B4-BE49-F238E27FC236}">
                    <a16:creationId xmlns:a16="http://schemas.microsoft.com/office/drawing/2014/main" id="{238FB965-231A-B893-0CAB-2511D3E8CE07}"/>
                  </a:ext>
                </a:extLst>
              </p14:cNvPr>
              <p14:cNvContentPartPr/>
              <p14:nvPr/>
            </p14:nvContentPartPr>
            <p14:xfrm>
              <a:off x="604440" y="2626200"/>
              <a:ext cx="530640" cy="18720"/>
            </p14:xfrm>
          </p:contentPart>
        </mc:Choice>
        <mc:Fallback>
          <p:pic>
            <p:nvPicPr>
              <p:cNvPr id="38" name="Viết tay 37">
                <a:extLst>
                  <a:ext uri="{FF2B5EF4-FFF2-40B4-BE49-F238E27FC236}">
                    <a16:creationId xmlns:a16="http://schemas.microsoft.com/office/drawing/2014/main" id="{238FB965-231A-B893-0CAB-2511D3E8CE0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88600" y="2562840"/>
                <a:ext cx="561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" name="Viết tay 38">
                <a:extLst>
                  <a:ext uri="{FF2B5EF4-FFF2-40B4-BE49-F238E27FC236}">
                    <a16:creationId xmlns:a16="http://schemas.microsoft.com/office/drawing/2014/main" id="{61415FA3-2530-02CF-7574-650AFFEEE945}"/>
                  </a:ext>
                </a:extLst>
              </p14:cNvPr>
              <p14:cNvContentPartPr/>
              <p14:nvPr/>
            </p14:nvContentPartPr>
            <p14:xfrm>
              <a:off x="684360" y="2645280"/>
              <a:ext cx="410040" cy="6840"/>
            </p14:xfrm>
          </p:contentPart>
        </mc:Choice>
        <mc:Fallback>
          <p:pic>
            <p:nvPicPr>
              <p:cNvPr id="39" name="Viết tay 38">
                <a:extLst>
                  <a:ext uri="{FF2B5EF4-FFF2-40B4-BE49-F238E27FC236}">
                    <a16:creationId xmlns:a16="http://schemas.microsoft.com/office/drawing/2014/main" id="{61415FA3-2530-02CF-7574-650AFFEEE94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8520" y="2581920"/>
                <a:ext cx="441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" name="Viết tay 39">
                <a:extLst>
                  <a:ext uri="{FF2B5EF4-FFF2-40B4-BE49-F238E27FC236}">
                    <a16:creationId xmlns:a16="http://schemas.microsoft.com/office/drawing/2014/main" id="{A58C626D-AFCC-18AC-5049-2B23510F1A93}"/>
                  </a:ext>
                </a:extLst>
              </p14:cNvPr>
              <p14:cNvContentPartPr/>
              <p14:nvPr/>
            </p14:nvContentPartPr>
            <p14:xfrm>
              <a:off x="406800" y="2690640"/>
              <a:ext cx="763200" cy="3240"/>
            </p14:xfrm>
          </p:contentPart>
        </mc:Choice>
        <mc:Fallback>
          <p:pic>
            <p:nvPicPr>
              <p:cNvPr id="40" name="Viết tay 39">
                <a:extLst>
                  <a:ext uri="{FF2B5EF4-FFF2-40B4-BE49-F238E27FC236}">
                    <a16:creationId xmlns:a16="http://schemas.microsoft.com/office/drawing/2014/main" id="{A58C626D-AFCC-18AC-5049-2B23510F1A9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960" y="2627280"/>
                <a:ext cx="7945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1" name="Viết tay 40">
                <a:extLst>
                  <a:ext uri="{FF2B5EF4-FFF2-40B4-BE49-F238E27FC236}">
                    <a16:creationId xmlns:a16="http://schemas.microsoft.com/office/drawing/2014/main" id="{1A770F90-AF20-6135-8FF3-55BA8DDFA366}"/>
                  </a:ext>
                </a:extLst>
              </p14:cNvPr>
              <p14:cNvContentPartPr/>
              <p14:nvPr/>
            </p14:nvContentPartPr>
            <p14:xfrm>
              <a:off x="634320" y="2548440"/>
              <a:ext cx="404640" cy="27360"/>
            </p14:xfrm>
          </p:contentPart>
        </mc:Choice>
        <mc:Fallback>
          <p:pic>
            <p:nvPicPr>
              <p:cNvPr id="41" name="Viết tay 40">
                <a:extLst>
                  <a:ext uri="{FF2B5EF4-FFF2-40B4-BE49-F238E27FC236}">
                    <a16:creationId xmlns:a16="http://schemas.microsoft.com/office/drawing/2014/main" id="{1A770F90-AF20-6135-8FF3-55BA8DDFA36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18480" y="2485080"/>
                <a:ext cx="4359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2" name="Viết tay 41">
                <a:extLst>
                  <a:ext uri="{FF2B5EF4-FFF2-40B4-BE49-F238E27FC236}">
                    <a16:creationId xmlns:a16="http://schemas.microsoft.com/office/drawing/2014/main" id="{D4ECA4D0-5FF7-7263-20CA-1D9DA62A831A}"/>
                  </a:ext>
                </a:extLst>
              </p14:cNvPr>
              <p14:cNvContentPartPr/>
              <p14:nvPr/>
            </p14:nvContentPartPr>
            <p14:xfrm>
              <a:off x="577440" y="2508840"/>
              <a:ext cx="720720" cy="112680"/>
            </p14:xfrm>
          </p:contentPart>
        </mc:Choice>
        <mc:Fallback>
          <p:pic>
            <p:nvPicPr>
              <p:cNvPr id="42" name="Viết tay 41">
                <a:extLst>
                  <a:ext uri="{FF2B5EF4-FFF2-40B4-BE49-F238E27FC236}">
                    <a16:creationId xmlns:a16="http://schemas.microsoft.com/office/drawing/2014/main" id="{D4ECA4D0-5FF7-7263-20CA-1D9DA62A831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61600" y="2445480"/>
                <a:ext cx="7520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3" name="Viết tay 42">
                <a:extLst>
                  <a:ext uri="{FF2B5EF4-FFF2-40B4-BE49-F238E27FC236}">
                    <a16:creationId xmlns:a16="http://schemas.microsoft.com/office/drawing/2014/main" id="{29B14734-E346-41E7-5860-129D5EEF46F8}"/>
                  </a:ext>
                </a:extLst>
              </p14:cNvPr>
              <p14:cNvContentPartPr/>
              <p14:nvPr/>
            </p14:nvContentPartPr>
            <p14:xfrm>
              <a:off x="646200" y="2615760"/>
              <a:ext cx="397440" cy="2520"/>
            </p14:xfrm>
          </p:contentPart>
        </mc:Choice>
        <mc:Fallback>
          <p:pic>
            <p:nvPicPr>
              <p:cNvPr id="43" name="Viết tay 42">
                <a:extLst>
                  <a:ext uri="{FF2B5EF4-FFF2-40B4-BE49-F238E27FC236}">
                    <a16:creationId xmlns:a16="http://schemas.microsoft.com/office/drawing/2014/main" id="{29B14734-E346-41E7-5860-129D5EEF46F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0360" y="2552400"/>
                <a:ext cx="4287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4" name="Viết tay 43">
                <a:extLst>
                  <a:ext uri="{FF2B5EF4-FFF2-40B4-BE49-F238E27FC236}">
                    <a16:creationId xmlns:a16="http://schemas.microsoft.com/office/drawing/2014/main" id="{AF022F4C-0A45-5198-8A32-B80FECD3182C}"/>
                  </a:ext>
                </a:extLst>
              </p14:cNvPr>
              <p14:cNvContentPartPr/>
              <p14:nvPr/>
            </p14:nvContentPartPr>
            <p14:xfrm>
              <a:off x="4808160" y="3234240"/>
              <a:ext cx="360" cy="22680"/>
            </p14:xfrm>
          </p:contentPart>
        </mc:Choice>
        <mc:Fallback>
          <p:pic>
            <p:nvPicPr>
              <p:cNvPr id="44" name="Viết tay 43">
                <a:extLst>
                  <a:ext uri="{FF2B5EF4-FFF2-40B4-BE49-F238E27FC236}">
                    <a16:creationId xmlns:a16="http://schemas.microsoft.com/office/drawing/2014/main" id="{AF022F4C-0A45-5198-8A32-B80FECD3182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92320" y="3170880"/>
                <a:ext cx="316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5" name="Viết tay 44">
                <a:extLst>
                  <a:ext uri="{FF2B5EF4-FFF2-40B4-BE49-F238E27FC236}">
                    <a16:creationId xmlns:a16="http://schemas.microsoft.com/office/drawing/2014/main" id="{77551146-3E53-0F58-5EF7-2C0BBD9DF4DE}"/>
                  </a:ext>
                </a:extLst>
              </p14:cNvPr>
              <p14:cNvContentPartPr/>
              <p14:nvPr/>
            </p14:nvContentPartPr>
            <p14:xfrm>
              <a:off x="4678200" y="2983680"/>
              <a:ext cx="1678680" cy="146880"/>
            </p14:xfrm>
          </p:contentPart>
        </mc:Choice>
        <mc:Fallback>
          <p:pic>
            <p:nvPicPr>
              <p:cNvPr id="45" name="Viết tay 44">
                <a:extLst>
                  <a:ext uri="{FF2B5EF4-FFF2-40B4-BE49-F238E27FC236}">
                    <a16:creationId xmlns:a16="http://schemas.microsoft.com/office/drawing/2014/main" id="{77551146-3E53-0F58-5EF7-2C0BBD9DF4D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62360" y="2920320"/>
                <a:ext cx="17100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6" name="Viết tay 45">
                <a:extLst>
                  <a:ext uri="{FF2B5EF4-FFF2-40B4-BE49-F238E27FC236}">
                    <a16:creationId xmlns:a16="http://schemas.microsoft.com/office/drawing/2014/main" id="{75EF8B49-9A4D-7B07-D929-395A37D872A7}"/>
                  </a:ext>
                </a:extLst>
              </p14:cNvPr>
              <p14:cNvContentPartPr/>
              <p14:nvPr/>
            </p14:nvContentPartPr>
            <p14:xfrm>
              <a:off x="4872960" y="2994120"/>
              <a:ext cx="1776600" cy="37080"/>
            </p14:xfrm>
          </p:contentPart>
        </mc:Choice>
        <mc:Fallback>
          <p:pic>
            <p:nvPicPr>
              <p:cNvPr id="46" name="Viết tay 45">
                <a:extLst>
                  <a:ext uri="{FF2B5EF4-FFF2-40B4-BE49-F238E27FC236}">
                    <a16:creationId xmlns:a16="http://schemas.microsoft.com/office/drawing/2014/main" id="{75EF8B49-9A4D-7B07-D929-395A37D872A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57120" y="2930760"/>
                <a:ext cx="18079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7" name="Viết tay 46">
                <a:extLst>
                  <a:ext uri="{FF2B5EF4-FFF2-40B4-BE49-F238E27FC236}">
                    <a16:creationId xmlns:a16="http://schemas.microsoft.com/office/drawing/2014/main" id="{50957143-319C-B60B-61D2-C580AE45C030}"/>
                  </a:ext>
                </a:extLst>
              </p14:cNvPr>
              <p14:cNvContentPartPr/>
              <p14:nvPr/>
            </p14:nvContentPartPr>
            <p14:xfrm>
              <a:off x="4813560" y="3150000"/>
              <a:ext cx="1442880" cy="44280"/>
            </p14:xfrm>
          </p:contentPart>
        </mc:Choice>
        <mc:Fallback>
          <p:pic>
            <p:nvPicPr>
              <p:cNvPr id="47" name="Viết tay 46">
                <a:extLst>
                  <a:ext uri="{FF2B5EF4-FFF2-40B4-BE49-F238E27FC236}">
                    <a16:creationId xmlns:a16="http://schemas.microsoft.com/office/drawing/2014/main" id="{50957143-319C-B60B-61D2-C580AE45C03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97720" y="3086640"/>
                <a:ext cx="1474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8" name="Viết tay 47">
                <a:extLst>
                  <a:ext uri="{FF2B5EF4-FFF2-40B4-BE49-F238E27FC236}">
                    <a16:creationId xmlns:a16="http://schemas.microsoft.com/office/drawing/2014/main" id="{72655328-0500-AFAE-88A8-33606EE4D3F9}"/>
                  </a:ext>
                </a:extLst>
              </p14:cNvPr>
              <p14:cNvContentPartPr/>
              <p14:nvPr/>
            </p14:nvContentPartPr>
            <p14:xfrm>
              <a:off x="4530240" y="3012480"/>
              <a:ext cx="1158840" cy="73080"/>
            </p14:xfrm>
          </p:contentPart>
        </mc:Choice>
        <mc:Fallback>
          <p:pic>
            <p:nvPicPr>
              <p:cNvPr id="48" name="Viết tay 47">
                <a:extLst>
                  <a:ext uri="{FF2B5EF4-FFF2-40B4-BE49-F238E27FC236}">
                    <a16:creationId xmlns:a16="http://schemas.microsoft.com/office/drawing/2014/main" id="{72655328-0500-AFAE-88A8-33606EE4D3F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14400" y="2949120"/>
                <a:ext cx="11901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9" name="Viết tay 48">
                <a:extLst>
                  <a:ext uri="{FF2B5EF4-FFF2-40B4-BE49-F238E27FC236}">
                    <a16:creationId xmlns:a16="http://schemas.microsoft.com/office/drawing/2014/main" id="{EFBE765D-A4BF-C8A9-131A-9EFDF251DF56}"/>
                  </a:ext>
                </a:extLst>
              </p14:cNvPr>
              <p14:cNvContentPartPr/>
              <p14:nvPr/>
            </p14:nvContentPartPr>
            <p14:xfrm>
              <a:off x="4614840" y="2965320"/>
              <a:ext cx="778680" cy="175680"/>
            </p14:xfrm>
          </p:contentPart>
        </mc:Choice>
        <mc:Fallback>
          <p:pic>
            <p:nvPicPr>
              <p:cNvPr id="49" name="Viết tay 48">
                <a:extLst>
                  <a:ext uri="{FF2B5EF4-FFF2-40B4-BE49-F238E27FC236}">
                    <a16:creationId xmlns:a16="http://schemas.microsoft.com/office/drawing/2014/main" id="{EFBE765D-A4BF-C8A9-131A-9EFDF251DF5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99000" y="2901960"/>
                <a:ext cx="810000" cy="302400"/>
              </a:xfrm>
              <a:prstGeom prst="rect">
                <a:avLst/>
              </a:prstGeom>
            </p:spPr>
          </p:pic>
        </mc:Fallback>
      </mc:AlternateContent>
      <p:cxnSp>
        <p:nvCxnSpPr>
          <p:cNvPr id="51" name="Đường nối Thẳng 50">
            <a:hlinkClick r:id="rId5" action="ppaction://hlinksldjump"/>
            <a:extLst>
              <a:ext uri="{FF2B5EF4-FFF2-40B4-BE49-F238E27FC236}">
                <a16:creationId xmlns:a16="http://schemas.microsoft.com/office/drawing/2014/main" id="{69724A45-3D34-0FAF-63E7-5020177313FA}"/>
              </a:ext>
            </a:extLst>
          </p:cNvPr>
          <p:cNvCxnSpPr/>
          <p:nvPr/>
        </p:nvCxnSpPr>
        <p:spPr>
          <a:xfrm>
            <a:off x="5393520" y="2343600"/>
            <a:ext cx="640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42D77E6E-C5FC-E71B-D3FD-640618C85AC1}"/>
              </a:ext>
            </a:extLst>
          </p:cNvPr>
          <p:cNvCxnSpPr>
            <a:cxnSpLocks/>
          </p:cNvCxnSpPr>
          <p:nvPr/>
        </p:nvCxnSpPr>
        <p:spPr>
          <a:xfrm>
            <a:off x="477818" y="2834328"/>
            <a:ext cx="1012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F3DB785A-E35B-AB12-2331-1809C82A9AB6}"/>
              </a:ext>
            </a:extLst>
          </p:cNvPr>
          <p:cNvCxnSpPr/>
          <p:nvPr/>
        </p:nvCxnSpPr>
        <p:spPr>
          <a:xfrm>
            <a:off x="4511880" y="3256920"/>
            <a:ext cx="640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Đường nối Thẳng 54">
            <a:extLst>
              <a:ext uri="{FF2B5EF4-FFF2-40B4-BE49-F238E27FC236}">
                <a16:creationId xmlns:a16="http://schemas.microsoft.com/office/drawing/2014/main" id="{E5A30DE9-0B07-A8CF-AD56-77786B3CFDFF}"/>
              </a:ext>
            </a:extLst>
          </p:cNvPr>
          <p:cNvCxnSpPr>
            <a:cxnSpLocks/>
          </p:cNvCxnSpPr>
          <p:nvPr/>
        </p:nvCxnSpPr>
        <p:spPr>
          <a:xfrm>
            <a:off x="477818" y="5385504"/>
            <a:ext cx="5211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FE2DD1AC-C2AD-FF75-E905-5F9B4A992843}"/>
              </a:ext>
            </a:extLst>
          </p:cNvPr>
          <p:cNvCxnSpPr>
            <a:cxnSpLocks/>
          </p:cNvCxnSpPr>
          <p:nvPr/>
        </p:nvCxnSpPr>
        <p:spPr>
          <a:xfrm>
            <a:off x="8641080" y="4946592"/>
            <a:ext cx="31546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4471" y="436162"/>
            <a:ext cx="802263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080" y="43567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865" y="3006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69080" y="1176612"/>
            <a:ext cx="11685268" cy="39458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b="1" dirty="0" err="1">
                <a:solidFill>
                  <a:srgbClr val="00B0F0"/>
                </a:solidFill>
              </a:rPr>
              <a:t>Trang</a:t>
            </a:r>
            <a:r>
              <a:rPr lang="en-US" sz="2800" b="1" dirty="0">
                <a:solidFill>
                  <a:srgbClr val="00B0F0"/>
                </a:solidFill>
              </a:rPr>
              <a:t>: </a:t>
            </a:r>
            <a:r>
              <a:rPr lang="en-US" sz="2800" dirty="0"/>
              <a:t>That’s right. But new buildings make the city look modern and attractive. </a:t>
            </a:r>
          </a:p>
          <a:p>
            <a:r>
              <a:rPr lang="en-US" sz="2800" dirty="0"/>
              <a:t>  Do you remember the grand building downtown?</a:t>
            </a:r>
          </a:p>
          <a:p>
            <a:r>
              <a:rPr lang="en-US" sz="2800" b="1" dirty="0"/>
              <a:t>Ben:</a:t>
            </a:r>
            <a:r>
              <a:rPr lang="en-US" sz="2800" dirty="0"/>
              <a:t> Of course. How’s it now? When I left Viet Nam, they nearly finished it. </a:t>
            </a:r>
            <a:endParaRPr lang="en-US" sz="2800" b="1" dirty="0">
              <a:solidFill>
                <a:srgbClr val="00B0F0"/>
              </a:solidFill>
              <a:sym typeface="+mn-ea"/>
            </a:endParaRPr>
          </a:p>
          <a:p>
            <a:r>
              <a:rPr lang="en-US" sz="2800" b="1" dirty="0" err="1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Well, it’s now a shopping mall. Teens like it because it’s modern and fun.</a:t>
            </a:r>
          </a:p>
          <a:p>
            <a:r>
              <a:rPr lang="en-US" sz="2800" b="1" dirty="0">
                <a:sym typeface="+mn-ea"/>
              </a:rPr>
              <a:t>Ben: </a:t>
            </a:r>
            <a:r>
              <a:rPr lang="en-US" sz="2800" dirty="0">
                <a:sym typeface="+mn-ea"/>
              </a:rPr>
              <a:t>Do you often go there? </a:t>
            </a:r>
            <a:endParaRPr lang="en-US" sz="2800" dirty="0"/>
          </a:p>
          <a:p>
            <a:r>
              <a:rPr lang="en-US" sz="2800" b="1" dirty="0" err="1">
                <a:solidFill>
                  <a:srgbClr val="00B0F0"/>
                </a:solidFill>
                <a:sym typeface="+mn-ea"/>
              </a:rPr>
              <a:t>Trang</a:t>
            </a:r>
            <a:r>
              <a:rPr lang="en-US" sz="2800" b="1" dirty="0">
                <a:solidFill>
                  <a:srgbClr val="00B0F0"/>
                </a:solidFill>
                <a:sym typeface="+mn-ea"/>
              </a:rPr>
              <a:t>:</a:t>
            </a:r>
            <a:r>
              <a:rPr lang="en-US" sz="2800" dirty="0">
                <a:solidFill>
                  <a:srgbClr val="00B0F0"/>
                </a:solidFill>
                <a:sym typeface="+mn-ea"/>
              </a:rPr>
              <a:t> </a:t>
            </a:r>
            <a:r>
              <a:rPr lang="en-US" sz="2800" dirty="0">
                <a:sym typeface="+mn-ea"/>
              </a:rPr>
              <a:t>Sometimes. I watch movies there with my sister. I want to go there more often, but it’s a bit pricey.</a:t>
            </a:r>
            <a:endParaRPr lang="en-US" sz="2800" dirty="0"/>
          </a:p>
          <a:p>
            <a:r>
              <a:rPr lang="en-US" sz="2800" b="1" dirty="0">
                <a:sym typeface="+mn-ea"/>
              </a:rPr>
              <a:t>Ben:</a:t>
            </a:r>
            <a:r>
              <a:rPr lang="en-US" sz="2800" dirty="0">
                <a:sym typeface="+mn-ea"/>
              </a:rPr>
              <a:t> It’s expensive here in London, too …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Text Box 1"/>
          <p:cNvSpPr txBox="1"/>
          <p:nvPr/>
        </p:nvSpPr>
        <p:spPr>
          <a:xfrm>
            <a:off x="539750" y="10005695"/>
            <a:ext cx="11704320" cy="2195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381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just"/>
            <a:r>
              <a:rPr lang="en-US" sz="6000">
                <a:sym typeface="+mn-ea"/>
              </a:rPr>
              <a:t>Say the words in the text that you think are related to the topic City life.</a:t>
            </a:r>
          </a:p>
        </p:txBody>
      </p:sp>
      <p:cxnSp>
        <p:nvCxnSpPr>
          <p:cNvPr id="4" name="Đường nối Thẳng 3">
            <a:hlinkClick r:id="rId3" action="ppaction://hlinksldjump"/>
            <a:extLst>
              <a:ext uri="{FF2B5EF4-FFF2-40B4-BE49-F238E27FC236}">
                <a16:creationId xmlns:a16="http://schemas.microsoft.com/office/drawing/2014/main" id="{0109C8C8-0634-F408-FF54-7513F9D88EEB}"/>
              </a:ext>
            </a:extLst>
          </p:cNvPr>
          <p:cNvCxnSpPr>
            <a:cxnSpLocks/>
          </p:cNvCxnSpPr>
          <p:nvPr/>
        </p:nvCxnSpPr>
        <p:spPr>
          <a:xfrm>
            <a:off x="3802464" y="1621224"/>
            <a:ext cx="8048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DBF1877D-F927-F278-B075-99A50542A4E7}"/>
              </a:ext>
            </a:extLst>
          </p:cNvPr>
          <p:cNvCxnSpPr>
            <a:cxnSpLocks/>
          </p:cNvCxnSpPr>
          <p:nvPr/>
        </p:nvCxnSpPr>
        <p:spPr>
          <a:xfrm>
            <a:off x="1361016" y="4172400"/>
            <a:ext cx="2726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37A4D77B-FB23-4469-9309-9D4D288A149E}"/>
              </a:ext>
            </a:extLst>
          </p:cNvPr>
          <p:cNvCxnSpPr>
            <a:cxnSpLocks/>
          </p:cNvCxnSpPr>
          <p:nvPr/>
        </p:nvCxnSpPr>
        <p:spPr>
          <a:xfrm>
            <a:off x="1193376" y="4599120"/>
            <a:ext cx="4902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200687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36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716106430"/>
              </p:ext>
            </p:extLst>
          </p:nvPr>
        </p:nvGraphicFramePr>
        <p:xfrm>
          <a:off x="227187" y="855385"/>
          <a:ext cx="11268710" cy="504888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38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9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1. The bus in Trang’s city is slow and crowded.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2. The underground system in Ben’s city is unreliable.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35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3. There is a dusty and noisy construction site near </a:t>
                      </a:r>
                      <a:r>
                        <a:rPr lang="en-US" sz="3400" dirty="0" err="1"/>
                        <a:t>Trang’s</a:t>
                      </a:r>
                      <a:r>
                        <a:rPr lang="en-US" sz="3400" dirty="0"/>
                        <a:t> house.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8833341" y="1912272"/>
            <a:ext cx="522900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√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0457385" y="3213141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33342" y="477546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34727" y="3535721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“get around by underground. It’s more reliable than the bus.”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159" y="181704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FF0000"/>
                </a:solidFill>
              </a:rPr>
              <a:t>How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is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your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city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2293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0316" y="34817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7711" y="4045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496" y="2842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941353356"/>
              </p:ext>
            </p:extLst>
          </p:nvPr>
        </p:nvGraphicFramePr>
        <p:xfrm>
          <a:off x="217354" y="1002870"/>
          <a:ext cx="11268710" cy="43618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12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6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400" dirty="0">
                          <a:solidFill>
                            <a:srgbClr val="C0000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81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4.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thinks new buildings make the city look ugly.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339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400" dirty="0"/>
                        <a:t>5. . Both </a:t>
                      </a:r>
                      <a:r>
                        <a:rPr lang="en-US" sz="3400" dirty="0" err="1"/>
                        <a:t>Trang</a:t>
                      </a:r>
                      <a:r>
                        <a:rPr lang="en-US" sz="3400" dirty="0"/>
                        <a:t> and Ben find shopping malls expensive.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 Box 1">
            <a:hlinkClick r:id="rId3" action="ppaction://hlinksldjump"/>
          </p:cNvPr>
          <p:cNvSpPr txBox="1"/>
          <p:nvPr/>
        </p:nvSpPr>
        <p:spPr>
          <a:xfrm>
            <a:off x="10371004" y="2607515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929554" y="4048330"/>
            <a:ext cx="5175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43297" y="2607515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i="1" dirty="0">
                <a:solidFill>
                  <a:srgbClr val="FF0000"/>
                </a:solidFill>
              </a:rPr>
              <a:t> “ But new buildings make the city look modern and attractive”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44" y="7466535"/>
            <a:ext cx="1360805" cy="8089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74" y="7466535"/>
            <a:ext cx="1262380" cy="8547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639" y="7325565"/>
            <a:ext cx="1605915" cy="99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8049" y="7466535"/>
            <a:ext cx="1378585" cy="77978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349049" y="7466535"/>
            <a:ext cx="1757680" cy="102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930" y="2157322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67" y="2157322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94686" y="785173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175202" y="78857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8232050" y="802444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1961560" y="1506473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5396017" y="1481647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823" y="2155197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784" y="4607342"/>
            <a:ext cx="2783449" cy="18383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072" y="4695832"/>
            <a:ext cx="3057832" cy="1749812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98967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1799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77286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964" y="808122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8498" y="83092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7882" y="829050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9810" y="1525876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0172" y="1501037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32045 0.4949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32773 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64961 0.497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7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34896 0.7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668 0.7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098" y="1046276"/>
            <a:ext cx="3401420" cy="2109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935" y="1046276"/>
            <a:ext cx="3218623" cy="2109046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4393186" y="3186898"/>
            <a:ext cx="3750248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511228" y="3192332"/>
            <a:ext cx="3926579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68098" y="3128716"/>
            <a:ext cx="3674816" cy="606425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7293367" y="6093608"/>
            <a:ext cx="2684185" cy="529094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618742" y="6029340"/>
            <a:ext cx="4694145" cy="567449"/>
          </a:xfrm>
          <a:prstGeom prst="rect">
            <a:avLst/>
          </a:prstGeom>
          <a:solidFill>
            <a:srgbClr val="FFEEBB"/>
          </a:solidFill>
          <a:ln w="28575">
            <a:solidFill>
              <a:srgbClr val="FAF8ED"/>
            </a:solidFill>
          </a:ln>
        </p:spPr>
        <p:style>
          <a:lnRef idx="2">
            <a:schemeClr val="accent6"/>
          </a:lnRef>
          <a:fillRef idx="2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991" y="1044151"/>
            <a:ext cx="3185651" cy="21111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831" y="3916859"/>
            <a:ext cx="3415374" cy="20876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891" y="4031226"/>
            <a:ext cx="3258147" cy="1973275"/>
          </a:xfrm>
          <a:prstGeom prst="rect">
            <a:avLst/>
          </a:prstGeom>
        </p:spPr>
      </p:pic>
      <p:sp>
        <p:nvSpPr>
          <p:cNvPr id="36" name="TextBox 11"/>
          <p:cNvSpPr txBox="1"/>
          <p:nvPr/>
        </p:nvSpPr>
        <p:spPr>
          <a:xfrm>
            <a:off x="766159" y="177625"/>
            <a:ext cx="1081531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words/phrases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</a:t>
            </a:r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pictures.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1902" y="25858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48DA4"/>
              </a:solidFill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294687" y="155944"/>
            <a:ext cx="397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6284" y="3233853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1. congested road 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4524" y="3234686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2. construction 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3930" y="3155322"/>
            <a:ext cx="3544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3. the underground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1617" y="6113011"/>
            <a:ext cx="250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4. itchy eyes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12897" y="6048730"/>
            <a:ext cx="4411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5. entertainment </a:t>
            </a:r>
            <a:r>
              <a:rPr lang="en-US" sz="2800" b="1" dirty="0" err="1">
                <a:solidFill>
                  <a:srgbClr val="0070C0"/>
                </a:solidFill>
                <a:latin typeface="Comic Sans MS" panose="030F0702030302020204" pitchFamily="66" charset="0"/>
                <a:sym typeface="+mn-ea"/>
              </a:rPr>
              <a:t>centre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6524433"/>
      </p:ext>
    </p:extLst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Underground	B. private car		C. taxi	D.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Stomach		B. back			C. eyes	D.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Building		B. construction site	C. hospital	D.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light	B. traffic flow	C. traffic congestion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Industry		B. value		C. business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5260258" y="6223819"/>
            <a:ext cx="1582994" cy="6341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33314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96671" y="2127660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165738" y="2127911"/>
            <a:ext cx="1843479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64817" y="2127911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633884" y="2127911"/>
            <a:ext cx="1828800" cy="1371600"/>
          </a:xfrm>
          <a:prstGeom prst="rect">
            <a:avLst/>
          </a:prstGeom>
          <a:solidFill>
            <a:srgbClr val="FFB7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1877484" y="3848100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180417" y="3848100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432551" y="3848100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30729" name="Rectangle 9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701617" y="3848100"/>
            <a:ext cx="1828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8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2400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27819" y="1769613"/>
            <a:ext cx="1538749" cy="148486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78571" y="2302281"/>
            <a:ext cx="85868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26276" y="2226080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26276" y="2303868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26276" y="2302281"/>
            <a:ext cx="763275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1650" y="520183"/>
            <a:ext cx="1375834" cy="589935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oper Black" panose="0208090404030B020404" pitchFamily="18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563261" y="1839569"/>
            <a:ext cx="1524000" cy="1428674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24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699342" y="2302281"/>
            <a:ext cx="12192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809136" y="2325658"/>
            <a:ext cx="107806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20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972800" y="2291569"/>
            <a:ext cx="9144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649496" y="2296925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 40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816613" y="2308614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50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699342" y="2246757"/>
            <a:ext cx="133138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 60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850788" y="2291569"/>
            <a:ext cx="1117600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  <a:latin typeface=".VnTime" pitchFamily="34" charset="0"/>
              </a:rPr>
              <a:t> 70</a:t>
            </a: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9886542" y="482778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342" y="5371328"/>
            <a:ext cx="1219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5" name="Picture 41" descr="smile5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486400"/>
            <a:ext cx="1016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2" action="ppaction://hlinksldjump"/>
          </p:cNvPr>
          <p:cNvSpPr/>
          <p:nvPr/>
        </p:nvSpPr>
        <p:spPr>
          <a:xfrm>
            <a:off x="5994400" y="6408174"/>
            <a:ext cx="720009" cy="449826"/>
          </a:xfrm>
          <a:prstGeom prst="rightArrow">
            <a:avLst/>
          </a:prstGeom>
          <a:solidFill>
            <a:schemeClr val="accent6"/>
          </a:solidFill>
          <a:ln w="28575">
            <a:solidFill>
              <a:srgbClr val="FFB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29" grpId="0" animBg="1"/>
      <p:bldP spid="30729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0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250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16" y="2276874"/>
            <a:ext cx="6122417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626927"/>
            <a:ext cx="9025003" cy="1433923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32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50517599"/>
              </p:ext>
            </p:extLst>
          </p:nvPr>
        </p:nvGraphicFramePr>
        <p:xfrm>
          <a:off x="291055" y="1214263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1.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I like getting around by ______. I hate the smell of car exhaust.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underground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private car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</a:rPr>
                        <a:t>C. taxi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bus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341855" y="2256298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107" y="403082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2355858286"/>
              </p:ext>
            </p:extLst>
          </p:nvPr>
        </p:nvGraphicFramePr>
        <p:xfrm>
          <a:off x="361793" y="1517916"/>
          <a:ext cx="1150683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2.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Road dust may badly affect our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stomach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back 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eyes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leg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361793" y="2638056"/>
            <a:ext cx="3251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911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>
            <a:grpSpLocks noGrp="1" noUngrp="1" noRot="1" noChangeAspect="1" noMove="1" noResize="1"/>
          </p:cNvGrpSpPr>
          <p:nvPr/>
        </p:nvGrpSpPr>
        <p:grpSpPr>
          <a:xfrm>
            <a:off x="0" y="2266950"/>
            <a:ext cx="4466590" cy="3869055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6396" y="136356"/>
            <a:ext cx="254126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6378" y="1021967"/>
            <a:ext cx="767384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</a:rPr>
              <a:t>1/ Can you name some big cities in Viet Nam and in the world?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2/ Can you describe something you know about these cities?</a:t>
            </a:r>
            <a:endParaRPr lang="en-US" sz="3200" dirty="0">
              <a:sym typeface="+mn-ea"/>
            </a:endParaRPr>
          </a:p>
          <a:p>
            <a:r>
              <a:rPr lang="en-US" sz="3200" dirty="0">
                <a:sym typeface="+mn-ea"/>
              </a:rPr>
              <a:t>3/ Do you want to live there?</a:t>
            </a:r>
            <a:endParaRPr lang="en-US" sz="3200" dirty="0"/>
          </a:p>
          <a:p>
            <a:r>
              <a:rPr lang="en-US" sz="3200" dirty="0">
                <a:sym typeface="+mn-ea"/>
              </a:rPr>
              <a:t>4/ Can you describe where you live? Is it a city or town?</a:t>
            </a:r>
            <a:endParaRPr lang="en-US" sz="3200" dirty="0"/>
          </a:p>
          <a:p>
            <a:r>
              <a:rPr lang="en-US" sz="3200" dirty="0">
                <a:sym typeface="+mn-ea"/>
              </a:rPr>
              <a:t>5/ Do you like living there?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22622" y="103322"/>
            <a:ext cx="568243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* Answer the questions: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779" y="3588762"/>
            <a:ext cx="285165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60011" y="7015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645962977"/>
              </p:ext>
            </p:extLst>
          </p:nvPr>
        </p:nvGraphicFramePr>
        <p:xfrm>
          <a:off x="399210" y="1332251"/>
          <a:ext cx="11506835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3.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There’s a ______ in my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neighbourhood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It’s noisy and dusty.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building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construction site</a:t>
                      </a:r>
                      <a:endParaRPr lang="en-US" sz="320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hospital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lake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166280" y="2357715"/>
            <a:ext cx="388620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4229" y="35877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915" y="3383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700" y="2356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9" name="Table 8"/>
          <p:cNvGraphicFramePr/>
          <p:nvPr>
            <p:extLst>
              <p:ext uri="{D42A27DB-BD31-4B8C-83A1-F6EECF244321}">
                <p14:modId xmlns:p14="http://schemas.microsoft.com/office/powerpoint/2010/main" val="49734381"/>
              </p:ext>
            </p:extLst>
          </p:nvPr>
        </p:nvGraphicFramePr>
        <p:xfrm>
          <a:off x="463283" y="1525705"/>
          <a:ext cx="11506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4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. The road is narrow, so ______ often occurs at rush hour.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A. traffic light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traffic flow</a:t>
                      </a:r>
                      <a:endParaRPr lang="en-US" sz="3200" dirty="0">
                        <a:solidFill>
                          <a:schemeClr val="tx1"/>
                        </a:solidFill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traffic congestion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traffic safety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Rectangles 13"/>
          <p:cNvSpPr/>
          <p:nvPr/>
        </p:nvSpPr>
        <p:spPr>
          <a:xfrm>
            <a:off x="463283" y="3128445"/>
            <a:ext cx="4107180" cy="622300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9277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9679" y="393065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365" y="3726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150" y="26996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65008307"/>
              </p:ext>
            </p:extLst>
          </p:nvPr>
        </p:nvGraphicFramePr>
        <p:xfrm>
          <a:off x="507365" y="1509231"/>
          <a:ext cx="11506835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0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solidFill>
                            <a:srgbClr val="C00000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5.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Many teens fancy spending their weekends in an entertainment ______.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A. industry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  <a:sym typeface="+mn-ea"/>
                        </a:rPr>
                        <a:t>B. value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C. business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600" dirty="0">
                          <a:latin typeface="Comic Sans MS" panose="030F0702030302020204" charset="0"/>
                          <a:cs typeface="Comic Sans MS" panose="030F0702030302020204" charset="0"/>
                        </a:rPr>
                        <a:t>D. </a:t>
                      </a:r>
                      <a:r>
                        <a:rPr lang="en-US" sz="3600" dirty="0" err="1">
                          <a:latin typeface="Comic Sans MS" panose="030F0702030302020204" charset="0"/>
                          <a:cs typeface="Comic Sans MS" panose="030F0702030302020204" charset="0"/>
                        </a:rPr>
                        <a:t>centre</a:t>
                      </a:r>
                      <a:endParaRPr lang="en-US" sz="3600" dirty="0">
                        <a:latin typeface="Comic Sans MS" panose="030F0702030302020204" charset="0"/>
                        <a:cs typeface="Comic Sans MS" panose="030F070203030202020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s 12"/>
          <p:cNvSpPr/>
          <p:nvPr/>
        </p:nvSpPr>
        <p:spPr>
          <a:xfrm>
            <a:off x="6260782" y="3352799"/>
            <a:ext cx="3886200" cy="598825"/>
          </a:xfrm>
          <a:prstGeom prst="rect">
            <a:avLst/>
          </a:prstGeom>
          <a:solidFill>
            <a:schemeClr val="accent4">
              <a:alpha val="4300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955" y="1174637"/>
            <a:ext cx="11484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getting around by _______ I hate the smell of car exhaust.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underground	B. private car	C. taxi	D. bus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dust may badly affect our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stomach		B. back		C. eyes	D. leg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a _______ in my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It's noisy and dusty.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building		B. construction site	C. hospital	D. lake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road is narrow, so _______ often occurs at rush hour.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traffic light	B. traffic flow	C. traffic congestion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D.traffic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safety</a:t>
            </a:r>
          </a:p>
          <a:p>
            <a:pPr algn="just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teens fancy spending their weekends in an entertainment _______.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industry		B. value		C. business		D.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589" y="341578"/>
            <a:ext cx="11060411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793" y="38262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578" y="27998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12955" y="1661652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5864941" y="2492478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3136490" y="337523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5894437" y="4216849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8622890" y="5078126"/>
            <a:ext cx="451444" cy="4424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27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1565" y="868363"/>
            <a:ext cx="1084135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/>
              <a:t>Quiz: A lifestyle survey: City life or Village life?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245" y="904060"/>
            <a:ext cx="502606" cy="502606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110" y="7722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99110" y="1807492"/>
            <a:ext cx="11433810" cy="156845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Complete the quiz. Then compare your choices with your friends’ and the teacher’s explanation. Which suits you more, life in the city or in a village?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407795" y="3807460"/>
            <a:ext cx="93770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</a:rPr>
              <a:t>You have 4 minutes to do this activity individually.</a:t>
            </a: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305848" y="6237313"/>
            <a:ext cx="640346" cy="497784"/>
          </a:xfrm>
          <a:prstGeom prst="actionButtonHome">
            <a:avLst/>
          </a:prstGeom>
          <a:solidFill>
            <a:schemeClr val="accent6"/>
          </a:solidFill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046890978"/>
              </p:ext>
            </p:extLst>
          </p:nvPr>
        </p:nvGraphicFramePr>
        <p:xfrm>
          <a:off x="130482" y="909116"/>
          <a:ext cx="11892280" cy="522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38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1. What kind of house do you want to live in?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2. How do you like to get around?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A small and modern apartment.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A house with a garden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By public transport.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By motorbike or bicycle.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3. Where do you frequently enjoy visiting?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4. How do you describe your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favourite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neighbourhood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07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600" dirty="0"/>
                        <a:t>A. Shops, restaurants, cinemas, and art galleries.</a:t>
                      </a:r>
                    </a:p>
                    <a:p>
                      <a:pPr algn="just">
                        <a:buNone/>
                      </a:pPr>
                      <a:r>
                        <a:rPr lang="en-US" sz="2600" dirty="0"/>
                        <a:t>B. Local farmers’ markets.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600" dirty="0"/>
                        <a:t>A. Crowded and busy.</a:t>
                      </a:r>
                    </a:p>
                    <a:p>
                      <a:pPr>
                        <a:buNone/>
                      </a:pPr>
                      <a:r>
                        <a:rPr lang="en-US" sz="2600" dirty="0"/>
                        <a:t>B. Quiet and green.</a:t>
                      </a:r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b="1">
                          <a:solidFill>
                            <a:schemeClr val="bg1"/>
                          </a:solidFill>
                        </a:rPr>
                        <a:t>5. How do you like to spend time outdoors?</a:t>
                      </a:r>
                    </a:p>
                  </a:txBody>
                  <a:tcPr>
                    <a:solidFill>
                      <a:srgbClr val="96C2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1865">
                <a:tc gridSpan="2"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 dirty="0"/>
                        <a:t>A. Going for a walk or running in the park.</a:t>
                      </a:r>
                    </a:p>
                    <a:p>
                      <a:pPr>
                        <a:buNone/>
                      </a:pPr>
                      <a:r>
                        <a:rPr lang="en-US" sz="2600" dirty="0">
                          <a:sym typeface="+mn-ea"/>
                        </a:rPr>
                        <a:t>B. Doing gardening or visiting next-door </a:t>
                      </a:r>
                      <a:r>
                        <a:rPr lang="en-US" sz="2600" dirty="0" err="1">
                          <a:sym typeface="+mn-ea"/>
                        </a:rPr>
                        <a:t>neighbours</a:t>
                      </a:r>
                      <a:r>
                        <a:rPr lang="en-US" sz="2600" dirty="0">
                          <a:sym typeface="+mn-ea"/>
                        </a:rPr>
                        <a:t>.</a:t>
                      </a:r>
                      <a:endParaRPr lang="en-US" sz="2600" dirty="0"/>
                    </a:p>
                  </a:txBody>
                  <a:tcPr>
                    <a:solidFill>
                      <a:srgbClr val="FFD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D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1022985" y="-1425575"/>
            <a:ext cx="9377045" cy="583565"/>
          </a:xfrm>
          <a:prstGeom prst="rect">
            <a:avLst/>
          </a:prstGeom>
          <a:solidFill>
            <a:srgbClr val="96C29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/>
              <a:t>Compare your choices with your partner.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8125" y="1258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299640" y="321760"/>
            <a:ext cx="93770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>
                <a:solidFill>
                  <a:srgbClr val="C00000"/>
                </a:solidFill>
              </a:rPr>
              <a:t>Compare your choices with your partner.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59225" y="174891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/>
              <a:t>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9225" y="3098922"/>
            <a:ext cx="4608830" cy="645160"/>
          </a:xfrm>
          <a:prstGeom prst="rect">
            <a:avLst/>
          </a:prstGeom>
          <a:solidFill>
            <a:srgbClr val="FFDBAA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If you choose lots of </a:t>
            </a:r>
            <a:r>
              <a:rPr lang="en-US" sz="3600" b="1" dirty="0">
                <a:solidFill>
                  <a:srgbClr val="C00000"/>
                </a:solidFill>
              </a:rPr>
              <a:t>B</a:t>
            </a:r>
            <a:r>
              <a:rPr lang="en-US" sz="3600" b="1" dirty="0"/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10930" y="185495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5110930" y="3177027"/>
            <a:ext cx="1295400" cy="520700"/>
          </a:xfrm>
          <a:prstGeom prst="rightArrow">
            <a:avLst/>
          </a:prstGeom>
          <a:solidFill>
            <a:srgbClr val="FFB7B7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Text Box 9"/>
          <p:cNvSpPr txBox="1"/>
          <p:nvPr/>
        </p:nvSpPr>
        <p:spPr>
          <a:xfrm>
            <a:off x="6549205" y="1748912"/>
            <a:ext cx="444881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/>
              <a:t>You will fit in </a:t>
            </a:r>
            <a:r>
              <a:rPr lang="en-US" sz="3600" b="1" dirty="0">
                <a:solidFill>
                  <a:srgbClr val="C00000"/>
                </a:solidFill>
              </a:rPr>
              <a:t>the city.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472370" y="2969382"/>
            <a:ext cx="4525645" cy="1198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The village </a:t>
            </a:r>
            <a:r>
              <a:rPr lang="en-US" sz="3600" b="1" dirty="0"/>
              <a:t>is your better choice.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3389" y="1112272"/>
            <a:ext cx="8618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me more ideas about:</a:t>
            </a: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91626354"/>
              </p:ext>
            </p:extLst>
          </p:nvPr>
        </p:nvGraphicFramePr>
        <p:xfrm>
          <a:off x="1182473" y="2124753"/>
          <a:ext cx="9706610" cy="263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0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00B050"/>
                          </a:solidFill>
                          <a:sym typeface="+mn-ea"/>
                        </a:rPr>
                        <a:t>City Life</a:t>
                      </a:r>
                    </a:p>
                    <a:p>
                      <a:pPr algn="ctr">
                        <a:buNone/>
                      </a:pPr>
                      <a:endParaRPr lang="en-US" sz="4400" dirty="0">
                        <a:solidFill>
                          <a:srgbClr val="00B050"/>
                        </a:solidFill>
                        <a:sym typeface="+mn-ea"/>
                      </a:endParaRPr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400" dirty="0">
                          <a:solidFill>
                            <a:srgbClr val="FFC000"/>
                          </a:solidFill>
                          <a:sym typeface="+mn-ea"/>
                        </a:rPr>
                        <a:t>Village Life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10"/>
          <p:cNvSpPr txBox="1"/>
          <p:nvPr/>
        </p:nvSpPr>
        <p:spPr>
          <a:xfrm>
            <a:off x="8059304" y="13886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4228" y="14006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80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4829" y="2921856"/>
            <a:ext cx="5672963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 A house with a garden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motorbike or bicycle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Quiet and green.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Local farmers’ markets.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ym typeface="+mn-ea"/>
              </a:rPr>
              <a:t>Doing gardening or visiting next-door</a:t>
            </a:r>
          </a:p>
          <a:p>
            <a:r>
              <a:rPr lang="en-US" sz="2600" dirty="0">
                <a:sym typeface="+mn-ea"/>
              </a:rPr>
              <a:t> </a:t>
            </a:r>
            <a:r>
              <a:rPr lang="en-US" sz="2600" dirty="0" err="1">
                <a:sym typeface="+mn-ea"/>
              </a:rPr>
              <a:t>neighbours</a:t>
            </a:r>
            <a:r>
              <a:rPr lang="en-US" sz="2600" dirty="0">
                <a:sym typeface="+mn-ea"/>
              </a:rPr>
              <a:t>.</a:t>
            </a:r>
          </a:p>
          <a:p>
            <a:endParaRPr lang="en-US" sz="2600" dirty="0">
              <a:sym typeface="+mn-ea"/>
            </a:endParaRPr>
          </a:p>
          <a:p>
            <a:r>
              <a:rPr lang="en-US" sz="2600" i="1" dirty="0">
                <a:solidFill>
                  <a:srgbClr val="0070C0"/>
                </a:solidFill>
                <a:sym typeface="+mn-ea"/>
              </a:rPr>
              <a:t>- simple, friendly, </a:t>
            </a:r>
            <a:r>
              <a:rPr lang="en-US" sz="2600" i="1" dirty="0" err="1">
                <a:solidFill>
                  <a:srgbClr val="0070C0"/>
                </a:solidFill>
                <a:sym typeface="+mn-ea"/>
              </a:rPr>
              <a:t>cheap,cool</a:t>
            </a:r>
            <a:r>
              <a:rPr lang="en-US" sz="2600" i="1" dirty="0">
                <a:solidFill>
                  <a:srgbClr val="0070C0"/>
                </a:solidFill>
                <a:sym typeface="+mn-ea"/>
              </a:rPr>
              <a:t>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868" y="2921856"/>
            <a:ext cx="516070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A small and modern apartment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By public transport.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/>
              <a:t>Shops, restaurants, cinemas, and </a:t>
            </a:r>
          </a:p>
          <a:p>
            <a:r>
              <a:rPr lang="en-US" sz="2600" dirty="0"/>
              <a:t>art galleries.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Crowded and busy.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600" dirty="0"/>
              <a:t>Going for a walk or running in</a:t>
            </a:r>
          </a:p>
          <a:p>
            <a:pPr lvl="0"/>
            <a:r>
              <a:rPr lang="en-US" sz="2600" dirty="0"/>
              <a:t> the park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- </a:t>
            </a:r>
            <a:r>
              <a:rPr lang="en-US" sz="2600" i="1" dirty="0">
                <a:solidFill>
                  <a:srgbClr val="0070C0"/>
                </a:solidFill>
              </a:rPr>
              <a:t>noisy, expensive, pollution</a:t>
            </a:r>
            <a:endParaRPr lang="en-US" sz="2600" dirty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7919107" y="22735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510168695"/>
              </p:ext>
            </p:extLst>
          </p:nvPr>
        </p:nvGraphicFramePr>
        <p:xfrm>
          <a:off x="487067" y="1245521"/>
          <a:ext cx="11383645" cy="524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654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>
                          <a:solidFill>
                            <a:srgbClr val="FF0000"/>
                          </a:solidFill>
                        </a:rPr>
                        <a:t>LIVING IN THE CITY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>
                          <a:solidFill>
                            <a:srgbClr val="FF0000"/>
                          </a:solidFill>
                        </a:rPr>
                        <a:t>LIVING IN THE COUNTRYSIDE</a:t>
                      </a:r>
                    </a:p>
                  </a:txBody>
                  <a:tcPr>
                    <a:solidFill>
                      <a:srgbClr val="FFE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Accommodation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4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Means of transport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2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/>
                        <a:t>Facilities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2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 err="1"/>
                        <a:t>Neighbourhood</a:t>
                      </a:r>
                      <a:endParaRPr lang="en-US" sz="3500" dirty="0"/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5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500" dirty="0"/>
                        <a:t>Outdoor activities</a:t>
                      </a:r>
                    </a:p>
                  </a:txBody>
                  <a:tcPr>
                    <a:solidFill>
                      <a:srgbClr val="99D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/>
                    </a:p>
                  </a:txBody>
                  <a:tcPr>
                    <a:solidFill>
                      <a:srgbClr val="9AC5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500" dirty="0"/>
                    </a:p>
                  </a:txBody>
                  <a:tcPr>
                    <a:solidFill>
                      <a:srgbClr val="9AC5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45706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4059" y="217497"/>
            <a:ext cx="435040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047" y="1528504"/>
            <a:ext cx="1144562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an overview about the topic City life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Gain vocabulary to talk about life in the city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94" y="148542"/>
            <a:ext cx="2734995" cy="18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669" y="161149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traffic jam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077" y="3572510"/>
            <a:ext cx="405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/>
              <a:t>kẹt xe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3491" y="2709817"/>
            <a:ext cx="3793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træf.ɪk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dʒæm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584334" y="98375"/>
            <a:ext cx="687354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large number of vehicles close together and unable to move or moving very slowly.</a:t>
            </a:r>
          </a:p>
        </p:txBody>
      </p:sp>
      <p:pic>
        <p:nvPicPr>
          <p:cNvPr id="4" name="Content Placeholder 3" descr="ttnews-image-31231-44184-1445940429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40327" y="2460563"/>
            <a:ext cx="6343015" cy="3742690"/>
          </a:xfrm>
          <a:prstGeom prst="rect">
            <a:avLst/>
          </a:prstGeom>
        </p:spPr>
      </p:pic>
      <p:pic>
        <p:nvPicPr>
          <p:cNvPr id="6" name="traffic ja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758995"/>
            <a:ext cx="816077" cy="748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013" y="1447165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/>
              <a:t>Prepair</a:t>
            </a:r>
            <a:r>
              <a:rPr lang="en-US" sz="3600" dirty="0"/>
              <a:t> lesson 2: A closer look 1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65" y="4188542"/>
            <a:ext cx="2894010" cy="2419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72037"/>
              </p:ext>
            </p:extLst>
          </p:nvPr>
        </p:nvGraphicFramePr>
        <p:xfrm>
          <a:off x="693932" y="1582277"/>
          <a:ext cx="10833100" cy="4053840"/>
        </p:xfrm>
        <a:graphic>
          <a:graphicData uri="http://schemas.openxmlformats.org/drawingml/2006/table">
            <a:tbl>
              <a:tblPr/>
              <a:tblGrid>
                <a:gridCol w="108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population of the future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A8D08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type of houses people will live in: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means of transportation that people will use: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of school and number of schools in the city:</a:t>
                      </a:r>
                      <a:endParaRPr lang="en-US" sz="3600" b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6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kinds and/or places of entertainment in the city:</a:t>
                      </a:r>
                      <a:endParaRPr lang="en-US" sz="3600" b="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5E0B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245" y="1067435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Prepare for the Project of the unit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9580" y="1725593"/>
            <a:ext cx="11146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Open book p.27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62280" y="2354458"/>
            <a:ext cx="1114742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Work in groups to brainstorm about the features of a city you want to live in the future and draw a picture of it.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7268" y="3888617"/>
            <a:ext cx="111474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You will show and present in Lesson 7 – Looking back and Project.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1454438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congested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6845" y="3278450"/>
            <a:ext cx="4050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795" y="2434503"/>
            <a:ext cx="3390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kənˈdʒes.tɪd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843905" y="287867"/>
            <a:ext cx="62282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situation in which a place is too blocked or crowded, causing difficulties.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75461" y="2223204"/>
            <a:ext cx="5209504" cy="3660140"/>
          </a:xfrm>
          <a:prstGeom prst="rect">
            <a:avLst/>
          </a:prstGeom>
        </p:spPr>
      </p:pic>
      <p:pic>
        <p:nvPicPr>
          <p:cNvPr id="6" name="congeste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02361"/>
            <a:ext cx="874656" cy="920946"/>
          </a:xfrm>
          <a:prstGeom prst="rect">
            <a:avLst/>
          </a:prstGeom>
          <a:ln>
            <a:solidFill>
              <a:srgbClr val="9AC5F4"/>
            </a:solidFill>
          </a:ln>
        </p:spPr>
      </p:pic>
      <p:pic>
        <p:nvPicPr>
          <p:cNvPr id="8" name="Content Placeholder 3" descr="ttnews-image-31231-44184-14459404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737" y="3278450"/>
            <a:ext cx="3594986" cy="30535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973" y="112566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58998" y="1061733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construction site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7526" y="3578185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công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xây</a:t>
            </a:r>
            <a:r>
              <a:rPr lang="en-US" sz="4800" dirty="0"/>
              <a:t> </a:t>
            </a:r>
            <a:r>
              <a:rPr lang="en-US" sz="4800" dirty="0" err="1"/>
              <a:t>dựng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9618" y="2398575"/>
            <a:ext cx="3925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kənˈstrʌkʃn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saɪt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620496" y="524522"/>
            <a:ext cx="5416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 area or piece of land where construction work is taking place</a:t>
            </a:r>
          </a:p>
        </p:txBody>
      </p:sp>
      <p:pic>
        <p:nvPicPr>
          <p:cNvPr id="3" name="Content Placeholder 2" descr="5487a2b118848829c8d9fe728ab5086e_w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3172440" y="4799330"/>
            <a:ext cx="2795270" cy="1721485"/>
          </a:xfrm>
          <a:prstGeom prst="rect">
            <a:avLst/>
          </a:prstGeom>
        </p:spPr>
      </p:pic>
      <p:pic>
        <p:nvPicPr>
          <p:cNvPr id="4" name="Content Placeholder 3" descr="513843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72382" y="2398575"/>
            <a:ext cx="5412740" cy="3608705"/>
          </a:xfrm>
          <a:prstGeom prst="rect">
            <a:avLst/>
          </a:prstGeom>
        </p:spPr>
      </p:pic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89885" y="4973955"/>
            <a:ext cx="2025650" cy="1139190"/>
          </a:xfrm>
          <a:prstGeom prst="rect">
            <a:avLst/>
          </a:prstGeom>
        </p:spPr>
      </p:pic>
      <p:pic>
        <p:nvPicPr>
          <p:cNvPr id="6" name="construction si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50" y="1966084"/>
            <a:ext cx="964076" cy="688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0" y="99693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underground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66" y="3658417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hệ</a:t>
            </a:r>
            <a:r>
              <a:rPr lang="en-US" sz="4800" dirty="0"/>
              <a:t> </a:t>
            </a:r>
            <a:r>
              <a:rPr lang="en-US" sz="4800" dirty="0" err="1"/>
              <a:t>thống</a:t>
            </a:r>
            <a:r>
              <a:rPr lang="en-US" sz="4800" dirty="0"/>
              <a:t> </a:t>
            </a:r>
            <a:r>
              <a:rPr lang="en-US" sz="4800" dirty="0" err="1"/>
              <a:t>tàu</a:t>
            </a:r>
            <a:r>
              <a:rPr lang="en-US" sz="4800" dirty="0"/>
              <a:t> </a:t>
            </a:r>
            <a:r>
              <a:rPr lang="en-US" sz="4800" dirty="0" err="1"/>
              <a:t>điện</a:t>
            </a:r>
            <a:r>
              <a:rPr lang="en-US" sz="4800" dirty="0"/>
              <a:t> </a:t>
            </a:r>
            <a:r>
              <a:rPr lang="en-US" sz="4800" dirty="0" err="1"/>
              <a:t>ngầm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7032" y="2379023"/>
            <a:ext cx="3528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ʌndəˈɡraʊnd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326504" y="443156"/>
            <a:ext cx="568398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railway system in which electric trains travel through tunnels below ground.</a:t>
            </a:r>
          </a:p>
        </p:txBody>
      </p:sp>
      <p:pic>
        <p:nvPicPr>
          <p:cNvPr id="11" name="Content Placeholder 5" descr="_117372982_dtup_exterior_fd_01_jh2-lowerr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087" y="2540976"/>
            <a:ext cx="5683984" cy="3446916"/>
          </a:xfrm>
          <a:prstGeom prst="rect">
            <a:avLst/>
          </a:prstGeom>
        </p:spPr>
      </p:pic>
      <p:pic>
        <p:nvPicPr>
          <p:cNvPr id="14" name="underground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" y="1659816"/>
            <a:ext cx="1073150" cy="1073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736974" y="849926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dirty="0">
                <a:solidFill>
                  <a:srgbClr val="AD4F0F"/>
                </a:solidFill>
              </a:rPr>
              <a:t>itchy (</a:t>
            </a:r>
            <a:r>
              <a:rPr lang="en-US" sz="6600" b="1" dirty="0" err="1">
                <a:solidFill>
                  <a:srgbClr val="AD4F0F"/>
                </a:solidFill>
              </a:rPr>
              <a:t>adj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842" y="3465076"/>
            <a:ext cx="405089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ngứa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ngứa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97977" y="2436524"/>
            <a:ext cx="1372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</a:rPr>
              <a:t>ɪtʃi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01122" y="849926"/>
            <a:ext cx="646911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having or causing an itch</a:t>
            </a:r>
          </a:p>
        </p:txBody>
      </p:sp>
      <p:pic>
        <p:nvPicPr>
          <p:cNvPr id="9" name="itch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3177" y="1910962"/>
            <a:ext cx="1365253" cy="11718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881" y="2024009"/>
            <a:ext cx="5609515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218983" y="730771"/>
            <a:ext cx="6459855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downtown (n)</a:t>
            </a:r>
            <a:r>
              <a:rPr lang="en-US" sz="5400" b="1" dirty="0"/>
              <a:t> </a:t>
            </a:r>
            <a:endParaRPr lang="en-US" sz="54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747" y="3327959"/>
            <a:ext cx="405089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khu</a:t>
            </a:r>
            <a:r>
              <a:rPr lang="en-US" sz="4800" dirty="0"/>
              <a:t> </a:t>
            </a:r>
            <a:r>
              <a:rPr lang="en-US" sz="4800" dirty="0" err="1"/>
              <a:t>trung</a:t>
            </a:r>
            <a:r>
              <a:rPr lang="en-US" sz="4800" dirty="0"/>
              <a:t> </a:t>
            </a:r>
            <a:r>
              <a:rPr lang="en-US" sz="4800" dirty="0" err="1"/>
              <a:t>tâm</a:t>
            </a:r>
            <a:r>
              <a:rPr lang="en-US" sz="4800" dirty="0"/>
              <a:t> </a:t>
            </a:r>
            <a:r>
              <a:rPr lang="en-US" sz="4800" dirty="0" err="1"/>
              <a:t>tp</a:t>
            </a:r>
            <a:r>
              <a:rPr lang="en-US" sz="4800" dirty="0"/>
              <a:t>, </a:t>
            </a:r>
            <a:r>
              <a:rPr lang="en-US" sz="4800" dirty="0" err="1"/>
              <a:t>thị</a:t>
            </a:r>
            <a:r>
              <a:rPr lang="en-US" sz="4800" dirty="0"/>
              <a:t> </a:t>
            </a:r>
            <a:r>
              <a:rPr lang="en-US" sz="4800" dirty="0" err="1"/>
              <a:t>trấn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88504" y="2282158"/>
            <a:ext cx="274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daʊnˈtaʊn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240873" y="285348"/>
            <a:ext cx="535865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in or to the central part of a city</a:t>
            </a:r>
          </a:p>
        </p:txBody>
      </p:sp>
      <p:pic>
        <p:nvPicPr>
          <p:cNvPr id="3" name="downtow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592" y="1701967"/>
            <a:ext cx="915730" cy="6713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8038" y="68667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2050" name="Picture 2" descr="Xây dựng TPHCM trở thành trung tâm công nghiệp văn hóa của khu vực Đông Nam  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49" y="2037648"/>
            <a:ext cx="5752067" cy="365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2158</Words>
  <Application>Microsoft Office PowerPoint</Application>
  <PresentationFormat>Màn hình rộng</PresentationFormat>
  <Paragraphs>368</Paragraphs>
  <Slides>42</Slides>
  <Notes>33</Notes>
  <HiddenSlides>0</HiddenSlides>
  <MMClips>18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42</vt:i4>
      </vt:variant>
    </vt:vector>
  </HeadingPairs>
  <TitlesOfParts>
    <vt:vector size="58" baseType="lpstr">
      <vt:lpstr>.VnArial Narrow</vt:lpstr>
      <vt:lpstr>.VnBodoniH</vt:lpstr>
      <vt:lpstr>.VnTime</vt:lpstr>
      <vt:lpstr>Myriad Pro</vt:lpstr>
      <vt:lpstr>Algerian</vt:lpstr>
      <vt:lpstr>Arial</vt:lpstr>
      <vt:lpstr>Berlin Sans FB</vt:lpstr>
      <vt:lpstr>Calibri</vt:lpstr>
      <vt:lpstr>Calibri Light</vt:lpstr>
      <vt:lpstr>Comic Sans MS</vt:lpstr>
      <vt:lpstr>Cooper Black</vt:lpstr>
      <vt:lpstr>Impact</vt:lpstr>
      <vt:lpstr>Snap ITC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Bình An Nguyễn</cp:lastModifiedBy>
  <cp:revision>272</cp:revision>
  <dcterms:created xsi:type="dcterms:W3CDTF">2020-12-09T02:04:00Z</dcterms:created>
  <dcterms:modified xsi:type="dcterms:W3CDTF">2025-09-26T03:35:19Z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8C7035F1CAF14C38A987F017ED973128_13</vt:lpwstr>
  </property>
  <property fmtid="{D5CDD505-2E9C-101B-9397-08002B2CF9AE}" pid="3" name="KSOProductBuildVer">
    <vt:lpwstr>1033-12.2.0.13266</vt:lpwstr>
  </property>
</Properties>
</file>