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7" r:id="rId1"/>
  </p:sldMasterIdLst>
  <p:notesMasterIdLst>
    <p:notesMasterId r:id="rId51"/>
  </p:notesMasterIdLst>
  <p:sldIdLst>
    <p:sldId id="256" r:id="rId2"/>
    <p:sldId id="268" r:id="rId3"/>
    <p:sldId id="261" r:id="rId4"/>
    <p:sldId id="258" r:id="rId5"/>
    <p:sldId id="264" r:id="rId6"/>
    <p:sldId id="301" r:id="rId7"/>
    <p:sldId id="302" r:id="rId8"/>
    <p:sldId id="303" r:id="rId9"/>
    <p:sldId id="304" r:id="rId10"/>
    <p:sldId id="262" r:id="rId11"/>
    <p:sldId id="368" r:id="rId12"/>
    <p:sldId id="369" r:id="rId13"/>
    <p:sldId id="265" r:id="rId14"/>
    <p:sldId id="267" r:id="rId15"/>
    <p:sldId id="270" r:id="rId16"/>
    <p:sldId id="307" r:id="rId17"/>
    <p:sldId id="308" r:id="rId18"/>
    <p:sldId id="309" r:id="rId19"/>
    <p:sldId id="310" r:id="rId20"/>
    <p:sldId id="313" r:id="rId21"/>
    <p:sldId id="364" r:id="rId22"/>
    <p:sldId id="365" r:id="rId23"/>
    <p:sldId id="314" r:id="rId24"/>
    <p:sldId id="339" r:id="rId25"/>
    <p:sldId id="340" r:id="rId26"/>
    <p:sldId id="341" r:id="rId27"/>
    <p:sldId id="342" r:id="rId28"/>
    <p:sldId id="343" r:id="rId29"/>
    <p:sldId id="344" r:id="rId30"/>
    <p:sldId id="345" r:id="rId31"/>
    <p:sldId id="346" r:id="rId32"/>
    <p:sldId id="370" r:id="rId33"/>
    <p:sldId id="347" r:id="rId34"/>
    <p:sldId id="366" r:id="rId35"/>
    <p:sldId id="367" r:id="rId36"/>
    <p:sldId id="350" r:id="rId37"/>
    <p:sldId id="352" r:id="rId38"/>
    <p:sldId id="371" r:id="rId39"/>
    <p:sldId id="353" r:id="rId40"/>
    <p:sldId id="354" r:id="rId41"/>
    <p:sldId id="355" r:id="rId42"/>
    <p:sldId id="356" r:id="rId43"/>
    <p:sldId id="372" r:id="rId44"/>
    <p:sldId id="357" r:id="rId45"/>
    <p:sldId id="373" r:id="rId46"/>
    <p:sldId id="363" r:id="rId47"/>
    <p:sldId id="362" r:id="rId48"/>
    <p:sldId id="374" r:id="rId49"/>
    <p:sldId id="361" r:id="rId50"/>
  </p:sldIdLst>
  <p:sldSz cx="9144000" cy="5143500" type="screen16x9"/>
  <p:notesSz cx="6858000" cy="9144000"/>
  <p:embeddedFontLst>
    <p:embeddedFont>
      <p:font typeface="Albert Sans" panose="020B0604020202020204" charset="0"/>
      <p:regular r:id="rId52"/>
      <p:bold r:id="rId53"/>
      <p:italic r:id="rId54"/>
      <p:boldItalic r:id="rId55"/>
    </p:embeddedFont>
    <p:embeddedFont>
      <p:font typeface="Bahnschrift" panose="020B0502040204020203" pitchFamily="34" charset="0"/>
      <p:regular r:id="rId56"/>
      <p:bold r:id="rId57"/>
    </p:embeddedFont>
    <p:embeddedFont>
      <p:font typeface="Bebas Neue" panose="020B0606020202050201" pitchFamily="34" charset="0"/>
      <p:regular r:id="rId58"/>
    </p:embeddedFont>
    <p:embeddedFont>
      <p:font typeface="Nunito" pitchFamily="2" charset="0"/>
      <p:regular r:id="rId59"/>
      <p:bold r:id="rId60"/>
      <p:italic r:id="rId61"/>
      <p:boldItalic r:id="rId62"/>
    </p:embeddedFont>
    <p:embeddedFont>
      <p:font typeface="Nunito Black" pitchFamily="2" charset="0"/>
      <p:bold r:id="rId63"/>
      <p:boldItalic r:id="rId64"/>
    </p:embeddedFont>
    <p:embeddedFont>
      <p:font typeface="Nunito Light" pitchFamily="2" charset="0"/>
      <p:regular r:id="rId65"/>
      <p:italic r:id="rId66"/>
    </p:embeddedFont>
    <p:embeddedFont>
      <p:font typeface="Patrick hand" panose="00000500000000000000" pitchFamily="2" charset="0"/>
      <p:regular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A5F8CD-B96E-445A-8562-59769BCED364}">
  <a:tblStyle styleId="{6EA5F8CD-B96E-445A-8562-59769BCED3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28" autoAdjust="0"/>
    <p:restoredTop sz="94660"/>
  </p:normalViewPr>
  <p:slideViewPr>
    <p:cSldViewPr snapToGrid="0" showGuides="1">
      <p:cViewPr>
        <p:scale>
          <a:sx n="75" d="100"/>
          <a:sy n="75" d="100"/>
        </p:scale>
        <p:origin x="1325" y="60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61"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213a074c3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213a074c3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4"/>
        <p:cNvGrpSpPr/>
        <p:nvPr/>
      </p:nvGrpSpPr>
      <p:grpSpPr>
        <a:xfrm>
          <a:off x="0" y="0"/>
          <a:ext cx="0" cy="0"/>
          <a:chOff x="0" y="0"/>
          <a:chExt cx="0" cy="0"/>
        </a:xfrm>
      </p:grpSpPr>
      <p:sp>
        <p:nvSpPr>
          <p:cNvPr id="2305" name="Google Shape;230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6" name="Google Shape;230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a:solidFill>
                  <a:srgbClr val="2E4081"/>
                </a:solidFill>
                <a:latin typeface="Albert Sans"/>
                <a:ea typeface="Albert Sans"/>
                <a:cs typeface="Albert Sans"/>
                <a:sym typeface="Albert Sans"/>
              </a:rPr>
              <a:t>Los verbos principales de toda or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1"/>
        <p:cNvGrpSpPr/>
        <p:nvPr/>
      </p:nvGrpSpPr>
      <p:grpSpPr>
        <a:xfrm>
          <a:off x="0" y="0"/>
          <a:ext cx="0" cy="0"/>
          <a:chOff x="0" y="0"/>
          <a:chExt cx="0" cy="0"/>
        </a:xfrm>
      </p:grpSpPr>
      <p:sp>
        <p:nvSpPr>
          <p:cNvPr id="2382" name="Google Shape;2382;g1ddce4a25d6_0_1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3" name="Google Shape;2383;g1ddce4a25d6_0_1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4"/>
        <p:cNvGrpSpPr/>
        <p:nvPr/>
      </p:nvGrpSpPr>
      <p:grpSpPr>
        <a:xfrm>
          <a:off x="0" y="0"/>
          <a:ext cx="0" cy="0"/>
          <a:chOff x="0" y="0"/>
          <a:chExt cx="0" cy="0"/>
        </a:xfrm>
      </p:grpSpPr>
      <p:sp>
        <p:nvSpPr>
          <p:cNvPr id="2485" name="Google Shape;2485;g1ddce4a25d6_0_2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6" name="Google Shape;2486;g1ddce4a25d6_0_2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6"/>
        <p:cNvGrpSpPr/>
        <p:nvPr/>
      </p:nvGrpSpPr>
      <p:grpSpPr>
        <a:xfrm>
          <a:off x="0" y="0"/>
          <a:ext cx="0" cy="0"/>
          <a:chOff x="0" y="0"/>
          <a:chExt cx="0" cy="0"/>
        </a:xfrm>
      </p:grpSpPr>
      <p:sp>
        <p:nvSpPr>
          <p:cNvPr id="2537" name="Google Shape;2537;g1ddce4a25d6_0_40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8" name="Google Shape;2538;g1ddce4a25d6_0_40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1"/>
        <p:cNvGrpSpPr/>
        <p:nvPr/>
      </p:nvGrpSpPr>
      <p:grpSpPr>
        <a:xfrm>
          <a:off x="0" y="0"/>
          <a:ext cx="0" cy="0"/>
          <a:chOff x="0" y="0"/>
          <a:chExt cx="0" cy="0"/>
        </a:xfrm>
      </p:grpSpPr>
      <p:sp>
        <p:nvSpPr>
          <p:cNvPr id="2382" name="Google Shape;2382;g1ddce4a25d6_0_1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3" name="Google Shape;2383;g1ddce4a25d6_0_1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9219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213a074c3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213a074c3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8683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2"/>
        <p:cNvGrpSpPr/>
        <p:nvPr/>
      </p:nvGrpSpPr>
      <p:grpSpPr>
        <a:xfrm>
          <a:off x="0" y="0"/>
          <a:ext cx="0" cy="0"/>
          <a:chOff x="0" y="0"/>
          <a:chExt cx="0" cy="0"/>
        </a:xfrm>
      </p:grpSpPr>
      <p:sp>
        <p:nvSpPr>
          <p:cNvPr id="2493" name="Google Shape;2493;g1ddce4a25d6_0_2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4" name="Google Shape;2494;g1ddce4a25d6_0_2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693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2"/>
        <p:cNvGrpSpPr/>
        <p:nvPr/>
      </p:nvGrpSpPr>
      <p:grpSpPr>
        <a:xfrm>
          <a:off x="0" y="0"/>
          <a:ext cx="0" cy="0"/>
          <a:chOff x="0" y="0"/>
          <a:chExt cx="0" cy="0"/>
        </a:xfrm>
      </p:grpSpPr>
      <p:sp>
        <p:nvSpPr>
          <p:cNvPr id="2293" name="Google Shape;2293;g1ddce4a25d6_0_2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4" name="Google Shape;2294;g1ddce4a25d6_0_2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7163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6" name="Google Shape;220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9788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1ddce4a25d6_0_1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1ddce4a25d6_0_1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4925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2"/>
        <p:cNvGrpSpPr/>
        <p:nvPr/>
      </p:nvGrpSpPr>
      <p:grpSpPr>
        <a:xfrm>
          <a:off x="0" y="0"/>
          <a:ext cx="0" cy="0"/>
          <a:chOff x="0" y="0"/>
          <a:chExt cx="0" cy="0"/>
        </a:xfrm>
      </p:grpSpPr>
      <p:sp>
        <p:nvSpPr>
          <p:cNvPr id="2493" name="Google Shape;2493;g1ddce4a25d6_0_2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4" name="Google Shape;2494;g1ddce4a25d6_0_2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1ddce4a25d6_0_1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1ddce4a25d6_0_1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2109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1ddce4a25d6_0_1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1ddce4a25d6_0_1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2646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1ddce4a25d6_0_1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1ddce4a25d6_0_1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596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1ddce4a25d6_0_1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1ddce4a25d6_0_1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4339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4"/>
        <p:cNvGrpSpPr/>
        <p:nvPr/>
      </p:nvGrpSpPr>
      <p:grpSpPr>
        <a:xfrm>
          <a:off x="0" y="0"/>
          <a:ext cx="0" cy="0"/>
          <a:chOff x="0" y="0"/>
          <a:chExt cx="0" cy="0"/>
        </a:xfrm>
      </p:grpSpPr>
      <p:sp>
        <p:nvSpPr>
          <p:cNvPr id="2305" name="Google Shape;230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6" name="Google Shape;230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a:solidFill>
                  <a:srgbClr val="2E4081"/>
                </a:solidFill>
                <a:latin typeface="Albert Sans"/>
                <a:ea typeface="Albert Sans"/>
                <a:cs typeface="Albert Sans"/>
                <a:sym typeface="Albert Sans"/>
              </a:rPr>
              <a:t>Los verbos principales de toda or</a:t>
            </a:r>
            <a:endParaRPr/>
          </a:p>
        </p:txBody>
      </p:sp>
    </p:spTree>
    <p:extLst>
      <p:ext uri="{BB962C8B-B14F-4D97-AF65-F5344CB8AC3E}">
        <p14:creationId xmlns:p14="http://schemas.microsoft.com/office/powerpoint/2010/main" val="1034143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4"/>
        <p:cNvGrpSpPr/>
        <p:nvPr/>
      </p:nvGrpSpPr>
      <p:grpSpPr>
        <a:xfrm>
          <a:off x="0" y="0"/>
          <a:ext cx="0" cy="0"/>
          <a:chOff x="0" y="0"/>
          <a:chExt cx="0" cy="0"/>
        </a:xfrm>
      </p:grpSpPr>
      <p:sp>
        <p:nvSpPr>
          <p:cNvPr id="2305" name="Google Shape;2305;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6" name="Google Shape;2306;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a:solidFill>
                  <a:srgbClr val="2E4081"/>
                </a:solidFill>
                <a:latin typeface="Albert Sans"/>
                <a:ea typeface="Albert Sans"/>
                <a:cs typeface="Albert Sans"/>
                <a:sym typeface="Albert Sans"/>
              </a:rPr>
              <a:t>Los verbos principales de toda or</a:t>
            </a:r>
            <a:endParaRPr/>
          </a:p>
        </p:txBody>
      </p:sp>
    </p:spTree>
    <p:extLst>
      <p:ext uri="{BB962C8B-B14F-4D97-AF65-F5344CB8AC3E}">
        <p14:creationId xmlns:p14="http://schemas.microsoft.com/office/powerpoint/2010/main" val="3482904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1"/>
        <p:cNvGrpSpPr/>
        <p:nvPr/>
      </p:nvGrpSpPr>
      <p:grpSpPr>
        <a:xfrm>
          <a:off x="0" y="0"/>
          <a:ext cx="0" cy="0"/>
          <a:chOff x="0" y="0"/>
          <a:chExt cx="0" cy="0"/>
        </a:xfrm>
      </p:grpSpPr>
      <p:sp>
        <p:nvSpPr>
          <p:cNvPr id="2382" name="Google Shape;2382;g1ddce4a25d6_0_1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3" name="Google Shape;2383;g1ddce4a25d6_0_1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4837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6"/>
        <p:cNvGrpSpPr/>
        <p:nvPr/>
      </p:nvGrpSpPr>
      <p:grpSpPr>
        <a:xfrm>
          <a:off x="0" y="0"/>
          <a:ext cx="0" cy="0"/>
          <a:chOff x="0" y="0"/>
          <a:chExt cx="0" cy="0"/>
        </a:xfrm>
      </p:grpSpPr>
      <p:sp>
        <p:nvSpPr>
          <p:cNvPr id="2537" name="Google Shape;2537;g1ddce4a25d6_0_40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8" name="Google Shape;2538;g1ddce4a25d6_0_40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03796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6"/>
        <p:cNvGrpSpPr/>
        <p:nvPr/>
      </p:nvGrpSpPr>
      <p:grpSpPr>
        <a:xfrm>
          <a:off x="0" y="0"/>
          <a:ext cx="0" cy="0"/>
          <a:chOff x="0" y="0"/>
          <a:chExt cx="0" cy="0"/>
        </a:xfrm>
      </p:grpSpPr>
      <p:sp>
        <p:nvSpPr>
          <p:cNvPr id="2537" name="Google Shape;2537;g1ddce4a25d6_0_40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8" name="Google Shape;2538;g1ddce4a25d6_0_40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5381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1"/>
        <p:cNvGrpSpPr/>
        <p:nvPr/>
      </p:nvGrpSpPr>
      <p:grpSpPr>
        <a:xfrm>
          <a:off x="0" y="0"/>
          <a:ext cx="0" cy="0"/>
          <a:chOff x="0" y="0"/>
          <a:chExt cx="0" cy="0"/>
        </a:xfrm>
      </p:grpSpPr>
      <p:sp>
        <p:nvSpPr>
          <p:cNvPr id="2382" name="Google Shape;2382;g1ddce4a25d6_0_1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3" name="Google Shape;2383;g1ddce4a25d6_0_1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71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2"/>
        <p:cNvGrpSpPr/>
        <p:nvPr/>
      </p:nvGrpSpPr>
      <p:grpSpPr>
        <a:xfrm>
          <a:off x="0" y="0"/>
          <a:ext cx="0" cy="0"/>
          <a:chOff x="0" y="0"/>
          <a:chExt cx="0" cy="0"/>
        </a:xfrm>
      </p:grpSpPr>
      <p:sp>
        <p:nvSpPr>
          <p:cNvPr id="2293" name="Google Shape;2293;g1ddce4a25d6_0_20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4" name="Google Shape;2294;g1ddce4a25d6_0_2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g213a074c3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8" name="Google Shape;2108;g213a074c3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4057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4"/>
        <p:cNvGrpSpPr/>
        <p:nvPr/>
      </p:nvGrpSpPr>
      <p:grpSpPr>
        <a:xfrm>
          <a:off x="0" y="0"/>
          <a:ext cx="0" cy="0"/>
          <a:chOff x="0" y="0"/>
          <a:chExt cx="0" cy="0"/>
        </a:xfrm>
      </p:grpSpPr>
      <p:sp>
        <p:nvSpPr>
          <p:cNvPr id="2205" name="Google Shape;220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6" name="Google Shape;220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1ddce4a25d6_0_1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1ddce4a25d6_0_1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1ddce4a25d6_0_1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1ddce4a25d6_0_1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5024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1ddce4a25d6_0_1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1ddce4a25d6_0_1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4104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1ddce4a25d6_0_1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1ddce4a25d6_0_1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5268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g1ddce4a25d6_0_18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0" name="Google Shape;2360;g1ddce4a25d6_0_18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110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470551" y="1022877"/>
            <a:ext cx="1673459" cy="1673459"/>
            <a:chOff x="3798825" y="2518150"/>
            <a:chExt cx="667275" cy="667275"/>
          </a:xfrm>
        </p:grpSpPr>
        <p:sp>
          <p:nvSpPr>
            <p:cNvPr id="10" name="Google Shape;10;p2"/>
            <p:cNvSpPr/>
            <p:nvPr/>
          </p:nvSpPr>
          <p:spPr>
            <a:xfrm>
              <a:off x="4359150" y="3078525"/>
              <a:ext cx="106950" cy="106900"/>
            </a:xfrm>
            <a:custGeom>
              <a:avLst/>
              <a:gdLst/>
              <a:ahLst/>
              <a:cxnLst/>
              <a:rect l="l" t="t" r="r" b="b"/>
              <a:pathLst>
                <a:path w="4278" h="4276" extrusionOk="0">
                  <a:moveTo>
                    <a:pt x="4278" y="1"/>
                  </a:moveTo>
                  <a:lnTo>
                    <a:pt x="1" y="4276"/>
                  </a:lnTo>
                  <a:lnTo>
                    <a:pt x="1400" y="4276"/>
                  </a:lnTo>
                  <a:lnTo>
                    <a:pt x="4278" y="1400"/>
                  </a:lnTo>
                  <a:lnTo>
                    <a:pt x="4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240800" y="2960175"/>
              <a:ext cx="225300" cy="225250"/>
            </a:xfrm>
            <a:custGeom>
              <a:avLst/>
              <a:gdLst/>
              <a:ahLst/>
              <a:cxnLst/>
              <a:rect l="l" t="t" r="r" b="b"/>
              <a:pathLst>
                <a:path w="9012" h="9010" extrusionOk="0">
                  <a:moveTo>
                    <a:pt x="9012" y="0"/>
                  </a:moveTo>
                  <a:lnTo>
                    <a:pt x="0" y="9010"/>
                  </a:lnTo>
                  <a:lnTo>
                    <a:pt x="1398" y="9010"/>
                  </a:lnTo>
                  <a:lnTo>
                    <a:pt x="9012" y="1400"/>
                  </a:lnTo>
                  <a:lnTo>
                    <a:pt x="9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122400" y="2841775"/>
              <a:ext cx="343700" cy="343650"/>
            </a:xfrm>
            <a:custGeom>
              <a:avLst/>
              <a:gdLst/>
              <a:ahLst/>
              <a:cxnLst/>
              <a:rect l="l" t="t" r="r" b="b"/>
              <a:pathLst>
                <a:path w="13748" h="13746" extrusionOk="0">
                  <a:moveTo>
                    <a:pt x="13748" y="0"/>
                  </a:moveTo>
                  <a:lnTo>
                    <a:pt x="1" y="13746"/>
                  </a:lnTo>
                  <a:lnTo>
                    <a:pt x="1400" y="13746"/>
                  </a:lnTo>
                  <a:lnTo>
                    <a:pt x="13748" y="1400"/>
                  </a:lnTo>
                  <a:lnTo>
                    <a:pt x="13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004050" y="2723375"/>
              <a:ext cx="462050" cy="462050"/>
            </a:xfrm>
            <a:custGeom>
              <a:avLst/>
              <a:gdLst/>
              <a:ahLst/>
              <a:cxnLst/>
              <a:rect l="l" t="t" r="r" b="b"/>
              <a:pathLst>
                <a:path w="18482" h="18482" extrusionOk="0">
                  <a:moveTo>
                    <a:pt x="18482" y="1"/>
                  </a:moveTo>
                  <a:lnTo>
                    <a:pt x="0" y="18482"/>
                  </a:lnTo>
                  <a:lnTo>
                    <a:pt x="1400" y="18482"/>
                  </a:lnTo>
                  <a:lnTo>
                    <a:pt x="18482" y="1400"/>
                  </a:lnTo>
                  <a:lnTo>
                    <a:pt x="18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885650" y="2605025"/>
              <a:ext cx="580450" cy="580400"/>
            </a:xfrm>
            <a:custGeom>
              <a:avLst/>
              <a:gdLst/>
              <a:ahLst/>
              <a:cxnLst/>
              <a:rect l="l" t="t" r="r" b="b"/>
              <a:pathLst>
                <a:path w="23218" h="23216" extrusionOk="0">
                  <a:moveTo>
                    <a:pt x="23218" y="0"/>
                  </a:moveTo>
                  <a:lnTo>
                    <a:pt x="1" y="23216"/>
                  </a:lnTo>
                  <a:lnTo>
                    <a:pt x="1400" y="23216"/>
                  </a:lnTo>
                  <a:lnTo>
                    <a:pt x="23218" y="1400"/>
                  </a:lnTo>
                  <a:lnTo>
                    <a:pt x="232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798825" y="2518150"/>
              <a:ext cx="667275" cy="667275"/>
            </a:xfrm>
            <a:custGeom>
              <a:avLst/>
              <a:gdLst/>
              <a:ahLst/>
              <a:cxnLst/>
              <a:rect l="l" t="t" r="r" b="b"/>
              <a:pathLst>
                <a:path w="26691" h="26691" extrusionOk="0">
                  <a:moveTo>
                    <a:pt x="25430" y="0"/>
                  </a:moveTo>
                  <a:lnTo>
                    <a:pt x="0" y="25432"/>
                  </a:lnTo>
                  <a:lnTo>
                    <a:pt x="0" y="26691"/>
                  </a:lnTo>
                  <a:lnTo>
                    <a:pt x="137" y="26691"/>
                  </a:lnTo>
                  <a:lnTo>
                    <a:pt x="26691" y="139"/>
                  </a:lnTo>
                  <a:lnTo>
                    <a:pt x="26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3798825" y="2518150"/>
              <a:ext cx="552350" cy="552400"/>
            </a:xfrm>
            <a:custGeom>
              <a:avLst/>
              <a:gdLst/>
              <a:ahLst/>
              <a:cxnLst/>
              <a:rect l="l" t="t" r="r" b="b"/>
              <a:pathLst>
                <a:path w="22094" h="22096" extrusionOk="0">
                  <a:moveTo>
                    <a:pt x="20694" y="0"/>
                  </a:moveTo>
                  <a:lnTo>
                    <a:pt x="0" y="20696"/>
                  </a:lnTo>
                  <a:lnTo>
                    <a:pt x="0" y="22095"/>
                  </a:lnTo>
                  <a:lnTo>
                    <a:pt x="22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798825" y="2518150"/>
              <a:ext cx="433950" cy="434000"/>
            </a:xfrm>
            <a:custGeom>
              <a:avLst/>
              <a:gdLst/>
              <a:ahLst/>
              <a:cxnLst/>
              <a:rect l="l" t="t" r="r" b="b"/>
              <a:pathLst>
                <a:path w="17358" h="17360" extrusionOk="0">
                  <a:moveTo>
                    <a:pt x="15960" y="0"/>
                  </a:moveTo>
                  <a:lnTo>
                    <a:pt x="0" y="15960"/>
                  </a:lnTo>
                  <a:lnTo>
                    <a:pt x="0" y="17359"/>
                  </a:lnTo>
                  <a:lnTo>
                    <a:pt x="17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98825" y="2518150"/>
              <a:ext cx="316875" cy="316850"/>
            </a:xfrm>
            <a:custGeom>
              <a:avLst/>
              <a:gdLst/>
              <a:ahLst/>
              <a:cxnLst/>
              <a:rect l="l" t="t" r="r" b="b"/>
              <a:pathLst>
                <a:path w="12675" h="12674" extrusionOk="0">
                  <a:moveTo>
                    <a:pt x="11274" y="0"/>
                  </a:moveTo>
                  <a:lnTo>
                    <a:pt x="0" y="11276"/>
                  </a:lnTo>
                  <a:lnTo>
                    <a:pt x="0" y="12673"/>
                  </a:lnTo>
                  <a:lnTo>
                    <a:pt x="1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798825" y="2518150"/>
              <a:ext cx="198475" cy="198500"/>
            </a:xfrm>
            <a:custGeom>
              <a:avLst/>
              <a:gdLst/>
              <a:ahLst/>
              <a:cxnLst/>
              <a:rect l="l" t="t" r="r" b="b"/>
              <a:pathLst>
                <a:path w="7939" h="7940" extrusionOk="0">
                  <a:moveTo>
                    <a:pt x="6540" y="0"/>
                  </a:moveTo>
                  <a:lnTo>
                    <a:pt x="0" y="6540"/>
                  </a:lnTo>
                  <a:lnTo>
                    <a:pt x="0" y="7939"/>
                  </a:lnTo>
                  <a:lnTo>
                    <a:pt x="7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798825" y="2518150"/>
              <a:ext cx="80075" cy="80125"/>
            </a:xfrm>
            <a:custGeom>
              <a:avLst/>
              <a:gdLst/>
              <a:ahLst/>
              <a:cxnLst/>
              <a:rect l="l" t="t" r="r" b="b"/>
              <a:pathLst>
                <a:path w="3203" h="3205" extrusionOk="0">
                  <a:moveTo>
                    <a:pt x="1805" y="0"/>
                  </a:moveTo>
                  <a:lnTo>
                    <a:pt x="0" y="1806"/>
                  </a:lnTo>
                  <a:lnTo>
                    <a:pt x="0" y="3205"/>
                  </a:lnTo>
                  <a:lnTo>
                    <a:pt x="3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283486" y="283500"/>
            <a:ext cx="8576666" cy="4576500"/>
            <a:chOff x="355350" y="283500"/>
            <a:chExt cx="8433300" cy="4576500"/>
          </a:xfrm>
        </p:grpSpPr>
        <p:sp>
          <p:nvSpPr>
            <p:cNvPr id="22" name="Google Shape;22;p2"/>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23;p2"/>
            <p:cNvGrpSpPr/>
            <p:nvPr/>
          </p:nvGrpSpPr>
          <p:grpSpPr>
            <a:xfrm>
              <a:off x="355350" y="569531"/>
              <a:ext cx="8433300" cy="4004438"/>
              <a:chOff x="355350" y="569531"/>
              <a:chExt cx="8433300" cy="4004438"/>
            </a:xfrm>
          </p:grpSpPr>
          <p:cxnSp>
            <p:nvCxnSpPr>
              <p:cNvPr id="24" name="Google Shape;24;p2"/>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5" name="Google Shape;25;p2"/>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6" name="Google Shape;26;p2"/>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7" name="Google Shape;27;p2"/>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8" name="Google Shape;28;p2"/>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9" name="Google Shape;29;p2"/>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0" name="Google Shape;30;p2"/>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1" name="Google Shape;31;p2"/>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2" name="Google Shape;32;p2"/>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3" name="Google Shape;33;p2"/>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4" name="Google Shape;34;p2"/>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5" name="Google Shape;35;p2"/>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6" name="Google Shape;36;p2"/>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7" name="Google Shape;37;p2"/>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8" name="Google Shape;38;p2"/>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39" name="Google Shape;39;p2"/>
            <p:cNvGrpSpPr/>
            <p:nvPr/>
          </p:nvGrpSpPr>
          <p:grpSpPr>
            <a:xfrm>
              <a:off x="669804" y="283500"/>
              <a:ext cx="7794092" cy="4576500"/>
              <a:chOff x="669804" y="283500"/>
              <a:chExt cx="7794092" cy="4576500"/>
            </a:xfrm>
          </p:grpSpPr>
          <p:cxnSp>
            <p:nvCxnSpPr>
              <p:cNvPr id="40" name="Google Shape;40;p2"/>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1" name="Google Shape;41;p2"/>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2" name="Google Shape;42;p2"/>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 name="Google Shape;43;p2"/>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 name="Google Shape;44;p2"/>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5" name="Google Shape;45;p2"/>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6" name="Google Shape;46;p2"/>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7" name="Google Shape;47;p2"/>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 name="Google Shape;48;p2"/>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 name="Google Shape;49;p2"/>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0" name="Google Shape;50;p2"/>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1" name="Google Shape;51;p2"/>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2" name="Google Shape;52;p2"/>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3" name="Google Shape;53;p2"/>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4" name="Google Shape;54;p2"/>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5" name="Google Shape;55;p2"/>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6" name="Google Shape;56;p2"/>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7" name="Google Shape;57;p2"/>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8" name="Google Shape;58;p2"/>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9" name="Google Shape;59;p2"/>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0" name="Google Shape;60;p2"/>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1" name="Google Shape;61;p2"/>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2" name="Google Shape;62;p2"/>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3" name="Google Shape;63;p2"/>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4" name="Google Shape;64;p2"/>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5" name="Google Shape;65;p2"/>
          <p:cNvGrpSpPr/>
          <p:nvPr/>
        </p:nvGrpSpPr>
        <p:grpSpPr>
          <a:xfrm>
            <a:off x="647496" y="283500"/>
            <a:ext cx="7848646" cy="255900"/>
            <a:chOff x="713275" y="283500"/>
            <a:chExt cx="7717450" cy="255900"/>
          </a:xfrm>
        </p:grpSpPr>
        <p:sp>
          <p:nvSpPr>
            <p:cNvPr id="66" name="Google Shape;66;p2"/>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2"/>
          <p:cNvSpPr txBox="1">
            <a:spLocks noGrp="1"/>
          </p:cNvSpPr>
          <p:nvPr>
            <p:ph type="ctrTitle"/>
          </p:nvPr>
        </p:nvSpPr>
        <p:spPr>
          <a:xfrm>
            <a:off x="1013713" y="1661100"/>
            <a:ext cx="3517500" cy="18213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6000" b="0">
                <a:latin typeface="Nunito Black"/>
                <a:ea typeface="Nunito Black"/>
                <a:cs typeface="Nunito Black"/>
                <a:sym typeface="Nunito Black"/>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Section header 2">
  <p:cSld name="BLANK_1_1_1">
    <p:spTree>
      <p:nvGrpSpPr>
        <p:cNvPr id="1" name="Shape 1010"/>
        <p:cNvGrpSpPr/>
        <p:nvPr/>
      </p:nvGrpSpPr>
      <p:grpSpPr>
        <a:xfrm>
          <a:off x="0" y="0"/>
          <a:ext cx="0" cy="0"/>
          <a:chOff x="0" y="0"/>
          <a:chExt cx="0" cy="0"/>
        </a:xfrm>
      </p:grpSpPr>
      <p:grpSp>
        <p:nvGrpSpPr>
          <p:cNvPr id="1011" name="Google Shape;1011;p15"/>
          <p:cNvGrpSpPr/>
          <p:nvPr/>
        </p:nvGrpSpPr>
        <p:grpSpPr>
          <a:xfrm>
            <a:off x="3637201" y="2"/>
            <a:ext cx="1673459" cy="1673459"/>
            <a:chOff x="3798825" y="2518150"/>
            <a:chExt cx="667275" cy="667275"/>
          </a:xfrm>
        </p:grpSpPr>
        <p:sp>
          <p:nvSpPr>
            <p:cNvPr id="1012" name="Google Shape;1012;p15"/>
            <p:cNvSpPr/>
            <p:nvPr/>
          </p:nvSpPr>
          <p:spPr>
            <a:xfrm>
              <a:off x="4359150" y="3078525"/>
              <a:ext cx="106950" cy="106900"/>
            </a:xfrm>
            <a:custGeom>
              <a:avLst/>
              <a:gdLst/>
              <a:ahLst/>
              <a:cxnLst/>
              <a:rect l="l" t="t" r="r" b="b"/>
              <a:pathLst>
                <a:path w="4278" h="4276" extrusionOk="0">
                  <a:moveTo>
                    <a:pt x="4278" y="1"/>
                  </a:moveTo>
                  <a:lnTo>
                    <a:pt x="1" y="4276"/>
                  </a:lnTo>
                  <a:lnTo>
                    <a:pt x="1400" y="4276"/>
                  </a:lnTo>
                  <a:lnTo>
                    <a:pt x="4278" y="1400"/>
                  </a:lnTo>
                  <a:lnTo>
                    <a:pt x="4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5"/>
            <p:cNvSpPr/>
            <p:nvPr/>
          </p:nvSpPr>
          <p:spPr>
            <a:xfrm>
              <a:off x="4240800" y="2960175"/>
              <a:ext cx="225300" cy="225250"/>
            </a:xfrm>
            <a:custGeom>
              <a:avLst/>
              <a:gdLst/>
              <a:ahLst/>
              <a:cxnLst/>
              <a:rect l="l" t="t" r="r" b="b"/>
              <a:pathLst>
                <a:path w="9012" h="9010" extrusionOk="0">
                  <a:moveTo>
                    <a:pt x="9012" y="0"/>
                  </a:moveTo>
                  <a:lnTo>
                    <a:pt x="0" y="9010"/>
                  </a:lnTo>
                  <a:lnTo>
                    <a:pt x="1398" y="9010"/>
                  </a:lnTo>
                  <a:lnTo>
                    <a:pt x="9012" y="1400"/>
                  </a:lnTo>
                  <a:lnTo>
                    <a:pt x="9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5"/>
            <p:cNvSpPr/>
            <p:nvPr/>
          </p:nvSpPr>
          <p:spPr>
            <a:xfrm>
              <a:off x="4122400" y="2841775"/>
              <a:ext cx="343700" cy="343650"/>
            </a:xfrm>
            <a:custGeom>
              <a:avLst/>
              <a:gdLst/>
              <a:ahLst/>
              <a:cxnLst/>
              <a:rect l="l" t="t" r="r" b="b"/>
              <a:pathLst>
                <a:path w="13748" h="13746" extrusionOk="0">
                  <a:moveTo>
                    <a:pt x="13748" y="0"/>
                  </a:moveTo>
                  <a:lnTo>
                    <a:pt x="1" y="13746"/>
                  </a:lnTo>
                  <a:lnTo>
                    <a:pt x="1400" y="13746"/>
                  </a:lnTo>
                  <a:lnTo>
                    <a:pt x="13748" y="1400"/>
                  </a:lnTo>
                  <a:lnTo>
                    <a:pt x="13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5"/>
            <p:cNvSpPr/>
            <p:nvPr/>
          </p:nvSpPr>
          <p:spPr>
            <a:xfrm>
              <a:off x="4004050" y="2723375"/>
              <a:ext cx="462050" cy="462050"/>
            </a:xfrm>
            <a:custGeom>
              <a:avLst/>
              <a:gdLst/>
              <a:ahLst/>
              <a:cxnLst/>
              <a:rect l="l" t="t" r="r" b="b"/>
              <a:pathLst>
                <a:path w="18482" h="18482" extrusionOk="0">
                  <a:moveTo>
                    <a:pt x="18482" y="1"/>
                  </a:moveTo>
                  <a:lnTo>
                    <a:pt x="0" y="18482"/>
                  </a:lnTo>
                  <a:lnTo>
                    <a:pt x="1400" y="18482"/>
                  </a:lnTo>
                  <a:lnTo>
                    <a:pt x="18482" y="1400"/>
                  </a:lnTo>
                  <a:lnTo>
                    <a:pt x="18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5"/>
            <p:cNvSpPr/>
            <p:nvPr/>
          </p:nvSpPr>
          <p:spPr>
            <a:xfrm>
              <a:off x="3885650" y="2605025"/>
              <a:ext cx="580450" cy="580400"/>
            </a:xfrm>
            <a:custGeom>
              <a:avLst/>
              <a:gdLst/>
              <a:ahLst/>
              <a:cxnLst/>
              <a:rect l="l" t="t" r="r" b="b"/>
              <a:pathLst>
                <a:path w="23218" h="23216" extrusionOk="0">
                  <a:moveTo>
                    <a:pt x="23218" y="0"/>
                  </a:moveTo>
                  <a:lnTo>
                    <a:pt x="1" y="23216"/>
                  </a:lnTo>
                  <a:lnTo>
                    <a:pt x="1400" y="23216"/>
                  </a:lnTo>
                  <a:lnTo>
                    <a:pt x="23218" y="1400"/>
                  </a:lnTo>
                  <a:lnTo>
                    <a:pt x="232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5"/>
            <p:cNvSpPr/>
            <p:nvPr/>
          </p:nvSpPr>
          <p:spPr>
            <a:xfrm>
              <a:off x="3798825" y="2518150"/>
              <a:ext cx="667275" cy="667275"/>
            </a:xfrm>
            <a:custGeom>
              <a:avLst/>
              <a:gdLst/>
              <a:ahLst/>
              <a:cxnLst/>
              <a:rect l="l" t="t" r="r" b="b"/>
              <a:pathLst>
                <a:path w="26691" h="26691" extrusionOk="0">
                  <a:moveTo>
                    <a:pt x="25430" y="0"/>
                  </a:moveTo>
                  <a:lnTo>
                    <a:pt x="0" y="25432"/>
                  </a:lnTo>
                  <a:lnTo>
                    <a:pt x="0" y="26691"/>
                  </a:lnTo>
                  <a:lnTo>
                    <a:pt x="137" y="26691"/>
                  </a:lnTo>
                  <a:lnTo>
                    <a:pt x="26691" y="139"/>
                  </a:lnTo>
                  <a:lnTo>
                    <a:pt x="26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5"/>
            <p:cNvSpPr/>
            <p:nvPr/>
          </p:nvSpPr>
          <p:spPr>
            <a:xfrm>
              <a:off x="3798825" y="2518150"/>
              <a:ext cx="552350" cy="552400"/>
            </a:xfrm>
            <a:custGeom>
              <a:avLst/>
              <a:gdLst/>
              <a:ahLst/>
              <a:cxnLst/>
              <a:rect l="l" t="t" r="r" b="b"/>
              <a:pathLst>
                <a:path w="22094" h="22096" extrusionOk="0">
                  <a:moveTo>
                    <a:pt x="20694" y="0"/>
                  </a:moveTo>
                  <a:lnTo>
                    <a:pt x="0" y="20696"/>
                  </a:lnTo>
                  <a:lnTo>
                    <a:pt x="0" y="22095"/>
                  </a:lnTo>
                  <a:lnTo>
                    <a:pt x="22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5"/>
            <p:cNvSpPr/>
            <p:nvPr/>
          </p:nvSpPr>
          <p:spPr>
            <a:xfrm>
              <a:off x="3798825" y="2518150"/>
              <a:ext cx="433950" cy="434000"/>
            </a:xfrm>
            <a:custGeom>
              <a:avLst/>
              <a:gdLst/>
              <a:ahLst/>
              <a:cxnLst/>
              <a:rect l="l" t="t" r="r" b="b"/>
              <a:pathLst>
                <a:path w="17358" h="17360" extrusionOk="0">
                  <a:moveTo>
                    <a:pt x="15960" y="0"/>
                  </a:moveTo>
                  <a:lnTo>
                    <a:pt x="0" y="15960"/>
                  </a:lnTo>
                  <a:lnTo>
                    <a:pt x="0" y="17359"/>
                  </a:lnTo>
                  <a:lnTo>
                    <a:pt x="17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5"/>
            <p:cNvSpPr/>
            <p:nvPr/>
          </p:nvSpPr>
          <p:spPr>
            <a:xfrm>
              <a:off x="3798825" y="2518150"/>
              <a:ext cx="316875" cy="316850"/>
            </a:xfrm>
            <a:custGeom>
              <a:avLst/>
              <a:gdLst/>
              <a:ahLst/>
              <a:cxnLst/>
              <a:rect l="l" t="t" r="r" b="b"/>
              <a:pathLst>
                <a:path w="12675" h="12674" extrusionOk="0">
                  <a:moveTo>
                    <a:pt x="11274" y="0"/>
                  </a:moveTo>
                  <a:lnTo>
                    <a:pt x="0" y="11276"/>
                  </a:lnTo>
                  <a:lnTo>
                    <a:pt x="0" y="12673"/>
                  </a:lnTo>
                  <a:lnTo>
                    <a:pt x="1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5"/>
            <p:cNvSpPr/>
            <p:nvPr/>
          </p:nvSpPr>
          <p:spPr>
            <a:xfrm>
              <a:off x="3798825" y="2518150"/>
              <a:ext cx="198475" cy="198500"/>
            </a:xfrm>
            <a:custGeom>
              <a:avLst/>
              <a:gdLst/>
              <a:ahLst/>
              <a:cxnLst/>
              <a:rect l="l" t="t" r="r" b="b"/>
              <a:pathLst>
                <a:path w="7939" h="7940" extrusionOk="0">
                  <a:moveTo>
                    <a:pt x="6540" y="0"/>
                  </a:moveTo>
                  <a:lnTo>
                    <a:pt x="0" y="6540"/>
                  </a:lnTo>
                  <a:lnTo>
                    <a:pt x="0" y="7939"/>
                  </a:lnTo>
                  <a:lnTo>
                    <a:pt x="7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5"/>
            <p:cNvSpPr/>
            <p:nvPr/>
          </p:nvSpPr>
          <p:spPr>
            <a:xfrm>
              <a:off x="3798825" y="2518150"/>
              <a:ext cx="80075" cy="80125"/>
            </a:xfrm>
            <a:custGeom>
              <a:avLst/>
              <a:gdLst/>
              <a:ahLst/>
              <a:cxnLst/>
              <a:rect l="l" t="t" r="r" b="b"/>
              <a:pathLst>
                <a:path w="3203" h="3205" extrusionOk="0">
                  <a:moveTo>
                    <a:pt x="1805" y="0"/>
                  </a:moveTo>
                  <a:lnTo>
                    <a:pt x="0" y="1806"/>
                  </a:lnTo>
                  <a:lnTo>
                    <a:pt x="0" y="3205"/>
                  </a:lnTo>
                  <a:lnTo>
                    <a:pt x="3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 name="Google Shape;1023;p15"/>
          <p:cNvGrpSpPr/>
          <p:nvPr/>
        </p:nvGrpSpPr>
        <p:grpSpPr>
          <a:xfrm>
            <a:off x="283486" y="283500"/>
            <a:ext cx="8576666" cy="4576500"/>
            <a:chOff x="355350" y="283500"/>
            <a:chExt cx="8433300" cy="4576500"/>
          </a:xfrm>
        </p:grpSpPr>
        <p:sp>
          <p:nvSpPr>
            <p:cNvPr id="1024" name="Google Shape;1024;p15"/>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5" name="Google Shape;1025;p15"/>
            <p:cNvGrpSpPr/>
            <p:nvPr/>
          </p:nvGrpSpPr>
          <p:grpSpPr>
            <a:xfrm>
              <a:off x="355350" y="569531"/>
              <a:ext cx="8433300" cy="4004438"/>
              <a:chOff x="355350" y="569531"/>
              <a:chExt cx="8433300" cy="4004438"/>
            </a:xfrm>
          </p:grpSpPr>
          <p:cxnSp>
            <p:nvCxnSpPr>
              <p:cNvPr id="1026" name="Google Shape;1026;p15"/>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27" name="Google Shape;1027;p15"/>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28" name="Google Shape;1028;p15"/>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29" name="Google Shape;1029;p15"/>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0" name="Google Shape;1030;p15"/>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1" name="Google Shape;1031;p15"/>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2" name="Google Shape;1032;p15"/>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3" name="Google Shape;1033;p15"/>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4" name="Google Shape;1034;p15"/>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5" name="Google Shape;1035;p15"/>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6" name="Google Shape;1036;p15"/>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7" name="Google Shape;1037;p15"/>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8" name="Google Shape;1038;p15"/>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39" name="Google Shape;1039;p15"/>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40" name="Google Shape;1040;p15"/>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1041" name="Google Shape;1041;p15"/>
            <p:cNvGrpSpPr/>
            <p:nvPr/>
          </p:nvGrpSpPr>
          <p:grpSpPr>
            <a:xfrm>
              <a:off x="669804" y="283500"/>
              <a:ext cx="7794092" cy="4576500"/>
              <a:chOff x="669804" y="283500"/>
              <a:chExt cx="7794092" cy="4576500"/>
            </a:xfrm>
          </p:grpSpPr>
          <p:cxnSp>
            <p:nvCxnSpPr>
              <p:cNvPr id="1042" name="Google Shape;1042;p15"/>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43" name="Google Shape;1043;p15"/>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44" name="Google Shape;1044;p15"/>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45" name="Google Shape;1045;p15"/>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46" name="Google Shape;1046;p15"/>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47" name="Google Shape;1047;p15"/>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48" name="Google Shape;1048;p15"/>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49" name="Google Shape;1049;p15"/>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0" name="Google Shape;1050;p15"/>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1" name="Google Shape;1051;p15"/>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2" name="Google Shape;1052;p15"/>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3" name="Google Shape;1053;p15"/>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4" name="Google Shape;1054;p15"/>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5" name="Google Shape;1055;p15"/>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6" name="Google Shape;1056;p15"/>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7" name="Google Shape;1057;p15"/>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8" name="Google Shape;1058;p15"/>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59" name="Google Shape;1059;p15"/>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60" name="Google Shape;1060;p15"/>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61" name="Google Shape;1061;p15"/>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62" name="Google Shape;1062;p15"/>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63" name="Google Shape;1063;p15"/>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64" name="Google Shape;1064;p15"/>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65" name="Google Shape;1065;p15"/>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066" name="Google Shape;1066;p15"/>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sp>
        <p:nvSpPr>
          <p:cNvPr id="1067" name="Google Shape;1067;p15"/>
          <p:cNvSpPr txBox="1">
            <a:spLocks noGrp="1"/>
          </p:cNvSpPr>
          <p:nvPr>
            <p:ph type="title"/>
          </p:nvPr>
        </p:nvSpPr>
        <p:spPr>
          <a:xfrm>
            <a:off x="865625" y="2243375"/>
            <a:ext cx="7565100" cy="2056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500" b="0">
                <a:latin typeface="Nunito Black"/>
                <a:ea typeface="Nunito Black"/>
                <a:cs typeface="Nunito Black"/>
                <a:sym typeface="Nunito Black"/>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68" name="Google Shape;1068;p15"/>
          <p:cNvSpPr txBox="1">
            <a:spLocks noGrp="1"/>
          </p:cNvSpPr>
          <p:nvPr>
            <p:ph type="title" idx="2" hasCustomPrompt="1"/>
          </p:nvPr>
        </p:nvSpPr>
        <p:spPr>
          <a:xfrm>
            <a:off x="980074" y="921513"/>
            <a:ext cx="1831200" cy="1179000"/>
          </a:xfrm>
          <a:prstGeom prst="rect">
            <a:avLst/>
          </a:prstGeom>
          <a:solidFill>
            <a:schemeClr val="accent4"/>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8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1069" name="Google Shape;1069;p15"/>
          <p:cNvGrpSpPr/>
          <p:nvPr/>
        </p:nvGrpSpPr>
        <p:grpSpPr>
          <a:xfrm>
            <a:off x="647496" y="283500"/>
            <a:ext cx="7848646" cy="255900"/>
            <a:chOff x="713275" y="283500"/>
            <a:chExt cx="7717450" cy="255900"/>
          </a:xfrm>
        </p:grpSpPr>
        <p:sp>
          <p:nvSpPr>
            <p:cNvPr id="1070" name="Google Shape;1070;p15"/>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5"/>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5"/>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5"/>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2" name="Google Shape;1092;p15"/>
          <p:cNvSpPr/>
          <p:nvPr/>
        </p:nvSpPr>
        <p:spPr>
          <a:xfrm>
            <a:off x="8584050" y="1223882"/>
            <a:ext cx="480841" cy="480775"/>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text">
  <p:cSld name="CUSTOM">
    <p:spTree>
      <p:nvGrpSpPr>
        <p:cNvPr id="1" name="Shape 1093"/>
        <p:cNvGrpSpPr/>
        <p:nvPr/>
      </p:nvGrpSpPr>
      <p:grpSpPr>
        <a:xfrm>
          <a:off x="0" y="0"/>
          <a:ext cx="0" cy="0"/>
          <a:chOff x="0" y="0"/>
          <a:chExt cx="0" cy="0"/>
        </a:xfrm>
      </p:grpSpPr>
      <p:grpSp>
        <p:nvGrpSpPr>
          <p:cNvPr id="1094" name="Google Shape;1094;p16"/>
          <p:cNvGrpSpPr/>
          <p:nvPr/>
        </p:nvGrpSpPr>
        <p:grpSpPr>
          <a:xfrm>
            <a:off x="283486" y="283500"/>
            <a:ext cx="8576666" cy="4576500"/>
            <a:chOff x="355350" y="283500"/>
            <a:chExt cx="8433300" cy="4576500"/>
          </a:xfrm>
        </p:grpSpPr>
        <p:sp>
          <p:nvSpPr>
            <p:cNvPr id="1095" name="Google Shape;1095;p16"/>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6" name="Google Shape;1096;p16"/>
            <p:cNvGrpSpPr/>
            <p:nvPr/>
          </p:nvGrpSpPr>
          <p:grpSpPr>
            <a:xfrm>
              <a:off x="355350" y="569531"/>
              <a:ext cx="8433300" cy="4004438"/>
              <a:chOff x="355350" y="569531"/>
              <a:chExt cx="8433300" cy="4004438"/>
            </a:xfrm>
          </p:grpSpPr>
          <p:cxnSp>
            <p:nvCxnSpPr>
              <p:cNvPr id="1097" name="Google Shape;1097;p16"/>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98" name="Google Shape;1098;p16"/>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99" name="Google Shape;1099;p16"/>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00" name="Google Shape;1100;p16"/>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01" name="Google Shape;1101;p16"/>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02" name="Google Shape;1102;p16"/>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03" name="Google Shape;1103;p16"/>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04" name="Google Shape;1104;p16"/>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05" name="Google Shape;1105;p16"/>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06" name="Google Shape;1106;p16"/>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07" name="Google Shape;1107;p16"/>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08" name="Google Shape;1108;p16"/>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09" name="Google Shape;1109;p16"/>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10" name="Google Shape;1110;p16"/>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11" name="Google Shape;1111;p16"/>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1112" name="Google Shape;1112;p16"/>
            <p:cNvGrpSpPr/>
            <p:nvPr/>
          </p:nvGrpSpPr>
          <p:grpSpPr>
            <a:xfrm>
              <a:off x="669804" y="283500"/>
              <a:ext cx="7794092" cy="4576500"/>
              <a:chOff x="669804" y="283500"/>
              <a:chExt cx="7794092" cy="4576500"/>
            </a:xfrm>
          </p:grpSpPr>
          <p:cxnSp>
            <p:nvCxnSpPr>
              <p:cNvPr id="1113" name="Google Shape;1113;p16"/>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14" name="Google Shape;1114;p16"/>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15" name="Google Shape;1115;p16"/>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16" name="Google Shape;1116;p16"/>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17" name="Google Shape;1117;p16"/>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18" name="Google Shape;1118;p16"/>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19" name="Google Shape;1119;p16"/>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20" name="Google Shape;1120;p16"/>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21" name="Google Shape;1121;p16"/>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22" name="Google Shape;1122;p16"/>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23" name="Google Shape;1123;p16"/>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24" name="Google Shape;1124;p16"/>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25" name="Google Shape;1125;p16"/>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26" name="Google Shape;1126;p16"/>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27" name="Google Shape;1127;p16"/>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28" name="Google Shape;1128;p16"/>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29" name="Google Shape;1129;p16"/>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30" name="Google Shape;1130;p16"/>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31" name="Google Shape;1131;p16"/>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32" name="Google Shape;1132;p16"/>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33" name="Google Shape;1133;p16"/>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34" name="Google Shape;1134;p16"/>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35" name="Google Shape;1135;p16"/>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36" name="Google Shape;1136;p16"/>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37" name="Google Shape;1137;p16"/>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138" name="Google Shape;1138;p16"/>
          <p:cNvGrpSpPr/>
          <p:nvPr/>
        </p:nvGrpSpPr>
        <p:grpSpPr>
          <a:xfrm>
            <a:off x="647496" y="283500"/>
            <a:ext cx="7848646" cy="255900"/>
            <a:chOff x="713275" y="283500"/>
            <a:chExt cx="7717450" cy="255900"/>
          </a:xfrm>
        </p:grpSpPr>
        <p:sp>
          <p:nvSpPr>
            <p:cNvPr id="1139" name="Google Shape;1139;p16"/>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6"/>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6"/>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6"/>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6"/>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6"/>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6"/>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6"/>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6"/>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6"/>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6"/>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6"/>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6"/>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6"/>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6"/>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6"/>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6"/>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6"/>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6"/>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6"/>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6"/>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6"/>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1" name="Google Shape;1161;p16"/>
          <p:cNvSpPr txBox="1">
            <a:spLocks noGrp="1"/>
          </p:cNvSpPr>
          <p:nvPr>
            <p:ph type="subTitle" idx="1"/>
          </p:nvPr>
        </p:nvSpPr>
        <p:spPr>
          <a:xfrm>
            <a:off x="713225" y="2308550"/>
            <a:ext cx="3215400" cy="1990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162" name="Google Shape;1162;p16"/>
          <p:cNvSpPr txBox="1">
            <a:spLocks noGrp="1"/>
          </p:cNvSpPr>
          <p:nvPr>
            <p:ph type="title"/>
          </p:nvPr>
        </p:nvSpPr>
        <p:spPr>
          <a:xfrm>
            <a:off x="713225" y="597425"/>
            <a:ext cx="5092800" cy="1092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Nunito Black"/>
                <a:ea typeface="Nunito Black"/>
                <a:cs typeface="Nunito Black"/>
                <a:sym typeface="Nunito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63" name="Google Shape;1163;p16"/>
          <p:cNvSpPr/>
          <p:nvPr/>
        </p:nvSpPr>
        <p:spPr>
          <a:xfrm rot="5169007">
            <a:off x="-345108" y="2129373"/>
            <a:ext cx="1092179" cy="573410"/>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text 1">
  <p:cSld name="CUSTOM_4">
    <p:spTree>
      <p:nvGrpSpPr>
        <p:cNvPr id="1" name="Shape 1164"/>
        <p:cNvGrpSpPr/>
        <p:nvPr/>
      </p:nvGrpSpPr>
      <p:grpSpPr>
        <a:xfrm>
          <a:off x="0" y="0"/>
          <a:ext cx="0" cy="0"/>
          <a:chOff x="0" y="0"/>
          <a:chExt cx="0" cy="0"/>
        </a:xfrm>
      </p:grpSpPr>
      <p:grpSp>
        <p:nvGrpSpPr>
          <p:cNvPr id="1165" name="Google Shape;1165;p17"/>
          <p:cNvGrpSpPr/>
          <p:nvPr/>
        </p:nvGrpSpPr>
        <p:grpSpPr>
          <a:xfrm>
            <a:off x="7470551" y="1675227"/>
            <a:ext cx="1673459" cy="1673459"/>
            <a:chOff x="3798825" y="2518150"/>
            <a:chExt cx="667275" cy="667275"/>
          </a:xfrm>
        </p:grpSpPr>
        <p:sp>
          <p:nvSpPr>
            <p:cNvPr id="1166" name="Google Shape;1166;p17"/>
            <p:cNvSpPr/>
            <p:nvPr/>
          </p:nvSpPr>
          <p:spPr>
            <a:xfrm>
              <a:off x="4359150" y="3078525"/>
              <a:ext cx="106950" cy="106900"/>
            </a:xfrm>
            <a:custGeom>
              <a:avLst/>
              <a:gdLst/>
              <a:ahLst/>
              <a:cxnLst/>
              <a:rect l="l" t="t" r="r" b="b"/>
              <a:pathLst>
                <a:path w="4278" h="4276" extrusionOk="0">
                  <a:moveTo>
                    <a:pt x="4278" y="1"/>
                  </a:moveTo>
                  <a:lnTo>
                    <a:pt x="1" y="4276"/>
                  </a:lnTo>
                  <a:lnTo>
                    <a:pt x="1400" y="4276"/>
                  </a:lnTo>
                  <a:lnTo>
                    <a:pt x="4278" y="1400"/>
                  </a:lnTo>
                  <a:lnTo>
                    <a:pt x="4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7"/>
            <p:cNvSpPr/>
            <p:nvPr/>
          </p:nvSpPr>
          <p:spPr>
            <a:xfrm>
              <a:off x="4240800" y="2960175"/>
              <a:ext cx="225300" cy="225250"/>
            </a:xfrm>
            <a:custGeom>
              <a:avLst/>
              <a:gdLst/>
              <a:ahLst/>
              <a:cxnLst/>
              <a:rect l="l" t="t" r="r" b="b"/>
              <a:pathLst>
                <a:path w="9012" h="9010" extrusionOk="0">
                  <a:moveTo>
                    <a:pt x="9012" y="0"/>
                  </a:moveTo>
                  <a:lnTo>
                    <a:pt x="0" y="9010"/>
                  </a:lnTo>
                  <a:lnTo>
                    <a:pt x="1398" y="9010"/>
                  </a:lnTo>
                  <a:lnTo>
                    <a:pt x="9012" y="1400"/>
                  </a:lnTo>
                  <a:lnTo>
                    <a:pt x="9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7"/>
            <p:cNvSpPr/>
            <p:nvPr/>
          </p:nvSpPr>
          <p:spPr>
            <a:xfrm>
              <a:off x="4122400" y="2841775"/>
              <a:ext cx="343700" cy="343650"/>
            </a:xfrm>
            <a:custGeom>
              <a:avLst/>
              <a:gdLst/>
              <a:ahLst/>
              <a:cxnLst/>
              <a:rect l="l" t="t" r="r" b="b"/>
              <a:pathLst>
                <a:path w="13748" h="13746" extrusionOk="0">
                  <a:moveTo>
                    <a:pt x="13748" y="0"/>
                  </a:moveTo>
                  <a:lnTo>
                    <a:pt x="1" y="13746"/>
                  </a:lnTo>
                  <a:lnTo>
                    <a:pt x="1400" y="13746"/>
                  </a:lnTo>
                  <a:lnTo>
                    <a:pt x="13748" y="1400"/>
                  </a:lnTo>
                  <a:lnTo>
                    <a:pt x="13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7"/>
            <p:cNvSpPr/>
            <p:nvPr/>
          </p:nvSpPr>
          <p:spPr>
            <a:xfrm>
              <a:off x="4004050" y="2723375"/>
              <a:ext cx="462050" cy="462050"/>
            </a:xfrm>
            <a:custGeom>
              <a:avLst/>
              <a:gdLst/>
              <a:ahLst/>
              <a:cxnLst/>
              <a:rect l="l" t="t" r="r" b="b"/>
              <a:pathLst>
                <a:path w="18482" h="18482" extrusionOk="0">
                  <a:moveTo>
                    <a:pt x="18482" y="1"/>
                  </a:moveTo>
                  <a:lnTo>
                    <a:pt x="0" y="18482"/>
                  </a:lnTo>
                  <a:lnTo>
                    <a:pt x="1400" y="18482"/>
                  </a:lnTo>
                  <a:lnTo>
                    <a:pt x="18482" y="1400"/>
                  </a:lnTo>
                  <a:lnTo>
                    <a:pt x="18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7"/>
            <p:cNvSpPr/>
            <p:nvPr/>
          </p:nvSpPr>
          <p:spPr>
            <a:xfrm>
              <a:off x="3885650" y="2605025"/>
              <a:ext cx="580450" cy="580400"/>
            </a:xfrm>
            <a:custGeom>
              <a:avLst/>
              <a:gdLst/>
              <a:ahLst/>
              <a:cxnLst/>
              <a:rect l="l" t="t" r="r" b="b"/>
              <a:pathLst>
                <a:path w="23218" h="23216" extrusionOk="0">
                  <a:moveTo>
                    <a:pt x="23218" y="0"/>
                  </a:moveTo>
                  <a:lnTo>
                    <a:pt x="1" y="23216"/>
                  </a:lnTo>
                  <a:lnTo>
                    <a:pt x="1400" y="23216"/>
                  </a:lnTo>
                  <a:lnTo>
                    <a:pt x="23218" y="1400"/>
                  </a:lnTo>
                  <a:lnTo>
                    <a:pt x="232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7"/>
            <p:cNvSpPr/>
            <p:nvPr/>
          </p:nvSpPr>
          <p:spPr>
            <a:xfrm>
              <a:off x="3798825" y="2518150"/>
              <a:ext cx="667275" cy="667275"/>
            </a:xfrm>
            <a:custGeom>
              <a:avLst/>
              <a:gdLst/>
              <a:ahLst/>
              <a:cxnLst/>
              <a:rect l="l" t="t" r="r" b="b"/>
              <a:pathLst>
                <a:path w="26691" h="26691" extrusionOk="0">
                  <a:moveTo>
                    <a:pt x="25430" y="0"/>
                  </a:moveTo>
                  <a:lnTo>
                    <a:pt x="0" y="25432"/>
                  </a:lnTo>
                  <a:lnTo>
                    <a:pt x="0" y="26691"/>
                  </a:lnTo>
                  <a:lnTo>
                    <a:pt x="137" y="26691"/>
                  </a:lnTo>
                  <a:lnTo>
                    <a:pt x="26691" y="139"/>
                  </a:lnTo>
                  <a:lnTo>
                    <a:pt x="26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7"/>
            <p:cNvSpPr/>
            <p:nvPr/>
          </p:nvSpPr>
          <p:spPr>
            <a:xfrm>
              <a:off x="3798825" y="2518150"/>
              <a:ext cx="552350" cy="552400"/>
            </a:xfrm>
            <a:custGeom>
              <a:avLst/>
              <a:gdLst/>
              <a:ahLst/>
              <a:cxnLst/>
              <a:rect l="l" t="t" r="r" b="b"/>
              <a:pathLst>
                <a:path w="22094" h="22096" extrusionOk="0">
                  <a:moveTo>
                    <a:pt x="20694" y="0"/>
                  </a:moveTo>
                  <a:lnTo>
                    <a:pt x="0" y="20696"/>
                  </a:lnTo>
                  <a:lnTo>
                    <a:pt x="0" y="22095"/>
                  </a:lnTo>
                  <a:lnTo>
                    <a:pt x="22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7"/>
            <p:cNvSpPr/>
            <p:nvPr/>
          </p:nvSpPr>
          <p:spPr>
            <a:xfrm>
              <a:off x="3798825" y="2518150"/>
              <a:ext cx="433950" cy="434000"/>
            </a:xfrm>
            <a:custGeom>
              <a:avLst/>
              <a:gdLst/>
              <a:ahLst/>
              <a:cxnLst/>
              <a:rect l="l" t="t" r="r" b="b"/>
              <a:pathLst>
                <a:path w="17358" h="17360" extrusionOk="0">
                  <a:moveTo>
                    <a:pt x="15960" y="0"/>
                  </a:moveTo>
                  <a:lnTo>
                    <a:pt x="0" y="15960"/>
                  </a:lnTo>
                  <a:lnTo>
                    <a:pt x="0" y="17359"/>
                  </a:lnTo>
                  <a:lnTo>
                    <a:pt x="17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7"/>
            <p:cNvSpPr/>
            <p:nvPr/>
          </p:nvSpPr>
          <p:spPr>
            <a:xfrm>
              <a:off x="3798825" y="2518150"/>
              <a:ext cx="316875" cy="316850"/>
            </a:xfrm>
            <a:custGeom>
              <a:avLst/>
              <a:gdLst/>
              <a:ahLst/>
              <a:cxnLst/>
              <a:rect l="l" t="t" r="r" b="b"/>
              <a:pathLst>
                <a:path w="12675" h="12674" extrusionOk="0">
                  <a:moveTo>
                    <a:pt x="11274" y="0"/>
                  </a:moveTo>
                  <a:lnTo>
                    <a:pt x="0" y="11276"/>
                  </a:lnTo>
                  <a:lnTo>
                    <a:pt x="0" y="12673"/>
                  </a:lnTo>
                  <a:lnTo>
                    <a:pt x="1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7"/>
            <p:cNvSpPr/>
            <p:nvPr/>
          </p:nvSpPr>
          <p:spPr>
            <a:xfrm>
              <a:off x="3798825" y="2518150"/>
              <a:ext cx="198475" cy="198500"/>
            </a:xfrm>
            <a:custGeom>
              <a:avLst/>
              <a:gdLst/>
              <a:ahLst/>
              <a:cxnLst/>
              <a:rect l="l" t="t" r="r" b="b"/>
              <a:pathLst>
                <a:path w="7939" h="7940" extrusionOk="0">
                  <a:moveTo>
                    <a:pt x="6540" y="0"/>
                  </a:moveTo>
                  <a:lnTo>
                    <a:pt x="0" y="6540"/>
                  </a:lnTo>
                  <a:lnTo>
                    <a:pt x="0" y="7939"/>
                  </a:lnTo>
                  <a:lnTo>
                    <a:pt x="7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7"/>
            <p:cNvSpPr/>
            <p:nvPr/>
          </p:nvSpPr>
          <p:spPr>
            <a:xfrm>
              <a:off x="3798825" y="2518150"/>
              <a:ext cx="80075" cy="80125"/>
            </a:xfrm>
            <a:custGeom>
              <a:avLst/>
              <a:gdLst/>
              <a:ahLst/>
              <a:cxnLst/>
              <a:rect l="l" t="t" r="r" b="b"/>
              <a:pathLst>
                <a:path w="3203" h="3205" extrusionOk="0">
                  <a:moveTo>
                    <a:pt x="1805" y="0"/>
                  </a:moveTo>
                  <a:lnTo>
                    <a:pt x="0" y="1806"/>
                  </a:lnTo>
                  <a:lnTo>
                    <a:pt x="0" y="3205"/>
                  </a:lnTo>
                  <a:lnTo>
                    <a:pt x="3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7" name="Google Shape;1177;p17"/>
          <p:cNvGrpSpPr/>
          <p:nvPr/>
        </p:nvGrpSpPr>
        <p:grpSpPr>
          <a:xfrm>
            <a:off x="283486" y="283500"/>
            <a:ext cx="8576666" cy="4576500"/>
            <a:chOff x="355350" y="283500"/>
            <a:chExt cx="8433300" cy="4576500"/>
          </a:xfrm>
        </p:grpSpPr>
        <p:sp>
          <p:nvSpPr>
            <p:cNvPr id="1178" name="Google Shape;1178;p17"/>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9" name="Google Shape;1179;p17"/>
            <p:cNvGrpSpPr/>
            <p:nvPr/>
          </p:nvGrpSpPr>
          <p:grpSpPr>
            <a:xfrm>
              <a:off x="355350" y="569531"/>
              <a:ext cx="8433300" cy="4004438"/>
              <a:chOff x="355350" y="569531"/>
              <a:chExt cx="8433300" cy="4004438"/>
            </a:xfrm>
          </p:grpSpPr>
          <p:cxnSp>
            <p:nvCxnSpPr>
              <p:cNvPr id="1180" name="Google Shape;1180;p17"/>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1" name="Google Shape;1181;p17"/>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2" name="Google Shape;1182;p17"/>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3" name="Google Shape;1183;p17"/>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4" name="Google Shape;1184;p17"/>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5" name="Google Shape;1185;p17"/>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6" name="Google Shape;1186;p17"/>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7" name="Google Shape;1187;p17"/>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8" name="Google Shape;1188;p17"/>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9" name="Google Shape;1189;p17"/>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90" name="Google Shape;1190;p17"/>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91" name="Google Shape;1191;p17"/>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92" name="Google Shape;1192;p17"/>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93" name="Google Shape;1193;p17"/>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94" name="Google Shape;1194;p17"/>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1195" name="Google Shape;1195;p17"/>
            <p:cNvGrpSpPr/>
            <p:nvPr/>
          </p:nvGrpSpPr>
          <p:grpSpPr>
            <a:xfrm>
              <a:off x="669804" y="283500"/>
              <a:ext cx="7794092" cy="4576500"/>
              <a:chOff x="669804" y="283500"/>
              <a:chExt cx="7794092" cy="4576500"/>
            </a:xfrm>
          </p:grpSpPr>
          <p:cxnSp>
            <p:nvCxnSpPr>
              <p:cNvPr id="1196" name="Google Shape;1196;p17"/>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97" name="Google Shape;1197;p17"/>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98" name="Google Shape;1198;p17"/>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199" name="Google Shape;1199;p17"/>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0" name="Google Shape;1200;p17"/>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1" name="Google Shape;1201;p17"/>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2" name="Google Shape;1202;p17"/>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3" name="Google Shape;1203;p17"/>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4" name="Google Shape;1204;p17"/>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5" name="Google Shape;1205;p17"/>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6" name="Google Shape;1206;p17"/>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7" name="Google Shape;1207;p17"/>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8" name="Google Shape;1208;p17"/>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09" name="Google Shape;1209;p17"/>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0" name="Google Shape;1210;p17"/>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1" name="Google Shape;1211;p17"/>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2" name="Google Shape;1212;p17"/>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3" name="Google Shape;1213;p17"/>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4" name="Google Shape;1214;p17"/>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5" name="Google Shape;1215;p17"/>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6" name="Google Shape;1216;p17"/>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7" name="Google Shape;1217;p17"/>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8" name="Google Shape;1218;p17"/>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19" name="Google Shape;1219;p17"/>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20" name="Google Shape;1220;p17"/>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221" name="Google Shape;1221;p17"/>
          <p:cNvGrpSpPr/>
          <p:nvPr/>
        </p:nvGrpSpPr>
        <p:grpSpPr>
          <a:xfrm>
            <a:off x="647496" y="283500"/>
            <a:ext cx="7848646" cy="255900"/>
            <a:chOff x="713275" y="283500"/>
            <a:chExt cx="7717450" cy="255900"/>
          </a:xfrm>
        </p:grpSpPr>
        <p:sp>
          <p:nvSpPr>
            <p:cNvPr id="1222" name="Google Shape;1222;p17"/>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7"/>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7"/>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7"/>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7"/>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7"/>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7"/>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7"/>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7"/>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7"/>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7"/>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7"/>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7"/>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7"/>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7"/>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7"/>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7"/>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7"/>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7"/>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7"/>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7"/>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7"/>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4" name="Google Shape;1244;p17"/>
          <p:cNvSpPr txBox="1">
            <a:spLocks noGrp="1"/>
          </p:cNvSpPr>
          <p:nvPr>
            <p:ph type="title"/>
          </p:nvPr>
        </p:nvSpPr>
        <p:spPr>
          <a:xfrm flipH="1">
            <a:off x="713225" y="1675225"/>
            <a:ext cx="3889200" cy="22815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sz="5000" b="0">
                <a:latin typeface="Nunito Black"/>
                <a:ea typeface="Nunito Black"/>
                <a:cs typeface="Nunito Black"/>
                <a:sym typeface="Nunito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45" name="Google Shape;1245;p17"/>
          <p:cNvSpPr txBox="1">
            <a:spLocks noGrp="1"/>
          </p:cNvSpPr>
          <p:nvPr>
            <p:ph type="subTitle" idx="1"/>
          </p:nvPr>
        </p:nvSpPr>
        <p:spPr>
          <a:xfrm>
            <a:off x="4888525" y="1355425"/>
            <a:ext cx="3629700" cy="2693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text 2">
  <p:cSld name="CUSTOM_4_1">
    <p:spTree>
      <p:nvGrpSpPr>
        <p:cNvPr id="1" name="Shape 1246"/>
        <p:cNvGrpSpPr/>
        <p:nvPr/>
      </p:nvGrpSpPr>
      <p:grpSpPr>
        <a:xfrm>
          <a:off x="0" y="0"/>
          <a:ext cx="0" cy="0"/>
          <a:chOff x="0" y="0"/>
          <a:chExt cx="0" cy="0"/>
        </a:xfrm>
      </p:grpSpPr>
      <p:grpSp>
        <p:nvGrpSpPr>
          <p:cNvPr id="1247" name="Google Shape;1247;p18"/>
          <p:cNvGrpSpPr/>
          <p:nvPr/>
        </p:nvGrpSpPr>
        <p:grpSpPr>
          <a:xfrm>
            <a:off x="7470551" y="3470052"/>
            <a:ext cx="1673459" cy="1673459"/>
            <a:chOff x="3798825" y="2518150"/>
            <a:chExt cx="667275" cy="667275"/>
          </a:xfrm>
        </p:grpSpPr>
        <p:sp>
          <p:nvSpPr>
            <p:cNvPr id="1248" name="Google Shape;1248;p18"/>
            <p:cNvSpPr/>
            <p:nvPr/>
          </p:nvSpPr>
          <p:spPr>
            <a:xfrm>
              <a:off x="4359150" y="3078525"/>
              <a:ext cx="106950" cy="106900"/>
            </a:xfrm>
            <a:custGeom>
              <a:avLst/>
              <a:gdLst/>
              <a:ahLst/>
              <a:cxnLst/>
              <a:rect l="l" t="t" r="r" b="b"/>
              <a:pathLst>
                <a:path w="4278" h="4276" extrusionOk="0">
                  <a:moveTo>
                    <a:pt x="4278" y="1"/>
                  </a:moveTo>
                  <a:lnTo>
                    <a:pt x="1" y="4276"/>
                  </a:lnTo>
                  <a:lnTo>
                    <a:pt x="1400" y="4276"/>
                  </a:lnTo>
                  <a:lnTo>
                    <a:pt x="4278" y="1400"/>
                  </a:lnTo>
                  <a:lnTo>
                    <a:pt x="4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8"/>
            <p:cNvSpPr/>
            <p:nvPr/>
          </p:nvSpPr>
          <p:spPr>
            <a:xfrm>
              <a:off x="4240800" y="2960175"/>
              <a:ext cx="225300" cy="225250"/>
            </a:xfrm>
            <a:custGeom>
              <a:avLst/>
              <a:gdLst/>
              <a:ahLst/>
              <a:cxnLst/>
              <a:rect l="l" t="t" r="r" b="b"/>
              <a:pathLst>
                <a:path w="9012" h="9010" extrusionOk="0">
                  <a:moveTo>
                    <a:pt x="9012" y="0"/>
                  </a:moveTo>
                  <a:lnTo>
                    <a:pt x="0" y="9010"/>
                  </a:lnTo>
                  <a:lnTo>
                    <a:pt x="1398" y="9010"/>
                  </a:lnTo>
                  <a:lnTo>
                    <a:pt x="9012" y="1400"/>
                  </a:lnTo>
                  <a:lnTo>
                    <a:pt x="9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8"/>
            <p:cNvSpPr/>
            <p:nvPr/>
          </p:nvSpPr>
          <p:spPr>
            <a:xfrm>
              <a:off x="4122400" y="2841775"/>
              <a:ext cx="343700" cy="343650"/>
            </a:xfrm>
            <a:custGeom>
              <a:avLst/>
              <a:gdLst/>
              <a:ahLst/>
              <a:cxnLst/>
              <a:rect l="l" t="t" r="r" b="b"/>
              <a:pathLst>
                <a:path w="13748" h="13746" extrusionOk="0">
                  <a:moveTo>
                    <a:pt x="13748" y="0"/>
                  </a:moveTo>
                  <a:lnTo>
                    <a:pt x="1" y="13746"/>
                  </a:lnTo>
                  <a:lnTo>
                    <a:pt x="1400" y="13746"/>
                  </a:lnTo>
                  <a:lnTo>
                    <a:pt x="13748" y="1400"/>
                  </a:lnTo>
                  <a:lnTo>
                    <a:pt x="13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8"/>
            <p:cNvSpPr/>
            <p:nvPr/>
          </p:nvSpPr>
          <p:spPr>
            <a:xfrm>
              <a:off x="4004050" y="2723375"/>
              <a:ext cx="462050" cy="462050"/>
            </a:xfrm>
            <a:custGeom>
              <a:avLst/>
              <a:gdLst/>
              <a:ahLst/>
              <a:cxnLst/>
              <a:rect l="l" t="t" r="r" b="b"/>
              <a:pathLst>
                <a:path w="18482" h="18482" extrusionOk="0">
                  <a:moveTo>
                    <a:pt x="18482" y="1"/>
                  </a:moveTo>
                  <a:lnTo>
                    <a:pt x="0" y="18482"/>
                  </a:lnTo>
                  <a:lnTo>
                    <a:pt x="1400" y="18482"/>
                  </a:lnTo>
                  <a:lnTo>
                    <a:pt x="18482" y="1400"/>
                  </a:lnTo>
                  <a:lnTo>
                    <a:pt x="18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8"/>
            <p:cNvSpPr/>
            <p:nvPr/>
          </p:nvSpPr>
          <p:spPr>
            <a:xfrm>
              <a:off x="3885650" y="2605025"/>
              <a:ext cx="580450" cy="580400"/>
            </a:xfrm>
            <a:custGeom>
              <a:avLst/>
              <a:gdLst/>
              <a:ahLst/>
              <a:cxnLst/>
              <a:rect l="l" t="t" r="r" b="b"/>
              <a:pathLst>
                <a:path w="23218" h="23216" extrusionOk="0">
                  <a:moveTo>
                    <a:pt x="23218" y="0"/>
                  </a:moveTo>
                  <a:lnTo>
                    <a:pt x="1" y="23216"/>
                  </a:lnTo>
                  <a:lnTo>
                    <a:pt x="1400" y="23216"/>
                  </a:lnTo>
                  <a:lnTo>
                    <a:pt x="23218" y="1400"/>
                  </a:lnTo>
                  <a:lnTo>
                    <a:pt x="232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8"/>
            <p:cNvSpPr/>
            <p:nvPr/>
          </p:nvSpPr>
          <p:spPr>
            <a:xfrm>
              <a:off x="3798825" y="2518150"/>
              <a:ext cx="667275" cy="667275"/>
            </a:xfrm>
            <a:custGeom>
              <a:avLst/>
              <a:gdLst/>
              <a:ahLst/>
              <a:cxnLst/>
              <a:rect l="l" t="t" r="r" b="b"/>
              <a:pathLst>
                <a:path w="26691" h="26691" extrusionOk="0">
                  <a:moveTo>
                    <a:pt x="25430" y="0"/>
                  </a:moveTo>
                  <a:lnTo>
                    <a:pt x="0" y="25432"/>
                  </a:lnTo>
                  <a:lnTo>
                    <a:pt x="0" y="26691"/>
                  </a:lnTo>
                  <a:lnTo>
                    <a:pt x="137" y="26691"/>
                  </a:lnTo>
                  <a:lnTo>
                    <a:pt x="26691" y="139"/>
                  </a:lnTo>
                  <a:lnTo>
                    <a:pt x="26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8"/>
            <p:cNvSpPr/>
            <p:nvPr/>
          </p:nvSpPr>
          <p:spPr>
            <a:xfrm>
              <a:off x="3798825" y="2518150"/>
              <a:ext cx="552350" cy="552400"/>
            </a:xfrm>
            <a:custGeom>
              <a:avLst/>
              <a:gdLst/>
              <a:ahLst/>
              <a:cxnLst/>
              <a:rect l="l" t="t" r="r" b="b"/>
              <a:pathLst>
                <a:path w="22094" h="22096" extrusionOk="0">
                  <a:moveTo>
                    <a:pt x="20694" y="0"/>
                  </a:moveTo>
                  <a:lnTo>
                    <a:pt x="0" y="20696"/>
                  </a:lnTo>
                  <a:lnTo>
                    <a:pt x="0" y="22095"/>
                  </a:lnTo>
                  <a:lnTo>
                    <a:pt x="22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8"/>
            <p:cNvSpPr/>
            <p:nvPr/>
          </p:nvSpPr>
          <p:spPr>
            <a:xfrm>
              <a:off x="3798825" y="2518150"/>
              <a:ext cx="433950" cy="434000"/>
            </a:xfrm>
            <a:custGeom>
              <a:avLst/>
              <a:gdLst/>
              <a:ahLst/>
              <a:cxnLst/>
              <a:rect l="l" t="t" r="r" b="b"/>
              <a:pathLst>
                <a:path w="17358" h="17360" extrusionOk="0">
                  <a:moveTo>
                    <a:pt x="15960" y="0"/>
                  </a:moveTo>
                  <a:lnTo>
                    <a:pt x="0" y="15960"/>
                  </a:lnTo>
                  <a:lnTo>
                    <a:pt x="0" y="17359"/>
                  </a:lnTo>
                  <a:lnTo>
                    <a:pt x="17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8"/>
            <p:cNvSpPr/>
            <p:nvPr/>
          </p:nvSpPr>
          <p:spPr>
            <a:xfrm>
              <a:off x="3798825" y="2518150"/>
              <a:ext cx="316875" cy="316850"/>
            </a:xfrm>
            <a:custGeom>
              <a:avLst/>
              <a:gdLst/>
              <a:ahLst/>
              <a:cxnLst/>
              <a:rect l="l" t="t" r="r" b="b"/>
              <a:pathLst>
                <a:path w="12675" h="12674" extrusionOk="0">
                  <a:moveTo>
                    <a:pt x="11274" y="0"/>
                  </a:moveTo>
                  <a:lnTo>
                    <a:pt x="0" y="11276"/>
                  </a:lnTo>
                  <a:lnTo>
                    <a:pt x="0" y="12673"/>
                  </a:lnTo>
                  <a:lnTo>
                    <a:pt x="1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8"/>
            <p:cNvSpPr/>
            <p:nvPr/>
          </p:nvSpPr>
          <p:spPr>
            <a:xfrm>
              <a:off x="3798825" y="2518150"/>
              <a:ext cx="198475" cy="198500"/>
            </a:xfrm>
            <a:custGeom>
              <a:avLst/>
              <a:gdLst/>
              <a:ahLst/>
              <a:cxnLst/>
              <a:rect l="l" t="t" r="r" b="b"/>
              <a:pathLst>
                <a:path w="7939" h="7940" extrusionOk="0">
                  <a:moveTo>
                    <a:pt x="6540" y="0"/>
                  </a:moveTo>
                  <a:lnTo>
                    <a:pt x="0" y="6540"/>
                  </a:lnTo>
                  <a:lnTo>
                    <a:pt x="0" y="7939"/>
                  </a:lnTo>
                  <a:lnTo>
                    <a:pt x="7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8"/>
            <p:cNvSpPr/>
            <p:nvPr/>
          </p:nvSpPr>
          <p:spPr>
            <a:xfrm>
              <a:off x="3798825" y="2518150"/>
              <a:ext cx="80075" cy="80125"/>
            </a:xfrm>
            <a:custGeom>
              <a:avLst/>
              <a:gdLst/>
              <a:ahLst/>
              <a:cxnLst/>
              <a:rect l="l" t="t" r="r" b="b"/>
              <a:pathLst>
                <a:path w="3203" h="3205" extrusionOk="0">
                  <a:moveTo>
                    <a:pt x="1805" y="0"/>
                  </a:moveTo>
                  <a:lnTo>
                    <a:pt x="0" y="1806"/>
                  </a:lnTo>
                  <a:lnTo>
                    <a:pt x="0" y="3205"/>
                  </a:lnTo>
                  <a:lnTo>
                    <a:pt x="3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9" name="Google Shape;1259;p18"/>
          <p:cNvGrpSpPr/>
          <p:nvPr/>
        </p:nvGrpSpPr>
        <p:grpSpPr>
          <a:xfrm>
            <a:off x="283486" y="283500"/>
            <a:ext cx="8576666" cy="4576500"/>
            <a:chOff x="355350" y="283500"/>
            <a:chExt cx="8433300" cy="4576500"/>
          </a:xfrm>
        </p:grpSpPr>
        <p:sp>
          <p:nvSpPr>
            <p:cNvPr id="1260" name="Google Shape;1260;p18"/>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1" name="Google Shape;1261;p18"/>
            <p:cNvGrpSpPr/>
            <p:nvPr/>
          </p:nvGrpSpPr>
          <p:grpSpPr>
            <a:xfrm>
              <a:off x="355350" y="569531"/>
              <a:ext cx="8433300" cy="4004438"/>
              <a:chOff x="355350" y="569531"/>
              <a:chExt cx="8433300" cy="4004438"/>
            </a:xfrm>
          </p:grpSpPr>
          <p:cxnSp>
            <p:nvCxnSpPr>
              <p:cNvPr id="1262" name="Google Shape;1262;p18"/>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263" name="Google Shape;1263;p18"/>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264" name="Google Shape;1264;p18"/>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265" name="Google Shape;1265;p18"/>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266" name="Google Shape;1266;p18"/>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267" name="Google Shape;1267;p18"/>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268" name="Google Shape;1268;p18"/>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269" name="Google Shape;1269;p18"/>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270" name="Google Shape;1270;p18"/>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271" name="Google Shape;1271;p18"/>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272" name="Google Shape;1272;p18"/>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273" name="Google Shape;1273;p18"/>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274" name="Google Shape;1274;p18"/>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275" name="Google Shape;1275;p18"/>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276" name="Google Shape;1276;p18"/>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1277" name="Google Shape;1277;p18"/>
            <p:cNvGrpSpPr/>
            <p:nvPr/>
          </p:nvGrpSpPr>
          <p:grpSpPr>
            <a:xfrm>
              <a:off x="669804" y="283500"/>
              <a:ext cx="7794092" cy="4576500"/>
              <a:chOff x="669804" y="283500"/>
              <a:chExt cx="7794092" cy="4576500"/>
            </a:xfrm>
          </p:grpSpPr>
          <p:cxnSp>
            <p:nvCxnSpPr>
              <p:cNvPr id="1278" name="Google Shape;1278;p18"/>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79" name="Google Shape;1279;p18"/>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80" name="Google Shape;1280;p18"/>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81" name="Google Shape;1281;p18"/>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82" name="Google Shape;1282;p18"/>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83" name="Google Shape;1283;p18"/>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84" name="Google Shape;1284;p18"/>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85" name="Google Shape;1285;p18"/>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86" name="Google Shape;1286;p18"/>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87" name="Google Shape;1287;p18"/>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88" name="Google Shape;1288;p18"/>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89" name="Google Shape;1289;p18"/>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90" name="Google Shape;1290;p18"/>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91" name="Google Shape;1291;p18"/>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92" name="Google Shape;1292;p18"/>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93" name="Google Shape;1293;p18"/>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94" name="Google Shape;1294;p18"/>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95" name="Google Shape;1295;p18"/>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96" name="Google Shape;1296;p18"/>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97" name="Google Shape;1297;p18"/>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98" name="Google Shape;1298;p18"/>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99" name="Google Shape;1299;p18"/>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00" name="Google Shape;1300;p18"/>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01" name="Google Shape;1301;p18"/>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02" name="Google Shape;1302;p18"/>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303" name="Google Shape;1303;p18"/>
          <p:cNvGrpSpPr/>
          <p:nvPr/>
        </p:nvGrpSpPr>
        <p:grpSpPr>
          <a:xfrm>
            <a:off x="647496" y="283500"/>
            <a:ext cx="7848646" cy="255900"/>
            <a:chOff x="713275" y="283500"/>
            <a:chExt cx="7717450" cy="255900"/>
          </a:xfrm>
        </p:grpSpPr>
        <p:sp>
          <p:nvSpPr>
            <p:cNvPr id="1304" name="Google Shape;1304;p18"/>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8"/>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8"/>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8"/>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8"/>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8"/>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8"/>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8"/>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8"/>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8"/>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8"/>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8"/>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8"/>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8"/>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8"/>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8"/>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8"/>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8"/>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8"/>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8"/>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8"/>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8"/>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6" name="Google Shape;1326;p18"/>
          <p:cNvSpPr txBox="1">
            <a:spLocks noGrp="1"/>
          </p:cNvSpPr>
          <p:nvPr>
            <p:ph type="subTitle" idx="1"/>
          </p:nvPr>
        </p:nvSpPr>
        <p:spPr>
          <a:xfrm>
            <a:off x="720000" y="1277550"/>
            <a:ext cx="7704000" cy="936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27" name="Google Shape;1327;p18"/>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Nunito Black"/>
                <a:ea typeface="Nunito Black"/>
                <a:cs typeface="Nunito Black"/>
                <a:sym typeface="Nunito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28" name="Google Shape;1328;p18"/>
          <p:cNvSpPr/>
          <p:nvPr/>
        </p:nvSpPr>
        <p:spPr>
          <a:xfrm rot="5650723" flipH="1">
            <a:off x="-334647" y="1991013"/>
            <a:ext cx="1092152" cy="573395"/>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8"/>
          <p:cNvSpPr/>
          <p:nvPr/>
        </p:nvSpPr>
        <p:spPr>
          <a:xfrm>
            <a:off x="8574525" y="1079757"/>
            <a:ext cx="480841" cy="480775"/>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and text 3">
  <p:cSld name="CUSTOM_4_1_1">
    <p:spTree>
      <p:nvGrpSpPr>
        <p:cNvPr id="1" name="Shape 1330"/>
        <p:cNvGrpSpPr/>
        <p:nvPr/>
      </p:nvGrpSpPr>
      <p:grpSpPr>
        <a:xfrm>
          <a:off x="0" y="0"/>
          <a:ext cx="0" cy="0"/>
          <a:chOff x="0" y="0"/>
          <a:chExt cx="0" cy="0"/>
        </a:xfrm>
      </p:grpSpPr>
      <p:grpSp>
        <p:nvGrpSpPr>
          <p:cNvPr id="1331" name="Google Shape;1331;p19"/>
          <p:cNvGrpSpPr/>
          <p:nvPr/>
        </p:nvGrpSpPr>
        <p:grpSpPr>
          <a:xfrm>
            <a:off x="283486" y="283500"/>
            <a:ext cx="8576666" cy="4576500"/>
            <a:chOff x="355350" y="283500"/>
            <a:chExt cx="8433300" cy="4576500"/>
          </a:xfrm>
        </p:grpSpPr>
        <p:sp>
          <p:nvSpPr>
            <p:cNvPr id="1332" name="Google Shape;1332;p19"/>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3" name="Google Shape;1333;p19"/>
            <p:cNvGrpSpPr/>
            <p:nvPr/>
          </p:nvGrpSpPr>
          <p:grpSpPr>
            <a:xfrm>
              <a:off x="355350" y="569531"/>
              <a:ext cx="8433300" cy="4004438"/>
              <a:chOff x="355350" y="569531"/>
              <a:chExt cx="8433300" cy="4004438"/>
            </a:xfrm>
          </p:grpSpPr>
          <p:cxnSp>
            <p:nvCxnSpPr>
              <p:cNvPr id="1334" name="Google Shape;1334;p19"/>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335" name="Google Shape;1335;p19"/>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336" name="Google Shape;1336;p19"/>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337" name="Google Shape;1337;p19"/>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338" name="Google Shape;1338;p19"/>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339" name="Google Shape;1339;p19"/>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340" name="Google Shape;1340;p19"/>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341" name="Google Shape;1341;p19"/>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342" name="Google Shape;1342;p19"/>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343" name="Google Shape;1343;p19"/>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344" name="Google Shape;1344;p19"/>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345" name="Google Shape;1345;p19"/>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346" name="Google Shape;1346;p19"/>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347" name="Google Shape;1347;p19"/>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348" name="Google Shape;1348;p19"/>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1349" name="Google Shape;1349;p19"/>
            <p:cNvGrpSpPr/>
            <p:nvPr/>
          </p:nvGrpSpPr>
          <p:grpSpPr>
            <a:xfrm>
              <a:off x="669804" y="283500"/>
              <a:ext cx="7794092" cy="4576500"/>
              <a:chOff x="669804" y="283500"/>
              <a:chExt cx="7794092" cy="4576500"/>
            </a:xfrm>
          </p:grpSpPr>
          <p:cxnSp>
            <p:nvCxnSpPr>
              <p:cNvPr id="1350" name="Google Shape;1350;p19"/>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51" name="Google Shape;1351;p19"/>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52" name="Google Shape;1352;p19"/>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53" name="Google Shape;1353;p19"/>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54" name="Google Shape;1354;p19"/>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55" name="Google Shape;1355;p19"/>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56" name="Google Shape;1356;p19"/>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57" name="Google Shape;1357;p19"/>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58" name="Google Shape;1358;p19"/>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59" name="Google Shape;1359;p19"/>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60" name="Google Shape;1360;p19"/>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61" name="Google Shape;1361;p19"/>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62" name="Google Shape;1362;p19"/>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63" name="Google Shape;1363;p19"/>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64" name="Google Shape;1364;p19"/>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65" name="Google Shape;1365;p19"/>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66" name="Google Shape;1366;p19"/>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67" name="Google Shape;1367;p19"/>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68" name="Google Shape;1368;p19"/>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69" name="Google Shape;1369;p19"/>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70" name="Google Shape;1370;p19"/>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71" name="Google Shape;1371;p19"/>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72" name="Google Shape;1372;p19"/>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73" name="Google Shape;1373;p19"/>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74" name="Google Shape;1374;p19"/>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375" name="Google Shape;1375;p19"/>
          <p:cNvGrpSpPr/>
          <p:nvPr/>
        </p:nvGrpSpPr>
        <p:grpSpPr>
          <a:xfrm>
            <a:off x="647496" y="283500"/>
            <a:ext cx="7848646" cy="255900"/>
            <a:chOff x="713275" y="283500"/>
            <a:chExt cx="7717450" cy="255900"/>
          </a:xfrm>
        </p:grpSpPr>
        <p:sp>
          <p:nvSpPr>
            <p:cNvPr id="1376" name="Google Shape;1376;p19"/>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9"/>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9"/>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9"/>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9"/>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9"/>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9"/>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9"/>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9"/>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9"/>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9"/>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9"/>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9"/>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9"/>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9"/>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9"/>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9"/>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9"/>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9"/>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9"/>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9"/>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9"/>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8" name="Google Shape;1398;p19"/>
          <p:cNvSpPr txBox="1">
            <a:spLocks noGrp="1"/>
          </p:cNvSpPr>
          <p:nvPr>
            <p:ph type="subTitle" idx="1"/>
          </p:nvPr>
        </p:nvSpPr>
        <p:spPr>
          <a:xfrm>
            <a:off x="4338000" y="2232625"/>
            <a:ext cx="4086000" cy="16449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99" name="Google Shape;1399;p19"/>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Nunito Black"/>
                <a:ea typeface="Nunito Black"/>
                <a:cs typeface="Nunito Black"/>
                <a:sym typeface="Nunito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and text 4">
  <p:cSld name="CUSTOM_4_1_1_1">
    <p:spTree>
      <p:nvGrpSpPr>
        <p:cNvPr id="1" name="Shape 1400"/>
        <p:cNvGrpSpPr/>
        <p:nvPr/>
      </p:nvGrpSpPr>
      <p:grpSpPr>
        <a:xfrm>
          <a:off x="0" y="0"/>
          <a:ext cx="0" cy="0"/>
          <a:chOff x="0" y="0"/>
          <a:chExt cx="0" cy="0"/>
        </a:xfrm>
      </p:grpSpPr>
      <p:grpSp>
        <p:nvGrpSpPr>
          <p:cNvPr id="1401" name="Google Shape;1401;p20"/>
          <p:cNvGrpSpPr/>
          <p:nvPr/>
        </p:nvGrpSpPr>
        <p:grpSpPr>
          <a:xfrm>
            <a:off x="7470551" y="3470052"/>
            <a:ext cx="1673459" cy="1673459"/>
            <a:chOff x="3798825" y="2518150"/>
            <a:chExt cx="667275" cy="667275"/>
          </a:xfrm>
        </p:grpSpPr>
        <p:sp>
          <p:nvSpPr>
            <p:cNvPr id="1402" name="Google Shape;1402;p20"/>
            <p:cNvSpPr/>
            <p:nvPr/>
          </p:nvSpPr>
          <p:spPr>
            <a:xfrm>
              <a:off x="4359150" y="3078525"/>
              <a:ext cx="106950" cy="106900"/>
            </a:xfrm>
            <a:custGeom>
              <a:avLst/>
              <a:gdLst/>
              <a:ahLst/>
              <a:cxnLst/>
              <a:rect l="l" t="t" r="r" b="b"/>
              <a:pathLst>
                <a:path w="4278" h="4276" extrusionOk="0">
                  <a:moveTo>
                    <a:pt x="4278" y="1"/>
                  </a:moveTo>
                  <a:lnTo>
                    <a:pt x="1" y="4276"/>
                  </a:lnTo>
                  <a:lnTo>
                    <a:pt x="1400" y="4276"/>
                  </a:lnTo>
                  <a:lnTo>
                    <a:pt x="4278" y="1400"/>
                  </a:lnTo>
                  <a:lnTo>
                    <a:pt x="4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0"/>
            <p:cNvSpPr/>
            <p:nvPr/>
          </p:nvSpPr>
          <p:spPr>
            <a:xfrm>
              <a:off x="4240800" y="2960175"/>
              <a:ext cx="225300" cy="225250"/>
            </a:xfrm>
            <a:custGeom>
              <a:avLst/>
              <a:gdLst/>
              <a:ahLst/>
              <a:cxnLst/>
              <a:rect l="l" t="t" r="r" b="b"/>
              <a:pathLst>
                <a:path w="9012" h="9010" extrusionOk="0">
                  <a:moveTo>
                    <a:pt x="9012" y="0"/>
                  </a:moveTo>
                  <a:lnTo>
                    <a:pt x="0" y="9010"/>
                  </a:lnTo>
                  <a:lnTo>
                    <a:pt x="1398" y="9010"/>
                  </a:lnTo>
                  <a:lnTo>
                    <a:pt x="9012" y="1400"/>
                  </a:lnTo>
                  <a:lnTo>
                    <a:pt x="9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0"/>
            <p:cNvSpPr/>
            <p:nvPr/>
          </p:nvSpPr>
          <p:spPr>
            <a:xfrm>
              <a:off x="4122400" y="2841775"/>
              <a:ext cx="343700" cy="343650"/>
            </a:xfrm>
            <a:custGeom>
              <a:avLst/>
              <a:gdLst/>
              <a:ahLst/>
              <a:cxnLst/>
              <a:rect l="l" t="t" r="r" b="b"/>
              <a:pathLst>
                <a:path w="13748" h="13746" extrusionOk="0">
                  <a:moveTo>
                    <a:pt x="13748" y="0"/>
                  </a:moveTo>
                  <a:lnTo>
                    <a:pt x="1" y="13746"/>
                  </a:lnTo>
                  <a:lnTo>
                    <a:pt x="1400" y="13746"/>
                  </a:lnTo>
                  <a:lnTo>
                    <a:pt x="13748" y="1400"/>
                  </a:lnTo>
                  <a:lnTo>
                    <a:pt x="13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0"/>
            <p:cNvSpPr/>
            <p:nvPr/>
          </p:nvSpPr>
          <p:spPr>
            <a:xfrm>
              <a:off x="4004050" y="2723375"/>
              <a:ext cx="462050" cy="462050"/>
            </a:xfrm>
            <a:custGeom>
              <a:avLst/>
              <a:gdLst/>
              <a:ahLst/>
              <a:cxnLst/>
              <a:rect l="l" t="t" r="r" b="b"/>
              <a:pathLst>
                <a:path w="18482" h="18482" extrusionOk="0">
                  <a:moveTo>
                    <a:pt x="18482" y="1"/>
                  </a:moveTo>
                  <a:lnTo>
                    <a:pt x="0" y="18482"/>
                  </a:lnTo>
                  <a:lnTo>
                    <a:pt x="1400" y="18482"/>
                  </a:lnTo>
                  <a:lnTo>
                    <a:pt x="18482" y="1400"/>
                  </a:lnTo>
                  <a:lnTo>
                    <a:pt x="18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0"/>
            <p:cNvSpPr/>
            <p:nvPr/>
          </p:nvSpPr>
          <p:spPr>
            <a:xfrm>
              <a:off x="3885650" y="2605025"/>
              <a:ext cx="580450" cy="580400"/>
            </a:xfrm>
            <a:custGeom>
              <a:avLst/>
              <a:gdLst/>
              <a:ahLst/>
              <a:cxnLst/>
              <a:rect l="l" t="t" r="r" b="b"/>
              <a:pathLst>
                <a:path w="23218" h="23216" extrusionOk="0">
                  <a:moveTo>
                    <a:pt x="23218" y="0"/>
                  </a:moveTo>
                  <a:lnTo>
                    <a:pt x="1" y="23216"/>
                  </a:lnTo>
                  <a:lnTo>
                    <a:pt x="1400" y="23216"/>
                  </a:lnTo>
                  <a:lnTo>
                    <a:pt x="23218" y="1400"/>
                  </a:lnTo>
                  <a:lnTo>
                    <a:pt x="232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0"/>
            <p:cNvSpPr/>
            <p:nvPr/>
          </p:nvSpPr>
          <p:spPr>
            <a:xfrm>
              <a:off x="3798825" y="2518150"/>
              <a:ext cx="667275" cy="667275"/>
            </a:xfrm>
            <a:custGeom>
              <a:avLst/>
              <a:gdLst/>
              <a:ahLst/>
              <a:cxnLst/>
              <a:rect l="l" t="t" r="r" b="b"/>
              <a:pathLst>
                <a:path w="26691" h="26691" extrusionOk="0">
                  <a:moveTo>
                    <a:pt x="25430" y="0"/>
                  </a:moveTo>
                  <a:lnTo>
                    <a:pt x="0" y="25432"/>
                  </a:lnTo>
                  <a:lnTo>
                    <a:pt x="0" y="26691"/>
                  </a:lnTo>
                  <a:lnTo>
                    <a:pt x="137" y="26691"/>
                  </a:lnTo>
                  <a:lnTo>
                    <a:pt x="26691" y="139"/>
                  </a:lnTo>
                  <a:lnTo>
                    <a:pt x="26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0"/>
            <p:cNvSpPr/>
            <p:nvPr/>
          </p:nvSpPr>
          <p:spPr>
            <a:xfrm>
              <a:off x="3798825" y="2518150"/>
              <a:ext cx="552350" cy="552400"/>
            </a:xfrm>
            <a:custGeom>
              <a:avLst/>
              <a:gdLst/>
              <a:ahLst/>
              <a:cxnLst/>
              <a:rect l="l" t="t" r="r" b="b"/>
              <a:pathLst>
                <a:path w="22094" h="22096" extrusionOk="0">
                  <a:moveTo>
                    <a:pt x="20694" y="0"/>
                  </a:moveTo>
                  <a:lnTo>
                    <a:pt x="0" y="20696"/>
                  </a:lnTo>
                  <a:lnTo>
                    <a:pt x="0" y="22095"/>
                  </a:lnTo>
                  <a:lnTo>
                    <a:pt x="22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0"/>
            <p:cNvSpPr/>
            <p:nvPr/>
          </p:nvSpPr>
          <p:spPr>
            <a:xfrm>
              <a:off x="3798825" y="2518150"/>
              <a:ext cx="433950" cy="434000"/>
            </a:xfrm>
            <a:custGeom>
              <a:avLst/>
              <a:gdLst/>
              <a:ahLst/>
              <a:cxnLst/>
              <a:rect l="l" t="t" r="r" b="b"/>
              <a:pathLst>
                <a:path w="17358" h="17360" extrusionOk="0">
                  <a:moveTo>
                    <a:pt x="15960" y="0"/>
                  </a:moveTo>
                  <a:lnTo>
                    <a:pt x="0" y="15960"/>
                  </a:lnTo>
                  <a:lnTo>
                    <a:pt x="0" y="17359"/>
                  </a:lnTo>
                  <a:lnTo>
                    <a:pt x="17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0"/>
            <p:cNvSpPr/>
            <p:nvPr/>
          </p:nvSpPr>
          <p:spPr>
            <a:xfrm>
              <a:off x="3798825" y="2518150"/>
              <a:ext cx="316875" cy="316850"/>
            </a:xfrm>
            <a:custGeom>
              <a:avLst/>
              <a:gdLst/>
              <a:ahLst/>
              <a:cxnLst/>
              <a:rect l="l" t="t" r="r" b="b"/>
              <a:pathLst>
                <a:path w="12675" h="12674" extrusionOk="0">
                  <a:moveTo>
                    <a:pt x="11274" y="0"/>
                  </a:moveTo>
                  <a:lnTo>
                    <a:pt x="0" y="11276"/>
                  </a:lnTo>
                  <a:lnTo>
                    <a:pt x="0" y="12673"/>
                  </a:lnTo>
                  <a:lnTo>
                    <a:pt x="1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0"/>
            <p:cNvSpPr/>
            <p:nvPr/>
          </p:nvSpPr>
          <p:spPr>
            <a:xfrm>
              <a:off x="3798825" y="2518150"/>
              <a:ext cx="198475" cy="198500"/>
            </a:xfrm>
            <a:custGeom>
              <a:avLst/>
              <a:gdLst/>
              <a:ahLst/>
              <a:cxnLst/>
              <a:rect l="l" t="t" r="r" b="b"/>
              <a:pathLst>
                <a:path w="7939" h="7940" extrusionOk="0">
                  <a:moveTo>
                    <a:pt x="6540" y="0"/>
                  </a:moveTo>
                  <a:lnTo>
                    <a:pt x="0" y="6540"/>
                  </a:lnTo>
                  <a:lnTo>
                    <a:pt x="0" y="7939"/>
                  </a:lnTo>
                  <a:lnTo>
                    <a:pt x="7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0"/>
            <p:cNvSpPr/>
            <p:nvPr/>
          </p:nvSpPr>
          <p:spPr>
            <a:xfrm>
              <a:off x="3798825" y="2518150"/>
              <a:ext cx="80075" cy="80125"/>
            </a:xfrm>
            <a:custGeom>
              <a:avLst/>
              <a:gdLst/>
              <a:ahLst/>
              <a:cxnLst/>
              <a:rect l="l" t="t" r="r" b="b"/>
              <a:pathLst>
                <a:path w="3203" h="3205" extrusionOk="0">
                  <a:moveTo>
                    <a:pt x="1805" y="0"/>
                  </a:moveTo>
                  <a:lnTo>
                    <a:pt x="0" y="1806"/>
                  </a:lnTo>
                  <a:lnTo>
                    <a:pt x="0" y="3205"/>
                  </a:lnTo>
                  <a:lnTo>
                    <a:pt x="3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20"/>
          <p:cNvGrpSpPr/>
          <p:nvPr/>
        </p:nvGrpSpPr>
        <p:grpSpPr>
          <a:xfrm>
            <a:off x="283486" y="283500"/>
            <a:ext cx="8576666" cy="4576500"/>
            <a:chOff x="355350" y="283500"/>
            <a:chExt cx="8433300" cy="4576500"/>
          </a:xfrm>
        </p:grpSpPr>
        <p:sp>
          <p:nvSpPr>
            <p:cNvPr id="1414" name="Google Shape;1414;p20"/>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5" name="Google Shape;1415;p20"/>
            <p:cNvGrpSpPr/>
            <p:nvPr/>
          </p:nvGrpSpPr>
          <p:grpSpPr>
            <a:xfrm>
              <a:off x="355350" y="569531"/>
              <a:ext cx="8433300" cy="4004438"/>
              <a:chOff x="355350" y="569531"/>
              <a:chExt cx="8433300" cy="4004438"/>
            </a:xfrm>
          </p:grpSpPr>
          <p:cxnSp>
            <p:nvCxnSpPr>
              <p:cNvPr id="1416" name="Google Shape;1416;p20"/>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417" name="Google Shape;1417;p20"/>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418" name="Google Shape;1418;p20"/>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419" name="Google Shape;1419;p20"/>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420" name="Google Shape;1420;p20"/>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421" name="Google Shape;1421;p20"/>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422" name="Google Shape;1422;p20"/>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423" name="Google Shape;1423;p20"/>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424" name="Google Shape;1424;p20"/>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425" name="Google Shape;1425;p20"/>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426" name="Google Shape;1426;p20"/>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427" name="Google Shape;1427;p20"/>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428" name="Google Shape;1428;p20"/>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429" name="Google Shape;1429;p20"/>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430" name="Google Shape;1430;p20"/>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1431" name="Google Shape;1431;p20"/>
            <p:cNvGrpSpPr/>
            <p:nvPr/>
          </p:nvGrpSpPr>
          <p:grpSpPr>
            <a:xfrm>
              <a:off x="669804" y="283500"/>
              <a:ext cx="7794092" cy="4576500"/>
              <a:chOff x="669804" y="283500"/>
              <a:chExt cx="7794092" cy="4576500"/>
            </a:xfrm>
          </p:grpSpPr>
          <p:cxnSp>
            <p:nvCxnSpPr>
              <p:cNvPr id="1432" name="Google Shape;1432;p20"/>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33" name="Google Shape;1433;p20"/>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34" name="Google Shape;1434;p20"/>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35" name="Google Shape;1435;p20"/>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36" name="Google Shape;1436;p20"/>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37" name="Google Shape;1437;p20"/>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38" name="Google Shape;1438;p20"/>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39" name="Google Shape;1439;p20"/>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40" name="Google Shape;1440;p20"/>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41" name="Google Shape;1441;p20"/>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42" name="Google Shape;1442;p20"/>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43" name="Google Shape;1443;p20"/>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44" name="Google Shape;1444;p20"/>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45" name="Google Shape;1445;p20"/>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46" name="Google Shape;1446;p20"/>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47" name="Google Shape;1447;p20"/>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48" name="Google Shape;1448;p20"/>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49" name="Google Shape;1449;p20"/>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50" name="Google Shape;1450;p20"/>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51" name="Google Shape;1451;p20"/>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52" name="Google Shape;1452;p20"/>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53" name="Google Shape;1453;p20"/>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54" name="Google Shape;1454;p20"/>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55" name="Google Shape;1455;p20"/>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56" name="Google Shape;1456;p20"/>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457" name="Google Shape;1457;p20"/>
          <p:cNvGrpSpPr/>
          <p:nvPr/>
        </p:nvGrpSpPr>
        <p:grpSpPr>
          <a:xfrm>
            <a:off x="647496" y="283500"/>
            <a:ext cx="7848646" cy="255900"/>
            <a:chOff x="713275" y="283500"/>
            <a:chExt cx="7717450" cy="255900"/>
          </a:xfrm>
        </p:grpSpPr>
        <p:sp>
          <p:nvSpPr>
            <p:cNvPr id="1458" name="Google Shape;1458;p20"/>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0"/>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0"/>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0"/>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0"/>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0"/>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0"/>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0"/>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0"/>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0"/>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0"/>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0"/>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0"/>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0"/>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0"/>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0"/>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0"/>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0"/>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0"/>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0"/>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0"/>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0"/>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0" name="Google Shape;1480;p20"/>
          <p:cNvSpPr txBox="1">
            <a:spLocks noGrp="1"/>
          </p:cNvSpPr>
          <p:nvPr>
            <p:ph type="subTitle" idx="1"/>
          </p:nvPr>
        </p:nvSpPr>
        <p:spPr>
          <a:xfrm flipH="1">
            <a:off x="720000" y="2146428"/>
            <a:ext cx="3241500" cy="2102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81" name="Google Shape;1481;p20"/>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Nunito Black"/>
                <a:ea typeface="Nunito Black"/>
                <a:cs typeface="Nunito Black"/>
                <a:sym typeface="Nunito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82" name="Google Shape;1482;p20"/>
          <p:cNvSpPr/>
          <p:nvPr/>
        </p:nvSpPr>
        <p:spPr>
          <a:xfrm rot="5650723" flipH="1">
            <a:off x="-318048" y="4616438"/>
            <a:ext cx="1092152" cy="573395"/>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0"/>
          <p:cNvSpPr/>
          <p:nvPr/>
        </p:nvSpPr>
        <p:spPr>
          <a:xfrm flipH="1">
            <a:off x="267405" y="4273002"/>
            <a:ext cx="364814" cy="364727"/>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20"/>
          <p:cNvSpPr/>
          <p:nvPr/>
        </p:nvSpPr>
        <p:spPr>
          <a:xfrm rot="5647818" flipH="1">
            <a:off x="8487420" y="1072455"/>
            <a:ext cx="588391" cy="525536"/>
          </a:xfrm>
          <a:custGeom>
            <a:avLst/>
            <a:gdLst/>
            <a:ahLst/>
            <a:cxnLst/>
            <a:rect l="l" t="t" r="r" b="b"/>
            <a:pathLst>
              <a:path w="16410" h="14657" extrusionOk="0">
                <a:moveTo>
                  <a:pt x="0" y="0"/>
                </a:moveTo>
                <a:lnTo>
                  <a:pt x="7435" y="14657"/>
                </a:lnTo>
                <a:lnTo>
                  <a:pt x="16409" y="89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two columns 1">
  <p:cSld name="TITLE_AND_TWO_COLUMNS_1">
    <p:spTree>
      <p:nvGrpSpPr>
        <p:cNvPr id="1" name="Shape 1797"/>
        <p:cNvGrpSpPr/>
        <p:nvPr/>
      </p:nvGrpSpPr>
      <p:grpSpPr>
        <a:xfrm>
          <a:off x="0" y="0"/>
          <a:ext cx="0" cy="0"/>
          <a:chOff x="0" y="0"/>
          <a:chExt cx="0" cy="0"/>
        </a:xfrm>
      </p:grpSpPr>
      <p:grpSp>
        <p:nvGrpSpPr>
          <p:cNvPr id="1798" name="Google Shape;1798;p25"/>
          <p:cNvGrpSpPr/>
          <p:nvPr/>
        </p:nvGrpSpPr>
        <p:grpSpPr>
          <a:xfrm>
            <a:off x="283486" y="283500"/>
            <a:ext cx="8576666" cy="4576500"/>
            <a:chOff x="355350" y="283500"/>
            <a:chExt cx="8433300" cy="4576500"/>
          </a:xfrm>
        </p:grpSpPr>
        <p:sp>
          <p:nvSpPr>
            <p:cNvPr id="1799" name="Google Shape;1799;p25"/>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0" name="Google Shape;1800;p25"/>
            <p:cNvGrpSpPr/>
            <p:nvPr/>
          </p:nvGrpSpPr>
          <p:grpSpPr>
            <a:xfrm>
              <a:off x="355350" y="569531"/>
              <a:ext cx="8433300" cy="4004438"/>
              <a:chOff x="355350" y="569531"/>
              <a:chExt cx="8433300" cy="4004438"/>
            </a:xfrm>
          </p:grpSpPr>
          <p:cxnSp>
            <p:nvCxnSpPr>
              <p:cNvPr id="1801" name="Google Shape;1801;p25"/>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02" name="Google Shape;1802;p25"/>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03" name="Google Shape;1803;p25"/>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04" name="Google Shape;1804;p25"/>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05" name="Google Shape;1805;p25"/>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06" name="Google Shape;1806;p25"/>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07" name="Google Shape;1807;p25"/>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08" name="Google Shape;1808;p25"/>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09" name="Google Shape;1809;p25"/>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10" name="Google Shape;1810;p25"/>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11" name="Google Shape;1811;p25"/>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12" name="Google Shape;1812;p25"/>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13" name="Google Shape;1813;p25"/>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14" name="Google Shape;1814;p25"/>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815" name="Google Shape;1815;p25"/>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1816" name="Google Shape;1816;p25"/>
            <p:cNvGrpSpPr/>
            <p:nvPr/>
          </p:nvGrpSpPr>
          <p:grpSpPr>
            <a:xfrm>
              <a:off x="669804" y="283500"/>
              <a:ext cx="7794092" cy="4576500"/>
              <a:chOff x="669804" y="283500"/>
              <a:chExt cx="7794092" cy="4576500"/>
            </a:xfrm>
          </p:grpSpPr>
          <p:cxnSp>
            <p:nvCxnSpPr>
              <p:cNvPr id="1817" name="Google Shape;1817;p25"/>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18" name="Google Shape;1818;p25"/>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19" name="Google Shape;1819;p25"/>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0" name="Google Shape;1820;p25"/>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1" name="Google Shape;1821;p25"/>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2" name="Google Shape;1822;p25"/>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3" name="Google Shape;1823;p25"/>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4" name="Google Shape;1824;p25"/>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5" name="Google Shape;1825;p25"/>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6" name="Google Shape;1826;p25"/>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7" name="Google Shape;1827;p25"/>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8" name="Google Shape;1828;p25"/>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29" name="Google Shape;1829;p25"/>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0" name="Google Shape;1830;p25"/>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1" name="Google Shape;1831;p25"/>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2" name="Google Shape;1832;p25"/>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3" name="Google Shape;1833;p25"/>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4" name="Google Shape;1834;p25"/>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5" name="Google Shape;1835;p25"/>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6" name="Google Shape;1836;p25"/>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7" name="Google Shape;1837;p25"/>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8" name="Google Shape;1838;p25"/>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39" name="Google Shape;1839;p25"/>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40" name="Google Shape;1840;p25"/>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841" name="Google Shape;1841;p25"/>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1842" name="Google Shape;1842;p25"/>
          <p:cNvGrpSpPr/>
          <p:nvPr/>
        </p:nvGrpSpPr>
        <p:grpSpPr>
          <a:xfrm>
            <a:off x="647496" y="283500"/>
            <a:ext cx="7848646" cy="255900"/>
            <a:chOff x="713275" y="283500"/>
            <a:chExt cx="7717450" cy="255900"/>
          </a:xfrm>
        </p:grpSpPr>
        <p:sp>
          <p:nvSpPr>
            <p:cNvPr id="1843" name="Google Shape;1843;p25"/>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5"/>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5"/>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5"/>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5"/>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5"/>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5"/>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5"/>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5"/>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5"/>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5"/>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5"/>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5"/>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5"/>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5"/>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5"/>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5"/>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5"/>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5"/>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5"/>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5"/>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5"/>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5" name="Google Shape;1865;p25"/>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Nunito Black"/>
                <a:ea typeface="Nunito Black"/>
                <a:cs typeface="Nunito Black"/>
                <a:sym typeface="Nunito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66" name="Google Shape;1866;p25"/>
          <p:cNvSpPr txBox="1">
            <a:spLocks noGrp="1"/>
          </p:cNvSpPr>
          <p:nvPr>
            <p:ph type="subTitle" idx="1"/>
          </p:nvPr>
        </p:nvSpPr>
        <p:spPr>
          <a:xfrm>
            <a:off x="720026" y="3515350"/>
            <a:ext cx="6405900" cy="922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67" name="Google Shape;1867;p25"/>
          <p:cNvSpPr txBox="1">
            <a:spLocks noGrp="1"/>
          </p:cNvSpPr>
          <p:nvPr>
            <p:ph type="subTitle" idx="2"/>
          </p:nvPr>
        </p:nvSpPr>
        <p:spPr>
          <a:xfrm>
            <a:off x="720000" y="1903125"/>
            <a:ext cx="6405900" cy="922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68" name="Google Shape;1868;p25"/>
          <p:cNvSpPr txBox="1">
            <a:spLocks noGrp="1"/>
          </p:cNvSpPr>
          <p:nvPr>
            <p:ph type="subTitle" idx="3"/>
          </p:nvPr>
        </p:nvSpPr>
        <p:spPr>
          <a:xfrm>
            <a:off x="720001" y="3055901"/>
            <a:ext cx="6405900" cy="490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Nunito"/>
                <a:ea typeface="Nunito"/>
                <a:cs typeface="Nunito"/>
                <a:sym typeface="Nunit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69" name="Google Shape;1869;p25"/>
          <p:cNvSpPr txBox="1">
            <a:spLocks noGrp="1"/>
          </p:cNvSpPr>
          <p:nvPr>
            <p:ph type="subTitle" idx="4"/>
          </p:nvPr>
        </p:nvSpPr>
        <p:spPr>
          <a:xfrm>
            <a:off x="720000" y="1443700"/>
            <a:ext cx="6405900" cy="490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b="1">
                <a:solidFill>
                  <a:schemeClr val="dk1"/>
                </a:solidFill>
                <a:latin typeface="Nunito"/>
                <a:ea typeface="Nunito"/>
                <a:cs typeface="Nunito"/>
                <a:sym typeface="Nunito"/>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70" name="Google Shape;1870;p25"/>
          <p:cNvSpPr/>
          <p:nvPr/>
        </p:nvSpPr>
        <p:spPr>
          <a:xfrm>
            <a:off x="63301" y="2000952"/>
            <a:ext cx="364814" cy="364727"/>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5"/>
          <p:cNvSpPr/>
          <p:nvPr/>
        </p:nvSpPr>
        <p:spPr>
          <a:xfrm rot="-5650723">
            <a:off x="8368000" y="4349613"/>
            <a:ext cx="1092152" cy="573395"/>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ackground">
  <p:cSld name="CUSTOM_9">
    <p:spTree>
      <p:nvGrpSpPr>
        <p:cNvPr id="1" name="Shape 1956"/>
        <p:cNvGrpSpPr/>
        <p:nvPr/>
      </p:nvGrpSpPr>
      <p:grpSpPr>
        <a:xfrm>
          <a:off x="0" y="0"/>
          <a:ext cx="0" cy="0"/>
          <a:chOff x="0" y="0"/>
          <a:chExt cx="0" cy="0"/>
        </a:xfrm>
      </p:grpSpPr>
      <p:grpSp>
        <p:nvGrpSpPr>
          <p:cNvPr id="1957" name="Google Shape;1957;p27"/>
          <p:cNvGrpSpPr/>
          <p:nvPr/>
        </p:nvGrpSpPr>
        <p:grpSpPr>
          <a:xfrm>
            <a:off x="283486" y="283500"/>
            <a:ext cx="8576666" cy="4576500"/>
            <a:chOff x="355350" y="283500"/>
            <a:chExt cx="8433300" cy="4576500"/>
          </a:xfrm>
        </p:grpSpPr>
        <p:sp>
          <p:nvSpPr>
            <p:cNvPr id="1958" name="Google Shape;1958;p27"/>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9" name="Google Shape;1959;p27"/>
            <p:cNvGrpSpPr/>
            <p:nvPr/>
          </p:nvGrpSpPr>
          <p:grpSpPr>
            <a:xfrm>
              <a:off x="355350" y="569531"/>
              <a:ext cx="8433300" cy="4004438"/>
              <a:chOff x="355350" y="569531"/>
              <a:chExt cx="8433300" cy="4004438"/>
            </a:xfrm>
          </p:grpSpPr>
          <p:cxnSp>
            <p:nvCxnSpPr>
              <p:cNvPr id="1960" name="Google Shape;1960;p27"/>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961" name="Google Shape;1961;p27"/>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962" name="Google Shape;1962;p27"/>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963" name="Google Shape;1963;p27"/>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964" name="Google Shape;1964;p27"/>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965" name="Google Shape;1965;p27"/>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966" name="Google Shape;1966;p27"/>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967" name="Google Shape;1967;p27"/>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968" name="Google Shape;1968;p27"/>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969" name="Google Shape;1969;p27"/>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970" name="Google Shape;1970;p27"/>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971" name="Google Shape;1971;p27"/>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972" name="Google Shape;1972;p27"/>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973" name="Google Shape;1973;p27"/>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974" name="Google Shape;1974;p27"/>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1975" name="Google Shape;1975;p27"/>
            <p:cNvGrpSpPr/>
            <p:nvPr/>
          </p:nvGrpSpPr>
          <p:grpSpPr>
            <a:xfrm>
              <a:off x="669804" y="283500"/>
              <a:ext cx="7794092" cy="4576500"/>
              <a:chOff x="669804" y="283500"/>
              <a:chExt cx="7794092" cy="4576500"/>
            </a:xfrm>
          </p:grpSpPr>
          <p:cxnSp>
            <p:nvCxnSpPr>
              <p:cNvPr id="1976" name="Google Shape;1976;p27"/>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77" name="Google Shape;1977;p27"/>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78" name="Google Shape;1978;p27"/>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79" name="Google Shape;1979;p27"/>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80" name="Google Shape;1980;p27"/>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81" name="Google Shape;1981;p27"/>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82" name="Google Shape;1982;p27"/>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83" name="Google Shape;1983;p27"/>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84" name="Google Shape;1984;p27"/>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85" name="Google Shape;1985;p27"/>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86" name="Google Shape;1986;p27"/>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87" name="Google Shape;1987;p27"/>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88" name="Google Shape;1988;p27"/>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89" name="Google Shape;1989;p27"/>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90" name="Google Shape;1990;p27"/>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91" name="Google Shape;1991;p27"/>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92" name="Google Shape;1992;p27"/>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93" name="Google Shape;1993;p27"/>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94" name="Google Shape;1994;p27"/>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95" name="Google Shape;1995;p27"/>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96" name="Google Shape;1996;p27"/>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97" name="Google Shape;1997;p27"/>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98" name="Google Shape;1998;p27"/>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999" name="Google Shape;1999;p27"/>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00" name="Google Shape;2000;p27"/>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001" name="Google Shape;2001;p27"/>
          <p:cNvGrpSpPr/>
          <p:nvPr/>
        </p:nvGrpSpPr>
        <p:grpSpPr>
          <a:xfrm>
            <a:off x="647496" y="283500"/>
            <a:ext cx="7848646" cy="255900"/>
            <a:chOff x="713275" y="283500"/>
            <a:chExt cx="7717450" cy="255900"/>
          </a:xfrm>
        </p:grpSpPr>
        <p:sp>
          <p:nvSpPr>
            <p:cNvPr id="2002" name="Google Shape;2002;p27"/>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7"/>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7"/>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7"/>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7"/>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7"/>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7"/>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7"/>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7"/>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7"/>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7"/>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7"/>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7"/>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7"/>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7"/>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7"/>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7"/>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7"/>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7"/>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7"/>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7"/>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7"/>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4" name="Google Shape;2024;p27"/>
          <p:cNvSpPr/>
          <p:nvPr/>
        </p:nvSpPr>
        <p:spPr>
          <a:xfrm>
            <a:off x="8584050" y="4005182"/>
            <a:ext cx="480841" cy="480775"/>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7"/>
          <p:cNvSpPr/>
          <p:nvPr/>
        </p:nvSpPr>
        <p:spPr>
          <a:xfrm rot="-5650723">
            <a:off x="1713216" y="4713263"/>
            <a:ext cx="1092152" cy="573395"/>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7"/>
          <p:cNvSpPr/>
          <p:nvPr/>
        </p:nvSpPr>
        <p:spPr>
          <a:xfrm>
            <a:off x="1855101" y="4369827"/>
            <a:ext cx="364814" cy="364727"/>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7"/>
          <p:cNvSpPr/>
          <p:nvPr/>
        </p:nvSpPr>
        <p:spPr>
          <a:xfrm rot="-5647818">
            <a:off x="135743" y="1072455"/>
            <a:ext cx="588391" cy="525536"/>
          </a:xfrm>
          <a:custGeom>
            <a:avLst/>
            <a:gdLst/>
            <a:ahLst/>
            <a:cxnLst/>
            <a:rect l="l" t="t" r="r" b="b"/>
            <a:pathLst>
              <a:path w="16410" h="14657" extrusionOk="0">
                <a:moveTo>
                  <a:pt x="0" y="0"/>
                </a:moveTo>
                <a:lnTo>
                  <a:pt x="7435" y="14657"/>
                </a:lnTo>
                <a:lnTo>
                  <a:pt x="16409" y="89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ackground 1">
  <p:cSld name="CUSTOM_9_1">
    <p:spTree>
      <p:nvGrpSpPr>
        <p:cNvPr id="1" name="Shape 2028"/>
        <p:cNvGrpSpPr/>
        <p:nvPr/>
      </p:nvGrpSpPr>
      <p:grpSpPr>
        <a:xfrm>
          <a:off x="0" y="0"/>
          <a:ext cx="0" cy="0"/>
          <a:chOff x="0" y="0"/>
          <a:chExt cx="0" cy="0"/>
        </a:xfrm>
      </p:grpSpPr>
      <p:grpSp>
        <p:nvGrpSpPr>
          <p:cNvPr id="2029" name="Google Shape;2029;p28"/>
          <p:cNvGrpSpPr/>
          <p:nvPr/>
        </p:nvGrpSpPr>
        <p:grpSpPr>
          <a:xfrm>
            <a:off x="283486" y="283500"/>
            <a:ext cx="8576666" cy="4576500"/>
            <a:chOff x="355350" y="283500"/>
            <a:chExt cx="8433300" cy="4576500"/>
          </a:xfrm>
        </p:grpSpPr>
        <p:sp>
          <p:nvSpPr>
            <p:cNvPr id="2030" name="Google Shape;2030;p28"/>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1" name="Google Shape;2031;p28"/>
            <p:cNvGrpSpPr/>
            <p:nvPr/>
          </p:nvGrpSpPr>
          <p:grpSpPr>
            <a:xfrm>
              <a:off x="355350" y="569531"/>
              <a:ext cx="8433300" cy="4004438"/>
              <a:chOff x="355350" y="569531"/>
              <a:chExt cx="8433300" cy="4004438"/>
            </a:xfrm>
          </p:grpSpPr>
          <p:cxnSp>
            <p:nvCxnSpPr>
              <p:cNvPr id="2032" name="Google Shape;2032;p28"/>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033" name="Google Shape;2033;p28"/>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034" name="Google Shape;2034;p28"/>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035" name="Google Shape;2035;p28"/>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036" name="Google Shape;2036;p28"/>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037" name="Google Shape;2037;p28"/>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038" name="Google Shape;2038;p28"/>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039" name="Google Shape;2039;p28"/>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040" name="Google Shape;2040;p28"/>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041" name="Google Shape;2041;p28"/>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042" name="Google Shape;2042;p28"/>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043" name="Google Shape;2043;p28"/>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044" name="Google Shape;2044;p28"/>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045" name="Google Shape;2045;p28"/>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2046" name="Google Shape;2046;p28"/>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2047" name="Google Shape;2047;p28"/>
            <p:cNvGrpSpPr/>
            <p:nvPr/>
          </p:nvGrpSpPr>
          <p:grpSpPr>
            <a:xfrm>
              <a:off x="669804" y="283500"/>
              <a:ext cx="7794092" cy="4576500"/>
              <a:chOff x="669804" y="283500"/>
              <a:chExt cx="7794092" cy="4576500"/>
            </a:xfrm>
          </p:grpSpPr>
          <p:cxnSp>
            <p:nvCxnSpPr>
              <p:cNvPr id="2048" name="Google Shape;2048;p28"/>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49" name="Google Shape;2049;p28"/>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50" name="Google Shape;2050;p28"/>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51" name="Google Shape;2051;p28"/>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52" name="Google Shape;2052;p28"/>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53" name="Google Shape;2053;p28"/>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54" name="Google Shape;2054;p28"/>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55" name="Google Shape;2055;p28"/>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56" name="Google Shape;2056;p28"/>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57" name="Google Shape;2057;p28"/>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58" name="Google Shape;2058;p28"/>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59" name="Google Shape;2059;p28"/>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60" name="Google Shape;2060;p28"/>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61" name="Google Shape;2061;p28"/>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62" name="Google Shape;2062;p28"/>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63" name="Google Shape;2063;p28"/>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64" name="Google Shape;2064;p28"/>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65" name="Google Shape;2065;p28"/>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66" name="Google Shape;2066;p28"/>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67" name="Google Shape;2067;p28"/>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68" name="Google Shape;2068;p28"/>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69" name="Google Shape;2069;p28"/>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70" name="Google Shape;2070;p28"/>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71" name="Google Shape;2071;p28"/>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2072" name="Google Shape;2072;p28"/>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2073" name="Google Shape;2073;p28"/>
          <p:cNvGrpSpPr/>
          <p:nvPr/>
        </p:nvGrpSpPr>
        <p:grpSpPr>
          <a:xfrm>
            <a:off x="647496" y="283500"/>
            <a:ext cx="7848646" cy="255900"/>
            <a:chOff x="713275" y="283500"/>
            <a:chExt cx="7717450" cy="255900"/>
          </a:xfrm>
        </p:grpSpPr>
        <p:sp>
          <p:nvSpPr>
            <p:cNvPr id="2074" name="Google Shape;2074;p28"/>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8"/>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8"/>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8"/>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8"/>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8"/>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8"/>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8"/>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8"/>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8"/>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8"/>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8"/>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8"/>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8"/>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8"/>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8"/>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8"/>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8"/>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8"/>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8"/>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8"/>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8"/>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6" name="Google Shape;2096;p28"/>
          <p:cNvSpPr/>
          <p:nvPr/>
        </p:nvSpPr>
        <p:spPr>
          <a:xfrm>
            <a:off x="97275" y="1279782"/>
            <a:ext cx="480841" cy="480775"/>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8"/>
          <p:cNvSpPr/>
          <p:nvPr/>
        </p:nvSpPr>
        <p:spPr>
          <a:xfrm rot="-5650723">
            <a:off x="8393828" y="1991013"/>
            <a:ext cx="1092152" cy="573395"/>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8"/>
          <p:cNvSpPr/>
          <p:nvPr/>
        </p:nvSpPr>
        <p:spPr>
          <a:xfrm>
            <a:off x="8535714" y="1647577"/>
            <a:ext cx="364814" cy="364727"/>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8"/>
          <p:cNvSpPr/>
          <p:nvPr/>
        </p:nvSpPr>
        <p:spPr>
          <a:xfrm>
            <a:off x="5547700" y="4338225"/>
            <a:ext cx="611065" cy="700918"/>
          </a:xfrm>
          <a:custGeom>
            <a:avLst/>
            <a:gdLst/>
            <a:ahLst/>
            <a:cxnLst/>
            <a:rect l="l" t="t" r="r" b="b"/>
            <a:pathLst>
              <a:path w="15526" h="17809" extrusionOk="0">
                <a:moveTo>
                  <a:pt x="6165" y="0"/>
                </a:moveTo>
                <a:cubicBezTo>
                  <a:pt x="4854" y="0"/>
                  <a:pt x="3782" y="1000"/>
                  <a:pt x="3667" y="2284"/>
                </a:cubicBezTo>
                <a:lnTo>
                  <a:pt x="1" y="2284"/>
                </a:lnTo>
                <a:lnTo>
                  <a:pt x="1" y="6406"/>
                </a:lnTo>
                <a:cubicBezTo>
                  <a:pt x="1283" y="6520"/>
                  <a:pt x="2283" y="7593"/>
                  <a:pt x="2283" y="8904"/>
                </a:cubicBezTo>
                <a:cubicBezTo>
                  <a:pt x="2283" y="10214"/>
                  <a:pt x="1284" y="11289"/>
                  <a:pt x="1" y="11401"/>
                </a:cubicBezTo>
                <a:lnTo>
                  <a:pt x="1" y="15068"/>
                </a:lnTo>
                <a:lnTo>
                  <a:pt x="3667" y="15068"/>
                </a:lnTo>
                <a:cubicBezTo>
                  <a:pt x="3658" y="15142"/>
                  <a:pt x="3653" y="15219"/>
                  <a:pt x="3653" y="15297"/>
                </a:cubicBezTo>
                <a:cubicBezTo>
                  <a:pt x="3653" y="16685"/>
                  <a:pt x="4777" y="17809"/>
                  <a:pt x="6165" y="17809"/>
                </a:cubicBezTo>
                <a:cubicBezTo>
                  <a:pt x="7553" y="17809"/>
                  <a:pt x="8675" y="16685"/>
                  <a:pt x="8675" y="15297"/>
                </a:cubicBezTo>
                <a:cubicBezTo>
                  <a:pt x="8675" y="15219"/>
                  <a:pt x="8672" y="15142"/>
                  <a:pt x="8663" y="15068"/>
                </a:cubicBezTo>
                <a:lnTo>
                  <a:pt x="12785" y="15068"/>
                </a:lnTo>
                <a:lnTo>
                  <a:pt x="12785" y="11401"/>
                </a:lnTo>
                <a:cubicBezTo>
                  <a:pt x="12859" y="11411"/>
                  <a:pt x="12936" y="11416"/>
                  <a:pt x="13014" y="11416"/>
                </a:cubicBezTo>
                <a:cubicBezTo>
                  <a:pt x="14402" y="11416"/>
                  <a:pt x="15526" y="10292"/>
                  <a:pt x="15526" y="8904"/>
                </a:cubicBezTo>
                <a:cubicBezTo>
                  <a:pt x="15526" y="7516"/>
                  <a:pt x="14402" y="6393"/>
                  <a:pt x="13014" y="6393"/>
                </a:cubicBezTo>
                <a:cubicBezTo>
                  <a:pt x="12936" y="6393"/>
                  <a:pt x="12859" y="6398"/>
                  <a:pt x="12785" y="6406"/>
                </a:cubicBezTo>
                <a:lnTo>
                  <a:pt x="12785" y="2284"/>
                </a:lnTo>
                <a:lnTo>
                  <a:pt x="8663" y="2284"/>
                </a:lnTo>
                <a:cubicBezTo>
                  <a:pt x="8548" y="1000"/>
                  <a:pt x="7476" y="0"/>
                  <a:pt x="6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89"/>
        <p:cNvGrpSpPr/>
        <p:nvPr/>
      </p:nvGrpSpPr>
      <p:grpSpPr>
        <a:xfrm>
          <a:off x="0" y="0"/>
          <a:ext cx="0" cy="0"/>
          <a:chOff x="0" y="0"/>
          <a:chExt cx="0" cy="0"/>
        </a:xfrm>
      </p:grpSpPr>
      <p:grpSp>
        <p:nvGrpSpPr>
          <p:cNvPr id="90" name="Google Shape;90;p3"/>
          <p:cNvGrpSpPr/>
          <p:nvPr/>
        </p:nvGrpSpPr>
        <p:grpSpPr>
          <a:xfrm flipH="1">
            <a:off x="1" y="2100527"/>
            <a:ext cx="1673459" cy="1673459"/>
            <a:chOff x="3798825" y="2518150"/>
            <a:chExt cx="667275" cy="667275"/>
          </a:xfrm>
        </p:grpSpPr>
        <p:sp>
          <p:nvSpPr>
            <p:cNvPr id="91" name="Google Shape;91;p3"/>
            <p:cNvSpPr/>
            <p:nvPr/>
          </p:nvSpPr>
          <p:spPr>
            <a:xfrm>
              <a:off x="4359150" y="3078525"/>
              <a:ext cx="106950" cy="106900"/>
            </a:xfrm>
            <a:custGeom>
              <a:avLst/>
              <a:gdLst/>
              <a:ahLst/>
              <a:cxnLst/>
              <a:rect l="l" t="t" r="r" b="b"/>
              <a:pathLst>
                <a:path w="4278" h="4276" extrusionOk="0">
                  <a:moveTo>
                    <a:pt x="4278" y="1"/>
                  </a:moveTo>
                  <a:lnTo>
                    <a:pt x="1" y="4276"/>
                  </a:lnTo>
                  <a:lnTo>
                    <a:pt x="1400" y="4276"/>
                  </a:lnTo>
                  <a:lnTo>
                    <a:pt x="4278" y="1400"/>
                  </a:lnTo>
                  <a:lnTo>
                    <a:pt x="4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240800" y="2960175"/>
              <a:ext cx="225300" cy="225250"/>
            </a:xfrm>
            <a:custGeom>
              <a:avLst/>
              <a:gdLst/>
              <a:ahLst/>
              <a:cxnLst/>
              <a:rect l="l" t="t" r="r" b="b"/>
              <a:pathLst>
                <a:path w="9012" h="9010" extrusionOk="0">
                  <a:moveTo>
                    <a:pt x="9012" y="0"/>
                  </a:moveTo>
                  <a:lnTo>
                    <a:pt x="0" y="9010"/>
                  </a:lnTo>
                  <a:lnTo>
                    <a:pt x="1398" y="9010"/>
                  </a:lnTo>
                  <a:lnTo>
                    <a:pt x="9012" y="1400"/>
                  </a:lnTo>
                  <a:lnTo>
                    <a:pt x="9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122400" y="2841775"/>
              <a:ext cx="343700" cy="343650"/>
            </a:xfrm>
            <a:custGeom>
              <a:avLst/>
              <a:gdLst/>
              <a:ahLst/>
              <a:cxnLst/>
              <a:rect l="l" t="t" r="r" b="b"/>
              <a:pathLst>
                <a:path w="13748" h="13746" extrusionOk="0">
                  <a:moveTo>
                    <a:pt x="13748" y="0"/>
                  </a:moveTo>
                  <a:lnTo>
                    <a:pt x="1" y="13746"/>
                  </a:lnTo>
                  <a:lnTo>
                    <a:pt x="1400" y="13746"/>
                  </a:lnTo>
                  <a:lnTo>
                    <a:pt x="13748" y="1400"/>
                  </a:lnTo>
                  <a:lnTo>
                    <a:pt x="13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4004050" y="2723375"/>
              <a:ext cx="462050" cy="462050"/>
            </a:xfrm>
            <a:custGeom>
              <a:avLst/>
              <a:gdLst/>
              <a:ahLst/>
              <a:cxnLst/>
              <a:rect l="l" t="t" r="r" b="b"/>
              <a:pathLst>
                <a:path w="18482" h="18482" extrusionOk="0">
                  <a:moveTo>
                    <a:pt x="18482" y="1"/>
                  </a:moveTo>
                  <a:lnTo>
                    <a:pt x="0" y="18482"/>
                  </a:lnTo>
                  <a:lnTo>
                    <a:pt x="1400" y="18482"/>
                  </a:lnTo>
                  <a:lnTo>
                    <a:pt x="18482" y="1400"/>
                  </a:lnTo>
                  <a:lnTo>
                    <a:pt x="18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885650" y="2605025"/>
              <a:ext cx="580450" cy="580400"/>
            </a:xfrm>
            <a:custGeom>
              <a:avLst/>
              <a:gdLst/>
              <a:ahLst/>
              <a:cxnLst/>
              <a:rect l="l" t="t" r="r" b="b"/>
              <a:pathLst>
                <a:path w="23218" h="23216" extrusionOk="0">
                  <a:moveTo>
                    <a:pt x="23218" y="0"/>
                  </a:moveTo>
                  <a:lnTo>
                    <a:pt x="1" y="23216"/>
                  </a:lnTo>
                  <a:lnTo>
                    <a:pt x="1400" y="23216"/>
                  </a:lnTo>
                  <a:lnTo>
                    <a:pt x="23218" y="1400"/>
                  </a:lnTo>
                  <a:lnTo>
                    <a:pt x="232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3798825" y="2518150"/>
              <a:ext cx="667275" cy="667275"/>
            </a:xfrm>
            <a:custGeom>
              <a:avLst/>
              <a:gdLst/>
              <a:ahLst/>
              <a:cxnLst/>
              <a:rect l="l" t="t" r="r" b="b"/>
              <a:pathLst>
                <a:path w="26691" h="26691" extrusionOk="0">
                  <a:moveTo>
                    <a:pt x="25430" y="0"/>
                  </a:moveTo>
                  <a:lnTo>
                    <a:pt x="0" y="25432"/>
                  </a:lnTo>
                  <a:lnTo>
                    <a:pt x="0" y="26691"/>
                  </a:lnTo>
                  <a:lnTo>
                    <a:pt x="137" y="26691"/>
                  </a:lnTo>
                  <a:lnTo>
                    <a:pt x="26691" y="139"/>
                  </a:lnTo>
                  <a:lnTo>
                    <a:pt x="26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3798825" y="2518150"/>
              <a:ext cx="552350" cy="552400"/>
            </a:xfrm>
            <a:custGeom>
              <a:avLst/>
              <a:gdLst/>
              <a:ahLst/>
              <a:cxnLst/>
              <a:rect l="l" t="t" r="r" b="b"/>
              <a:pathLst>
                <a:path w="22094" h="22096" extrusionOk="0">
                  <a:moveTo>
                    <a:pt x="20694" y="0"/>
                  </a:moveTo>
                  <a:lnTo>
                    <a:pt x="0" y="20696"/>
                  </a:lnTo>
                  <a:lnTo>
                    <a:pt x="0" y="22095"/>
                  </a:lnTo>
                  <a:lnTo>
                    <a:pt x="22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3798825" y="2518150"/>
              <a:ext cx="433950" cy="434000"/>
            </a:xfrm>
            <a:custGeom>
              <a:avLst/>
              <a:gdLst/>
              <a:ahLst/>
              <a:cxnLst/>
              <a:rect l="l" t="t" r="r" b="b"/>
              <a:pathLst>
                <a:path w="17358" h="17360" extrusionOk="0">
                  <a:moveTo>
                    <a:pt x="15960" y="0"/>
                  </a:moveTo>
                  <a:lnTo>
                    <a:pt x="0" y="15960"/>
                  </a:lnTo>
                  <a:lnTo>
                    <a:pt x="0" y="17359"/>
                  </a:lnTo>
                  <a:lnTo>
                    <a:pt x="17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3798825" y="2518150"/>
              <a:ext cx="316875" cy="316850"/>
            </a:xfrm>
            <a:custGeom>
              <a:avLst/>
              <a:gdLst/>
              <a:ahLst/>
              <a:cxnLst/>
              <a:rect l="l" t="t" r="r" b="b"/>
              <a:pathLst>
                <a:path w="12675" h="12674" extrusionOk="0">
                  <a:moveTo>
                    <a:pt x="11274" y="0"/>
                  </a:moveTo>
                  <a:lnTo>
                    <a:pt x="0" y="11276"/>
                  </a:lnTo>
                  <a:lnTo>
                    <a:pt x="0" y="12673"/>
                  </a:lnTo>
                  <a:lnTo>
                    <a:pt x="1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3798825" y="2518150"/>
              <a:ext cx="198475" cy="198500"/>
            </a:xfrm>
            <a:custGeom>
              <a:avLst/>
              <a:gdLst/>
              <a:ahLst/>
              <a:cxnLst/>
              <a:rect l="l" t="t" r="r" b="b"/>
              <a:pathLst>
                <a:path w="7939" h="7940" extrusionOk="0">
                  <a:moveTo>
                    <a:pt x="6540" y="0"/>
                  </a:moveTo>
                  <a:lnTo>
                    <a:pt x="0" y="6540"/>
                  </a:lnTo>
                  <a:lnTo>
                    <a:pt x="0" y="7939"/>
                  </a:lnTo>
                  <a:lnTo>
                    <a:pt x="7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3798825" y="2518150"/>
              <a:ext cx="80075" cy="80125"/>
            </a:xfrm>
            <a:custGeom>
              <a:avLst/>
              <a:gdLst/>
              <a:ahLst/>
              <a:cxnLst/>
              <a:rect l="l" t="t" r="r" b="b"/>
              <a:pathLst>
                <a:path w="3203" h="3205" extrusionOk="0">
                  <a:moveTo>
                    <a:pt x="1805" y="0"/>
                  </a:moveTo>
                  <a:lnTo>
                    <a:pt x="0" y="1806"/>
                  </a:lnTo>
                  <a:lnTo>
                    <a:pt x="0" y="3205"/>
                  </a:lnTo>
                  <a:lnTo>
                    <a:pt x="3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3"/>
          <p:cNvGrpSpPr/>
          <p:nvPr/>
        </p:nvGrpSpPr>
        <p:grpSpPr>
          <a:xfrm>
            <a:off x="283486" y="283500"/>
            <a:ext cx="8576666" cy="4576500"/>
            <a:chOff x="355350" y="283500"/>
            <a:chExt cx="8433300" cy="4576500"/>
          </a:xfrm>
        </p:grpSpPr>
        <p:sp>
          <p:nvSpPr>
            <p:cNvPr id="103" name="Google Shape;103;p3"/>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 name="Google Shape;104;p3"/>
            <p:cNvGrpSpPr/>
            <p:nvPr/>
          </p:nvGrpSpPr>
          <p:grpSpPr>
            <a:xfrm>
              <a:off x="355350" y="569531"/>
              <a:ext cx="8433300" cy="4004438"/>
              <a:chOff x="355350" y="569531"/>
              <a:chExt cx="8433300" cy="4004438"/>
            </a:xfrm>
          </p:grpSpPr>
          <p:cxnSp>
            <p:nvCxnSpPr>
              <p:cNvPr id="105" name="Google Shape;105;p3"/>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6" name="Google Shape;106;p3"/>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7" name="Google Shape;107;p3"/>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8" name="Google Shape;108;p3"/>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09" name="Google Shape;109;p3"/>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0" name="Google Shape;110;p3"/>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1" name="Google Shape;111;p3"/>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2" name="Google Shape;112;p3"/>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3" name="Google Shape;113;p3"/>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4" name="Google Shape;114;p3"/>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5" name="Google Shape;115;p3"/>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6" name="Google Shape;116;p3"/>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7" name="Google Shape;117;p3"/>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8" name="Google Shape;118;p3"/>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119" name="Google Shape;119;p3"/>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120" name="Google Shape;120;p3"/>
            <p:cNvGrpSpPr/>
            <p:nvPr/>
          </p:nvGrpSpPr>
          <p:grpSpPr>
            <a:xfrm>
              <a:off x="669804" y="283500"/>
              <a:ext cx="7794092" cy="4576500"/>
              <a:chOff x="669804" y="283500"/>
              <a:chExt cx="7794092" cy="4576500"/>
            </a:xfrm>
          </p:grpSpPr>
          <p:cxnSp>
            <p:nvCxnSpPr>
              <p:cNvPr id="121" name="Google Shape;121;p3"/>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2" name="Google Shape;122;p3"/>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3" name="Google Shape;123;p3"/>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4" name="Google Shape;124;p3"/>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5" name="Google Shape;125;p3"/>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6" name="Google Shape;126;p3"/>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7" name="Google Shape;127;p3"/>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8" name="Google Shape;128;p3"/>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29" name="Google Shape;129;p3"/>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0" name="Google Shape;130;p3"/>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1" name="Google Shape;131;p3"/>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2" name="Google Shape;132;p3"/>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3" name="Google Shape;133;p3"/>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4" name="Google Shape;134;p3"/>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5" name="Google Shape;135;p3"/>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6" name="Google Shape;136;p3"/>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7" name="Google Shape;137;p3"/>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8" name="Google Shape;138;p3"/>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39" name="Google Shape;139;p3"/>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0" name="Google Shape;140;p3"/>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1" name="Google Shape;141;p3"/>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2" name="Google Shape;142;p3"/>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3" name="Google Shape;143;p3"/>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4" name="Google Shape;144;p3"/>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145" name="Google Shape;145;p3"/>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sp>
        <p:nvSpPr>
          <p:cNvPr id="146" name="Google Shape;146;p3"/>
          <p:cNvSpPr txBox="1">
            <a:spLocks noGrp="1"/>
          </p:cNvSpPr>
          <p:nvPr>
            <p:ph type="title"/>
          </p:nvPr>
        </p:nvSpPr>
        <p:spPr>
          <a:xfrm flipH="1">
            <a:off x="3145975" y="2243375"/>
            <a:ext cx="5284800" cy="20562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500" b="0">
                <a:latin typeface="Nunito Black"/>
                <a:ea typeface="Nunito Black"/>
                <a:cs typeface="Nunito Black"/>
                <a:sym typeface="Nunito Black"/>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7" name="Google Shape;147;p3"/>
          <p:cNvSpPr txBox="1">
            <a:spLocks noGrp="1"/>
          </p:cNvSpPr>
          <p:nvPr>
            <p:ph type="title" idx="2" hasCustomPrompt="1"/>
          </p:nvPr>
        </p:nvSpPr>
        <p:spPr>
          <a:xfrm flipH="1">
            <a:off x="6485126" y="921513"/>
            <a:ext cx="1831200" cy="11790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8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48" name="Google Shape;148;p3"/>
          <p:cNvSpPr/>
          <p:nvPr/>
        </p:nvSpPr>
        <p:spPr>
          <a:xfrm rot="5805559" flipH="1">
            <a:off x="8439379" y="543436"/>
            <a:ext cx="588368" cy="525515"/>
          </a:xfrm>
          <a:custGeom>
            <a:avLst/>
            <a:gdLst/>
            <a:ahLst/>
            <a:cxnLst/>
            <a:rect l="l" t="t" r="r" b="b"/>
            <a:pathLst>
              <a:path w="16410" h="14657" extrusionOk="0">
                <a:moveTo>
                  <a:pt x="0" y="0"/>
                </a:moveTo>
                <a:lnTo>
                  <a:pt x="7435" y="14657"/>
                </a:lnTo>
                <a:lnTo>
                  <a:pt x="16409" y="891"/>
                </a:ln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149;p3"/>
          <p:cNvGrpSpPr/>
          <p:nvPr/>
        </p:nvGrpSpPr>
        <p:grpSpPr>
          <a:xfrm>
            <a:off x="647496" y="283500"/>
            <a:ext cx="7848646" cy="255900"/>
            <a:chOff x="713275" y="283500"/>
            <a:chExt cx="7717450" cy="255900"/>
          </a:xfrm>
        </p:grpSpPr>
        <p:sp>
          <p:nvSpPr>
            <p:cNvPr id="150" name="Google Shape;150;p3"/>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328"/>
        <p:cNvGrpSpPr/>
        <p:nvPr/>
      </p:nvGrpSpPr>
      <p:grpSpPr>
        <a:xfrm>
          <a:off x="0" y="0"/>
          <a:ext cx="0" cy="0"/>
          <a:chOff x="0" y="0"/>
          <a:chExt cx="0" cy="0"/>
        </a:xfrm>
      </p:grpSpPr>
      <p:grpSp>
        <p:nvGrpSpPr>
          <p:cNvPr id="329" name="Google Shape;329;p6"/>
          <p:cNvGrpSpPr/>
          <p:nvPr/>
        </p:nvGrpSpPr>
        <p:grpSpPr>
          <a:xfrm>
            <a:off x="283486" y="283500"/>
            <a:ext cx="8576666" cy="4576500"/>
            <a:chOff x="355350" y="283500"/>
            <a:chExt cx="8433300" cy="4576500"/>
          </a:xfrm>
        </p:grpSpPr>
        <p:sp>
          <p:nvSpPr>
            <p:cNvPr id="330" name="Google Shape;330;p6"/>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6"/>
            <p:cNvGrpSpPr/>
            <p:nvPr/>
          </p:nvGrpSpPr>
          <p:grpSpPr>
            <a:xfrm>
              <a:off x="355350" y="569531"/>
              <a:ext cx="8433300" cy="4004438"/>
              <a:chOff x="355350" y="569531"/>
              <a:chExt cx="8433300" cy="4004438"/>
            </a:xfrm>
          </p:grpSpPr>
          <p:cxnSp>
            <p:nvCxnSpPr>
              <p:cNvPr id="332" name="Google Shape;332;p6"/>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33" name="Google Shape;333;p6"/>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34" name="Google Shape;334;p6"/>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35" name="Google Shape;335;p6"/>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36" name="Google Shape;336;p6"/>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37" name="Google Shape;337;p6"/>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38" name="Google Shape;338;p6"/>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39" name="Google Shape;339;p6"/>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40" name="Google Shape;340;p6"/>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41" name="Google Shape;341;p6"/>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42" name="Google Shape;342;p6"/>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43" name="Google Shape;343;p6"/>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44" name="Google Shape;344;p6"/>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45" name="Google Shape;345;p6"/>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346" name="Google Shape;346;p6"/>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347" name="Google Shape;347;p6"/>
            <p:cNvGrpSpPr/>
            <p:nvPr/>
          </p:nvGrpSpPr>
          <p:grpSpPr>
            <a:xfrm>
              <a:off x="669804" y="283500"/>
              <a:ext cx="7794092" cy="4576500"/>
              <a:chOff x="669804" y="283500"/>
              <a:chExt cx="7794092" cy="4576500"/>
            </a:xfrm>
          </p:grpSpPr>
          <p:cxnSp>
            <p:nvCxnSpPr>
              <p:cNvPr id="348" name="Google Shape;348;p6"/>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49" name="Google Shape;349;p6"/>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50" name="Google Shape;350;p6"/>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51" name="Google Shape;351;p6"/>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52" name="Google Shape;352;p6"/>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53" name="Google Shape;353;p6"/>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54" name="Google Shape;354;p6"/>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55" name="Google Shape;355;p6"/>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56" name="Google Shape;356;p6"/>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57" name="Google Shape;357;p6"/>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58" name="Google Shape;358;p6"/>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59" name="Google Shape;359;p6"/>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60" name="Google Shape;360;p6"/>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61" name="Google Shape;361;p6"/>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62" name="Google Shape;362;p6"/>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63" name="Google Shape;363;p6"/>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64" name="Google Shape;364;p6"/>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65" name="Google Shape;365;p6"/>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66" name="Google Shape;366;p6"/>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67" name="Google Shape;367;p6"/>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68" name="Google Shape;368;p6"/>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69" name="Google Shape;369;p6"/>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70" name="Google Shape;370;p6"/>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71" name="Google Shape;371;p6"/>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372" name="Google Shape;372;p6"/>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373" name="Google Shape;373;p6"/>
          <p:cNvGrpSpPr/>
          <p:nvPr/>
        </p:nvGrpSpPr>
        <p:grpSpPr>
          <a:xfrm>
            <a:off x="647496" y="283500"/>
            <a:ext cx="7848646" cy="255900"/>
            <a:chOff x="713275" y="283500"/>
            <a:chExt cx="7717450" cy="255900"/>
          </a:xfrm>
        </p:grpSpPr>
        <p:sp>
          <p:nvSpPr>
            <p:cNvPr id="374" name="Google Shape;374;p6"/>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6"/>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6"/>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6"/>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6"/>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6"/>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6"/>
          <p:cNvSpPr txBox="1">
            <a:spLocks noGrp="1"/>
          </p:cNvSpPr>
          <p:nvPr>
            <p:ph type="title"/>
          </p:nvPr>
        </p:nvSpPr>
        <p:spPr>
          <a:xfrm>
            <a:off x="720000" y="5974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b="0">
                <a:latin typeface="Nunito Black"/>
                <a:ea typeface="Nunito Black"/>
                <a:cs typeface="Nunito Black"/>
                <a:sym typeface="Nunito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7" name="Google Shape;397;p6"/>
          <p:cNvSpPr/>
          <p:nvPr/>
        </p:nvSpPr>
        <p:spPr>
          <a:xfrm rot="-5650723">
            <a:off x="8393828" y="1448938"/>
            <a:ext cx="1092152" cy="573395"/>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One column text">
  <p:cSld name="ONE_COLUMN_TEXT">
    <p:spTree>
      <p:nvGrpSpPr>
        <p:cNvPr id="1" name="Shape 398"/>
        <p:cNvGrpSpPr/>
        <p:nvPr/>
      </p:nvGrpSpPr>
      <p:grpSpPr>
        <a:xfrm>
          <a:off x="0" y="0"/>
          <a:ext cx="0" cy="0"/>
          <a:chOff x="0" y="0"/>
          <a:chExt cx="0" cy="0"/>
        </a:xfrm>
      </p:grpSpPr>
      <p:grpSp>
        <p:nvGrpSpPr>
          <p:cNvPr id="399" name="Google Shape;399;p7"/>
          <p:cNvGrpSpPr/>
          <p:nvPr/>
        </p:nvGrpSpPr>
        <p:grpSpPr>
          <a:xfrm>
            <a:off x="1" y="3470052"/>
            <a:ext cx="1673459" cy="1673459"/>
            <a:chOff x="3798825" y="2518150"/>
            <a:chExt cx="667275" cy="667275"/>
          </a:xfrm>
        </p:grpSpPr>
        <p:sp>
          <p:nvSpPr>
            <p:cNvPr id="400" name="Google Shape;400;p7"/>
            <p:cNvSpPr/>
            <p:nvPr/>
          </p:nvSpPr>
          <p:spPr>
            <a:xfrm>
              <a:off x="4359150" y="3078525"/>
              <a:ext cx="106950" cy="106900"/>
            </a:xfrm>
            <a:custGeom>
              <a:avLst/>
              <a:gdLst/>
              <a:ahLst/>
              <a:cxnLst/>
              <a:rect l="l" t="t" r="r" b="b"/>
              <a:pathLst>
                <a:path w="4278" h="4276" extrusionOk="0">
                  <a:moveTo>
                    <a:pt x="4278" y="1"/>
                  </a:moveTo>
                  <a:lnTo>
                    <a:pt x="1" y="4276"/>
                  </a:lnTo>
                  <a:lnTo>
                    <a:pt x="1400" y="4276"/>
                  </a:lnTo>
                  <a:lnTo>
                    <a:pt x="4278" y="1400"/>
                  </a:lnTo>
                  <a:lnTo>
                    <a:pt x="4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4240800" y="2960175"/>
              <a:ext cx="225300" cy="225250"/>
            </a:xfrm>
            <a:custGeom>
              <a:avLst/>
              <a:gdLst/>
              <a:ahLst/>
              <a:cxnLst/>
              <a:rect l="l" t="t" r="r" b="b"/>
              <a:pathLst>
                <a:path w="9012" h="9010" extrusionOk="0">
                  <a:moveTo>
                    <a:pt x="9012" y="0"/>
                  </a:moveTo>
                  <a:lnTo>
                    <a:pt x="0" y="9010"/>
                  </a:lnTo>
                  <a:lnTo>
                    <a:pt x="1398" y="9010"/>
                  </a:lnTo>
                  <a:lnTo>
                    <a:pt x="9012" y="1400"/>
                  </a:lnTo>
                  <a:lnTo>
                    <a:pt x="9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4122400" y="2841775"/>
              <a:ext cx="343700" cy="343650"/>
            </a:xfrm>
            <a:custGeom>
              <a:avLst/>
              <a:gdLst/>
              <a:ahLst/>
              <a:cxnLst/>
              <a:rect l="l" t="t" r="r" b="b"/>
              <a:pathLst>
                <a:path w="13748" h="13746" extrusionOk="0">
                  <a:moveTo>
                    <a:pt x="13748" y="0"/>
                  </a:moveTo>
                  <a:lnTo>
                    <a:pt x="1" y="13746"/>
                  </a:lnTo>
                  <a:lnTo>
                    <a:pt x="1400" y="13746"/>
                  </a:lnTo>
                  <a:lnTo>
                    <a:pt x="13748" y="1400"/>
                  </a:lnTo>
                  <a:lnTo>
                    <a:pt x="13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4004050" y="2723375"/>
              <a:ext cx="462050" cy="462050"/>
            </a:xfrm>
            <a:custGeom>
              <a:avLst/>
              <a:gdLst/>
              <a:ahLst/>
              <a:cxnLst/>
              <a:rect l="l" t="t" r="r" b="b"/>
              <a:pathLst>
                <a:path w="18482" h="18482" extrusionOk="0">
                  <a:moveTo>
                    <a:pt x="18482" y="1"/>
                  </a:moveTo>
                  <a:lnTo>
                    <a:pt x="0" y="18482"/>
                  </a:lnTo>
                  <a:lnTo>
                    <a:pt x="1400" y="18482"/>
                  </a:lnTo>
                  <a:lnTo>
                    <a:pt x="18482" y="1400"/>
                  </a:lnTo>
                  <a:lnTo>
                    <a:pt x="18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7"/>
            <p:cNvSpPr/>
            <p:nvPr/>
          </p:nvSpPr>
          <p:spPr>
            <a:xfrm>
              <a:off x="3885650" y="2605025"/>
              <a:ext cx="580450" cy="580400"/>
            </a:xfrm>
            <a:custGeom>
              <a:avLst/>
              <a:gdLst/>
              <a:ahLst/>
              <a:cxnLst/>
              <a:rect l="l" t="t" r="r" b="b"/>
              <a:pathLst>
                <a:path w="23218" h="23216" extrusionOk="0">
                  <a:moveTo>
                    <a:pt x="23218" y="0"/>
                  </a:moveTo>
                  <a:lnTo>
                    <a:pt x="1" y="23216"/>
                  </a:lnTo>
                  <a:lnTo>
                    <a:pt x="1400" y="23216"/>
                  </a:lnTo>
                  <a:lnTo>
                    <a:pt x="23218" y="1400"/>
                  </a:lnTo>
                  <a:lnTo>
                    <a:pt x="232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7"/>
            <p:cNvSpPr/>
            <p:nvPr/>
          </p:nvSpPr>
          <p:spPr>
            <a:xfrm>
              <a:off x="3798825" y="2518150"/>
              <a:ext cx="667275" cy="667275"/>
            </a:xfrm>
            <a:custGeom>
              <a:avLst/>
              <a:gdLst/>
              <a:ahLst/>
              <a:cxnLst/>
              <a:rect l="l" t="t" r="r" b="b"/>
              <a:pathLst>
                <a:path w="26691" h="26691" extrusionOk="0">
                  <a:moveTo>
                    <a:pt x="25430" y="0"/>
                  </a:moveTo>
                  <a:lnTo>
                    <a:pt x="0" y="25432"/>
                  </a:lnTo>
                  <a:lnTo>
                    <a:pt x="0" y="26691"/>
                  </a:lnTo>
                  <a:lnTo>
                    <a:pt x="137" y="26691"/>
                  </a:lnTo>
                  <a:lnTo>
                    <a:pt x="26691" y="139"/>
                  </a:lnTo>
                  <a:lnTo>
                    <a:pt x="26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7"/>
            <p:cNvSpPr/>
            <p:nvPr/>
          </p:nvSpPr>
          <p:spPr>
            <a:xfrm>
              <a:off x="3798825" y="2518150"/>
              <a:ext cx="552350" cy="552400"/>
            </a:xfrm>
            <a:custGeom>
              <a:avLst/>
              <a:gdLst/>
              <a:ahLst/>
              <a:cxnLst/>
              <a:rect l="l" t="t" r="r" b="b"/>
              <a:pathLst>
                <a:path w="22094" h="22096" extrusionOk="0">
                  <a:moveTo>
                    <a:pt x="20694" y="0"/>
                  </a:moveTo>
                  <a:lnTo>
                    <a:pt x="0" y="20696"/>
                  </a:lnTo>
                  <a:lnTo>
                    <a:pt x="0" y="22095"/>
                  </a:lnTo>
                  <a:lnTo>
                    <a:pt x="22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7"/>
            <p:cNvSpPr/>
            <p:nvPr/>
          </p:nvSpPr>
          <p:spPr>
            <a:xfrm>
              <a:off x="3798825" y="2518150"/>
              <a:ext cx="433950" cy="434000"/>
            </a:xfrm>
            <a:custGeom>
              <a:avLst/>
              <a:gdLst/>
              <a:ahLst/>
              <a:cxnLst/>
              <a:rect l="l" t="t" r="r" b="b"/>
              <a:pathLst>
                <a:path w="17358" h="17360" extrusionOk="0">
                  <a:moveTo>
                    <a:pt x="15960" y="0"/>
                  </a:moveTo>
                  <a:lnTo>
                    <a:pt x="0" y="15960"/>
                  </a:lnTo>
                  <a:lnTo>
                    <a:pt x="0" y="17359"/>
                  </a:lnTo>
                  <a:lnTo>
                    <a:pt x="17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7"/>
            <p:cNvSpPr/>
            <p:nvPr/>
          </p:nvSpPr>
          <p:spPr>
            <a:xfrm>
              <a:off x="3798825" y="2518150"/>
              <a:ext cx="316875" cy="316850"/>
            </a:xfrm>
            <a:custGeom>
              <a:avLst/>
              <a:gdLst/>
              <a:ahLst/>
              <a:cxnLst/>
              <a:rect l="l" t="t" r="r" b="b"/>
              <a:pathLst>
                <a:path w="12675" h="12674" extrusionOk="0">
                  <a:moveTo>
                    <a:pt x="11274" y="0"/>
                  </a:moveTo>
                  <a:lnTo>
                    <a:pt x="0" y="11276"/>
                  </a:lnTo>
                  <a:lnTo>
                    <a:pt x="0" y="12673"/>
                  </a:lnTo>
                  <a:lnTo>
                    <a:pt x="1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7"/>
            <p:cNvSpPr/>
            <p:nvPr/>
          </p:nvSpPr>
          <p:spPr>
            <a:xfrm>
              <a:off x="3798825" y="2518150"/>
              <a:ext cx="198475" cy="198500"/>
            </a:xfrm>
            <a:custGeom>
              <a:avLst/>
              <a:gdLst/>
              <a:ahLst/>
              <a:cxnLst/>
              <a:rect l="l" t="t" r="r" b="b"/>
              <a:pathLst>
                <a:path w="7939" h="7940" extrusionOk="0">
                  <a:moveTo>
                    <a:pt x="6540" y="0"/>
                  </a:moveTo>
                  <a:lnTo>
                    <a:pt x="0" y="6540"/>
                  </a:lnTo>
                  <a:lnTo>
                    <a:pt x="0" y="7939"/>
                  </a:lnTo>
                  <a:lnTo>
                    <a:pt x="7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7"/>
            <p:cNvSpPr/>
            <p:nvPr/>
          </p:nvSpPr>
          <p:spPr>
            <a:xfrm>
              <a:off x="3798825" y="2518150"/>
              <a:ext cx="80075" cy="80125"/>
            </a:xfrm>
            <a:custGeom>
              <a:avLst/>
              <a:gdLst/>
              <a:ahLst/>
              <a:cxnLst/>
              <a:rect l="l" t="t" r="r" b="b"/>
              <a:pathLst>
                <a:path w="3203" h="3205" extrusionOk="0">
                  <a:moveTo>
                    <a:pt x="1805" y="0"/>
                  </a:moveTo>
                  <a:lnTo>
                    <a:pt x="0" y="1806"/>
                  </a:lnTo>
                  <a:lnTo>
                    <a:pt x="0" y="3205"/>
                  </a:lnTo>
                  <a:lnTo>
                    <a:pt x="3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 name="Google Shape;411;p7"/>
          <p:cNvGrpSpPr/>
          <p:nvPr/>
        </p:nvGrpSpPr>
        <p:grpSpPr>
          <a:xfrm>
            <a:off x="283486" y="283500"/>
            <a:ext cx="8576666" cy="4576500"/>
            <a:chOff x="355350" y="283500"/>
            <a:chExt cx="8433300" cy="4576500"/>
          </a:xfrm>
        </p:grpSpPr>
        <p:sp>
          <p:nvSpPr>
            <p:cNvPr id="412" name="Google Shape;412;p7"/>
            <p:cNvSpPr/>
            <p:nvPr/>
          </p:nvSpPr>
          <p:spPr>
            <a:xfrm>
              <a:off x="355350" y="283500"/>
              <a:ext cx="8433300" cy="4576500"/>
            </a:xfrm>
            <a:prstGeom prst="roundRect">
              <a:avLst>
                <a:gd name="adj" fmla="val 350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3" name="Google Shape;413;p7"/>
            <p:cNvGrpSpPr/>
            <p:nvPr/>
          </p:nvGrpSpPr>
          <p:grpSpPr>
            <a:xfrm>
              <a:off x="355350" y="569531"/>
              <a:ext cx="8433300" cy="4004438"/>
              <a:chOff x="355350" y="569531"/>
              <a:chExt cx="8433300" cy="4004438"/>
            </a:xfrm>
          </p:grpSpPr>
          <p:cxnSp>
            <p:nvCxnSpPr>
              <p:cNvPr id="414" name="Google Shape;414;p7"/>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15" name="Google Shape;415;p7"/>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16" name="Google Shape;416;p7"/>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17" name="Google Shape;417;p7"/>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18" name="Google Shape;418;p7"/>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19" name="Google Shape;419;p7"/>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20" name="Google Shape;420;p7"/>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21" name="Google Shape;421;p7"/>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22" name="Google Shape;422;p7"/>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23" name="Google Shape;423;p7"/>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24" name="Google Shape;424;p7"/>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25" name="Google Shape;425;p7"/>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26" name="Google Shape;426;p7"/>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27" name="Google Shape;427;p7"/>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28" name="Google Shape;428;p7"/>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429" name="Google Shape;429;p7"/>
            <p:cNvGrpSpPr/>
            <p:nvPr/>
          </p:nvGrpSpPr>
          <p:grpSpPr>
            <a:xfrm>
              <a:off x="669804" y="283500"/>
              <a:ext cx="7794092" cy="4576500"/>
              <a:chOff x="669804" y="283500"/>
              <a:chExt cx="7794092" cy="4576500"/>
            </a:xfrm>
          </p:grpSpPr>
          <p:cxnSp>
            <p:nvCxnSpPr>
              <p:cNvPr id="430" name="Google Shape;430;p7"/>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1" name="Google Shape;431;p7"/>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2" name="Google Shape;432;p7"/>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3" name="Google Shape;433;p7"/>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4" name="Google Shape;434;p7"/>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5" name="Google Shape;435;p7"/>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6" name="Google Shape;436;p7"/>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7" name="Google Shape;437;p7"/>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8" name="Google Shape;438;p7"/>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39" name="Google Shape;439;p7"/>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0" name="Google Shape;440;p7"/>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1" name="Google Shape;441;p7"/>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2" name="Google Shape;442;p7"/>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3" name="Google Shape;443;p7"/>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4" name="Google Shape;444;p7"/>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5" name="Google Shape;445;p7"/>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6" name="Google Shape;446;p7"/>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7" name="Google Shape;447;p7"/>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8" name="Google Shape;448;p7"/>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49" name="Google Shape;449;p7"/>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50" name="Google Shape;450;p7"/>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51" name="Google Shape;451;p7"/>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52" name="Google Shape;452;p7"/>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53" name="Google Shape;453;p7"/>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54" name="Google Shape;454;p7"/>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55" name="Google Shape;455;p7"/>
          <p:cNvGrpSpPr/>
          <p:nvPr/>
        </p:nvGrpSpPr>
        <p:grpSpPr>
          <a:xfrm>
            <a:off x="283486" y="283500"/>
            <a:ext cx="8576666" cy="4576500"/>
            <a:chOff x="355350" y="283500"/>
            <a:chExt cx="8433300" cy="4576500"/>
          </a:xfrm>
        </p:grpSpPr>
        <p:sp>
          <p:nvSpPr>
            <p:cNvPr id="456" name="Google Shape;456;p7"/>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7" name="Google Shape;457;p7"/>
            <p:cNvGrpSpPr/>
            <p:nvPr/>
          </p:nvGrpSpPr>
          <p:grpSpPr>
            <a:xfrm>
              <a:off x="355350" y="569531"/>
              <a:ext cx="8433300" cy="4004438"/>
              <a:chOff x="355350" y="569531"/>
              <a:chExt cx="8433300" cy="4004438"/>
            </a:xfrm>
          </p:grpSpPr>
          <p:cxnSp>
            <p:nvCxnSpPr>
              <p:cNvPr id="458" name="Google Shape;458;p7"/>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59" name="Google Shape;459;p7"/>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0" name="Google Shape;460;p7"/>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1" name="Google Shape;461;p7"/>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2" name="Google Shape;462;p7"/>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3" name="Google Shape;463;p7"/>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4" name="Google Shape;464;p7"/>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5" name="Google Shape;465;p7"/>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6" name="Google Shape;466;p7"/>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7" name="Google Shape;467;p7"/>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8" name="Google Shape;468;p7"/>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69" name="Google Shape;469;p7"/>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70" name="Google Shape;470;p7"/>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71" name="Google Shape;471;p7"/>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472" name="Google Shape;472;p7"/>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473" name="Google Shape;473;p7"/>
            <p:cNvGrpSpPr/>
            <p:nvPr/>
          </p:nvGrpSpPr>
          <p:grpSpPr>
            <a:xfrm>
              <a:off x="669804" y="283500"/>
              <a:ext cx="7794092" cy="4576500"/>
              <a:chOff x="669804" y="283500"/>
              <a:chExt cx="7794092" cy="4576500"/>
            </a:xfrm>
          </p:grpSpPr>
          <p:cxnSp>
            <p:nvCxnSpPr>
              <p:cNvPr id="474" name="Google Shape;474;p7"/>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75" name="Google Shape;475;p7"/>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76" name="Google Shape;476;p7"/>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77" name="Google Shape;477;p7"/>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78" name="Google Shape;478;p7"/>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79" name="Google Shape;479;p7"/>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0" name="Google Shape;480;p7"/>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1" name="Google Shape;481;p7"/>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2" name="Google Shape;482;p7"/>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3" name="Google Shape;483;p7"/>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4" name="Google Shape;484;p7"/>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5" name="Google Shape;485;p7"/>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6" name="Google Shape;486;p7"/>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7" name="Google Shape;487;p7"/>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8" name="Google Shape;488;p7"/>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89" name="Google Shape;489;p7"/>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0" name="Google Shape;490;p7"/>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1" name="Google Shape;491;p7"/>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2" name="Google Shape;492;p7"/>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3" name="Google Shape;493;p7"/>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4" name="Google Shape;494;p7"/>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5" name="Google Shape;495;p7"/>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6" name="Google Shape;496;p7"/>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7" name="Google Shape;497;p7"/>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498" name="Google Shape;498;p7"/>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499" name="Google Shape;499;p7"/>
          <p:cNvGrpSpPr/>
          <p:nvPr/>
        </p:nvGrpSpPr>
        <p:grpSpPr>
          <a:xfrm>
            <a:off x="647496" y="283500"/>
            <a:ext cx="7848646" cy="255900"/>
            <a:chOff x="713275" y="283500"/>
            <a:chExt cx="7717450" cy="255900"/>
          </a:xfrm>
        </p:grpSpPr>
        <p:sp>
          <p:nvSpPr>
            <p:cNvPr id="500" name="Google Shape;500;p7"/>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 name="Google Shape;522;p7"/>
          <p:cNvSpPr txBox="1">
            <a:spLocks noGrp="1"/>
          </p:cNvSpPr>
          <p:nvPr>
            <p:ph type="title"/>
          </p:nvPr>
        </p:nvSpPr>
        <p:spPr>
          <a:xfrm>
            <a:off x="720000" y="5974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3400" b="0">
                <a:latin typeface="Nunito Black"/>
                <a:ea typeface="Nunito Black"/>
                <a:cs typeface="Nunito Black"/>
                <a:sym typeface="Nunito Black"/>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3" name="Google Shape;523;p7"/>
          <p:cNvSpPr txBox="1">
            <a:spLocks noGrp="1"/>
          </p:cNvSpPr>
          <p:nvPr>
            <p:ph type="subTitle" idx="1"/>
          </p:nvPr>
        </p:nvSpPr>
        <p:spPr>
          <a:xfrm>
            <a:off x="720000" y="1412750"/>
            <a:ext cx="7710900" cy="2028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Main point">
  <p:cSld name="MAIN_POINT">
    <p:spTree>
      <p:nvGrpSpPr>
        <p:cNvPr id="1" name="Shape 524"/>
        <p:cNvGrpSpPr/>
        <p:nvPr/>
      </p:nvGrpSpPr>
      <p:grpSpPr>
        <a:xfrm>
          <a:off x="0" y="0"/>
          <a:ext cx="0" cy="0"/>
          <a:chOff x="0" y="0"/>
          <a:chExt cx="0" cy="0"/>
        </a:xfrm>
      </p:grpSpPr>
      <p:grpSp>
        <p:nvGrpSpPr>
          <p:cNvPr id="525" name="Google Shape;525;p8"/>
          <p:cNvGrpSpPr/>
          <p:nvPr/>
        </p:nvGrpSpPr>
        <p:grpSpPr>
          <a:xfrm>
            <a:off x="283486" y="283500"/>
            <a:ext cx="8576666" cy="4576500"/>
            <a:chOff x="355350" y="283500"/>
            <a:chExt cx="8433300" cy="4576500"/>
          </a:xfrm>
        </p:grpSpPr>
        <p:sp>
          <p:nvSpPr>
            <p:cNvPr id="526" name="Google Shape;526;p8"/>
            <p:cNvSpPr/>
            <p:nvPr/>
          </p:nvSpPr>
          <p:spPr>
            <a:xfrm>
              <a:off x="355350" y="283500"/>
              <a:ext cx="8433300" cy="4576500"/>
            </a:xfrm>
            <a:prstGeom prst="roundRect">
              <a:avLst>
                <a:gd name="adj" fmla="val 350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 name="Google Shape;527;p8"/>
            <p:cNvGrpSpPr/>
            <p:nvPr/>
          </p:nvGrpSpPr>
          <p:grpSpPr>
            <a:xfrm>
              <a:off x="355350" y="569531"/>
              <a:ext cx="8433300" cy="4004438"/>
              <a:chOff x="355350" y="569531"/>
              <a:chExt cx="8433300" cy="4004438"/>
            </a:xfrm>
          </p:grpSpPr>
          <p:cxnSp>
            <p:nvCxnSpPr>
              <p:cNvPr id="528" name="Google Shape;528;p8"/>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29" name="Google Shape;529;p8"/>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30" name="Google Shape;530;p8"/>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31" name="Google Shape;531;p8"/>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32" name="Google Shape;532;p8"/>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33" name="Google Shape;533;p8"/>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34" name="Google Shape;534;p8"/>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35" name="Google Shape;535;p8"/>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36" name="Google Shape;536;p8"/>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37" name="Google Shape;537;p8"/>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38" name="Google Shape;538;p8"/>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39" name="Google Shape;539;p8"/>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40" name="Google Shape;540;p8"/>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41" name="Google Shape;541;p8"/>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42" name="Google Shape;542;p8"/>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543" name="Google Shape;543;p8"/>
            <p:cNvGrpSpPr/>
            <p:nvPr/>
          </p:nvGrpSpPr>
          <p:grpSpPr>
            <a:xfrm>
              <a:off x="669804" y="283500"/>
              <a:ext cx="7794092" cy="4576500"/>
              <a:chOff x="669804" y="283500"/>
              <a:chExt cx="7794092" cy="4576500"/>
            </a:xfrm>
          </p:grpSpPr>
          <p:cxnSp>
            <p:nvCxnSpPr>
              <p:cNvPr id="544" name="Google Shape;544;p8"/>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45" name="Google Shape;545;p8"/>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46" name="Google Shape;546;p8"/>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47" name="Google Shape;547;p8"/>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48" name="Google Shape;548;p8"/>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49" name="Google Shape;549;p8"/>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50" name="Google Shape;550;p8"/>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51" name="Google Shape;551;p8"/>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52" name="Google Shape;552;p8"/>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53" name="Google Shape;553;p8"/>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54" name="Google Shape;554;p8"/>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55" name="Google Shape;555;p8"/>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56" name="Google Shape;556;p8"/>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57" name="Google Shape;557;p8"/>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58" name="Google Shape;558;p8"/>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59" name="Google Shape;559;p8"/>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60" name="Google Shape;560;p8"/>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61" name="Google Shape;561;p8"/>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62" name="Google Shape;562;p8"/>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63" name="Google Shape;563;p8"/>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64" name="Google Shape;564;p8"/>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65" name="Google Shape;565;p8"/>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66" name="Google Shape;566;p8"/>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67" name="Google Shape;567;p8"/>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68" name="Google Shape;568;p8"/>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569" name="Google Shape;569;p8"/>
          <p:cNvGrpSpPr/>
          <p:nvPr/>
        </p:nvGrpSpPr>
        <p:grpSpPr>
          <a:xfrm>
            <a:off x="283486" y="283500"/>
            <a:ext cx="8576666" cy="4576500"/>
            <a:chOff x="355350" y="283500"/>
            <a:chExt cx="8433300" cy="4576500"/>
          </a:xfrm>
        </p:grpSpPr>
        <p:sp>
          <p:nvSpPr>
            <p:cNvPr id="570" name="Google Shape;570;p8"/>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1" name="Google Shape;571;p8"/>
            <p:cNvGrpSpPr/>
            <p:nvPr/>
          </p:nvGrpSpPr>
          <p:grpSpPr>
            <a:xfrm>
              <a:off x="355350" y="569531"/>
              <a:ext cx="8433300" cy="4004438"/>
              <a:chOff x="355350" y="569531"/>
              <a:chExt cx="8433300" cy="4004438"/>
            </a:xfrm>
          </p:grpSpPr>
          <p:cxnSp>
            <p:nvCxnSpPr>
              <p:cNvPr id="572" name="Google Shape;572;p8"/>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73" name="Google Shape;573;p8"/>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74" name="Google Shape;574;p8"/>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75" name="Google Shape;575;p8"/>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76" name="Google Shape;576;p8"/>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77" name="Google Shape;577;p8"/>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78" name="Google Shape;578;p8"/>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79" name="Google Shape;579;p8"/>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80" name="Google Shape;580;p8"/>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81" name="Google Shape;581;p8"/>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82" name="Google Shape;582;p8"/>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83" name="Google Shape;583;p8"/>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84" name="Google Shape;584;p8"/>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85" name="Google Shape;585;p8"/>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586" name="Google Shape;586;p8"/>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587" name="Google Shape;587;p8"/>
            <p:cNvGrpSpPr/>
            <p:nvPr/>
          </p:nvGrpSpPr>
          <p:grpSpPr>
            <a:xfrm>
              <a:off x="669804" y="283500"/>
              <a:ext cx="7794092" cy="4576500"/>
              <a:chOff x="669804" y="283500"/>
              <a:chExt cx="7794092" cy="4576500"/>
            </a:xfrm>
          </p:grpSpPr>
          <p:cxnSp>
            <p:nvCxnSpPr>
              <p:cNvPr id="588" name="Google Shape;588;p8"/>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89" name="Google Shape;589;p8"/>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90" name="Google Shape;590;p8"/>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91" name="Google Shape;591;p8"/>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92" name="Google Shape;592;p8"/>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93" name="Google Shape;593;p8"/>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94" name="Google Shape;594;p8"/>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95" name="Google Shape;595;p8"/>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96" name="Google Shape;596;p8"/>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97" name="Google Shape;597;p8"/>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98" name="Google Shape;598;p8"/>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599" name="Google Shape;599;p8"/>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00" name="Google Shape;600;p8"/>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01" name="Google Shape;601;p8"/>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02" name="Google Shape;602;p8"/>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03" name="Google Shape;603;p8"/>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04" name="Google Shape;604;p8"/>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05" name="Google Shape;605;p8"/>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06" name="Google Shape;606;p8"/>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07" name="Google Shape;607;p8"/>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08" name="Google Shape;608;p8"/>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09" name="Google Shape;609;p8"/>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10" name="Google Shape;610;p8"/>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11" name="Google Shape;611;p8"/>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612" name="Google Shape;612;p8"/>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613" name="Google Shape;613;p8"/>
          <p:cNvGrpSpPr/>
          <p:nvPr/>
        </p:nvGrpSpPr>
        <p:grpSpPr>
          <a:xfrm>
            <a:off x="647496" y="283500"/>
            <a:ext cx="7848646" cy="255900"/>
            <a:chOff x="713275" y="283500"/>
            <a:chExt cx="7717450" cy="255900"/>
          </a:xfrm>
        </p:grpSpPr>
        <p:sp>
          <p:nvSpPr>
            <p:cNvPr id="614" name="Google Shape;614;p8"/>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8"/>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8"/>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8"/>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8"/>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8"/>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8"/>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8"/>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8"/>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8"/>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8"/>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6" name="Google Shape;636;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aption">
  <p:cSld name="CAPTION_ONLY">
    <p:spTree>
      <p:nvGrpSpPr>
        <p:cNvPr id="1" name="Shape 721"/>
        <p:cNvGrpSpPr/>
        <p:nvPr/>
      </p:nvGrpSpPr>
      <p:grpSpPr>
        <a:xfrm>
          <a:off x="0" y="0"/>
          <a:ext cx="0" cy="0"/>
          <a:chOff x="0" y="0"/>
          <a:chExt cx="0" cy="0"/>
        </a:xfrm>
      </p:grpSpPr>
      <p:sp>
        <p:nvSpPr>
          <p:cNvPr id="722" name="Google Shape;722;p10"/>
          <p:cNvSpPr txBox="1">
            <a:spLocks noGrp="1"/>
          </p:cNvSpPr>
          <p:nvPr>
            <p:ph type="title"/>
          </p:nvPr>
        </p:nvSpPr>
        <p:spPr>
          <a:xfrm>
            <a:off x="720000" y="4014450"/>
            <a:ext cx="7704000" cy="572700"/>
          </a:xfrm>
          <a:prstGeom prst="rect">
            <a:avLst/>
          </a:prstGeom>
          <a:solidFill>
            <a:schemeClr val="lt1"/>
          </a:solid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ig number">
  <p:cSld name="BIG_NUMBER">
    <p:spTree>
      <p:nvGrpSpPr>
        <p:cNvPr id="1" name="Shape 723"/>
        <p:cNvGrpSpPr/>
        <p:nvPr/>
      </p:nvGrpSpPr>
      <p:grpSpPr>
        <a:xfrm>
          <a:off x="0" y="0"/>
          <a:ext cx="0" cy="0"/>
          <a:chOff x="0" y="0"/>
          <a:chExt cx="0" cy="0"/>
        </a:xfrm>
      </p:grpSpPr>
      <p:grpSp>
        <p:nvGrpSpPr>
          <p:cNvPr id="724" name="Google Shape;724;p11"/>
          <p:cNvGrpSpPr/>
          <p:nvPr/>
        </p:nvGrpSpPr>
        <p:grpSpPr>
          <a:xfrm>
            <a:off x="283486" y="283500"/>
            <a:ext cx="8576666" cy="4576500"/>
            <a:chOff x="355350" y="283500"/>
            <a:chExt cx="8433300" cy="4576500"/>
          </a:xfrm>
        </p:grpSpPr>
        <p:sp>
          <p:nvSpPr>
            <p:cNvPr id="725" name="Google Shape;725;p11"/>
            <p:cNvSpPr/>
            <p:nvPr/>
          </p:nvSpPr>
          <p:spPr>
            <a:xfrm>
              <a:off x="355350" y="283500"/>
              <a:ext cx="8433300" cy="4576500"/>
            </a:xfrm>
            <a:prstGeom prst="roundRect">
              <a:avLst>
                <a:gd name="adj" fmla="val 3505"/>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6" name="Google Shape;726;p11"/>
            <p:cNvGrpSpPr/>
            <p:nvPr/>
          </p:nvGrpSpPr>
          <p:grpSpPr>
            <a:xfrm>
              <a:off x="355350" y="569531"/>
              <a:ext cx="8433300" cy="4004438"/>
              <a:chOff x="355350" y="569531"/>
              <a:chExt cx="8433300" cy="4004438"/>
            </a:xfrm>
          </p:grpSpPr>
          <p:cxnSp>
            <p:nvCxnSpPr>
              <p:cNvPr id="727" name="Google Shape;727;p11"/>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28" name="Google Shape;728;p11"/>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29" name="Google Shape;729;p11"/>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30" name="Google Shape;730;p11"/>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31" name="Google Shape;731;p11"/>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32" name="Google Shape;732;p11"/>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33" name="Google Shape;733;p11"/>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34" name="Google Shape;734;p11"/>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35" name="Google Shape;735;p11"/>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36" name="Google Shape;736;p11"/>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37" name="Google Shape;737;p11"/>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38" name="Google Shape;738;p11"/>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39" name="Google Shape;739;p11"/>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40" name="Google Shape;740;p11"/>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41" name="Google Shape;741;p11"/>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742" name="Google Shape;742;p11"/>
            <p:cNvGrpSpPr/>
            <p:nvPr/>
          </p:nvGrpSpPr>
          <p:grpSpPr>
            <a:xfrm>
              <a:off x="669804" y="283500"/>
              <a:ext cx="7794092" cy="4576500"/>
              <a:chOff x="669804" y="283500"/>
              <a:chExt cx="7794092" cy="4576500"/>
            </a:xfrm>
          </p:grpSpPr>
          <p:cxnSp>
            <p:nvCxnSpPr>
              <p:cNvPr id="743" name="Google Shape;743;p11"/>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44" name="Google Shape;744;p11"/>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45" name="Google Shape;745;p11"/>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46" name="Google Shape;746;p11"/>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47" name="Google Shape;747;p11"/>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48" name="Google Shape;748;p11"/>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49" name="Google Shape;749;p11"/>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50" name="Google Shape;750;p11"/>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51" name="Google Shape;751;p11"/>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52" name="Google Shape;752;p11"/>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53" name="Google Shape;753;p11"/>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54" name="Google Shape;754;p11"/>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55" name="Google Shape;755;p11"/>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56" name="Google Shape;756;p11"/>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57" name="Google Shape;757;p11"/>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58" name="Google Shape;758;p11"/>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59" name="Google Shape;759;p11"/>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60" name="Google Shape;760;p11"/>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61" name="Google Shape;761;p11"/>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62" name="Google Shape;762;p11"/>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63" name="Google Shape;763;p11"/>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64" name="Google Shape;764;p11"/>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65" name="Google Shape;765;p11"/>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66" name="Google Shape;766;p11"/>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67" name="Google Shape;767;p11"/>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768" name="Google Shape;768;p11"/>
          <p:cNvGrpSpPr/>
          <p:nvPr/>
        </p:nvGrpSpPr>
        <p:grpSpPr>
          <a:xfrm>
            <a:off x="283486" y="283500"/>
            <a:ext cx="8576666" cy="4576500"/>
            <a:chOff x="355350" y="283500"/>
            <a:chExt cx="8433300" cy="4576500"/>
          </a:xfrm>
        </p:grpSpPr>
        <p:sp>
          <p:nvSpPr>
            <p:cNvPr id="769" name="Google Shape;769;p11"/>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0" name="Google Shape;770;p11"/>
            <p:cNvGrpSpPr/>
            <p:nvPr/>
          </p:nvGrpSpPr>
          <p:grpSpPr>
            <a:xfrm>
              <a:off x="355350" y="569531"/>
              <a:ext cx="8433300" cy="4004438"/>
              <a:chOff x="355350" y="569531"/>
              <a:chExt cx="8433300" cy="4004438"/>
            </a:xfrm>
          </p:grpSpPr>
          <p:cxnSp>
            <p:nvCxnSpPr>
              <p:cNvPr id="771" name="Google Shape;771;p11"/>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72" name="Google Shape;772;p11"/>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73" name="Google Shape;773;p11"/>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74" name="Google Shape;774;p11"/>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75" name="Google Shape;775;p11"/>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76" name="Google Shape;776;p11"/>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77" name="Google Shape;777;p11"/>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78" name="Google Shape;778;p11"/>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79" name="Google Shape;779;p11"/>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80" name="Google Shape;780;p11"/>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81" name="Google Shape;781;p11"/>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82" name="Google Shape;782;p11"/>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83" name="Google Shape;783;p11"/>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84" name="Google Shape;784;p11"/>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785" name="Google Shape;785;p11"/>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786" name="Google Shape;786;p11"/>
            <p:cNvGrpSpPr/>
            <p:nvPr/>
          </p:nvGrpSpPr>
          <p:grpSpPr>
            <a:xfrm>
              <a:off x="669804" y="283500"/>
              <a:ext cx="7794092" cy="4576500"/>
              <a:chOff x="669804" y="283500"/>
              <a:chExt cx="7794092" cy="4576500"/>
            </a:xfrm>
          </p:grpSpPr>
          <p:cxnSp>
            <p:nvCxnSpPr>
              <p:cNvPr id="787" name="Google Shape;787;p11"/>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88" name="Google Shape;788;p11"/>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89" name="Google Shape;789;p11"/>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90" name="Google Shape;790;p11"/>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91" name="Google Shape;791;p11"/>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92" name="Google Shape;792;p11"/>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93" name="Google Shape;793;p11"/>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94" name="Google Shape;794;p11"/>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95" name="Google Shape;795;p11"/>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96" name="Google Shape;796;p11"/>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97" name="Google Shape;797;p11"/>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98" name="Google Shape;798;p11"/>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799" name="Google Shape;799;p11"/>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00" name="Google Shape;800;p11"/>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01" name="Google Shape;801;p11"/>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02" name="Google Shape;802;p11"/>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03" name="Google Shape;803;p11"/>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04" name="Google Shape;804;p11"/>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05" name="Google Shape;805;p11"/>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06" name="Google Shape;806;p11"/>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07" name="Google Shape;807;p11"/>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08" name="Google Shape;808;p11"/>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09" name="Google Shape;809;p11"/>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10" name="Google Shape;810;p11"/>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811" name="Google Shape;811;p11"/>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grpSp>
        <p:nvGrpSpPr>
          <p:cNvPr id="812" name="Google Shape;812;p11"/>
          <p:cNvGrpSpPr/>
          <p:nvPr/>
        </p:nvGrpSpPr>
        <p:grpSpPr>
          <a:xfrm>
            <a:off x="647496" y="283500"/>
            <a:ext cx="7848646" cy="255900"/>
            <a:chOff x="713275" y="283500"/>
            <a:chExt cx="7717450" cy="255900"/>
          </a:xfrm>
        </p:grpSpPr>
        <p:sp>
          <p:nvSpPr>
            <p:cNvPr id="813" name="Google Shape;813;p11"/>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1"/>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1"/>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1"/>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1"/>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1"/>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1"/>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1"/>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1"/>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1"/>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1"/>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1"/>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1"/>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1"/>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1"/>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1"/>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1"/>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1"/>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1"/>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1"/>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1"/>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1"/>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5" name="Google Shape;835;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36" name="Google Shape;836;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3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Section header 1">
  <p:cSld name="BLANK_1_1">
    <p:spTree>
      <p:nvGrpSpPr>
        <p:cNvPr id="1" name="Shape 928"/>
        <p:cNvGrpSpPr/>
        <p:nvPr/>
      </p:nvGrpSpPr>
      <p:grpSpPr>
        <a:xfrm>
          <a:off x="0" y="0"/>
          <a:ext cx="0" cy="0"/>
          <a:chOff x="0" y="0"/>
          <a:chExt cx="0" cy="0"/>
        </a:xfrm>
      </p:grpSpPr>
      <p:grpSp>
        <p:nvGrpSpPr>
          <p:cNvPr id="929" name="Google Shape;929;p14"/>
          <p:cNvGrpSpPr/>
          <p:nvPr/>
        </p:nvGrpSpPr>
        <p:grpSpPr>
          <a:xfrm>
            <a:off x="5532676" y="3470052"/>
            <a:ext cx="1673459" cy="1673459"/>
            <a:chOff x="3798825" y="2518150"/>
            <a:chExt cx="667275" cy="667275"/>
          </a:xfrm>
        </p:grpSpPr>
        <p:sp>
          <p:nvSpPr>
            <p:cNvPr id="930" name="Google Shape;930;p14"/>
            <p:cNvSpPr/>
            <p:nvPr/>
          </p:nvSpPr>
          <p:spPr>
            <a:xfrm>
              <a:off x="4359150" y="3078525"/>
              <a:ext cx="106950" cy="106900"/>
            </a:xfrm>
            <a:custGeom>
              <a:avLst/>
              <a:gdLst/>
              <a:ahLst/>
              <a:cxnLst/>
              <a:rect l="l" t="t" r="r" b="b"/>
              <a:pathLst>
                <a:path w="4278" h="4276" extrusionOk="0">
                  <a:moveTo>
                    <a:pt x="4278" y="1"/>
                  </a:moveTo>
                  <a:lnTo>
                    <a:pt x="1" y="4276"/>
                  </a:lnTo>
                  <a:lnTo>
                    <a:pt x="1400" y="4276"/>
                  </a:lnTo>
                  <a:lnTo>
                    <a:pt x="4278" y="1400"/>
                  </a:lnTo>
                  <a:lnTo>
                    <a:pt x="42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4240800" y="2960175"/>
              <a:ext cx="225300" cy="225250"/>
            </a:xfrm>
            <a:custGeom>
              <a:avLst/>
              <a:gdLst/>
              <a:ahLst/>
              <a:cxnLst/>
              <a:rect l="l" t="t" r="r" b="b"/>
              <a:pathLst>
                <a:path w="9012" h="9010" extrusionOk="0">
                  <a:moveTo>
                    <a:pt x="9012" y="0"/>
                  </a:moveTo>
                  <a:lnTo>
                    <a:pt x="0" y="9010"/>
                  </a:lnTo>
                  <a:lnTo>
                    <a:pt x="1398" y="9010"/>
                  </a:lnTo>
                  <a:lnTo>
                    <a:pt x="9012" y="1400"/>
                  </a:lnTo>
                  <a:lnTo>
                    <a:pt x="90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4122400" y="2841775"/>
              <a:ext cx="343700" cy="343650"/>
            </a:xfrm>
            <a:custGeom>
              <a:avLst/>
              <a:gdLst/>
              <a:ahLst/>
              <a:cxnLst/>
              <a:rect l="l" t="t" r="r" b="b"/>
              <a:pathLst>
                <a:path w="13748" h="13746" extrusionOk="0">
                  <a:moveTo>
                    <a:pt x="13748" y="0"/>
                  </a:moveTo>
                  <a:lnTo>
                    <a:pt x="1" y="13746"/>
                  </a:lnTo>
                  <a:lnTo>
                    <a:pt x="1400" y="13746"/>
                  </a:lnTo>
                  <a:lnTo>
                    <a:pt x="13748" y="1400"/>
                  </a:lnTo>
                  <a:lnTo>
                    <a:pt x="137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4004050" y="2723375"/>
              <a:ext cx="462050" cy="462050"/>
            </a:xfrm>
            <a:custGeom>
              <a:avLst/>
              <a:gdLst/>
              <a:ahLst/>
              <a:cxnLst/>
              <a:rect l="l" t="t" r="r" b="b"/>
              <a:pathLst>
                <a:path w="18482" h="18482" extrusionOk="0">
                  <a:moveTo>
                    <a:pt x="18482" y="1"/>
                  </a:moveTo>
                  <a:lnTo>
                    <a:pt x="0" y="18482"/>
                  </a:lnTo>
                  <a:lnTo>
                    <a:pt x="1400" y="18482"/>
                  </a:lnTo>
                  <a:lnTo>
                    <a:pt x="18482" y="1400"/>
                  </a:lnTo>
                  <a:lnTo>
                    <a:pt x="184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3885650" y="2605025"/>
              <a:ext cx="580450" cy="580400"/>
            </a:xfrm>
            <a:custGeom>
              <a:avLst/>
              <a:gdLst/>
              <a:ahLst/>
              <a:cxnLst/>
              <a:rect l="l" t="t" r="r" b="b"/>
              <a:pathLst>
                <a:path w="23218" h="23216" extrusionOk="0">
                  <a:moveTo>
                    <a:pt x="23218" y="0"/>
                  </a:moveTo>
                  <a:lnTo>
                    <a:pt x="1" y="23216"/>
                  </a:lnTo>
                  <a:lnTo>
                    <a:pt x="1400" y="23216"/>
                  </a:lnTo>
                  <a:lnTo>
                    <a:pt x="23218" y="1400"/>
                  </a:lnTo>
                  <a:lnTo>
                    <a:pt x="232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3798825" y="2518150"/>
              <a:ext cx="667275" cy="667275"/>
            </a:xfrm>
            <a:custGeom>
              <a:avLst/>
              <a:gdLst/>
              <a:ahLst/>
              <a:cxnLst/>
              <a:rect l="l" t="t" r="r" b="b"/>
              <a:pathLst>
                <a:path w="26691" h="26691" extrusionOk="0">
                  <a:moveTo>
                    <a:pt x="25430" y="0"/>
                  </a:moveTo>
                  <a:lnTo>
                    <a:pt x="0" y="25432"/>
                  </a:lnTo>
                  <a:lnTo>
                    <a:pt x="0" y="26691"/>
                  </a:lnTo>
                  <a:lnTo>
                    <a:pt x="137" y="26691"/>
                  </a:lnTo>
                  <a:lnTo>
                    <a:pt x="26691" y="139"/>
                  </a:lnTo>
                  <a:lnTo>
                    <a:pt x="2669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3798825" y="2518150"/>
              <a:ext cx="552350" cy="552400"/>
            </a:xfrm>
            <a:custGeom>
              <a:avLst/>
              <a:gdLst/>
              <a:ahLst/>
              <a:cxnLst/>
              <a:rect l="l" t="t" r="r" b="b"/>
              <a:pathLst>
                <a:path w="22094" h="22096" extrusionOk="0">
                  <a:moveTo>
                    <a:pt x="20694" y="0"/>
                  </a:moveTo>
                  <a:lnTo>
                    <a:pt x="0" y="20696"/>
                  </a:lnTo>
                  <a:lnTo>
                    <a:pt x="0" y="22095"/>
                  </a:lnTo>
                  <a:lnTo>
                    <a:pt x="2209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3798825" y="2518150"/>
              <a:ext cx="433950" cy="434000"/>
            </a:xfrm>
            <a:custGeom>
              <a:avLst/>
              <a:gdLst/>
              <a:ahLst/>
              <a:cxnLst/>
              <a:rect l="l" t="t" r="r" b="b"/>
              <a:pathLst>
                <a:path w="17358" h="17360" extrusionOk="0">
                  <a:moveTo>
                    <a:pt x="15960" y="0"/>
                  </a:moveTo>
                  <a:lnTo>
                    <a:pt x="0" y="15960"/>
                  </a:lnTo>
                  <a:lnTo>
                    <a:pt x="0" y="17359"/>
                  </a:lnTo>
                  <a:lnTo>
                    <a:pt x="173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3798825" y="2518150"/>
              <a:ext cx="316875" cy="316850"/>
            </a:xfrm>
            <a:custGeom>
              <a:avLst/>
              <a:gdLst/>
              <a:ahLst/>
              <a:cxnLst/>
              <a:rect l="l" t="t" r="r" b="b"/>
              <a:pathLst>
                <a:path w="12675" h="12674" extrusionOk="0">
                  <a:moveTo>
                    <a:pt x="11274" y="0"/>
                  </a:moveTo>
                  <a:lnTo>
                    <a:pt x="0" y="11276"/>
                  </a:lnTo>
                  <a:lnTo>
                    <a:pt x="0" y="12673"/>
                  </a:lnTo>
                  <a:lnTo>
                    <a:pt x="12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3798825" y="2518150"/>
              <a:ext cx="198475" cy="198500"/>
            </a:xfrm>
            <a:custGeom>
              <a:avLst/>
              <a:gdLst/>
              <a:ahLst/>
              <a:cxnLst/>
              <a:rect l="l" t="t" r="r" b="b"/>
              <a:pathLst>
                <a:path w="7939" h="7940" extrusionOk="0">
                  <a:moveTo>
                    <a:pt x="6540" y="0"/>
                  </a:moveTo>
                  <a:lnTo>
                    <a:pt x="0" y="6540"/>
                  </a:lnTo>
                  <a:lnTo>
                    <a:pt x="0" y="7939"/>
                  </a:lnTo>
                  <a:lnTo>
                    <a:pt x="7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3798825" y="2518150"/>
              <a:ext cx="80075" cy="80125"/>
            </a:xfrm>
            <a:custGeom>
              <a:avLst/>
              <a:gdLst/>
              <a:ahLst/>
              <a:cxnLst/>
              <a:rect l="l" t="t" r="r" b="b"/>
              <a:pathLst>
                <a:path w="3203" h="3205" extrusionOk="0">
                  <a:moveTo>
                    <a:pt x="1805" y="0"/>
                  </a:moveTo>
                  <a:lnTo>
                    <a:pt x="0" y="1806"/>
                  </a:lnTo>
                  <a:lnTo>
                    <a:pt x="0" y="3205"/>
                  </a:lnTo>
                  <a:lnTo>
                    <a:pt x="32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14"/>
          <p:cNvGrpSpPr/>
          <p:nvPr/>
        </p:nvGrpSpPr>
        <p:grpSpPr>
          <a:xfrm>
            <a:off x="283486" y="283500"/>
            <a:ext cx="8576666" cy="4576500"/>
            <a:chOff x="355350" y="283500"/>
            <a:chExt cx="8433300" cy="4576500"/>
          </a:xfrm>
        </p:grpSpPr>
        <p:sp>
          <p:nvSpPr>
            <p:cNvPr id="942" name="Google Shape;942;p14"/>
            <p:cNvSpPr/>
            <p:nvPr/>
          </p:nvSpPr>
          <p:spPr>
            <a:xfrm>
              <a:off x="355350" y="283500"/>
              <a:ext cx="8433300" cy="4576500"/>
            </a:xfrm>
            <a:prstGeom prst="roundRect">
              <a:avLst>
                <a:gd name="adj" fmla="val 350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3" name="Google Shape;943;p14"/>
            <p:cNvGrpSpPr/>
            <p:nvPr/>
          </p:nvGrpSpPr>
          <p:grpSpPr>
            <a:xfrm>
              <a:off x="355350" y="569531"/>
              <a:ext cx="8433300" cy="4004438"/>
              <a:chOff x="355350" y="569531"/>
              <a:chExt cx="8433300" cy="4004438"/>
            </a:xfrm>
          </p:grpSpPr>
          <p:cxnSp>
            <p:nvCxnSpPr>
              <p:cNvPr id="944" name="Google Shape;944;p14"/>
              <p:cNvCxnSpPr/>
              <p:nvPr/>
            </p:nvCxnSpPr>
            <p:spPr>
              <a:xfrm>
                <a:off x="355350" y="2571750"/>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45" name="Google Shape;945;p14"/>
              <p:cNvCxnSpPr/>
              <p:nvPr/>
            </p:nvCxnSpPr>
            <p:spPr>
              <a:xfrm>
                <a:off x="355350" y="228571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46" name="Google Shape;946;p14"/>
              <p:cNvCxnSpPr/>
              <p:nvPr/>
            </p:nvCxnSpPr>
            <p:spPr>
              <a:xfrm>
                <a:off x="355350" y="314381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47" name="Google Shape;947;p14"/>
              <p:cNvCxnSpPr/>
              <p:nvPr/>
            </p:nvCxnSpPr>
            <p:spPr>
              <a:xfrm>
                <a:off x="355350" y="285778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48" name="Google Shape;948;p14"/>
              <p:cNvCxnSpPr/>
              <p:nvPr/>
            </p:nvCxnSpPr>
            <p:spPr>
              <a:xfrm>
                <a:off x="355350" y="371587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49" name="Google Shape;949;p14"/>
              <p:cNvCxnSpPr/>
              <p:nvPr/>
            </p:nvCxnSpPr>
            <p:spPr>
              <a:xfrm>
                <a:off x="355350" y="342984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50" name="Google Shape;950;p14"/>
              <p:cNvCxnSpPr/>
              <p:nvPr/>
            </p:nvCxnSpPr>
            <p:spPr>
              <a:xfrm>
                <a:off x="355350" y="4287938"/>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51" name="Google Shape;951;p14"/>
              <p:cNvCxnSpPr/>
              <p:nvPr/>
            </p:nvCxnSpPr>
            <p:spPr>
              <a:xfrm>
                <a:off x="355350" y="400190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52" name="Google Shape;952;p14"/>
              <p:cNvCxnSpPr/>
              <p:nvPr/>
            </p:nvCxnSpPr>
            <p:spPr>
              <a:xfrm>
                <a:off x="355350" y="4573969"/>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53" name="Google Shape;953;p14"/>
              <p:cNvCxnSpPr/>
              <p:nvPr/>
            </p:nvCxnSpPr>
            <p:spPr>
              <a:xfrm>
                <a:off x="355350" y="569531"/>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54" name="Google Shape;954;p14"/>
              <p:cNvCxnSpPr/>
              <p:nvPr/>
            </p:nvCxnSpPr>
            <p:spPr>
              <a:xfrm>
                <a:off x="355350" y="1141594"/>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55" name="Google Shape;955;p14"/>
              <p:cNvCxnSpPr/>
              <p:nvPr/>
            </p:nvCxnSpPr>
            <p:spPr>
              <a:xfrm>
                <a:off x="355350" y="855563"/>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56" name="Google Shape;956;p14"/>
              <p:cNvCxnSpPr/>
              <p:nvPr/>
            </p:nvCxnSpPr>
            <p:spPr>
              <a:xfrm>
                <a:off x="355350" y="1713656"/>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57" name="Google Shape;957;p14"/>
              <p:cNvCxnSpPr/>
              <p:nvPr/>
            </p:nvCxnSpPr>
            <p:spPr>
              <a:xfrm>
                <a:off x="355350" y="1427625"/>
                <a:ext cx="8433300" cy="0"/>
              </a:xfrm>
              <a:prstGeom prst="straightConnector1">
                <a:avLst/>
              </a:prstGeom>
              <a:noFill/>
              <a:ln w="9525" cap="flat" cmpd="sng">
                <a:solidFill>
                  <a:schemeClr val="accent5"/>
                </a:solidFill>
                <a:prstDash val="solid"/>
                <a:round/>
                <a:headEnd type="none" w="med" len="med"/>
                <a:tailEnd type="none" w="med" len="med"/>
              </a:ln>
            </p:spPr>
          </p:cxnSp>
          <p:cxnSp>
            <p:nvCxnSpPr>
              <p:cNvPr id="958" name="Google Shape;958;p14"/>
              <p:cNvCxnSpPr/>
              <p:nvPr/>
            </p:nvCxnSpPr>
            <p:spPr>
              <a:xfrm>
                <a:off x="355350" y="1999688"/>
                <a:ext cx="8433300" cy="0"/>
              </a:xfrm>
              <a:prstGeom prst="straightConnector1">
                <a:avLst/>
              </a:prstGeom>
              <a:noFill/>
              <a:ln w="9525" cap="flat" cmpd="sng">
                <a:solidFill>
                  <a:schemeClr val="accent5"/>
                </a:solidFill>
                <a:prstDash val="solid"/>
                <a:round/>
                <a:headEnd type="none" w="med" len="med"/>
                <a:tailEnd type="none" w="med" len="med"/>
              </a:ln>
            </p:spPr>
          </p:cxnSp>
        </p:grpSp>
        <p:grpSp>
          <p:nvGrpSpPr>
            <p:cNvPr id="959" name="Google Shape;959;p14"/>
            <p:cNvGrpSpPr/>
            <p:nvPr/>
          </p:nvGrpSpPr>
          <p:grpSpPr>
            <a:xfrm>
              <a:off x="669804" y="283500"/>
              <a:ext cx="7794092" cy="4576500"/>
              <a:chOff x="669804" y="283500"/>
              <a:chExt cx="7794092" cy="4576500"/>
            </a:xfrm>
          </p:grpSpPr>
          <p:cxnSp>
            <p:nvCxnSpPr>
              <p:cNvPr id="960" name="Google Shape;960;p14"/>
              <p:cNvCxnSpPr/>
              <p:nvPr/>
            </p:nvCxnSpPr>
            <p:spPr>
              <a:xfrm>
                <a:off x="4566850"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61" name="Google Shape;961;p14"/>
              <p:cNvCxnSpPr/>
              <p:nvPr/>
            </p:nvCxnSpPr>
            <p:spPr>
              <a:xfrm>
                <a:off x="84638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62" name="Google Shape;962;p14"/>
              <p:cNvCxnSpPr/>
              <p:nvPr/>
            </p:nvCxnSpPr>
            <p:spPr>
              <a:xfrm>
                <a:off x="81391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63" name="Google Shape;963;p14"/>
              <p:cNvCxnSpPr/>
              <p:nvPr/>
            </p:nvCxnSpPr>
            <p:spPr>
              <a:xfrm>
                <a:off x="78143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64" name="Google Shape;964;p14"/>
              <p:cNvCxnSpPr/>
              <p:nvPr/>
            </p:nvCxnSpPr>
            <p:spPr>
              <a:xfrm>
                <a:off x="74896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65" name="Google Shape;965;p14"/>
              <p:cNvCxnSpPr/>
              <p:nvPr/>
            </p:nvCxnSpPr>
            <p:spPr>
              <a:xfrm>
                <a:off x="71648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66" name="Google Shape;966;p14"/>
              <p:cNvCxnSpPr/>
              <p:nvPr/>
            </p:nvCxnSpPr>
            <p:spPr>
              <a:xfrm>
                <a:off x="68401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67" name="Google Shape;967;p14"/>
              <p:cNvCxnSpPr/>
              <p:nvPr/>
            </p:nvCxnSpPr>
            <p:spPr>
              <a:xfrm>
                <a:off x="65153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68" name="Google Shape;968;p14"/>
              <p:cNvCxnSpPr/>
              <p:nvPr/>
            </p:nvCxnSpPr>
            <p:spPr>
              <a:xfrm>
                <a:off x="61906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69" name="Google Shape;969;p14"/>
              <p:cNvCxnSpPr/>
              <p:nvPr/>
            </p:nvCxnSpPr>
            <p:spPr>
              <a:xfrm>
                <a:off x="58658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0" name="Google Shape;970;p14"/>
              <p:cNvCxnSpPr/>
              <p:nvPr/>
            </p:nvCxnSpPr>
            <p:spPr>
              <a:xfrm>
                <a:off x="55411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1" name="Google Shape;971;p14"/>
              <p:cNvCxnSpPr/>
              <p:nvPr/>
            </p:nvCxnSpPr>
            <p:spPr>
              <a:xfrm>
                <a:off x="52163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2" name="Google Shape;972;p14"/>
              <p:cNvCxnSpPr/>
              <p:nvPr/>
            </p:nvCxnSpPr>
            <p:spPr>
              <a:xfrm>
                <a:off x="4891604"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3" name="Google Shape;973;p14"/>
              <p:cNvCxnSpPr/>
              <p:nvPr/>
            </p:nvCxnSpPr>
            <p:spPr>
              <a:xfrm>
                <a:off x="4242096"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4" name="Google Shape;974;p14"/>
              <p:cNvCxnSpPr/>
              <p:nvPr/>
            </p:nvCxnSpPr>
            <p:spPr>
              <a:xfrm>
                <a:off x="391734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5" name="Google Shape;975;p14"/>
              <p:cNvCxnSpPr/>
              <p:nvPr/>
            </p:nvCxnSpPr>
            <p:spPr>
              <a:xfrm>
                <a:off x="359258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6" name="Google Shape;976;p14"/>
              <p:cNvCxnSpPr/>
              <p:nvPr/>
            </p:nvCxnSpPr>
            <p:spPr>
              <a:xfrm>
                <a:off x="326783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7" name="Google Shape;977;p14"/>
              <p:cNvCxnSpPr/>
              <p:nvPr/>
            </p:nvCxnSpPr>
            <p:spPr>
              <a:xfrm>
                <a:off x="2943081"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8" name="Google Shape;978;p14"/>
              <p:cNvCxnSpPr/>
              <p:nvPr/>
            </p:nvCxnSpPr>
            <p:spPr>
              <a:xfrm>
                <a:off x="2618327"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79" name="Google Shape;979;p14"/>
              <p:cNvCxnSpPr/>
              <p:nvPr/>
            </p:nvCxnSpPr>
            <p:spPr>
              <a:xfrm>
                <a:off x="2293573"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80" name="Google Shape;980;p14"/>
              <p:cNvCxnSpPr/>
              <p:nvPr/>
            </p:nvCxnSpPr>
            <p:spPr>
              <a:xfrm>
                <a:off x="1968819"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81" name="Google Shape;981;p14"/>
              <p:cNvCxnSpPr/>
              <p:nvPr/>
            </p:nvCxnSpPr>
            <p:spPr>
              <a:xfrm>
                <a:off x="1644065"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82" name="Google Shape;982;p14"/>
              <p:cNvCxnSpPr/>
              <p:nvPr/>
            </p:nvCxnSpPr>
            <p:spPr>
              <a:xfrm>
                <a:off x="1319312"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83" name="Google Shape;983;p14"/>
              <p:cNvCxnSpPr/>
              <p:nvPr/>
            </p:nvCxnSpPr>
            <p:spPr>
              <a:xfrm>
                <a:off x="994558" y="283500"/>
                <a:ext cx="0" cy="4576500"/>
              </a:xfrm>
              <a:prstGeom prst="straightConnector1">
                <a:avLst/>
              </a:prstGeom>
              <a:noFill/>
              <a:ln w="9525" cap="flat" cmpd="sng">
                <a:solidFill>
                  <a:schemeClr val="accent5"/>
                </a:solidFill>
                <a:prstDash val="solid"/>
                <a:round/>
                <a:headEnd type="none" w="med" len="med"/>
                <a:tailEnd type="none" w="med" len="med"/>
              </a:ln>
            </p:spPr>
          </p:cxnSp>
          <p:cxnSp>
            <p:nvCxnSpPr>
              <p:cNvPr id="984" name="Google Shape;984;p14"/>
              <p:cNvCxnSpPr/>
              <p:nvPr/>
            </p:nvCxnSpPr>
            <p:spPr>
              <a:xfrm>
                <a:off x="669804" y="283500"/>
                <a:ext cx="0" cy="4576500"/>
              </a:xfrm>
              <a:prstGeom prst="straightConnector1">
                <a:avLst/>
              </a:prstGeom>
              <a:noFill/>
              <a:ln w="9525" cap="flat" cmpd="sng">
                <a:solidFill>
                  <a:schemeClr val="accent5"/>
                </a:solidFill>
                <a:prstDash val="solid"/>
                <a:round/>
                <a:headEnd type="none" w="med" len="med"/>
                <a:tailEnd type="none" w="med" len="med"/>
              </a:ln>
            </p:spPr>
          </p:cxnSp>
        </p:grpSp>
      </p:grpSp>
      <p:sp>
        <p:nvSpPr>
          <p:cNvPr id="985" name="Google Shape;985;p14"/>
          <p:cNvSpPr txBox="1">
            <a:spLocks noGrp="1"/>
          </p:cNvSpPr>
          <p:nvPr>
            <p:ph type="title"/>
          </p:nvPr>
        </p:nvSpPr>
        <p:spPr>
          <a:xfrm>
            <a:off x="865625" y="2243363"/>
            <a:ext cx="4443000" cy="20562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500" b="0">
                <a:latin typeface="Nunito Black"/>
                <a:ea typeface="Nunito Black"/>
                <a:cs typeface="Nunito Black"/>
                <a:sym typeface="Nunito Black"/>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86" name="Google Shape;986;p14"/>
          <p:cNvSpPr txBox="1">
            <a:spLocks noGrp="1"/>
          </p:cNvSpPr>
          <p:nvPr>
            <p:ph type="title" idx="2" hasCustomPrompt="1"/>
          </p:nvPr>
        </p:nvSpPr>
        <p:spPr>
          <a:xfrm>
            <a:off x="980074" y="921513"/>
            <a:ext cx="1831200" cy="11790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8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grpSp>
        <p:nvGrpSpPr>
          <p:cNvPr id="987" name="Google Shape;987;p14"/>
          <p:cNvGrpSpPr/>
          <p:nvPr/>
        </p:nvGrpSpPr>
        <p:grpSpPr>
          <a:xfrm>
            <a:off x="647496" y="283500"/>
            <a:ext cx="7848646" cy="255900"/>
            <a:chOff x="713275" y="283500"/>
            <a:chExt cx="7717450" cy="255900"/>
          </a:xfrm>
        </p:grpSpPr>
        <p:sp>
          <p:nvSpPr>
            <p:cNvPr id="988" name="Google Shape;988;p14"/>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4"/>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4"/>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4"/>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4"/>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Nunito Black"/>
              <a:buNone/>
              <a:defRPr sz="3500">
                <a:solidFill>
                  <a:schemeClr val="dk1"/>
                </a:solidFill>
                <a:latin typeface="Nunito Black"/>
                <a:ea typeface="Nunito Black"/>
                <a:cs typeface="Nunito Black"/>
                <a:sym typeface="Nunito Black"/>
              </a:defRPr>
            </a:lvl1pPr>
            <a:lvl2pPr lvl="1" rtl="0">
              <a:spcBef>
                <a:spcPts val="0"/>
              </a:spcBef>
              <a:spcAft>
                <a:spcPts val="0"/>
              </a:spcAft>
              <a:buClr>
                <a:schemeClr val="dk1"/>
              </a:buClr>
              <a:buSzPts val="3500"/>
              <a:buFont typeface="Nunito Black"/>
              <a:buNone/>
              <a:defRPr sz="3500">
                <a:solidFill>
                  <a:schemeClr val="dk1"/>
                </a:solidFill>
                <a:latin typeface="Nunito Black"/>
                <a:ea typeface="Nunito Black"/>
                <a:cs typeface="Nunito Black"/>
                <a:sym typeface="Nunito Black"/>
              </a:defRPr>
            </a:lvl2pPr>
            <a:lvl3pPr lvl="2" rtl="0">
              <a:spcBef>
                <a:spcPts val="0"/>
              </a:spcBef>
              <a:spcAft>
                <a:spcPts val="0"/>
              </a:spcAft>
              <a:buClr>
                <a:schemeClr val="dk1"/>
              </a:buClr>
              <a:buSzPts val="3500"/>
              <a:buFont typeface="Nunito Black"/>
              <a:buNone/>
              <a:defRPr sz="3500">
                <a:solidFill>
                  <a:schemeClr val="dk1"/>
                </a:solidFill>
                <a:latin typeface="Nunito Black"/>
                <a:ea typeface="Nunito Black"/>
                <a:cs typeface="Nunito Black"/>
                <a:sym typeface="Nunito Black"/>
              </a:defRPr>
            </a:lvl3pPr>
            <a:lvl4pPr lvl="3" rtl="0">
              <a:spcBef>
                <a:spcPts val="0"/>
              </a:spcBef>
              <a:spcAft>
                <a:spcPts val="0"/>
              </a:spcAft>
              <a:buClr>
                <a:schemeClr val="dk1"/>
              </a:buClr>
              <a:buSzPts val="3500"/>
              <a:buFont typeface="Nunito Black"/>
              <a:buNone/>
              <a:defRPr sz="3500">
                <a:solidFill>
                  <a:schemeClr val="dk1"/>
                </a:solidFill>
                <a:latin typeface="Nunito Black"/>
                <a:ea typeface="Nunito Black"/>
                <a:cs typeface="Nunito Black"/>
                <a:sym typeface="Nunito Black"/>
              </a:defRPr>
            </a:lvl4pPr>
            <a:lvl5pPr lvl="4" rtl="0">
              <a:spcBef>
                <a:spcPts val="0"/>
              </a:spcBef>
              <a:spcAft>
                <a:spcPts val="0"/>
              </a:spcAft>
              <a:buClr>
                <a:schemeClr val="dk1"/>
              </a:buClr>
              <a:buSzPts val="3500"/>
              <a:buFont typeface="Nunito Black"/>
              <a:buNone/>
              <a:defRPr sz="3500">
                <a:solidFill>
                  <a:schemeClr val="dk1"/>
                </a:solidFill>
                <a:latin typeface="Nunito Black"/>
                <a:ea typeface="Nunito Black"/>
                <a:cs typeface="Nunito Black"/>
                <a:sym typeface="Nunito Black"/>
              </a:defRPr>
            </a:lvl5pPr>
            <a:lvl6pPr lvl="5" rtl="0">
              <a:spcBef>
                <a:spcPts val="0"/>
              </a:spcBef>
              <a:spcAft>
                <a:spcPts val="0"/>
              </a:spcAft>
              <a:buClr>
                <a:schemeClr val="dk1"/>
              </a:buClr>
              <a:buSzPts val="3500"/>
              <a:buFont typeface="Nunito Black"/>
              <a:buNone/>
              <a:defRPr sz="3500">
                <a:solidFill>
                  <a:schemeClr val="dk1"/>
                </a:solidFill>
                <a:latin typeface="Nunito Black"/>
                <a:ea typeface="Nunito Black"/>
                <a:cs typeface="Nunito Black"/>
                <a:sym typeface="Nunito Black"/>
              </a:defRPr>
            </a:lvl6pPr>
            <a:lvl7pPr lvl="6" rtl="0">
              <a:spcBef>
                <a:spcPts val="0"/>
              </a:spcBef>
              <a:spcAft>
                <a:spcPts val="0"/>
              </a:spcAft>
              <a:buClr>
                <a:schemeClr val="dk1"/>
              </a:buClr>
              <a:buSzPts val="3500"/>
              <a:buFont typeface="Nunito Black"/>
              <a:buNone/>
              <a:defRPr sz="3500">
                <a:solidFill>
                  <a:schemeClr val="dk1"/>
                </a:solidFill>
                <a:latin typeface="Nunito Black"/>
                <a:ea typeface="Nunito Black"/>
                <a:cs typeface="Nunito Black"/>
                <a:sym typeface="Nunito Black"/>
              </a:defRPr>
            </a:lvl7pPr>
            <a:lvl8pPr lvl="7" rtl="0">
              <a:spcBef>
                <a:spcPts val="0"/>
              </a:spcBef>
              <a:spcAft>
                <a:spcPts val="0"/>
              </a:spcAft>
              <a:buClr>
                <a:schemeClr val="dk1"/>
              </a:buClr>
              <a:buSzPts val="3500"/>
              <a:buFont typeface="Nunito Black"/>
              <a:buNone/>
              <a:defRPr sz="3500">
                <a:solidFill>
                  <a:schemeClr val="dk1"/>
                </a:solidFill>
                <a:latin typeface="Nunito Black"/>
                <a:ea typeface="Nunito Black"/>
                <a:cs typeface="Nunito Black"/>
                <a:sym typeface="Nunito Black"/>
              </a:defRPr>
            </a:lvl8pPr>
            <a:lvl9pPr lvl="8" rtl="0">
              <a:spcBef>
                <a:spcPts val="0"/>
              </a:spcBef>
              <a:spcAft>
                <a:spcPts val="0"/>
              </a:spcAft>
              <a:buClr>
                <a:schemeClr val="dk1"/>
              </a:buClr>
              <a:buSzPts val="3500"/>
              <a:buFont typeface="Nunito Black"/>
              <a:buNone/>
              <a:defRPr sz="3500">
                <a:solidFill>
                  <a:schemeClr val="dk1"/>
                </a:solidFill>
                <a:latin typeface="Nunito Black"/>
                <a:ea typeface="Nunito Black"/>
                <a:cs typeface="Nunito Black"/>
                <a:sym typeface="Nunito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00000"/>
              </a:lnSpc>
              <a:spcBef>
                <a:spcPts val="160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00000"/>
              </a:lnSpc>
              <a:spcBef>
                <a:spcPts val="1600"/>
              </a:spcBef>
              <a:spcAft>
                <a:spcPts val="160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6" r:id="rId6"/>
    <p:sldLayoutId id="2147483657" r:id="rId7"/>
    <p:sldLayoutId id="2147483658" r:id="rId8"/>
    <p:sldLayoutId id="2147483660" r:id="rId9"/>
    <p:sldLayoutId id="2147483661" r:id="rId10"/>
    <p:sldLayoutId id="2147483662" r:id="rId11"/>
    <p:sldLayoutId id="2147483663" r:id="rId12"/>
    <p:sldLayoutId id="2147483664" r:id="rId13"/>
    <p:sldLayoutId id="2147483665" r:id="rId14"/>
    <p:sldLayoutId id="2147483666" r:id="rId15"/>
    <p:sldLayoutId id="2147483671" r:id="rId16"/>
    <p:sldLayoutId id="2147483673" r:id="rId17"/>
    <p:sldLayoutId id="2147483674"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2109"/>
        <p:cNvGrpSpPr/>
        <p:nvPr/>
      </p:nvGrpSpPr>
      <p:grpSpPr>
        <a:xfrm>
          <a:off x="0" y="0"/>
          <a:ext cx="0" cy="0"/>
          <a:chOff x="0" y="0"/>
          <a:chExt cx="0" cy="0"/>
        </a:xfrm>
      </p:grpSpPr>
      <p:sp>
        <p:nvSpPr>
          <p:cNvPr id="2110" name="Google Shape;2110;p32"/>
          <p:cNvSpPr/>
          <p:nvPr/>
        </p:nvSpPr>
        <p:spPr>
          <a:xfrm>
            <a:off x="8584050" y="4005182"/>
            <a:ext cx="480841" cy="480775"/>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1" name="Google Shape;2111;p32"/>
          <p:cNvGrpSpPr/>
          <p:nvPr/>
        </p:nvGrpSpPr>
        <p:grpSpPr>
          <a:xfrm>
            <a:off x="5390027" y="2650552"/>
            <a:ext cx="2154895" cy="1213061"/>
            <a:chOff x="5902625" y="2536100"/>
            <a:chExt cx="1477575" cy="831775"/>
          </a:xfrm>
        </p:grpSpPr>
        <p:sp>
          <p:nvSpPr>
            <p:cNvPr id="2112" name="Google Shape;2112;p32"/>
            <p:cNvSpPr/>
            <p:nvPr/>
          </p:nvSpPr>
          <p:spPr>
            <a:xfrm>
              <a:off x="6009650" y="2813350"/>
              <a:ext cx="1281950" cy="277275"/>
            </a:xfrm>
            <a:custGeom>
              <a:avLst/>
              <a:gdLst/>
              <a:ahLst/>
              <a:cxnLst/>
              <a:rect l="l" t="t" r="r" b="b"/>
              <a:pathLst>
                <a:path w="51278" h="11091" extrusionOk="0">
                  <a:moveTo>
                    <a:pt x="5255" y="1"/>
                  </a:moveTo>
                  <a:cubicBezTo>
                    <a:pt x="2355" y="1"/>
                    <a:pt x="1" y="2355"/>
                    <a:pt x="1" y="5255"/>
                  </a:cubicBezTo>
                  <a:lnTo>
                    <a:pt x="1" y="5836"/>
                  </a:lnTo>
                  <a:cubicBezTo>
                    <a:pt x="1" y="8736"/>
                    <a:pt x="2355" y="11091"/>
                    <a:pt x="5255" y="11091"/>
                  </a:cubicBezTo>
                  <a:lnTo>
                    <a:pt x="51277" y="11091"/>
                  </a:lnTo>
                  <a:lnTo>
                    <a:pt x="51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2"/>
            <p:cNvSpPr/>
            <p:nvPr/>
          </p:nvSpPr>
          <p:spPr>
            <a:xfrm>
              <a:off x="6575100" y="2851800"/>
              <a:ext cx="716500" cy="178450"/>
            </a:xfrm>
            <a:custGeom>
              <a:avLst/>
              <a:gdLst/>
              <a:ahLst/>
              <a:cxnLst/>
              <a:rect l="l" t="t" r="r" b="b"/>
              <a:pathLst>
                <a:path w="28660" h="7138" extrusionOk="0">
                  <a:moveTo>
                    <a:pt x="3571" y="0"/>
                  </a:moveTo>
                  <a:cubicBezTo>
                    <a:pt x="1600" y="0"/>
                    <a:pt x="1" y="1598"/>
                    <a:pt x="1" y="3569"/>
                  </a:cubicBezTo>
                  <a:cubicBezTo>
                    <a:pt x="1" y="5540"/>
                    <a:pt x="1600" y="7137"/>
                    <a:pt x="3571" y="7137"/>
                  </a:cubicBezTo>
                  <a:lnTo>
                    <a:pt x="28659" y="7137"/>
                  </a:lnTo>
                  <a:lnTo>
                    <a:pt x="286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2"/>
            <p:cNvSpPr/>
            <p:nvPr/>
          </p:nvSpPr>
          <p:spPr>
            <a:xfrm>
              <a:off x="6701400" y="2879250"/>
              <a:ext cx="590200" cy="8250"/>
            </a:xfrm>
            <a:custGeom>
              <a:avLst/>
              <a:gdLst/>
              <a:ahLst/>
              <a:cxnLst/>
              <a:rect l="l" t="t" r="r" b="b"/>
              <a:pathLst>
                <a:path w="23608" h="330" extrusionOk="0">
                  <a:moveTo>
                    <a:pt x="0" y="1"/>
                  </a:moveTo>
                  <a:lnTo>
                    <a:pt x="0" y="329"/>
                  </a:lnTo>
                  <a:lnTo>
                    <a:pt x="23607" y="329"/>
                  </a:lnTo>
                  <a:lnTo>
                    <a:pt x="236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2"/>
            <p:cNvSpPr/>
            <p:nvPr/>
          </p:nvSpPr>
          <p:spPr>
            <a:xfrm>
              <a:off x="6794750" y="2934125"/>
              <a:ext cx="496850" cy="8275"/>
            </a:xfrm>
            <a:custGeom>
              <a:avLst/>
              <a:gdLst/>
              <a:ahLst/>
              <a:cxnLst/>
              <a:rect l="l" t="t" r="r" b="b"/>
              <a:pathLst>
                <a:path w="19874" h="331" extrusionOk="0">
                  <a:moveTo>
                    <a:pt x="1" y="0"/>
                  </a:moveTo>
                  <a:lnTo>
                    <a:pt x="1" y="331"/>
                  </a:lnTo>
                  <a:lnTo>
                    <a:pt x="19873" y="331"/>
                  </a:lnTo>
                  <a:lnTo>
                    <a:pt x="198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2"/>
            <p:cNvSpPr/>
            <p:nvPr/>
          </p:nvSpPr>
          <p:spPr>
            <a:xfrm>
              <a:off x="6794750" y="2980825"/>
              <a:ext cx="496850" cy="8225"/>
            </a:xfrm>
            <a:custGeom>
              <a:avLst/>
              <a:gdLst/>
              <a:ahLst/>
              <a:cxnLst/>
              <a:rect l="l" t="t" r="r" b="b"/>
              <a:pathLst>
                <a:path w="19874" h="329" extrusionOk="0">
                  <a:moveTo>
                    <a:pt x="1" y="0"/>
                  </a:moveTo>
                  <a:lnTo>
                    <a:pt x="1" y="329"/>
                  </a:lnTo>
                  <a:lnTo>
                    <a:pt x="19873" y="329"/>
                  </a:lnTo>
                  <a:lnTo>
                    <a:pt x="198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2"/>
            <p:cNvSpPr/>
            <p:nvPr/>
          </p:nvSpPr>
          <p:spPr>
            <a:xfrm>
              <a:off x="6098225" y="2536100"/>
              <a:ext cx="1281975" cy="277275"/>
            </a:xfrm>
            <a:custGeom>
              <a:avLst/>
              <a:gdLst/>
              <a:ahLst/>
              <a:cxnLst/>
              <a:rect l="l" t="t" r="r" b="b"/>
              <a:pathLst>
                <a:path w="51279" h="11091" extrusionOk="0">
                  <a:moveTo>
                    <a:pt x="5255" y="1"/>
                  </a:moveTo>
                  <a:cubicBezTo>
                    <a:pt x="2355" y="1"/>
                    <a:pt x="0" y="2355"/>
                    <a:pt x="0" y="5255"/>
                  </a:cubicBezTo>
                  <a:lnTo>
                    <a:pt x="0" y="5836"/>
                  </a:lnTo>
                  <a:cubicBezTo>
                    <a:pt x="0" y="8736"/>
                    <a:pt x="2355" y="11091"/>
                    <a:pt x="5255" y="11091"/>
                  </a:cubicBezTo>
                  <a:lnTo>
                    <a:pt x="51278" y="11091"/>
                  </a:lnTo>
                  <a:lnTo>
                    <a:pt x="512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2"/>
            <p:cNvSpPr/>
            <p:nvPr/>
          </p:nvSpPr>
          <p:spPr>
            <a:xfrm>
              <a:off x="6663725" y="2574550"/>
              <a:ext cx="716475" cy="178450"/>
            </a:xfrm>
            <a:custGeom>
              <a:avLst/>
              <a:gdLst/>
              <a:ahLst/>
              <a:cxnLst/>
              <a:rect l="l" t="t" r="r" b="b"/>
              <a:pathLst>
                <a:path w="28659" h="7138" extrusionOk="0">
                  <a:moveTo>
                    <a:pt x="3382" y="0"/>
                  </a:moveTo>
                  <a:cubicBezTo>
                    <a:pt x="1515" y="0"/>
                    <a:pt x="0" y="1516"/>
                    <a:pt x="0" y="3382"/>
                  </a:cubicBezTo>
                  <a:lnTo>
                    <a:pt x="0" y="3756"/>
                  </a:lnTo>
                  <a:cubicBezTo>
                    <a:pt x="0" y="5622"/>
                    <a:pt x="1515" y="7137"/>
                    <a:pt x="3382" y="7137"/>
                  </a:cubicBezTo>
                  <a:lnTo>
                    <a:pt x="28658" y="7137"/>
                  </a:lnTo>
                  <a:lnTo>
                    <a:pt x="286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2"/>
            <p:cNvSpPr/>
            <p:nvPr/>
          </p:nvSpPr>
          <p:spPr>
            <a:xfrm>
              <a:off x="6789950" y="2602000"/>
              <a:ext cx="590250" cy="8250"/>
            </a:xfrm>
            <a:custGeom>
              <a:avLst/>
              <a:gdLst/>
              <a:ahLst/>
              <a:cxnLst/>
              <a:rect l="l" t="t" r="r" b="b"/>
              <a:pathLst>
                <a:path w="23610" h="330" extrusionOk="0">
                  <a:moveTo>
                    <a:pt x="1" y="1"/>
                  </a:moveTo>
                  <a:lnTo>
                    <a:pt x="1" y="329"/>
                  </a:lnTo>
                  <a:lnTo>
                    <a:pt x="23609" y="329"/>
                  </a:lnTo>
                  <a:lnTo>
                    <a:pt x="236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2"/>
            <p:cNvSpPr/>
            <p:nvPr/>
          </p:nvSpPr>
          <p:spPr>
            <a:xfrm>
              <a:off x="6883325" y="2656875"/>
              <a:ext cx="496875" cy="8275"/>
            </a:xfrm>
            <a:custGeom>
              <a:avLst/>
              <a:gdLst/>
              <a:ahLst/>
              <a:cxnLst/>
              <a:rect l="l" t="t" r="r" b="b"/>
              <a:pathLst>
                <a:path w="19875" h="331" extrusionOk="0">
                  <a:moveTo>
                    <a:pt x="0" y="1"/>
                  </a:moveTo>
                  <a:lnTo>
                    <a:pt x="0" y="331"/>
                  </a:lnTo>
                  <a:lnTo>
                    <a:pt x="19874" y="331"/>
                  </a:lnTo>
                  <a:lnTo>
                    <a:pt x="19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2"/>
            <p:cNvSpPr/>
            <p:nvPr/>
          </p:nvSpPr>
          <p:spPr>
            <a:xfrm>
              <a:off x="6883325" y="2703575"/>
              <a:ext cx="496875" cy="8225"/>
            </a:xfrm>
            <a:custGeom>
              <a:avLst/>
              <a:gdLst/>
              <a:ahLst/>
              <a:cxnLst/>
              <a:rect l="l" t="t" r="r" b="b"/>
              <a:pathLst>
                <a:path w="19875" h="329" extrusionOk="0">
                  <a:moveTo>
                    <a:pt x="0" y="0"/>
                  </a:moveTo>
                  <a:lnTo>
                    <a:pt x="0" y="329"/>
                  </a:lnTo>
                  <a:lnTo>
                    <a:pt x="19874" y="329"/>
                  </a:lnTo>
                  <a:lnTo>
                    <a:pt x="198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2"/>
            <p:cNvSpPr/>
            <p:nvPr/>
          </p:nvSpPr>
          <p:spPr>
            <a:xfrm>
              <a:off x="5902625" y="3090600"/>
              <a:ext cx="1281925" cy="277275"/>
            </a:xfrm>
            <a:custGeom>
              <a:avLst/>
              <a:gdLst/>
              <a:ahLst/>
              <a:cxnLst/>
              <a:rect l="l" t="t" r="r" b="b"/>
              <a:pathLst>
                <a:path w="51277" h="11091" extrusionOk="0">
                  <a:moveTo>
                    <a:pt x="5254" y="1"/>
                  </a:moveTo>
                  <a:cubicBezTo>
                    <a:pt x="2354" y="1"/>
                    <a:pt x="0" y="2355"/>
                    <a:pt x="0" y="5255"/>
                  </a:cubicBezTo>
                  <a:lnTo>
                    <a:pt x="0" y="5836"/>
                  </a:lnTo>
                  <a:cubicBezTo>
                    <a:pt x="0" y="8736"/>
                    <a:pt x="2354" y="11091"/>
                    <a:pt x="5254" y="11091"/>
                  </a:cubicBezTo>
                  <a:lnTo>
                    <a:pt x="51276" y="11091"/>
                  </a:lnTo>
                  <a:lnTo>
                    <a:pt x="512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2"/>
            <p:cNvSpPr/>
            <p:nvPr/>
          </p:nvSpPr>
          <p:spPr>
            <a:xfrm>
              <a:off x="6468075" y="3129050"/>
              <a:ext cx="716475" cy="178450"/>
            </a:xfrm>
            <a:custGeom>
              <a:avLst/>
              <a:gdLst/>
              <a:ahLst/>
              <a:cxnLst/>
              <a:rect l="l" t="t" r="r" b="b"/>
              <a:pathLst>
                <a:path w="28659" h="7138" extrusionOk="0">
                  <a:moveTo>
                    <a:pt x="3382" y="0"/>
                  </a:moveTo>
                  <a:cubicBezTo>
                    <a:pt x="1515" y="0"/>
                    <a:pt x="0" y="1516"/>
                    <a:pt x="0" y="3382"/>
                  </a:cubicBezTo>
                  <a:lnTo>
                    <a:pt x="0" y="3756"/>
                  </a:lnTo>
                  <a:cubicBezTo>
                    <a:pt x="0" y="5622"/>
                    <a:pt x="1515" y="7137"/>
                    <a:pt x="3382" y="7137"/>
                  </a:cubicBezTo>
                  <a:lnTo>
                    <a:pt x="28658" y="7137"/>
                  </a:lnTo>
                  <a:lnTo>
                    <a:pt x="286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2"/>
            <p:cNvSpPr/>
            <p:nvPr/>
          </p:nvSpPr>
          <p:spPr>
            <a:xfrm>
              <a:off x="6594350" y="3156500"/>
              <a:ext cx="590200" cy="8250"/>
            </a:xfrm>
            <a:custGeom>
              <a:avLst/>
              <a:gdLst/>
              <a:ahLst/>
              <a:cxnLst/>
              <a:rect l="l" t="t" r="r" b="b"/>
              <a:pathLst>
                <a:path w="23608" h="330" extrusionOk="0">
                  <a:moveTo>
                    <a:pt x="1" y="1"/>
                  </a:moveTo>
                  <a:lnTo>
                    <a:pt x="1" y="329"/>
                  </a:lnTo>
                  <a:lnTo>
                    <a:pt x="23607" y="329"/>
                  </a:lnTo>
                  <a:lnTo>
                    <a:pt x="236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2"/>
            <p:cNvSpPr/>
            <p:nvPr/>
          </p:nvSpPr>
          <p:spPr>
            <a:xfrm>
              <a:off x="6687675" y="3211375"/>
              <a:ext cx="496875" cy="8275"/>
            </a:xfrm>
            <a:custGeom>
              <a:avLst/>
              <a:gdLst/>
              <a:ahLst/>
              <a:cxnLst/>
              <a:rect l="l" t="t" r="r" b="b"/>
              <a:pathLst>
                <a:path w="19875" h="331" extrusionOk="0">
                  <a:moveTo>
                    <a:pt x="0" y="0"/>
                  </a:moveTo>
                  <a:lnTo>
                    <a:pt x="0" y="331"/>
                  </a:lnTo>
                  <a:lnTo>
                    <a:pt x="19874" y="331"/>
                  </a:lnTo>
                  <a:lnTo>
                    <a:pt x="198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2"/>
            <p:cNvSpPr/>
            <p:nvPr/>
          </p:nvSpPr>
          <p:spPr>
            <a:xfrm>
              <a:off x="6687675" y="3258025"/>
              <a:ext cx="496875" cy="8275"/>
            </a:xfrm>
            <a:custGeom>
              <a:avLst/>
              <a:gdLst/>
              <a:ahLst/>
              <a:cxnLst/>
              <a:rect l="l" t="t" r="r" b="b"/>
              <a:pathLst>
                <a:path w="19875" h="331" extrusionOk="0">
                  <a:moveTo>
                    <a:pt x="0" y="1"/>
                  </a:moveTo>
                  <a:lnTo>
                    <a:pt x="0" y="331"/>
                  </a:lnTo>
                  <a:lnTo>
                    <a:pt x="19874" y="331"/>
                  </a:lnTo>
                  <a:lnTo>
                    <a:pt x="19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7" name="Google Shape;2127;p32"/>
          <p:cNvSpPr txBox="1">
            <a:spLocks noGrp="1"/>
          </p:cNvSpPr>
          <p:nvPr>
            <p:ph type="ctrTitle"/>
          </p:nvPr>
        </p:nvSpPr>
        <p:spPr>
          <a:xfrm>
            <a:off x="230380" y="1710626"/>
            <a:ext cx="5279747" cy="182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7200" dirty="0"/>
              <a:t>UNIT 2: CITY LIFE</a:t>
            </a:r>
            <a:endParaRPr sz="7200" dirty="0">
              <a:solidFill>
                <a:schemeClr val="accent4"/>
              </a:solidFill>
            </a:endParaRPr>
          </a:p>
        </p:txBody>
      </p:sp>
      <p:sp>
        <p:nvSpPr>
          <p:cNvPr id="2129" name="Google Shape;2129;p32"/>
          <p:cNvSpPr/>
          <p:nvPr/>
        </p:nvSpPr>
        <p:spPr>
          <a:xfrm>
            <a:off x="3838449" y="4013595"/>
            <a:ext cx="364814" cy="364727"/>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0" name="Google Shape;2130;p32"/>
          <p:cNvGrpSpPr/>
          <p:nvPr/>
        </p:nvGrpSpPr>
        <p:grpSpPr>
          <a:xfrm>
            <a:off x="4434724" y="693617"/>
            <a:ext cx="789061" cy="863009"/>
            <a:chOff x="227675" y="3041050"/>
            <a:chExt cx="823225" cy="900375"/>
          </a:xfrm>
        </p:grpSpPr>
        <p:sp>
          <p:nvSpPr>
            <p:cNvPr id="2131" name="Google Shape;2131;p32"/>
            <p:cNvSpPr/>
            <p:nvPr/>
          </p:nvSpPr>
          <p:spPr>
            <a:xfrm>
              <a:off x="227675" y="3041050"/>
              <a:ext cx="823225" cy="900375"/>
            </a:xfrm>
            <a:custGeom>
              <a:avLst/>
              <a:gdLst/>
              <a:ahLst/>
              <a:cxnLst/>
              <a:rect l="l" t="t" r="r" b="b"/>
              <a:pathLst>
                <a:path w="32929" h="36015" extrusionOk="0">
                  <a:moveTo>
                    <a:pt x="14052" y="1"/>
                  </a:moveTo>
                  <a:cubicBezTo>
                    <a:pt x="12928" y="1"/>
                    <a:pt x="11852" y="638"/>
                    <a:pt x="11345" y="1723"/>
                  </a:cubicBezTo>
                  <a:lnTo>
                    <a:pt x="698" y="24549"/>
                  </a:lnTo>
                  <a:cubicBezTo>
                    <a:pt x="1" y="26043"/>
                    <a:pt x="647" y="27818"/>
                    <a:pt x="2141" y="28514"/>
                  </a:cubicBezTo>
                  <a:lnTo>
                    <a:pt x="17619" y="35734"/>
                  </a:lnTo>
                  <a:cubicBezTo>
                    <a:pt x="18028" y="35925"/>
                    <a:pt x="18457" y="36015"/>
                    <a:pt x="18880" y="36015"/>
                  </a:cubicBezTo>
                  <a:cubicBezTo>
                    <a:pt x="20003" y="36015"/>
                    <a:pt x="21079" y="35377"/>
                    <a:pt x="21585" y="34291"/>
                  </a:cubicBezTo>
                  <a:lnTo>
                    <a:pt x="32232" y="11466"/>
                  </a:lnTo>
                  <a:cubicBezTo>
                    <a:pt x="32928" y="9973"/>
                    <a:pt x="32282" y="8197"/>
                    <a:pt x="30790" y="7501"/>
                  </a:cubicBezTo>
                  <a:lnTo>
                    <a:pt x="15310" y="281"/>
                  </a:lnTo>
                  <a:cubicBezTo>
                    <a:pt x="14902" y="91"/>
                    <a:pt x="14474" y="1"/>
                    <a:pt x="14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2"/>
            <p:cNvSpPr/>
            <p:nvPr/>
          </p:nvSpPr>
          <p:spPr>
            <a:xfrm>
              <a:off x="466500" y="3131575"/>
              <a:ext cx="497825" cy="371850"/>
            </a:xfrm>
            <a:custGeom>
              <a:avLst/>
              <a:gdLst/>
              <a:ahLst/>
              <a:cxnLst/>
              <a:rect l="l" t="t" r="r" b="b"/>
              <a:pathLst>
                <a:path w="19913" h="14874" extrusionOk="0">
                  <a:moveTo>
                    <a:pt x="3330" y="1"/>
                  </a:moveTo>
                  <a:lnTo>
                    <a:pt x="0" y="7138"/>
                  </a:lnTo>
                  <a:lnTo>
                    <a:pt x="16583" y="14873"/>
                  </a:lnTo>
                  <a:lnTo>
                    <a:pt x="19913" y="7737"/>
                  </a:lnTo>
                  <a:lnTo>
                    <a:pt x="3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2"/>
            <p:cNvSpPr/>
            <p:nvPr/>
          </p:nvSpPr>
          <p:spPr>
            <a:xfrm>
              <a:off x="529450" y="3409675"/>
              <a:ext cx="107800" cy="107750"/>
            </a:xfrm>
            <a:custGeom>
              <a:avLst/>
              <a:gdLst/>
              <a:ahLst/>
              <a:cxnLst/>
              <a:rect l="l" t="t" r="r" b="b"/>
              <a:pathLst>
                <a:path w="4312" h="4310" extrusionOk="0">
                  <a:moveTo>
                    <a:pt x="1373" y="1"/>
                  </a:moveTo>
                  <a:lnTo>
                    <a:pt x="1" y="2939"/>
                  </a:lnTo>
                  <a:lnTo>
                    <a:pt x="2939" y="4310"/>
                  </a:lnTo>
                  <a:lnTo>
                    <a:pt x="4311" y="1371"/>
                  </a:lnTo>
                  <a:lnTo>
                    <a:pt x="13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2"/>
            <p:cNvSpPr/>
            <p:nvPr/>
          </p:nvSpPr>
          <p:spPr>
            <a:xfrm>
              <a:off x="637050" y="3459875"/>
              <a:ext cx="107775" cy="107750"/>
            </a:xfrm>
            <a:custGeom>
              <a:avLst/>
              <a:gdLst/>
              <a:ahLst/>
              <a:cxnLst/>
              <a:rect l="l" t="t" r="r" b="b"/>
              <a:pathLst>
                <a:path w="4311" h="4310" extrusionOk="0">
                  <a:moveTo>
                    <a:pt x="1371" y="1"/>
                  </a:moveTo>
                  <a:lnTo>
                    <a:pt x="1" y="2939"/>
                  </a:lnTo>
                  <a:lnTo>
                    <a:pt x="2940" y="4310"/>
                  </a:lnTo>
                  <a:lnTo>
                    <a:pt x="4310" y="1371"/>
                  </a:lnTo>
                  <a:lnTo>
                    <a:pt x="13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2"/>
            <p:cNvSpPr/>
            <p:nvPr/>
          </p:nvSpPr>
          <p:spPr>
            <a:xfrm>
              <a:off x="747250" y="3511275"/>
              <a:ext cx="107800" cy="107775"/>
            </a:xfrm>
            <a:custGeom>
              <a:avLst/>
              <a:gdLst/>
              <a:ahLst/>
              <a:cxnLst/>
              <a:rect l="l" t="t" r="r" b="b"/>
              <a:pathLst>
                <a:path w="4312" h="4311" extrusionOk="0">
                  <a:moveTo>
                    <a:pt x="1372" y="1"/>
                  </a:moveTo>
                  <a:lnTo>
                    <a:pt x="0" y="2940"/>
                  </a:lnTo>
                  <a:lnTo>
                    <a:pt x="2939" y="4310"/>
                  </a:lnTo>
                  <a:lnTo>
                    <a:pt x="4311" y="1371"/>
                  </a:lnTo>
                  <a:lnTo>
                    <a:pt x="1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2"/>
            <p:cNvSpPr/>
            <p:nvPr/>
          </p:nvSpPr>
          <p:spPr>
            <a:xfrm>
              <a:off x="476725" y="3516050"/>
              <a:ext cx="107750" cy="107750"/>
            </a:xfrm>
            <a:custGeom>
              <a:avLst/>
              <a:gdLst/>
              <a:ahLst/>
              <a:cxnLst/>
              <a:rect l="l" t="t" r="r" b="b"/>
              <a:pathLst>
                <a:path w="4310" h="4310" extrusionOk="0">
                  <a:moveTo>
                    <a:pt x="1371" y="0"/>
                  </a:moveTo>
                  <a:lnTo>
                    <a:pt x="0" y="2939"/>
                  </a:lnTo>
                  <a:lnTo>
                    <a:pt x="2939" y="4309"/>
                  </a:lnTo>
                  <a:lnTo>
                    <a:pt x="4309" y="1370"/>
                  </a:lnTo>
                  <a:lnTo>
                    <a:pt x="13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2"/>
            <p:cNvSpPr/>
            <p:nvPr/>
          </p:nvSpPr>
          <p:spPr>
            <a:xfrm>
              <a:off x="584275" y="3566250"/>
              <a:ext cx="107750" cy="107750"/>
            </a:xfrm>
            <a:custGeom>
              <a:avLst/>
              <a:gdLst/>
              <a:ahLst/>
              <a:cxnLst/>
              <a:rect l="l" t="t" r="r" b="b"/>
              <a:pathLst>
                <a:path w="4310" h="4310" extrusionOk="0">
                  <a:moveTo>
                    <a:pt x="1371" y="0"/>
                  </a:moveTo>
                  <a:lnTo>
                    <a:pt x="1" y="2939"/>
                  </a:lnTo>
                  <a:lnTo>
                    <a:pt x="2940" y="4309"/>
                  </a:lnTo>
                  <a:lnTo>
                    <a:pt x="4310" y="1370"/>
                  </a:lnTo>
                  <a:lnTo>
                    <a:pt x="13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2"/>
            <p:cNvSpPr/>
            <p:nvPr/>
          </p:nvSpPr>
          <p:spPr>
            <a:xfrm>
              <a:off x="694475" y="3617650"/>
              <a:ext cx="107750" cy="107750"/>
            </a:xfrm>
            <a:custGeom>
              <a:avLst/>
              <a:gdLst/>
              <a:ahLst/>
              <a:cxnLst/>
              <a:rect l="l" t="t" r="r" b="b"/>
              <a:pathLst>
                <a:path w="4310" h="4310" extrusionOk="0">
                  <a:moveTo>
                    <a:pt x="1371" y="0"/>
                  </a:moveTo>
                  <a:lnTo>
                    <a:pt x="0" y="2937"/>
                  </a:lnTo>
                  <a:lnTo>
                    <a:pt x="2939" y="4309"/>
                  </a:lnTo>
                  <a:lnTo>
                    <a:pt x="4309" y="1371"/>
                  </a:lnTo>
                  <a:lnTo>
                    <a:pt x="13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2"/>
            <p:cNvSpPr/>
            <p:nvPr/>
          </p:nvSpPr>
          <p:spPr>
            <a:xfrm>
              <a:off x="423850" y="3622400"/>
              <a:ext cx="107750" cy="107750"/>
            </a:xfrm>
            <a:custGeom>
              <a:avLst/>
              <a:gdLst/>
              <a:ahLst/>
              <a:cxnLst/>
              <a:rect l="l" t="t" r="r" b="b"/>
              <a:pathLst>
                <a:path w="4310" h="4310" extrusionOk="0">
                  <a:moveTo>
                    <a:pt x="1373" y="0"/>
                  </a:moveTo>
                  <a:lnTo>
                    <a:pt x="1" y="2939"/>
                  </a:lnTo>
                  <a:lnTo>
                    <a:pt x="2940" y="4309"/>
                  </a:lnTo>
                  <a:lnTo>
                    <a:pt x="4310" y="1371"/>
                  </a:lnTo>
                  <a:lnTo>
                    <a:pt x="13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2"/>
            <p:cNvSpPr/>
            <p:nvPr/>
          </p:nvSpPr>
          <p:spPr>
            <a:xfrm>
              <a:off x="531475" y="3672550"/>
              <a:ext cx="107750" cy="107800"/>
            </a:xfrm>
            <a:custGeom>
              <a:avLst/>
              <a:gdLst/>
              <a:ahLst/>
              <a:cxnLst/>
              <a:rect l="l" t="t" r="r" b="b"/>
              <a:pathLst>
                <a:path w="4310" h="4312" extrusionOk="0">
                  <a:moveTo>
                    <a:pt x="1371" y="1"/>
                  </a:moveTo>
                  <a:lnTo>
                    <a:pt x="0" y="2940"/>
                  </a:lnTo>
                  <a:lnTo>
                    <a:pt x="2939" y="4311"/>
                  </a:lnTo>
                  <a:lnTo>
                    <a:pt x="4309" y="1373"/>
                  </a:lnTo>
                  <a:lnTo>
                    <a:pt x="13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2"/>
            <p:cNvSpPr/>
            <p:nvPr/>
          </p:nvSpPr>
          <p:spPr>
            <a:xfrm>
              <a:off x="641650" y="3723975"/>
              <a:ext cx="107750" cy="107775"/>
            </a:xfrm>
            <a:custGeom>
              <a:avLst/>
              <a:gdLst/>
              <a:ahLst/>
              <a:cxnLst/>
              <a:rect l="l" t="t" r="r" b="b"/>
              <a:pathLst>
                <a:path w="4310" h="4311" extrusionOk="0">
                  <a:moveTo>
                    <a:pt x="1371" y="0"/>
                  </a:moveTo>
                  <a:lnTo>
                    <a:pt x="1" y="2939"/>
                  </a:lnTo>
                  <a:lnTo>
                    <a:pt x="2939" y="4311"/>
                  </a:lnTo>
                  <a:lnTo>
                    <a:pt x="4310" y="1372"/>
                  </a:lnTo>
                  <a:lnTo>
                    <a:pt x="13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2"/>
            <p:cNvSpPr/>
            <p:nvPr/>
          </p:nvSpPr>
          <p:spPr>
            <a:xfrm>
              <a:off x="646975" y="3111775"/>
              <a:ext cx="260325" cy="139950"/>
            </a:xfrm>
            <a:custGeom>
              <a:avLst/>
              <a:gdLst/>
              <a:ahLst/>
              <a:cxnLst/>
              <a:rect l="l" t="t" r="r" b="b"/>
              <a:pathLst>
                <a:path w="10413" h="5598" extrusionOk="0">
                  <a:moveTo>
                    <a:pt x="441" y="1"/>
                  </a:moveTo>
                  <a:lnTo>
                    <a:pt x="0" y="946"/>
                  </a:lnTo>
                  <a:lnTo>
                    <a:pt x="9971" y="5598"/>
                  </a:lnTo>
                  <a:lnTo>
                    <a:pt x="10412" y="4653"/>
                  </a:lnTo>
                  <a:lnTo>
                    <a:pt x="4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2"/>
            <p:cNvSpPr/>
            <p:nvPr/>
          </p:nvSpPr>
          <p:spPr>
            <a:xfrm>
              <a:off x="382075" y="3354600"/>
              <a:ext cx="134475" cy="169525"/>
            </a:xfrm>
            <a:custGeom>
              <a:avLst/>
              <a:gdLst/>
              <a:ahLst/>
              <a:cxnLst/>
              <a:rect l="l" t="t" r="r" b="b"/>
              <a:pathLst>
                <a:path w="5379" h="6781" extrusionOk="0">
                  <a:moveTo>
                    <a:pt x="2546" y="1"/>
                  </a:moveTo>
                  <a:lnTo>
                    <a:pt x="0" y="5458"/>
                  </a:lnTo>
                  <a:lnTo>
                    <a:pt x="2833" y="6780"/>
                  </a:lnTo>
                  <a:lnTo>
                    <a:pt x="5379" y="1323"/>
                  </a:lnTo>
                  <a:lnTo>
                    <a:pt x="25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2"/>
            <p:cNvSpPr/>
            <p:nvPr/>
          </p:nvSpPr>
          <p:spPr>
            <a:xfrm>
              <a:off x="311050" y="3546150"/>
              <a:ext cx="116175" cy="130125"/>
            </a:xfrm>
            <a:custGeom>
              <a:avLst/>
              <a:gdLst/>
              <a:ahLst/>
              <a:cxnLst/>
              <a:rect l="l" t="t" r="r" b="b"/>
              <a:pathLst>
                <a:path w="4647" h="5205" extrusionOk="0">
                  <a:moveTo>
                    <a:pt x="1812" y="0"/>
                  </a:moveTo>
                  <a:lnTo>
                    <a:pt x="1" y="3883"/>
                  </a:lnTo>
                  <a:lnTo>
                    <a:pt x="2835" y="5205"/>
                  </a:lnTo>
                  <a:lnTo>
                    <a:pt x="4647" y="1323"/>
                  </a:lnTo>
                  <a:lnTo>
                    <a:pt x="18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2"/>
            <p:cNvSpPr/>
            <p:nvPr/>
          </p:nvSpPr>
          <p:spPr>
            <a:xfrm>
              <a:off x="497175" y="3772275"/>
              <a:ext cx="210975" cy="135375"/>
            </a:xfrm>
            <a:custGeom>
              <a:avLst/>
              <a:gdLst/>
              <a:ahLst/>
              <a:cxnLst/>
              <a:rect l="l" t="t" r="r" b="b"/>
              <a:pathLst>
                <a:path w="8439" h="5415" extrusionOk="0">
                  <a:moveTo>
                    <a:pt x="881" y="0"/>
                  </a:moveTo>
                  <a:lnTo>
                    <a:pt x="0" y="1889"/>
                  </a:lnTo>
                  <a:lnTo>
                    <a:pt x="7557" y="5414"/>
                  </a:lnTo>
                  <a:lnTo>
                    <a:pt x="8438" y="3525"/>
                  </a:lnTo>
                  <a:lnTo>
                    <a:pt x="8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6" name="Google Shape;2146;p32"/>
          <p:cNvGrpSpPr/>
          <p:nvPr/>
        </p:nvGrpSpPr>
        <p:grpSpPr>
          <a:xfrm>
            <a:off x="5990665" y="1608375"/>
            <a:ext cx="907611" cy="1018467"/>
            <a:chOff x="4565525" y="3954900"/>
            <a:chExt cx="669725" cy="751525"/>
          </a:xfrm>
        </p:grpSpPr>
        <p:sp>
          <p:nvSpPr>
            <p:cNvPr id="2147" name="Google Shape;2147;p32"/>
            <p:cNvSpPr/>
            <p:nvPr/>
          </p:nvSpPr>
          <p:spPr>
            <a:xfrm>
              <a:off x="4671350" y="4558600"/>
              <a:ext cx="159125" cy="147825"/>
            </a:xfrm>
            <a:custGeom>
              <a:avLst/>
              <a:gdLst/>
              <a:ahLst/>
              <a:cxnLst/>
              <a:rect l="l" t="t" r="r" b="b"/>
              <a:pathLst>
                <a:path w="6365" h="5913" extrusionOk="0">
                  <a:moveTo>
                    <a:pt x="6364" y="1"/>
                  </a:moveTo>
                  <a:lnTo>
                    <a:pt x="2928" y="11"/>
                  </a:lnTo>
                  <a:cubicBezTo>
                    <a:pt x="1952" y="1978"/>
                    <a:pt x="976" y="3944"/>
                    <a:pt x="0" y="5912"/>
                  </a:cubicBezTo>
                  <a:cubicBezTo>
                    <a:pt x="1310" y="5907"/>
                    <a:pt x="2619" y="5903"/>
                    <a:pt x="3928" y="5899"/>
                  </a:cubicBezTo>
                  <a:cubicBezTo>
                    <a:pt x="4741" y="3933"/>
                    <a:pt x="5553" y="1967"/>
                    <a:pt x="63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2"/>
            <p:cNvSpPr/>
            <p:nvPr/>
          </p:nvSpPr>
          <p:spPr>
            <a:xfrm>
              <a:off x="5006800" y="4557775"/>
              <a:ext cx="160050" cy="147400"/>
            </a:xfrm>
            <a:custGeom>
              <a:avLst/>
              <a:gdLst/>
              <a:ahLst/>
              <a:cxnLst/>
              <a:rect l="l" t="t" r="r" b="b"/>
              <a:pathLst>
                <a:path w="6402" h="5896" extrusionOk="0">
                  <a:moveTo>
                    <a:pt x="3437" y="0"/>
                  </a:moveTo>
                  <a:lnTo>
                    <a:pt x="1" y="11"/>
                  </a:lnTo>
                  <a:cubicBezTo>
                    <a:pt x="825" y="1973"/>
                    <a:pt x="1650" y="3934"/>
                    <a:pt x="2474" y="5895"/>
                  </a:cubicBezTo>
                  <a:cubicBezTo>
                    <a:pt x="3784" y="5890"/>
                    <a:pt x="5093" y="5886"/>
                    <a:pt x="6402" y="5882"/>
                  </a:cubicBezTo>
                  <a:cubicBezTo>
                    <a:pt x="5413" y="3921"/>
                    <a:pt x="4424" y="1961"/>
                    <a:pt x="3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2"/>
            <p:cNvSpPr/>
            <p:nvPr/>
          </p:nvSpPr>
          <p:spPr>
            <a:xfrm>
              <a:off x="4627825" y="4084175"/>
              <a:ext cx="572000" cy="571075"/>
            </a:xfrm>
            <a:custGeom>
              <a:avLst/>
              <a:gdLst/>
              <a:ahLst/>
              <a:cxnLst/>
              <a:rect l="l" t="t" r="r" b="b"/>
              <a:pathLst>
                <a:path w="22880" h="22843" extrusionOk="0">
                  <a:moveTo>
                    <a:pt x="11446" y="1"/>
                  </a:moveTo>
                  <a:cubicBezTo>
                    <a:pt x="11432" y="1"/>
                    <a:pt x="11418" y="1"/>
                    <a:pt x="11405" y="1"/>
                  </a:cubicBezTo>
                  <a:cubicBezTo>
                    <a:pt x="5099" y="22"/>
                    <a:pt x="1" y="5150"/>
                    <a:pt x="22" y="11458"/>
                  </a:cubicBezTo>
                  <a:cubicBezTo>
                    <a:pt x="35" y="16746"/>
                    <a:pt x="3645" y="21186"/>
                    <a:pt x="8529" y="22467"/>
                  </a:cubicBezTo>
                  <a:cubicBezTo>
                    <a:pt x="9454" y="22713"/>
                    <a:pt x="10423" y="22843"/>
                    <a:pt x="11421" y="22843"/>
                  </a:cubicBezTo>
                  <a:cubicBezTo>
                    <a:pt x="11439" y="22843"/>
                    <a:pt x="11457" y="22843"/>
                    <a:pt x="11476" y="22843"/>
                  </a:cubicBezTo>
                  <a:cubicBezTo>
                    <a:pt x="17785" y="22822"/>
                    <a:pt x="22880" y="17695"/>
                    <a:pt x="22862" y="11384"/>
                  </a:cubicBezTo>
                  <a:cubicBezTo>
                    <a:pt x="22859" y="10142"/>
                    <a:pt x="22657" y="8946"/>
                    <a:pt x="22287" y="7828"/>
                  </a:cubicBezTo>
                  <a:cubicBezTo>
                    <a:pt x="20779" y="3282"/>
                    <a:pt x="16494" y="1"/>
                    <a:pt x="1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2"/>
            <p:cNvSpPr/>
            <p:nvPr/>
          </p:nvSpPr>
          <p:spPr>
            <a:xfrm>
              <a:off x="4826100" y="4270450"/>
              <a:ext cx="373725" cy="384800"/>
            </a:xfrm>
            <a:custGeom>
              <a:avLst/>
              <a:gdLst/>
              <a:ahLst/>
              <a:cxnLst/>
              <a:rect l="l" t="t" r="r" b="b"/>
              <a:pathLst>
                <a:path w="14949" h="15392" extrusionOk="0">
                  <a:moveTo>
                    <a:pt x="11458" y="0"/>
                  </a:moveTo>
                  <a:cubicBezTo>
                    <a:pt x="11440" y="0"/>
                    <a:pt x="11422" y="0"/>
                    <a:pt x="11404" y="1"/>
                  </a:cubicBezTo>
                  <a:cubicBezTo>
                    <a:pt x="5100" y="20"/>
                    <a:pt x="0" y="5149"/>
                    <a:pt x="21" y="11458"/>
                  </a:cubicBezTo>
                  <a:cubicBezTo>
                    <a:pt x="26" y="12702"/>
                    <a:pt x="227" y="13899"/>
                    <a:pt x="598" y="15016"/>
                  </a:cubicBezTo>
                  <a:cubicBezTo>
                    <a:pt x="1523" y="15262"/>
                    <a:pt x="2492" y="15392"/>
                    <a:pt x="3490" y="15392"/>
                  </a:cubicBezTo>
                  <a:cubicBezTo>
                    <a:pt x="3508" y="15392"/>
                    <a:pt x="3526" y="15392"/>
                    <a:pt x="3545" y="15392"/>
                  </a:cubicBezTo>
                  <a:cubicBezTo>
                    <a:pt x="9854" y="15371"/>
                    <a:pt x="14949" y="10244"/>
                    <a:pt x="14931" y="3933"/>
                  </a:cubicBezTo>
                  <a:cubicBezTo>
                    <a:pt x="14928" y="2691"/>
                    <a:pt x="14726" y="1495"/>
                    <a:pt x="14356" y="377"/>
                  </a:cubicBezTo>
                  <a:cubicBezTo>
                    <a:pt x="13431" y="132"/>
                    <a:pt x="12459" y="0"/>
                    <a:pt x="11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2"/>
            <p:cNvSpPr/>
            <p:nvPr/>
          </p:nvSpPr>
          <p:spPr>
            <a:xfrm>
              <a:off x="4565525" y="3955700"/>
              <a:ext cx="249125" cy="202175"/>
            </a:xfrm>
            <a:custGeom>
              <a:avLst/>
              <a:gdLst/>
              <a:ahLst/>
              <a:cxnLst/>
              <a:rect l="l" t="t" r="r" b="b"/>
              <a:pathLst>
                <a:path w="9965" h="8087" extrusionOk="0">
                  <a:moveTo>
                    <a:pt x="5800" y="1"/>
                  </a:moveTo>
                  <a:cubicBezTo>
                    <a:pt x="4771" y="1"/>
                    <a:pt x="3733" y="311"/>
                    <a:pt x="2831" y="955"/>
                  </a:cubicBezTo>
                  <a:cubicBezTo>
                    <a:pt x="531" y="2597"/>
                    <a:pt x="0" y="5787"/>
                    <a:pt x="1643" y="8087"/>
                  </a:cubicBezTo>
                  <a:lnTo>
                    <a:pt x="9964" y="2143"/>
                  </a:lnTo>
                  <a:cubicBezTo>
                    <a:pt x="8965" y="745"/>
                    <a:pt x="7394" y="1"/>
                    <a:pt x="5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2"/>
            <p:cNvSpPr/>
            <p:nvPr/>
          </p:nvSpPr>
          <p:spPr>
            <a:xfrm>
              <a:off x="4985600" y="3954900"/>
              <a:ext cx="249650" cy="201500"/>
            </a:xfrm>
            <a:custGeom>
              <a:avLst/>
              <a:gdLst/>
              <a:ahLst/>
              <a:cxnLst/>
              <a:rect l="l" t="t" r="r" b="b"/>
              <a:pathLst>
                <a:path w="9986" h="8060" extrusionOk="0">
                  <a:moveTo>
                    <a:pt x="4183" y="0"/>
                  </a:moveTo>
                  <a:cubicBezTo>
                    <a:pt x="2577" y="0"/>
                    <a:pt x="997" y="755"/>
                    <a:pt x="0" y="2169"/>
                  </a:cubicBezTo>
                  <a:lnTo>
                    <a:pt x="8358" y="8059"/>
                  </a:lnTo>
                  <a:cubicBezTo>
                    <a:pt x="9986" y="5750"/>
                    <a:pt x="9435" y="2563"/>
                    <a:pt x="7124" y="935"/>
                  </a:cubicBezTo>
                  <a:cubicBezTo>
                    <a:pt x="6228" y="304"/>
                    <a:pt x="5200" y="0"/>
                    <a:pt x="4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2"/>
            <p:cNvSpPr/>
            <p:nvPr/>
          </p:nvSpPr>
          <p:spPr>
            <a:xfrm>
              <a:off x="4909400" y="4188450"/>
              <a:ext cx="179125" cy="299925"/>
            </a:xfrm>
            <a:custGeom>
              <a:avLst/>
              <a:gdLst/>
              <a:ahLst/>
              <a:cxnLst/>
              <a:rect l="l" t="t" r="r" b="b"/>
              <a:pathLst>
                <a:path w="7165" h="11997" extrusionOk="0">
                  <a:moveTo>
                    <a:pt x="309" y="0"/>
                  </a:moveTo>
                  <a:lnTo>
                    <a:pt x="0" y="2"/>
                  </a:lnTo>
                  <a:lnTo>
                    <a:pt x="23" y="7252"/>
                  </a:lnTo>
                  <a:lnTo>
                    <a:pt x="23" y="7334"/>
                  </a:lnTo>
                  <a:lnTo>
                    <a:pt x="6992" y="11997"/>
                  </a:lnTo>
                  <a:lnTo>
                    <a:pt x="7164" y="11739"/>
                  </a:lnTo>
                  <a:lnTo>
                    <a:pt x="332" y="7168"/>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154" name="Google Shape;2154;p32"/>
          <p:cNvCxnSpPr/>
          <p:nvPr/>
        </p:nvCxnSpPr>
        <p:spPr>
          <a:xfrm>
            <a:off x="4753325" y="3839925"/>
            <a:ext cx="3001500" cy="0"/>
          </a:xfrm>
          <a:prstGeom prst="straightConnector1">
            <a:avLst/>
          </a:prstGeom>
          <a:noFill/>
          <a:ln w="19050" cap="flat" cmpd="sng">
            <a:solidFill>
              <a:schemeClr val="dk1"/>
            </a:solidFill>
            <a:prstDash val="solid"/>
            <a:round/>
            <a:headEnd type="none" w="med" len="med"/>
            <a:tailEnd type="none" w="med" len="med"/>
          </a:ln>
        </p:spPr>
      </p:cxnSp>
      <p:grpSp>
        <p:nvGrpSpPr>
          <p:cNvPr id="2155" name="Google Shape;2155;p32"/>
          <p:cNvGrpSpPr/>
          <p:nvPr/>
        </p:nvGrpSpPr>
        <p:grpSpPr>
          <a:xfrm>
            <a:off x="7301262" y="1180936"/>
            <a:ext cx="827347" cy="882187"/>
            <a:chOff x="1457225" y="4021797"/>
            <a:chExt cx="519625" cy="554103"/>
          </a:xfrm>
        </p:grpSpPr>
        <p:sp>
          <p:nvSpPr>
            <p:cNvPr id="2156" name="Google Shape;2156;p32"/>
            <p:cNvSpPr/>
            <p:nvPr/>
          </p:nvSpPr>
          <p:spPr>
            <a:xfrm>
              <a:off x="1457225" y="4085400"/>
              <a:ext cx="519625" cy="490500"/>
            </a:xfrm>
            <a:custGeom>
              <a:avLst/>
              <a:gdLst/>
              <a:ahLst/>
              <a:cxnLst/>
              <a:rect l="l" t="t" r="r" b="b"/>
              <a:pathLst>
                <a:path w="20785" h="19620" extrusionOk="0">
                  <a:moveTo>
                    <a:pt x="2899" y="0"/>
                  </a:moveTo>
                  <a:lnTo>
                    <a:pt x="0" y="16473"/>
                  </a:lnTo>
                  <a:lnTo>
                    <a:pt x="17886" y="19620"/>
                  </a:lnTo>
                  <a:lnTo>
                    <a:pt x="20784" y="3147"/>
                  </a:lnTo>
                  <a:lnTo>
                    <a:pt x="28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2"/>
            <p:cNvSpPr/>
            <p:nvPr/>
          </p:nvSpPr>
          <p:spPr>
            <a:xfrm>
              <a:off x="1785200" y="4443475"/>
              <a:ext cx="113500" cy="99675"/>
            </a:xfrm>
            <a:custGeom>
              <a:avLst/>
              <a:gdLst/>
              <a:ahLst/>
              <a:cxnLst/>
              <a:rect l="l" t="t" r="r" b="b"/>
              <a:pathLst>
                <a:path w="4540" h="3987" extrusionOk="0">
                  <a:moveTo>
                    <a:pt x="2269" y="0"/>
                  </a:moveTo>
                  <a:cubicBezTo>
                    <a:pt x="1992" y="0"/>
                    <a:pt x="1711" y="58"/>
                    <a:pt x="1443" y="181"/>
                  </a:cubicBezTo>
                  <a:cubicBezTo>
                    <a:pt x="441" y="638"/>
                    <a:pt x="0" y="1820"/>
                    <a:pt x="458" y="2822"/>
                  </a:cubicBezTo>
                  <a:cubicBezTo>
                    <a:pt x="793" y="3554"/>
                    <a:pt x="1516" y="3987"/>
                    <a:pt x="2273" y="3987"/>
                  </a:cubicBezTo>
                  <a:cubicBezTo>
                    <a:pt x="2549" y="3987"/>
                    <a:pt x="2829" y="3929"/>
                    <a:pt x="3097" y="3807"/>
                  </a:cubicBezTo>
                  <a:cubicBezTo>
                    <a:pt x="4098" y="3350"/>
                    <a:pt x="4540" y="2168"/>
                    <a:pt x="4082" y="1166"/>
                  </a:cubicBezTo>
                  <a:cubicBezTo>
                    <a:pt x="3748" y="433"/>
                    <a:pt x="3025"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2"/>
            <p:cNvSpPr/>
            <p:nvPr/>
          </p:nvSpPr>
          <p:spPr>
            <a:xfrm>
              <a:off x="1820650" y="4488850"/>
              <a:ext cx="45375" cy="29125"/>
            </a:xfrm>
            <a:custGeom>
              <a:avLst/>
              <a:gdLst/>
              <a:ahLst/>
              <a:cxnLst/>
              <a:rect l="l" t="t" r="r" b="b"/>
              <a:pathLst>
                <a:path w="1815" h="1165" fill="none" extrusionOk="0">
                  <a:moveTo>
                    <a:pt x="1" y="828"/>
                  </a:moveTo>
                  <a:cubicBezTo>
                    <a:pt x="437" y="1153"/>
                    <a:pt x="1009" y="1165"/>
                    <a:pt x="1392" y="876"/>
                  </a:cubicBezTo>
                  <a:cubicBezTo>
                    <a:pt x="1795" y="572"/>
                    <a:pt x="1813" y="68"/>
                    <a:pt x="1814" y="0"/>
                  </a:cubicBezTo>
                </a:path>
              </a:pathLst>
            </a:custGeom>
            <a:solidFill>
              <a:schemeClr val="dk1"/>
            </a:solidFill>
            <a:ln w="8975" cap="flat" cmpd="sng">
              <a:solidFill>
                <a:srgbClr val="2B3340"/>
              </a:solidFill>
              <a:prstDash val="solid"/>
              <a:miter lim="16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2"/>
            <p:cNvSpPr/>
            <p:nvPr/>
          </p:nvSpPr>
          <p:spPr>
            <a:xfrm>
              <a:off x="1819725" y="4478600"/>
              <a:ext cx="13050" cy="17700"/>
            </a:xfrm>
            <a:custGeom>
              <a:avLst/>
              <a:gdLst/>
              <a:ahLst/>
              <a:cxnLst/>
              <a:rect l="l" t="t" r="r" b="b"/>
              <a:pathLst>
                <a:path w="522" h="708" extrusionOk="0">
                  <a:moveTo>
                    <a:pt x="145" y="0"/>
                  </a:moveTo>
                  <a:cubicBezTo>
                    <a:pt x="130" y="0"/>
                    <a:pt x="116" y="3"/>
                    <a:pt x="102" y="9"/>
                  </a:cubicBezTo>
                  <a:cubicBezTo>
                    <a:pt x="7" y="53"/>
                    <a:pt x="1" y="241"/>
                    <a:pt x="88" y="433"/>
                  </a:cubicBezTo>
                  <a:cubicBezTo>
                    <a:pt x="163" y="596"/>
                    <a:pt x="283" y="708"/>
                    <a:pt x="376" y="708"/>
                  </a:cubicBezTo>
                  <a:cubicBezTo>
                    <a:pt x="391" y="708"/>
                    <a:pt x="405" y="705"/>
                    <a:pt x="418" y="699"/>
                  </a:cubicBezTo>
                  <a:cubicBezTo>
                    <a:pt x="513" y="655"/>
                    <a:pt x="521" y="467"/>
                    <a:pt x="432" y="275"/>
                  </a:cubicBezTo>
                  <a:cubicBezTo>
                    <a:pt x="358" y="111"/>
                    <a:pt x="237"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2"/>
            <p:cNvSpPr/>
            <p:nvPr/>
          </p:nvSpPr>
          <p:spPr>
            <a:xfrm>
              <a:off x="1841325" y="4468725"/>
              <a:ext cx="13025" cy="17750"/>
            </a:xfrm>
            <a:custGeom>
              <a:avLst/>
              <a:gdLst/>
              <a:ahLst/>
              <a:cxnLst/>
              <a:rect l="l" t="t" r="r" b="b"/>
              <a:pathLst>
                <a:path w="521" h="710" extrusionOk="0">
                  <a:moveTo>
                    <a:pt x="144" y="1"/>
                  </a:moveTo>
                  <a:cubicBezTo>
                    <a:pt x="129" y="1"/>
                    <a:pt x="115" y="4"/>
                    <a:pt x="101" y="10"/>
                  </a:cubicBezTo>
                  <a:cubicBezTo>
                    <a:pt x="6" y="53"/>
                    <a:pt x="0" y="243"/>
                    <a:pt x="87" y="433"/>
                  </a:cubicBezTo>
                  <a:cubicBezTo>
                    <a:pt x="162" y="598"/>
                    <a:pt x="282" y="710"/>
                    <a:pt x="375" y="710"/>
                  </a:cubicBezTo>
                  <a:cubicBezTo>
                    <a:pt x="390" y="710"/>
                    <a:pt x="404" y="707"/>
                    <a:pt x="417" y="701"/>
                  </a:cubicBezTo>
                  <a:cubicBezTo>
                    <a:pt x="512" y="657"/>
                    <a:pt x="520" y="467"/>
                    <a:pt x="432" y="276"/>
                  </a:cubicBezTo>
                  <a:cubicBezTo>
                    <a:pt x="357" y="112"/>
                    <a:pt x="238"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2"/>
            <p:cNvSpPr/>
            <p:nvPr/>
          </p:nvSpPr>
          <p:spPr>
            <a:xfrm>
              <a:off x="1554894" y="4134692"/>
              <a:ext cx="38099" cy="53658"/>
            </a:xfrm>
            <a:custGeom>
              <a:avLst/>
              <a:gdLst/>
              <a:ahLst/>
              <a:cxnLst/>
              <a:rect l="l" t="t" r="r" b="b"/>
              <a:pathLst>
                <a:path w="1932" h="2721" extrusionOk="0">
                  <a:moveTo>
                    <a:pt x="132" y="1"/>
                  </a:moveTo>
                  <a:lnTo>
                    <a:pt x="0" y="91"/>
                  </a:lnTo>
                  <a:lnTo>
                    <a:pt x="1799" y="2721"/>
                  </a:lnTo>
                  <a:lnTo>
                    <a:pt x="1931" y="2630"/>
                  </a:lnTo>
                  <a:lnTo>
                    <a:pt x="13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2"/>
            <p:cNvSpPr/>
            <p:nvPr/>
          </p:nvSpPr>
          <p:spPr>
            <a:xfrm>
              <a:off x="1483549" y="4050744"/>
              <a:ext cx="94538" cy="101913"/>
            </a:xfrm>
            <a:custGeom>
              <a:avLst/>
              <a:gdLst/>
              <a:ahLst/>
              <a:cxnLst/>
              <a:rect l="l" t="t" r="r" b="b"/>
              <a:pathLst>
                <a:path w="4794" h="5168" extrusionOk="0">
                  <a:moveTo>
                    <a:pt x="2367" y="0"/>
                  </a:moveTo>
                  <a:lnTo>
                    <a:pt x="0" y="1619"/>
                  </a:lnTo>
                  <a:lnTo>
                    <a:pt x="2428" y="5168"/>
                  </a:lnTo>
                  <a:lnTo>
                    <a:pt x="4794" y="3549"/>
                  </a:lnTo>
                  <a:lnTo>
                    <a:pt x="23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2"/>
            <p:cNvSpPr/>
            <p:nvPr/>
          </p:nvSpPr>
          <p:spPr>
            <a:xfrm>
              <a:off x="1457226" y="4021797"/>
              <a:ext cx="73851" cy="61526"/>
            </a:xfrm>
            <a:custGeom>
              <a:avLst/>
              <a:gdLst/>
              <a:ahLst/>
              <a:cxnLst/>
              <a:rect l="l" t="t" r="r" b="b"/>
              <a:pathLst>
                <a:path w="3745" h="3120" extrusionOk="0">
                  <a:moveTo>
                    <a:pt x="3682" y="0"/>
                  </a:moveTo>
                  <a:lnTo>
                    <a:pt x="1" y="2517"/>
                  </a:lnTo>
                  <a:lnTo>
                    <a:pt x="1377" y="3119"/>
                  </a:lnTo>
                  <a:lnTo>
                    <a:pt x="3744" y="1501"/>
                  </a:lnTo>
                  <a:lnTo>
                    <a:pt x="36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2"/>
            <p:cNvSpPr/>
            <p:nvPr/>
          </p:nvSpPr>
          <p:spPr>
            <a:xfrm>
              <a:off x="1526613" y="4119860"/>
              <a:ext cx="72629" cy="53757"/>
            </a:xfrm>
            <a:custGeom>
              <a:avLst/>
              <a:gdLst/>
              <a:ahLst/>
              <a:cxnLst/>
              <a:rect l="l" t="t" r="r" b="b"/>
              <a:pathLst>
                <a:path w="3683" h="2726" extrusionOk="0">
                  <a:moveTo>
                    <a:pt x="2576" y="0"/>
                  </a:moveTo>
                  <a:lnTo>
                    <a:pt x="209" y="1619"/>
                  </a:lnTo>
                  <a:lnTo>
                    <a:pt x="1" y="2725"/>
                  </a:lnTo>
                  <a:lnTo>
                    <a:pt x="3682" y="208"/>
                  </a:lnTo>
                  <a:lnTo>
                    <a:pt x="2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2"/>
            <p:cNvSpPr/>
            <p:nvPr/>
          </p:nvSpPr>
          <p:spPr>
            <a:xfrm>
              <a:off x="1580800" y="4292750"/>
              <a:ext cx="295550" cy="59650"/>
            </a:xfrm>
            <a:custGeom>
              <a:avLst/>
              <a:gdLst/>
              <a:ahLst/>
              <a:cxnLst/>
              <a:rect l="l" t="t" r="r" b="b"/>
              <a:pathLst>
                <a:path w="11822" h="2386" extrusionOk="0">
                  <a:moveTo>
                    <a:pt x="56" y="1"/>
                  </a:moveTo>
                  <a:lnTo>
                    <a:pt x="1" y="315"/>
                  </a:lnTo>
                  <a:lnTo>
                    <a:pt x="11767" y="2385"/>
                  </a:lnTo>
                  <a:lnTo>
                    <a:pt x="11822" y="2071"/>
                  </a:ln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2"/>
            <p:cNvSpPr/>
            <p:nvPr/>
          </p:nvSpPr>
          <p:spPr>
            <a:xfrm>
              <a:off x="1569750" y="4355525"/>
              <a:ext cx="295575" cy="59600"/>
            </a:xfrm>
            <a:custGeom>
              <a:avLst/>
              <a:gdLst/>
              <a:ahLst/>
              <a:cxnLst/>
              <a:rect l="l" t="t" r="r" b="b"/>
              <a:pathLst>
                <a:path w="11823" h="2384" extrusionOk="0">
                  <a:moveTo>
                    <a:pt x="55" y="0"/>
                  </a:moveTo>
                  <a:lnTo>
                    <a:pt x="0" y="314"/>
                  </a:lnTo>
                  <a:lnTo>
                    <a:pt x="11766" y="2383"/>
                  </a:lnTo>
                  <a:lnTo>
                    <a:pt x="11823" y="2071"/>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2"/>
            <p:cNvSpPr/>
            <p:nvPr/>
          </p:nvSpPr>
          <p:spPr>
            <a:xfrm>
              <a:off x="1575250" y="4324125"/>
              <a:ext cx="236750" cy="49300"/>
            </a:xfrm>
            <a:custGeom>
              <a:avLst/>
              <a:gdLst/>
              <a:ahLst/>
              <a:cxnLst/>
              <a:rect l="l" t="t" r="r" b="b"/>
              <a:pathLst>
                <a:path w="9470" h="1972" extrusionOk="0">
                  <a:moveTo>
                    <a:pt x="57" y="0"/>
                  </a:moveTo>
                  <a:lnTo>
                    <a:pt x="1" y="314"/>
                  </a:lnTo>
                  <a:lnTo>
                    <a:pt x="9414" y="1971"/>
                  </a:lnTo>
                  <a:lnTo>
                    <a:pt x="9469" y="1657"/>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2"/>
            <p:cNvSpPr/>
            <p:nvPr/>
          </p:nvSpPr>
          <p:spPr>
            <a:xfrm>
              <a:off x="1586325" y="4261350"/>
              <a:ext cx="236725" cy="49300"/>
            </a:xfrm>
            <a:custGeom>
              <a:avLst/>
              <a:gdLst/>
              <a:ahLst/>
              <a:cxnLst/>
              <a:rect l="l" t="t" r="r" b="b"/>
              <a:pathLst>
                <a:path w="9469" h="1972" extrusionOk="0">
                  <a:moveTo>
                    <a:pt x="55" y="1"/>
                  </a:moveTo>
                  <a:lnTo>
                    <a:pt x="0" y="315"/>
                  </a:lnTo>
                  <a:lnTo>
                    <a:pt x="9413" y="1972"/>
                  </a:lnTo>
                  <a:lnTo>
                    <a:pt x="9469" y="1658"/>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9" name="Google Shape;2169;p32"/>
          <p:cNvSpPr/>
          <p:nvPr/>
        </p:nvSpPr>
        <p:spPr>
          <a:xfrm rot="-5647818">
            <a:off x="172029" y="653831"/>
            <a:ext cx="588391" cy="525536"/>
          </a:xfrm>
          <a:custGeom>
            <a:avLst/>
            <a:gdLst/>
            <a:ahLst/>
            <a:cxnLst/>
            <a:rect l="l" t="t" r="r" b="b"/>
            <a:pathLst>
              <a:path w="16410" h="14657" extrusionOk="0">
                <a:moveTo>
                  <a:pt x="0" y="0"/>
                </a:moveTo>
                <a:lnTo>
                  <a:pt x="7435" y="14657"/>
                </a:lnTo>
                <a:lnTo>
                  <a:pt x="16409" y="891"/>
                </a:lnTo>
                <a:lnTo>
                  <a:pt x="0"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2"/>
          <p:cNvSpPr/>
          <p:nvPr/>
        </p:nvSpPr>
        <p:spPr>
          <a:xfrm>
            <a:off x="5079368" y="2359923"/>
            <a:ext cx="279932" cy="255901"/>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2"/>
          <p:cNvSpPr/>
          <p:nvPr/>
        </p:nvSpPr>
        <p:spPr>
          <a:xfrm>
            <a:off x="4803515" y="2996974"/>
            <a:ext cx="146690" cy="134109"/>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2"/>
          <p:cNvSpPr/>
          <p:nvPr/>
        </p:nvSpPr>
        <p:spPr>
          <a:xfrm>
            <a:off x="7907700" y="3168200"/>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B3A0FC2D-8751-A267-2A38-CC8D3395A27B}"/>
              </a:ext>
            </a:extLst>
          </p:cNvPr>
          <p:cNvSpPr txBox="1"/>
          <p:nvPr/>
        </p:nvSpPr>
        <p:spPr>
          <a:xfrm>
            <a:off x="296758" y="3691780"/>
            <a:ext cx="2568332" cy="461665"/>
          </a:xfrm>
          <a:prstGeom prst="rect">
            <a:avLst/>
          </a:prstGeom>
          <a:noFill/>
        </p:spPr>
        <p:txBody>
          <a:bodyPr wrap="none" rtlCol="0">
            <a:spAutoFit/>
          </a:bodyPr>
          <a:lstStyle/>
          <a:p>
            <a:r>
              <a:rPr lang="en-US" sz="2400" dirty="0">
                <a:latin typeface="Bahnschrift" panose="020B0502040204020203" pitchFamily="34" charset="0"/>
              </a:rPr>
              <a:t>PRACTICE TEST 2</a:t>
            </a:r>
          </a:p>
        </p:txBody>
      </p:sp>
      <p:grpSp>
        <p:nvGrpSpPr>
          <p:cNvPr id="3" name="Google Shape;2208;p34">
            <a:extLst>
              <a:ext uri="{FF2B5EF4-FFF2-40B4-BE49-F238E27FC236}">
                <a16:creationId xmlns:a16="http://schemas.microsoft.com/office/drawing/2014/main" id="{3C24D39D-8625-2BE4-928E-D63F0BA5792A}"/>
              </a:ext>
            </a:extLst>
          </p:cNvPr>
          <p:cNvGrpSpPr/>
          <p:nvPr/>
        </p:nvGrpSpPr>
        <p:grpSpPr>
          <a:xfrm>
            <a:off x="647496" y="283500"/>
            <a:ext cx="7848646" cy="255900"/>
            <a:chOff x="713275" y="283500"/>
            <a:chExt cx="7717450" cy="255900"/>
          </a:xfrm>
        </p:grpSpPr>
        <p:sp>
          <p:nvSpPr>
            <p:cNvPr id="4" name="Google Shape;2209;p34">
              <a:extLst>
                <a:ext uri="{FF2B5EF4-FFF2-40B4-BE49-F238E27FC236}">
                  <a16:creationId xmlns:a16="http://schemas.microsoft.com/office/drawing/2014/main" id="{0625A757-E800-C8C6-784F-594E410EDA94}"/>
                </a:ext>
              </a:extLst>
            </p:cNvPr>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210;p34">
              <a:extLst>
                <a:ext uri="{FF2B5EF4-FFF2-40B4-BE49-F238E27FC236}">
                  <a16:creationId xmlns:a16="http://schemas.microsoft.com/office/drawing/2014/main" id="{6D76869C-ED3A-9C76-D825-C22DFD26194A}"/>
                </a:ext>
              </a:extLst>
            </p:cNvPr>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11;p34">
              <a:extLst>
                <a:ext uri="{FF2B5EF4-FFF2-40B4-BE49-F238E27FC236}">
                  <a16:creationId xmlns:a16="http://schemas.microsoft.com/office/drawing/2014/main" id="{94D7296C-FD35-D483-5C12-3406B62E2ACE}"/>
                </a:ext>
              </a:extLst>
            </p:cNvPr>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12;p34">
              <a:extLst>
                <a:ext uri="{FF2B5EF4-FFF2-40B4-BE49-F238E27FC236}">
                  <a16:creationId xmlns:a16="http://schemas.microsoft.com/office/drawing/2014/main" id="{19A04905-539A-23FD-A211-2DDB1C27AD75}"/>
                </a:ext>
              </a:extLst>
            </p:cNvPr>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13;p34">
              <a:extLst>
                <a:ext uri="{FF2B5EF4-FFF2-40B4-BE49-F238E27FC236}">
                  <a16:creationId xmlns:a16="http://schemas.microsoft.com/office/drawing/2014/main" id="{C7A24249-20EF-F4D4-D87E-9D120EB916F6}"/>
                </a:ext>
              </a:extLst>
            </p:cNvPr>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14;p34">
              <a:extLst>
                <a:ext uri="{FF2B5EF4-FFF2-40B4-BE49-F238E27FC236}">
                  <a16:creationId xmlns:a16="http://schemas.microsoft.com/office/drawing/2014/main" id="{23E20358-D091-C9E5-0682-866D8CF597AF}"/>
                </a:ext>
              </a:extLst>
            </p:cNvPr>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15;p34">
              <a:extLst>
                <a:ext uri="{FF2B5EF4-FFF2-40B4-BE49-F238E27FC236}">
                  <a16:creationId xmlns:a16="http://schemas.microsoft.com/office/drawing/2014/main" id="{898103D0-5698-CE87-FE59-184B18030927}"/>
                </a:ext>
              </a:extLst>
            </p:cNvPr>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16;p34">
              <a:extLst>
                <a:ext uri="{FF2B5EF4-FFF2-40B4-BE49-F238E27FC236}">
                  <a16:creationId xmlns:a16="http://schemas.microsoft.com/office/drawing/2014/main" id="{951BAABB-3E2B-2454-DF41-40C90C561F45}"/>
                </a:ext>
              </a:extLst>
            </p:cNvPr>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17;p34">
              <a:extLst>
                <a:ext uri="{FF2B5EF4-FFF2-40B4-BE49-F238E27FC236}">
                  <a16:creationId xmlns:a16="http://schemas.microsoft.com/office/drawing/2014/main" id="{DCB77097-C67C-FC29-F4EC-91D8C5F1DF68}"/>
                </a:ext>
              </a:extLst>
            </p:cNvPr>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18;p34">
              <a:extLst>
                <a:ext uri="{FF2B5EF4-FFF2-40B4-BE49-F238E27FC236}">
                  <a16:creationId xmlns:a16="http://schemas.microsoft.com/office/drawing/2014/main" id="{FB9727EC-DF6A-A38D-DFA8-AD2D9FBFAF13}"/>
                </a:ext>
              </a:extLst>
            </p:cNvPr>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19;p34">
              <a:extLst>
                <a:ext uri="{FF2B5EF4-FFF2-40B4-BE49-F238E27FC236}">
                  <a16:creationId xmlns:a16="http://schemas.microsoft.com/office/drawing/2014/main" id="{E58F5651-C107-24F9-A9D6-0C1B1FF48096}"/>
                </a:ext>
              </a:extLst>
            </p:cNvPr>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20;p34">
              <a:extLst>
                <a:ext uri="{FF2B5EF4-FFF2-40B4-BE49-F238E27FC236}">
                  <a16:creationId xmlns:a16="http://schemas.microsoft.com/office/drawing/2014/main" id="{B7F531DC-46BB-4BC9-249D-80B28BA1A994}"/>
                </a:ext>
              </a:extLst>
            </p:cNvPr>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21;p34">
              <a:extLst>
                <a:ext uri="{FF2B5EF4-FFF2-40B4-BE49-F238E27FC236}">
                  <a16:creationId xmlns:a16="http://schemas.microsoft.com/office/drawing/2014/main" id="{D053DB1F-C44B-9EFA-C233-0EDE5060ED97}"/>
                </a:ext>
              </a:extLst>
            </p:cNvPr>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22;p34">
              <a:extLst>
                <a:ext uri="{FF2B5EF4-FFF2-40B4-BE49-F238E27FC236}">
                  <a16:creationId xmlns:a16="http://schemas.microsoft.com/office/drawing/2014/main" id="{EC595720-E15A-50AB-0EF2-45EC07CAAAF6}"/>
                </a:ext>
              </a:extLst>
            </p:cNvPr>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23;p34">
              <a:extLst>
                <a:ext uri="{FF2B5EF4-FFF2-40B4-BE49-F238E27FC236}">
                  <a16:creationId xmlns:a16="http://schemas.microsoft.com/office/drawing/2014/main" id="{0401BE36-AE42-38E4-80AB-E7BFE3A92326}"/>
                </a:ext>
              </a:extLst>
            </p:cNvPr>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24;p34">
              <a:extLst>
                <a:ext uri="{FF2B5EF4-FFF2-40B4-BE49-F238E27FC236}">
                  <a16:creationId xmlns:a16="http://schemas.microsoft.com/office/drawing/2014/main" id="{7D0C793D-D658-8B14-58F9-498972AE5250}"/>
                </a:ext>
              </a:extLst>
            </p:cNvPr>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25;p34">
              <a:extLst>
                <a:ext uri="{FF2B5EF4-FFF2-40B4-BE49-F238E27FC236}">
                  <a16:creationId xmlns:a16="http://schemas.microsoft.com/office/drawing/2014/main" id="{D29645B5-F418-68E9-9F78-560DBC2BD97E}"/>
                </a:ext>
              </a:extLst>
            </p:cNvPr>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26;p34">
              <a:extLst>
                <a:ext uri="{FF2B5EF4-FFF2-40B4-BE49-F238E27FC236}">
                  <a16:creationId xmlns:a16="http://schemas.microsoft.com/office/drawing/2014/main" id="{1033DC83-5EF5-09DD-0A6C-0D716122C3A9}"/>
                </a:ext>
              </a:extLst>
            </p:cNvPr>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27;p34">
              <a:extLst>
                <a:ext uri="{FF2B5EF4-FFF2-40B4-BE49-F238E27FC236}">
                  <a16:creationId xmlns:a16="http://schemas.microsoft.com/office/drawing/2014/main" id="{11954D4F-30C5-4DDB-4E96-98BDE38B0F47}"/>
                </a:ext>
              </a:extLst>
            </p:cNvPr>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28;p34">
              <a:extLst>
                <a:ext uri="{FF2B5EF4-FFF2-40B4-BE49-F238E27FC236}">
                  <a16:creationId xmlns:a16="http://schemas.microsoft.com/office/drawing/2014/main" id="{1EB6934B-70B9-AEB7-9153-AD6CC2DFEB8D}"/>
                </a:ext>
              </a:extLst>
            </p:cNvPr>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29;p34">
              <a:extLst>
                <a:ext uri="{FF2B5EF4-FFF2-40B4-BE49-F238E27FC236}">
                  <a16:creationId xmlns:a16="http://schemas.microsoft.com/office/drawing/2014/main" id="{7DE7FD7D-EC36-8073-57E4-DFAA26D89EB7}"/>
                </a:ext>
              </a:extLst>
            </p:cNvPr>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30;p34">
              <a:extLst>
                <a:ext uri="{FF2B5EF4-FFF2-40B4-BE49-F238E27FC236}">
                  <a16:creationId xmlns:a16="http://schemas.microsoft.com/office/drawing/2014/main" id="{7C5ECF2A-4E5D-2803-172F-782F9F08C5D0}"/>
                </a:ext>
              </a:extLst>
            </p:cNvPr>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208;p34">
            <a:extLst>
              <a:ext uri="{FF2B5EF4-FFF2-40B4-BE49-F238E27FC236}">
                <a16:creationId xmlns:a16="http://schemas.microsoft.com/office/drawing/2014/main" id="{D6DED469-50B3-629B-41A8-12AA76FCB0DE}"/>
              </a:ext>
            </a:extLst>
          </p:cNvPr>
          <p:cNvGrpSpPr/>
          <p:nvPr/>
        </p:nvGrpSpPr>
        <p:grpSpPr>
          <a:xfrm>
            <a:off x="645993" y="4643045"/>
            <a:ext cx="7848646" cy="255900"/>
            <a:chOff x="713275" y="283500"/>
            <a:chExt cx="7717450" cy="255900"/>
          </a:xfrm>
        </p:grpSpPr>
        <p:sp>
          <p:nvSpPr>
            <p:cNvPr id="27" name="Google Shape;2209;p34">
              <a:extLst>
                <a:ext uri="{FF2B5EF4-FFF2-40B4-BE49-F238E27FC236}">
                  <a16:creationId xmlns:a16="http://schemas.microsoft.com/office/drawing/2014/main" id="{639612F1-7D43-4DDA-1C04-2A4A5E7BDEC9}"/>
                </a:ext>
              </a:extLst>
            </p:cNvPr>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10;p34">
              <a:extLst>
                <a:ext uri="{FF2B5EF4-FFF2-40B4-BE49-F238E27FC236}">
                  <a16:creationId xmlns:a16="http://schemas.microsoft.com/office/drawing/2014/main" id="{D0DA3031-3079-38D9-5652-C294E1AF73C3}"/>
                </a:ext>
              </a:extLst>
            </p:cNvPr>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11;p34">
              <a:extLst>
                <a:ext uri="{FF2B5EF4-FFF2-40B4-BE49-F238E27FC236}">
                  <a16:creationId xmlns:a16="http://schemas.microsoft.com/office/drawing/2014/main" id="{033F4CB9-32B5-4969-C1D8-6C945CE0595D}"/>
                </a:ext>
              </a:extLst>
            </p:cNvPr>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12;p34">
              <a:extLst>
                <a:ext uri="{FF2B5EF4-FFF2-40B4-BE49-F238E27FC236}">
                  <a16:creationId xmlns:a16="http://schemas.microsoft.com/office/drawing/2014/main" id="{F36B5CA1-C5B4-A041-6800-514198D62A82}"/>
                </a:ext>
              </a:extLst>
            </p:cNvPr>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13;p34">
              <a:extLst>
                <a:ext uri="{FF2B5EF4-FFF2-40B4-BE49-F238E27FC236}">
                  <a16:creationId xmlns:a16="http://schemas.microsoft.com/office/drawing/2014/main" id="{41323276-7137-CB8D-EB59-442BE0D983FD}"/>
                </a:ext>
              </a:extLst>
            </p:cNvPr>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214;p34">
              <a:extLst>
                <a:ext uri="{FF2B5EF4-FFF2-40B4-BE49-F238E27FC236}">
                  <a16:creationId xmlns:a16="http://schemas.microsoft.com/office/drawing/2014/main" id="{A08169EA-1759-D52D-C167-B5BE1CA33C12}"/>
                </a:ext>
              </a:extLst>
            </p:cNvPr>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215;p34">
              <a:extLst>
                <a:ext uri="{FF2B5EF4-FFF2-40B4-BE49-F238E27FC236}">
                  <a16:creationId xmlns:a16="http://schemas.microsoft.com/office/drawing/2014/main" id="{ADAE27A4-A072-539F-034F-A8648AD8A0C8}"/>
                </a:ext>
              </a:extLst>
            </p:cNvPr>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216;p34">
              <a:extLst>
                <a:ext uri="{FF2B5EF4-FFF2-40B4-BE49-F238E27FC236}">
                  <a16:creationId xmlns:a16="http://schemas.microsoft.com/office/drawing/2014/main" id="{3E1C2962-7D9F-FCF2-8D0A-E6C42BF1C7FD}"/>
                </a:ext>
              </a:extLst>
            </p:cNvPr>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217;p34">
              <a:extLst>
                <a:ext uri="{FF2B5EF4-FFF2-40B4-BE49-F238E27FC236}">
                  <a16:creationId xmlns:a16="http://schemas.microsoft.com/office/drawing/2014/main" id="{939FFA94-C916-B5EF-40E1-85107C1F2387}"/>
                </a:ext>
              </a:extLst>
            </p:cNvPr>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218;p34">
              <a:extLst>
                <a:ext uri="{FF2B5EF4-FFF2-40B4-BE49-F238E27FC236}">
                  <a16:creationId xmlns:a16="http://schemas.microsoft.com/office/drawing/2014/main" id="{BBB65277-16FB-F704-FF95-24E5ACE4D17D}"/>
                </a:ext>
              </a:extLst>
            </p:cNvPr>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219;p34">
              <a:extLst>
                <a:ext uri="{FF2B5EF4-FFF2-40B4-BE49-F238E27FC236}">
                  <a16:creationId xmlns:a16="http://schemas.microsoft.com/office/drawing/2014/main" id="{AE66AEC6-657F-5ECA-7F76-3658F0C6A77F}"/>
                </a:ext>
              </a:extLst>
            </p:cNvPr>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220;p34">
              <a:extLst>
                <a:ext uri="{FF2B5EF4-FFF2-40B4-BE49-F238E27FC236}">
                  <a16:creationId xmlns:a16="http://schemas.microsoft.com/office/drawing/2014/main" id="{09C7FFE5-4625-DCA4-F00D-71F80908971D}"/>
                </a:ext>
              </a:extLst>
            </p:cNvPr>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221;p34">
              <a:extLst>
                <a:ext uri="{FF2B5EF4-FFF2-40B4-BE49-F238E27FC236}">
                  <a16:creationId xmlns:a16="http://schemas.microsoft.com/office/drawing/2014/main" id="{5812B77A-2D80-0697-ADED-AEA5E627A5B7}"/>
                </a:ext>
              </a:extLst>
            </p:cNvPr>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222;p34">
              <a:extLst>
                <a:ext uri="{FF2B5EF4-FFF2-40B4-BE49-F238E27FC236}">
                  <a16:creationId xmlns:a16="http://schemas.microsoft.com/office/drawing/2014/main" id="{AA90215B-A6D2-0EDA-D218-EE99E547AC75}"/>
                </a:ext>
              </a:extLst>
            </p:cNvPr>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223;p34">
              <a:extLst>
                <a:ext uri="{FF2B5EF4-FFF2-40B4-BE49-F238E27FC236}">
                  <a16:creationId xmlns:a16="http://schemas.microsoft.com/office/drawing/2014/main" id="{35635B37-A492-4822-82EA-1769D90E999A}"/>
                </a:ext>
              </a:extLst>
            </p:cNvPr>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224;p34">
              <a:extLst>
                <a:ext uri="{FF2B5EF4-FFF2-40B4-BE49-F238E27FC236}">
                  <a16:creationId xmlns:a16="http://schemas.microsoft.com/office/drawing/2014/main" id="{C655F9AA-60E7-BE3E-CF59-6292798F4A29}"/>
                </a:ext>
              </a:extLst>
            </p:cNvPr>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225;p34">
              <a:extLst>
                <a:ext uri="{FF2B5EF4-FFF2-40B4-BE49-F238E27FC236}">
                  <a16:creationId xmlns:a16="http://schemas.microsoft.com/office/drawing/2014/main" id="{BBBBD40A-0CA1-6E26-40C3-CC26A70DBEDD}"/>
                </a:ext>
              </a:extLst>
            </p:cNvPr>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226;p34">
              <a:extLst>
                <a:ext uri="{FF2B5EF4-FFF2-40B4-BE49-F238E27FC236}">
                  <a16:creationId xmlns:a16="http://schemas.microsoft.com/office/drawing/2014/main" id="{AD37184D-32DD-4BAB-6620-1C9154934881}"/>
                </a:ext>
              </a:extLst>
            </p:cNvPr>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227;p34">
              <a:extLst>
                <a:ext uri="{FF2B5EF4-FFF2-40B4-BE49-F238E27FC236}">
                  <a16:creationId xmlns:a16="http://schemas.microsoft.com/office/drawing/2014/main" id="{EB86E6B8-6AE9-1E4C-242C-938647034A25}"/>
                </a:ext>
              </a:extLst>
            </p:cNvPr>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228;p34">
              <a:extLst>
                <a:ext uri="{FF2B5EF4-FFF2-40B4-BE49-F238E27FC236}">
                  <a16:creationId xmlns:a16="http://schemas.microsoft.com/office/drawing/2014/main" id="{640FBE85-463C-3707-D9AF-54317E04E842}"/>
                </a:ext>
              </a:extLst>
            </p:cNvPr>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229;p34">
              <a:extLst>
                <a:ext uri="{FF2B5EF4-FFF2-40B4-BE49-F238E27FC236}">
                  <a16:creationId xmlns:a16="http://schemas.microsoft.com/office/drawing/2014/main" id="{38FCBA1E-27D3-CAF3-2D41-B6CA3DF20BFD}"/>
                </a:ext>
              </a:extLst>
            </p:cNvPr>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230;p34">
              <a:extLst>
                <a:ext uri="{FF2B5EF4-FFF2-40B4-BE49-F238E27FC236}">
                  <a16:creationId xmlns:a16="http://schemas.microsoft.com/office/drawing/2014/main" id="{71C83FEC-846B-50D1-3029-2AB66E535134}"/>
                </a:ext>
              </a:extLst>
            </p:cNvPr>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97" name="Picture 2096">
            <a:extLst>
              <a:ext uri="{FF2B5EF4-FFF2-40B4-BE49-F238E27FC236}">
                <a16:creationId xmlns:a16="http://schemas.microsoft.com/office/drawing/2014/main" id="{65485085-1604-62D9-9639-9B9D387E17F6}"/>
              </a:ext>
            </a:extLst>
          </p:cNvPr>
          <p:cNvPicPr>
            <a:picLocks noChangeAspect="1"/>
          </p:cNvPicPr>
          <p:nvPr/>
        </p:nvPicPr>
        <p:blipFill>
          <a:blip r:embed="rId3"/>
          <a:stretch>
            <a:fillRect/>
          </a:stretch>
        </p:blipFill>
        <p:spPr>
          <a:xfrm>
            <a:off x="8193598" y="4234256"/>
            <a:ext cx="1251490" cy="12514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307"/>
        <p:cNvGrpSpPr/>
        <p:nvPr/>
      </p:nvGrpSpPr>
      <p:grpSpPr>
        <a:xfrm>
          <a:off x="0" y="0"/>
          <a:ext cx="0" cy="0"/>
          <a:chOff x="0" y="0"/>
          <a:chExt cx="0" cy="0"/>
        </a:xfrm>
      </p:grpSpPr>
      <p:grpSp>
        <p:nvGrpSpPr>
          <p:cNvPr id="2308" name="Google Shape;2308;p38"/>
          <p:cNvGrpSpPr/>
          <p:nvPr/>
        </p:nvGrpSpPr>
        <p:grpSpPr>
          <a:xfrm>
            <a:off x="647496" y="283500"/>
            <a:ext cx="7848646" cy="255900"/>
            <a:chOff x="713275" y="283500"/>
            <a:chExt cx="7717450" cy="255900"/>
          </a:xfrm>
        </p:grpSpPr>
        <p:sp>
          <p:nvSpPr>
            <p:cNvPr id="2309" name="Google Shape;2309;p38"/>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8"/>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8"/>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8"/>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8"/>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8"/>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8"/>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8"/>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8"/>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8"/>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8"/>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8"/>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8"/>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8"/>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8"/>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8"/>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8"/>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8"/>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8"/>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8"/>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8"/>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8"/>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1" name="Google Shape;2331;p38"/>
          <p:cNvSpPr txBox="1">
            <a:spLocks noGrp="1"/>
          </p:cNvSpPr>
          <p:nvPr>
            <p:ph type="title"/>
          </p:nvPr>
        </p:nvSpPr>
        <p:spPr>
          <a:xfrm>
            <a:off x="279273" y="539400"/>
            <a:ext cx="882794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b="1" dirty="0">
                <a:latin typeface="Bahnschrift" panose="020B0502040204020203" pitchFamily="34" charset="0"/>
              </a:rPr>
              <a:t>Mark the letter A, B, C or D on your answer sheet to indicate the most suitable response to complete each of the following exchanges.</a:t>
            </a:r>
            <a:endParaRPr sz="2200" b="1" dirty="0">
              <a:latin typeface="Bahnschrift" panose="020B0502040204020203" pitchFamily="34" charset="0"/>
            </a:endParaRPr>
          </a:p>
        </p:txBody>
      </p:sp>
      <p:sp>
        <p:nvSpPr>
          <p:cNvPr id="2335" name="Google Shape;2335;p38"/>
          <p:cNvSpPr/>
          <p:nvPr/>
        </p:nvSpPr>
        <p:spPr>
          <a:xfrm>
            <a:off x="8496150" y="2947575"/>
            <a:ext cx="611065" cy="700918"/>
          </a:xfrm>
          <a:custGeom>
            <a:avLst/>
            <a:gdLst/>
            <a:ahLst/>
            <a:cxnLst/>
            <a:rect l="l" t="t" r="r" b="b"/>
            <a:pathLst>
              <a:path w="15526" h="17809" extrusionOk="0">
                <a:moveTo>
                  <a:pt x="6165" y="0"/>
                </a:moveTo>
                <a:cubicBezTo>
                  <a:pt x="4854" y="0"/>
                  <a:pt x="3782" y="1000"/>
                  <a:pt x="3667" y="2284"/>
                </a:cubicBezTo>
                <a:lnTo>
                  <a:pt x="1" y="2284"/>
                </a:lnTo>
                <a:lnTo>
                  <a:pt x="1" y="6406"/>
                </a:lnTo>
                <a:cubicBezTo>
                  <a:pt x="1283" y="6520"/>
                  <a:pt x="2283" y="7593"/>
                  <a:pt x="2283" y="8904"/>
                </a:cubicBezTo>
                <a:cubicBezTo>
                  <a:pt x="2283" y="10214"/>
                  <a:pt x="1284" y="11289"/>
                  <a:pt x="1" y="11401"/>
                </a:cubicBezTo>
                <a:lnTo>
                  <a:pt x="1" y="15068"/>
                </a:lnTo>
                <a:lnTo>
                  <a:pt x="3667" y="15068"/>
                </a:lnTo>
                <a:cubicBezTo>
                  <a:pt x="3658" y="15142"/>
                  <a:pt x="3653" y="15219"/>
                  <a:pt x="3653" y="15297"/>
                </a:cubicBezTo>
                <a:cubicBezTo>
                  <a:pt x="3653" y="16685"/>
                  <a:pt x="4777" y="17809"/>
                  <a:pt x="6165" y="17809"/>
                </a:cubicBezTo>
                <a:cubicBezTo>
                  <a:pt x="7553" y="17809"/>
                  <a:pt x="8675" y="16685"/>
                  <a:pt x="8675" y="15297"/>
                </a:cubicBezTo>
                <a:cubicBezTo>
                  <a:pt x="8675" y="15219"/>
                  <a:pt x="8672" y="15142"/>
                  <a:pt x="8663" y="15068"/>
                </a:cubicBezTo>
                <a:lnTo>
                  <a:pt x="12785" y="15068"/>
                </a:lnTo>
                <a:lnTo>
                  <a:pt x="12785" y="11401"/>
                </a:lnTo>
                <a:cubicBezTo>
                  <a:pt x="12859" y="11411"/>
                  <a:pt x="12936" y="11416"/>
                  <a:pt x="13014" y="11416"/>
                </a:cubicBezTo>
                <a:cubicBezTo>
                  <a:pt x="14402" y="11416"/>
                  <a:pt x="15526" y="10292"/>
                  <a:pt x="15526" y="8904"/>
                </a:cubicBezTo>
                <a:cubicBezTo>
                  <a:pt x="15526" y="7516"/>
                  <a:pt x="14402" y="6393"/>
                  <a:pt x="13014" y="6393"/>
                </a:cubicBezTo>
                <a:cubicBezTo>
                  <a:pt x="12936" y="6393"/>
                  <a:pt x="12859" y="6398"/>
                  <a:pt x="12785" y="6406"/>
                </a:cubicBezTo>
                <a:lnTo>
                  <a:pt x="12785" y="2284"/>
                </a:lnTo>
                <a:lnTo>
                  <a:pt x="8663" y="2284"/>
                </a:lnTo>
                <a:cubicBezTo>
                  <a:pt x="8548" y="1000"/>
                  <a:pt x="7476" y="0"/>
                  <a:pt x="6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8"/>
          <p:cNvSpPr/>
          <p:nvPr/>
        </p:nvSpPr>
        <p:spPr>
          <a:xfrm>
            <a:off x="154850" y="1412750"/>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7B5B7244-DECF-EFFF-8566-7C5CDE26676C}"/>
              </a:ext>
            </a:extLst>
          </p:cNvPr>
          <p:cNvSpPr txBox="1"/>
          <p:nvPr/>
        </p:nvSpPr>
        <p:spPr>
          <a:xfrm>
            <a:off x="496186" y="1344873"/>
            <a:ext cx="8151627" cy="3477875"/>
          </a:xfrm>
          <a:prstGeom prst="rect">
            <a:avLst/>
          </a:prstGeom>
          <a:noFill/>
        </p:spPr>
        <p:txBody>
          <a:bodyPr wrap="square">
            <a:spAutoFit/>
          </a:bodyPr>
          <a:lstStyle/>
          <a:p>
            <a:r>
              <a:rPr lang="en-US" sz="2200" dirty="0">
                <a:effectLst/>
                <a:latin typeface="Patrick hand" panose="00000500000000000000" pitchFamily="2" charset="0"/>
                <a:ea typeface="Times New Roman" panose="02020603050405020304" pitchFamily="18" charset="0"/>
              </a:rPr>
              <a:t>17. Linda: "Would you like me to carry those bags for you?" - John: "________"</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A. No, I prefer to do it myself.	</a:t>
            </a:r>
            <a:r>
              <a:rPr lang="en-US" sz="2200" dirty="0">
                <a:latin typeface="Patrick hand" panose="00000500000000000000" pitchFamily="2" charset="0"/>
                <a:ea typeface="Times New Roman" panose="02020603050405020304" pitchFamily="18" charset="0"/>
              </a:rPr>
              <a:t>      </a:t>
            </a:r>
            <a:r>
              <a:rPr lang="en-US" sz="2200" dirty="0">
                <a:effectLst/>
                <a:latin typeface="Patrick hand" panose="00000500000000000000" pitchFamily="2" charset="0"/>
                <a:ea typeface="Times New Roman" panose="02020603050405020304" pitchFamily="18" charset="0"/>
              </a:rPr>
              <a:t>B. I don’t think so.</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C. Yes. I would appreciate that.	      D. Never mind.</a:t>
            </a:r>
            <a:endParaRPr lang="en-US" sz="2200" dirty="0">
              <a:effectLst/>
              <a:latin typeface="Patrick hand" panose="00000500000000000000" pitchFamily="2" charset="0"/>
              <a:ea typeface="Calibri" panose="020F0502020204030204" pitchFamily="34" charset="0"/>
            </a:endParaRPr>
          </a:p>
          <a:p>
            <a:endParaRPr lang="en-US" sz="2200" dirty="0">
              <a:effectLst/>
              <a:latin typeface="Patrick hand" panose="00000500000000000000" pitchFamily="2" charset="0"/>
              <a:ea typeface="Times New Roman" panose="02020603050405020304" pitchFamily="18" charset="0"/>
            </a:endParaRPr>
          </a:p>
          <a:p>
            <a:r>
              <a:rPr lang="en-US" sz="2200" dirty="0">
                <a:effectLst/>
                <a:latin typeface="Patrick hand" panose="00000500000000000000" pitchFamily="2" charset="0"/>
                <a:ea typeface="Times New Roman" panose="02020603050405020304" pitchFamily="18" charset="0"/>
              </a:rPr>
              <a:t>18.</a:t>
            </a:r>
            <a:r>
              <a:rPr lang="en-US" sz="2200" b="1" dirty="0">
                <a:effectLst/>
                <a:latin typeface="Patrick hand" panose="00000500000000000000" pitchFamily="2" charset="0"/>
                <a:ea typeface="Times New Roman" panose="02020603050405020304" pitchFamily="18" charset="0"/>
              </a:rPr>
              <a:t> </a:t>
            </a:r>
            <a:r>
              <a:rPr lang="en-US" sz="2200" dirty="0">
                <a:effectLst/>
                <a:latin typeface="Patrick hand" panose="00000500000000000000" pitchFamily="2" charset="0"/>
                <a:ea typeface="Times New Roman" panose="02020603050405020304" pitchFamily="18" charset="0"/>
              </a:rPr>
              <a:t>Tom: "I'm really struggling with my math homework."</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      Sarah: "________"      </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      Tom: “Thank you.”</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A. That’s a great idea.		      B. I can give you some help if you like.</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C. You should ask someone else.	      D. Math is not easy.</a:t>
            </a:r>
            <a:endParaRPr lang="en-US" sz="2200" dirty="0">
              <a:effectLst/>
              <a:latin typeface="Patrick hand" panose="00000500000000000000" pitchFamily="2" charset="0"/>
              <a:ea typeface="Calibri" panose="020F0502020204030204" pitchFamily="34" charset="0"/>
            </a:endParaRPr>
          </a:p>
        </p:txBody>
      </p:sp>
      <p:pic>
        <p:nvPicPr>
          <p:cNvPr id="2" name="Picture 1">
            <a:extLst>
              <a:ext uri="{FF2B5EF4-FFF2-40B4-BE49-F238E27FC236}">
                <a16:creationId xmlns:a16="http://schemas.microsoft.com/office/drawing/2014/main" id="{859F38B9-A0A6-D1C5-7572-03F27ACCF92E}"/>
              </a:ext>
            </a:extLst>
          </p:cNvPr>
          <p:cNvPicPr>
            <a:picLocks noChangeAspect="1"/>
          </p:cNvPicPr>
          <p:nvPr/>
        </p:nvPicPr>
        <p:blipFill>
          <a:blip r:embed="rId3"/>
          <a:stretch>
            <a:fillRect/>
          </a:stretch>
        </p:blipFill>
        <p:spPr>
          <a:xfrm>
            <a:off x="8193598" y="4234256"/>
            <a:ext cx="1251490" cy="1251490"/>
          </a:xfrm>
          <a:prstGeom prst="rect">
            <a:avLst/>
          </a:prstGeom>
        </p:spPr>
      </p:pic>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DC625A-745E-2BD1-29D0-9E757E0547FB}"/>
              </a:ext>
            </a:extLst>
          </p:cNvPr>
          <p:cNvSpPr txBox="1"/>
          <p:nvPr/>
        </p:nvSpPr>
        <p:spPr>
          <a:xfrm>
            <a:off x="414670" y="1347731"/>
            <a:ext cx="8484782" cy="3350725"/>
          </a:xfrm>
          <a:prstGeom prst="rect">
            <a:avLst/>
          </a:prstGeom>
          <a:noFill/>
        </p:spPr>
        <p:txBody>
          <a:bodyPr wrap="square">
            <a:spAutoFit/>
          </a:bodyPr>
          <a:lstStyle/>
          <a:p>
            <a:pPr>
              <a:lnSpc>
                <a:spcPts val="3200"/>
              </a:lnSpc>
            </a:pPr>
            <a:r>
              <a:rPr lang="en-US" sz="2200" dirty="0">
                <a:effectLst/>
                <a:latin typeface="Patrick hand" panose="00000500000000000000" pitchFamily="2" charset="0"/>
                <a:ea typeface="Times New Roman" panose="02020603050405020304" pitchFamily="18" charset="0"/>
              </a:rPr>
              <a:t>19. He prefers the </a:t>
            </a:r>
            <a:r>
              <a:rPr lang="en-US" sz="2200" b="1" u="sng" dirty="0">
                <a:effectLst/>
                <a:latin typeface="Patrick hand" panose="00000500000000000000" pitchFamily="2" charset="0"/>
                <a:ea typeface="Times New Roman" panose="02020603050405020304" pitchFamily="18" charset="0"/>
              </a:rPr>
              <a:t>metro</a:t>
            </a:r>
            <a:r>
              <a:rPr lang="en-US" sz="2200" dirty="0">
                <a:effectLst/>
                <a:latin typeface="Patrick hand" panose="00000500000000000000" pitchFamily="2" charset="0"/>
                <a:ea typeface="Times New Roman" panose="02020603050405020304" pitchFamily="18" charset="0"/>
              </a:rPr>
              <a:t> over driving because it saves time and money.</a:t>
            </a:r>
            <a:endParaRPr lang="en-US" sz="2200" dirty="0">
              <a:effectLst/>
              <a:latin typeface="Patrick hand" panose="00000500000000000000" pitchFamily="2" charset="0"/>
              <a:ea typeface="Calibri" panose="020F0502020204030204" pitchFamily="34" charset="0"/>
            </a:endParaRPr>
          </a:p>
          <a:p>
            <a:pPr>
              <a:lnSpc>
                <a:spcPts val="3200"/>
              </a:lnSpc>
            </a:pPr>
            <a:r>
              <a:rPr lang="en-US" sz="2200" dirty="0">
                <a:effectLst/>
                <a:latin typeface="Patrick hand" panose="00000500000000000000" pitchFamily="2" charset="0"/>
                <a:ea typeface="Times New Roman" panose="02020603050405020304" pitchFamily="18" charset="0"/>
              </a:rPr>
              <a:t>A. underground train 	B. sky train	C. train station	D. parking space</a:t>
            </a:r>
            <a:endParaRPr lang="en-US" sz="2200" dirty="0">
              <a:effectLst/>
              <a:latin typeface="Patrick hand" panose="00000500000000000000" pitchFamily="2" charset="0"/>
              <a:ea typeface="Calibri" panose="020F0502020204030204" pitchFamily="34" charset="0"/>
            </a:endParaRPr>
          </a:p>
          <a:p>
            <a:pPr>
              <a:lnSpc>
                <a:spcPts val="3200"/>
              </a:lnSpc>
            </a:pPr>
            <a:endParaRPr lang="en-US" sz="2200" dirty="0">
              <a:effectLst/>
              <a:latin typeface="Patrick hand" panose="00000500000000000000" pitchFamily="2" charset="0"/>
              <a:ea typeface="Times New Roman" panose="02020603050405020304" pitchFamily="18" charset="0"/>
            </a:endParaRPr>
          </a:p>
          <a:p>
            <a:pPr>
              <a:lnSpc>
                <a:spcPts val="3200"/>
              </a:lnSpc>
            </a:pPr>
            <a:endParaRPr lang="en-US" sz="2200" dirty="0">
              <a:latin typeface="Patrick hand" panose="00000500000000000000" pitchFamily="2" charset="0"/>
              <a:ea typeface="Times New Roman" panose="02020603050405020304" pitchFamily="18" charset="0"/>
            </a:endParaRPr>
          </a:p>
          <a:p>
            <a:pPr>
              <a:lnSpc>
                <a:spcPts val="3200"/>
              </a:lnSpc>
            </a:pPr>
            <a:r>
              <a:rPr lang="en-US" sz="2200" dirty="0">
                <a:effectLst/>
                <a:latin typeface="Patrick hand" panose="00000500000000000000" pitchFamily="2" charset="0"/>
                <a:ea typeface="Times New Roman" panose="02020603050405020304" pitchFamily="18" charset="0"/>
              </a:rPr>
              <a:t>20. The new restaurant downtown is quite </a:t>
            </a:r>
            <a:r>
              <a:rPr lang="en-US" sz="2200" b="1" u="sng" dirty="0">
                <a:effectLst/>
                <a:latin typeface="Patrick hand" panose="00000500000000000000" pitchFamily="2" charset="0"/>
                <a:ea typeface="Times New Roman" panose="02020603050405020304" pitchFamily="18" charset="0"/>
              </a:rPr>
              <a:t>pricey</a:t>
            </a:r>
            <a:r>
              <a:rPr lang="en-US" sz="2200" dirty="0">
                <a:effectLst/>
                <a:latin typeface="Patrick hand" panose="00000500000000000000" pitchFamily="2" charset="0"/>
                <a:ea typeface="Times New Roman" panose="02020603050405020304" pitchFamily="18" charset="0"/>
              </a:rPr>
              <a:t>, but the food is delicious.</a:t>
            </a:r>
            <a:endParaRPr lang="en-US" sz="2200" dirty="0">
              <a:effectLst/>
              <a:latin typeface="Patrick hand" panose="00000500000000000000" pitchFamily="2" charset="0"/>
              <a:ea typeface="Calibri" panose="020F0502020204030204" pitchFamily="34" charset="0"/>
            </a:endParaRPr>
          </a:p>
          <a:p>
            <a:pPr>
              <a:lnSpc>
                <a:spcPts val="3200"/>
              </a:lnSpc>
            </a:pPr>
            <a:r>
              <a:rPr lang="en-US" sz="2200" dirty="0">
                <a:latin typeface="Patrick hand" panose="00000500000000000000" pitchFamily="2" charset="0"/>
                <a:ea typeface="Times New Roman" panose="02020603050405020304" pitchFamily="18" charset="0"/>
              </a:rPr>
              <a:t>A. </a:t>
            </a:r>
            <a:r>
              <a:rPr lang="en-US" sz="2200" dirty="0">
                <a:effectLst/>
                <a:latin typeface="Patrick hand" panose="00000500000000000000" pitchFamily="2" charset="0"/>
                <a:ea typeface="Times New Roman" panose="02020603050405020304" pitchFamily="18" charset="0"/>
              </a:rPr>
              <a:t>cheap 			B. costly 	C. reasonable	D. helpful</a:t>
            </a:r>
          </a:p>
          <a:p>
            <a:pPr>
              <a:lnSpc>
                <a:spcPts val="3200"/>
              </a:lnSpc>
            </a:pPr>
            <a:endParaRPr lang="en-US" sz="2200" dirty="0">
              <a:effectLst/>
              <a:latin typeface="Patrick hand" panose="00000500000000000000" pitchFamily="2" charset="0"/>
              <a:ea typeface="Calibri" panose="020F0502020204030204" pitchFamily="34" charset="0"/>
            </a:endParaRPr>
          </a:p>
          <a:p>
            <a:pPr>
              <a:lnSpc>
                <a:spcPts val="3200"/>
              </a:lnSpc>
            </a:pPr>
            <a:endParaRPr lang="en-US" sz="2200" dirty="0">
              <a:effectLst/>
              <a:latin typeface="Patrick hand" panose="00000500000000000000" pitchFamily="2" charset="0"/>
              <a:ea typeface="Calibri" panose="020F0502020204030204" pitchFamily="34" charset="0"/>
            </a:endParaRPr>
          </a:p>
        </p:txBody>
      </p:sp>
      <p:sp>
        <p:nvSpPr>
          <p:cNvPr id="3" name="Google Shape;2331;p38">
            <a:extLst>
              <a:ext uri="{FF2B5EF4-FFF2-40B4-BE49-F238E27FC236}">
                <a16:creationId xmlns:a16="http://schemas.microsoft.com/office/drawing/2014/main" id="{8C1A62E3-76E7-493F-CA27-7AB09EF526DC}"/>
              </a:ext>
            </a:extLst>
          </p:cNvPr>
          <p:cNvSpPr txBox="1">
            <a:spLocks/>
          </p:cNvSpPr>
          <p:nvPr/>
        </p:nvSpPr>
        <p:spPr>
          <a:xfrm>
            <a:off x="134679" y="574842"/>
            <a:ext cx="9009321"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900" b="1">
                <a:latin typeface="Bahnschrift" panose="020B0502040204020203" pitchFamily="34" charset="0"/>
              </a:rPr>
              <a:t>Mark the letter A, B, C or D on your answer sheet to indicate the word(s) CLOSEST in meaning to the underlined word(s) in each of the following questions. </a:t>
            </a:r>
            <a:endParaRPr lang="en-US" sz="1900" b="1" dirty="0">
              <a:latin typeface="Bahnschrift" panose="020B0502040204020203" pitchFamily="34" charset="0"/>
            </a:endParaRPr>
          </a:p>
        </p:txBody>
      </p:sp>
      <p:pic>
        <p:nvPicPr>
          <p:cNvPr id="4" name="Picture 3">
            <a:extLst>
              <a:ext uri="{FF2B5EF4-FFF2-40B4-BE49-F238E27FC236}">
                <a16:creationId xmlns:a16="http://schemas.microsoft.com/office/drawing/2014/main" id="{EFAC3DAE-5FA2-BA4C-5FBF-34DCEFCB739B}"/>
              </a:ext>
            </a:extLst>
          </p:cNvPr>
          <p:cNvPicPr>
            <a:picLocks noChangeAspect="1"/>
          </p:cNvPicPr>
          <p:nvPr/>
        </p:nvPicPr>
        <p:blipFill>
          <a:blip r:embed="rId2"/>
          <a:stretch>
            <a:fillRect/>
          </a:stretch>
        </p:blipFill>
        <p:spPr>
          <a:xfrm>
            <a:off x="8193598" y="4234256"/>
            <a:ext cx="1251490" cy="1251490"/>
          </a:xfrm>
          <a:prstGeom prst="rect">
            <a:avLst/>
          </a:prstGeom>
        </p:spPr>
      </p:pic>
    </p:spTree>
    <p:extLst>
      <p:ext uri="{BB962C8B-B14F-4D97-AF65-F5344CB8AC3E}">
        <p14:creationId xmlns:p14="http://schemas.microsoft.com/office/powerpoint/2010/main" val="3070105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FB75FF-E812-3B20-A422-9382D16775F1}"/>
              </a:ext>
            </a:extLst>
          </p:cNvPr>
          <p:cNvSpPr txBox="1"/>
          <p:nvPr/>
        </p:nvSpPr>
        <p:spPr>
          <a:xfrm>
            <a:off x="414670" y="1347731"/>
            <a:ext cx="8484782" cy="3596947"/>
          </a:xfrm>
          <a:prstGeom prst="rect">
            <a:avLst/>
          </a:prstGeom>
          <a:noFill/>
        </p:spPr>
        <p:txBody>
          <a:bodyPr wrap="square">
            <a:spAutoFit/>
          </a:bodyPr>
          <a:lstStyle/>
          <a:p>
            <a:r>
              <a:rPr lang="en-US" sz="2200" dirty="0">
                <a:effectLst/>
                <a:latin typeface="Patrick hand" panose="00000500000000000000" pitchFamily="2" charset="0"/>
                <a:ea typeface="Times New Roman" panose="02020603050405020304" pitchFamily="18" charset="0"/>
              </a:rPr>
              <a:t>21. In my opinion, using </a:t>
            </a:r>
            <a:r>
              <a:rPr lang="en-US" sz="2200" b="1" u="sng" dirty="0">
                <a:effectLst/>
                <a:latin typeface="Patrick hand" panose="00000500000000000000" pitchFamily="2" charset="0"/>
                <a:ea typeface="Times New Roman" panose="02020603050405020304" pitchFamily="18" charset="0"/>
              </a:rPr>
              <a:t>public</a:t>
            </a:r>
            <a:r>
              <a:rPr lang="en-US" sz="2200" dirty="0">
                <a:effectLst/>
                <a:latin typeface="Patrick hand" panose="00000500000000000000" pitchFamily="2" charset="0"/>
                <a:ea typeface="Times New Roman" panose="02020603050405020304" pitchFamily="18" charset="0"/>
              </a:rPr>
              <a:t> transport can be less stressful and more relaxing than driving. </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A. communal 	B. common	C. popular 	D. private </a:t>
            </a:r>
            <a:endParaRPr lang="en-US" sz="2200" dirty="0">
              <a:effectLst/>
              <a:latin typeface="Patrick hand" panose="00000500000000000000" pitchFamily="2" charset="0"/>
              <a:ea typeface="Calibri" panose="020F0502020204030204" pitchFamily="34" charset="0"/>
            </a:endParaRPr>
          </a:p>
          <a:p>
            <a:endParaRPr lang="en-US" sz="2200" dirty="0">
              <a:effectLst/>
              <a:latin typeface="Patrick hand" panose="00000500000000000000" pitchFamily="2" charset="0"/>
              <a:ea typeface="Times New Roman" panose="02020603050405020304" pitchFamily="18" charset="0"/>
            </a:endParaRPr>
          </a:p>
          <a:p>
            <a:endParaRPr lang="en-US" sz="2200" dirty="0">
              <a:latin typeface="Patrick hand" panose="00000500000000000000" pitchFamily="2" charset="0"/>
              <a:ea typeface="Times New Roman" panose="02020603050405020304" pitchFamily="18" charset="0"/>
            </a:endParaRPr>
          </a:p>
          <a:p>
            <a:r>
              <a:rPr lang="en-US" sz="2200" dirty="0">
                <a:effectLst/>
                <a:latin typeface="Patrick hand" panose="00000500000000000000" pitchFamily="2" charset="0"/>
                <a:ea typeface="Times New Roman" panose="02020603050405020304" pitchFamily="18" charset="0"/>
              </a:rPr>
              <a:t>22. The coming talk is about the challenges of education in </a:t>
            </a:r>
            <a:r>
              <a:rPr lang="en-US" sz="2200" b="1" u="sng" dirty="0">
                <a:effectLst/>
                <a:latin typeface="Patrick hand" panose="00000500000000000000" pitchFamily="2" charset="0"/>
                <a:ea typeface="Times New Roman" panose="02020603050405020304" pitchFamily="18" charset="0"/>
              </a:rPr>
              <a:t>rural</a:t>
            </a:r>
            <a:r>
              <a:rPr lang="en-US" sz="2200" dirty="0">
                <a:effectLst/>
                <a:latin typeface="Patrick hand" panose="00000500000000000000" pitchFamily="2" charset="0"/>
                <a:ea typeface="Times New Roman" panose="02020603050405020304" pitchFamily="18" charset="0"/>
              </a:rPr>
              <a:t> areas and how technology can help overcome them. </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A. local 		B. nearby 	C. urban 		D. remote</a:t>
            </a:r>
            <a:endParaRPr lang="en-US" sz="2200" dirty="0">
              <a:effectLst/>
              <a:latin typeface="Patrick hand" panose="00000500000000000000" pitchFamily="2" charset="0"/>
              <a:ea typeface="Calibri" panose="020F0502020204030204" pitchFamily="34" charset="0"/>
            </a:endParaRPr>
          </a:p>
          <a:p>
            <a:pPr>
              <a:lnSpc>
                <a:spcPts val="3200"/>
              </a:lnSpc>
            </a:pPr>
            <a:endParaRPr lang="en-US" sz="2200" dirty="0">
              <a:effectLst/>
              <a:latin typeface="Patrick hand" panose="00000500000000000000" pitchFamily="2" charset="0"/>
              <a:ea typeface="Calibri" panose="020F0502020204030204" pitchFamily="34" charset="0"/>
            </a:endParaRPr>
          </a:p>
          <a:p>
            <a:pPr>
              <a:lnSpc>
                <a:spcPts val="3200"/>
              </a:lnSpc>
            </a:pPr>
            <a:endParaRPr lang="en-US" sz="2200" dirty="0">
              <a:effectLst/>
              <a:latin typeface="Patrick hand" panose="00000500000000000000" pitchFamily="2" charset="0"/>
              <a:ea typeface="Calibri" panose="020F0502020204030204" pitchFamily="34" charset="0"/>
            </a:endParaRPr>
          </a:p>
        </p:txBody>
      </p:sp>
      <p:sp>
        <p:nvSpPr>
          <p:cNvPr id="3" name="Google Shape;2331;p38">
            <a:extLst>
              <a:ext uri="{FF2B5EF4-FFF2-40B4-BE49-F238E27FC236}">
                <a16:creationId xmlns:a16="http://schemas.microsoft.com/office/drawing/2014/main" id="{08627BB9-4942-0977-CC84-5F24A9099EEA}"/>
              </a:ext>
            </a:extLst>
          </p:cNvPr>
          <p:cNvSpPr txBox="1">
            <a:spLocks/>
          </p:cNvSpPr>
          <p:nvPr/>
        </p:nvSpPr>
        <p:spPr>
          <a:xfrm>
            <a:off x="0" y="567754"/>
            <a:ext cx="9144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900" b="1">
                <a:latin typeface="Bahnschrift" panose="020B0502040204020203" pitchFamily="34" charset="0"/>
              </a:rPr>
              <a:t>Mark the letter A, B, C, or D on your answer sheet to indicate the word(s) OPPOSITE in meaning to the underlined word(s) in each of the following questions. </a:t>
            </a:r>
            <a:endParaRPr lang="en-US" sz="1900" b="1" dirty="0">
              <a:latin typeface="Bahnschrift" panose="020B0502040204020203" pitchFamily="34" charset="0"/>
            </a:endParaRPr>
          </a:p>
        </p:txBody>
      </p:sp>
      <p:pic>
        <p:nvPicPr>
          <p:cNvPr id="4" name="Picture 3">
            <a:extLst>
              <a:ext uri="{FF2B5EF4-FFF2-40B4-BE49-F238E27FC236}">
                <a16:creationId xmlns:a16="http://schemas.microsoft.com/office/drawing/2014/main" id="{86756EB0-FFF8-F741-5196-3FDA2B640A14}"/>
              </a:ext>
            </a:extLst>
          </p:cNvPr>
          <p:cNvPicPr>
            <a:picLocks noChangeAspect="1"/>
          </p:cNvPicPr>
          <p:nvPr/>
        </p:nvPicPr>
        <p:blipFill>
          <a:blip r:embed="rId2"/>
          <a:stretch>
            <a:fillRect/>
          </a:stretch>
        </p:blipFill>
        <p:spPr>
          <a:xfrm>
            <a:off x="8193598" y="4234256"/>
            <a:ext cx="1251490" cy="1251490"/>
          </a:xfrm>
          <a:prstGeom prst="rect">
            <a:avLst/>
          </a:prstGeom>
        </p:spPr>
      </p:pic>
    </p:spTree>
    <p:extLst>
      <p:ext uri="{BB962C8B-B14F-4D97-AF65-F5344CB8AC3E}">
        <p14:creationId xmlns:p14="http://schemas.microsoft.com/office/powerpoint/2010/main" val="3932710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2384"/>
        <p:cNvGrpSpPr/>
        <p:nvPr/>
      </p:nvGrpSpPr>
      <p:grpSpPr>
        <a:xfrm>
          <a:off x="0" y="0"/>
          <a:ext cx="0" cy="0"/>
          <a:chOff x="0" y="0"/>
          <a:chExt cx="0" cy="0"/>
        </a:xfrm>
      </p:grpSpPr>
      <p:sp>
        <p:nvSpPr>
          <p:cNvPr id="2385" name="Google Shape;2385;p41"/>
          <p:cNvSpPr txBox="1">
            <a:spLocks noGrp="1"/>
          </p:cNvSpPr>
          <p:nvPr>
            <p:ph type="title"/>
          </p:nvPr>
        </p:nvSpPr>
        <p:spPr>
          <a:xfrm flipH="1">
            <a:off x="3145975" y="2243375"/>
            <a:ext cx="5284800" cy="205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8000" dirty="0"/>
              <a:t>READING</a:t>
            </a:r>
            <a:endParaRPr sz="8000" dirty="0">
              <a:solidFill>
                <a:schemeClr val="accent4"/>
              </a:solidFill>
            </a:endParaRPr>
          </a:p>
        </p:txBody>
      </p:sp>
      <p:sp>
        <p:nvSpPr>
          <p:cNvPr id="2386" name="Google Shape;2386;p41"/>
          <p:cNvSpPr txBox="1">
            <a:spLocks noGrp="1"/>
          </p:cNvSpPr>
          <p:nvPr>
            <p:ph type="title" idx="2"/>
          </p:nvPr>
        </p:nvSpPr>
        <p:spPr>
          <a:xfrm flipH="1">
            <a:off x="6485126" y="921513"/>
            <a:ext cx="1831200" cy="117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grpSp>
        <p:nvGrpSpPr>
          <p:cNvPr id="2387" name="Google Shape;2387;p41"/>
          <p:cNvGrpSpPr/>
          <p:nvPr/>
        </p:nvGrpSpPr>
        <p:grpSpPr>
          <a:xfrm>
            <a:off x="1196613" y="1442100"/>
            <a:ext cx="1491125" cy="3161900"/>
            <a:chOff x="214475" y="1343975"/>
            <a:chExt cx="1491125" cy="3161900"/>
          </a:xfrm>
        </p:grpSpPr>
        <p:sp>
          <p:nvSpPr>
            <p:cNvPr id="2388" name="Google Shape;2388;p41"/>
            <p:cNvSpPr/>
            <p:nvPr/>
          </p:nvSpPr>
          <p:spPr>
            <a:xfrm>
              <a:off x="351675" y="2081775"/>
              <a:ext cx="958375" cy="1136175"/>
            </a:xfrm>
            <a:custGeom>
              <a:avLst/>
              <a:gdLst/>
              <a:ahLst/>
              <a:cxnLst/>
              <a:rect l="l" t="t" r="r" b="b"/>
              <a:pathLst>
                <a:path w="38335" h="45447" extrusionOk="0">
                  <a:moveTo>
                    <a:pt x="8407" y="0"/>
                  </a:moveTo>
                  <a:cubicBezTo>
                    <a:pt x="3767" y="0"/>
                    <a:pt x="1" y="3765"/>
                    <a:pt x="1" y="8405"/>
                  </a:cubicBezTo>
                  <a:lnTo>
                    <a:pt x="1" y="37042"/>
                  </a:lnTo>
                  <a:cubicBezTo>
                    <a:pt x="1" y="41680"/>
                    <a:pt x="3767" y="45447"/>
                    <a:pt x="8407" y="45447"/>
                  </a:cubicBezTo>
                  <a:lnTo>
                    <a:pt x="29929" y="45447"/>
                  </a:lnTo>
                  <a:cubicBezTo>
                    <a:pt x="34567" y="45447"/>
                    <a:pt x="38334" y="41680"/>
                    <a:pt x="38334" y="37042"/>
                  </a:cubicBezTo>
                  <a:lnTo>
                    <a:pt x="38334" y="8405"/>
                  </a:lnTo>
                  <a:cubicBezTo>
                    <a:pt x="38334" y="3765"/>
                    <a:pt x="34567" y="0"/>
                    <a:pt x="29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1"/>
            <p:cNvSpPr/>
            <p:nvPr/>
          </p:nvSpPr>
          <p:spPr>
            <a:xfrm>
              <a:off x="758375" y="2035125"/>
              <a:ext cx="169150" cy="314825"/>
            </a:xfrm>
            <a:custGeom>
              <a:avLst/>
              <a:gdLst/>
              <a:ahLst/>
              <a:cxnLst/>
              <a:rect l="l" t="t" r="r" b="b"/>
              <a:pathLst>
                <a:path w="6766" h="12593" extrusionOk="0">
                  <a:moveTo>
                    <a:pt x="1" y="0"/>
                  </a:moveTo>
                  <a:lnTo>
                    <a:pt x="1" y="12592"/>
                  </a:lnTo>
                  <a:lnTo>
                    <a:pt x="6765" y="12592"/>
                  </a:lnTo>
                  <a:lnTo>
                    <a:pt x="6765" y="0"/>
                  </a:ln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1"/>
            <p:cNvSpPr/>
            <p:nvPr/>
          </p:nvSpPr>
          <p:spPr>
            <a:xfrm>
              <a:off x="758375" y="2081775"/>
              <a:ext cx="169150" cy="100750"/>
            </a:xfrm>
            <a:custGeom>
              <a:avLst/>
              <a:gdLst/>
              <a:ahLst/>
              <a:cxnLst/>
              <a:rect l="l" t="t" r="r" b="b"/>
              <a:pathLst>
                <a:path w="6766" h="4030" extrusionOk="0">
                  <a:moveTo>
                    <a:pt x="1" y="0"/>
                  </a:moveTo>
                  <a:cubicBezTo>
                    <a:pt x="288" y="588"/>
                    <a:pt x="1365" y="2615"/>
                    <a:pt x="3711" y="3560"/>
                  </a:cubicBezTo>
                  <a:cubicBezTo>
                    <a:pt x="4641" y="3934"/>
                    <a:pt x="5502" y="4030"/>
                    <a:pt x="6159" y="4030"/>
                  </a:cubicBezTo>
                  <a:cubicBezTo>
                    <a:pt x="6388" y="4030"/>
                    <a:pt x="6592" y="4018"/>
                    <a:pt x="6765" y="4003"/>
                  </a:cubicBezTo>
                  <a:lnTo>
                    <a:pt x="67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1"/>
            <p:cNvSpPr/>
            <p:nvPr/>
          </p:nvSpPr>
          <p:spPr>
            <a:xfrm>
              <a:off x="461775" y="1343975"/>
              <a:ext cx="802300" cy="651050"/>
            </a:xfrm>
            <a:custGeom>
              <a:avLst/>
              <a:gdLst/>
              <a:ahLst/>
              <a:cxnLst/>
              <a:rect l="l" t="t" r="r" b="b"/>
              <a:pathLst>
                <a:path w="32092" h="26042" extrusionOk="0">
                  <a:moveTo>
                    <a:pt x="15794" y="0"/>
                  </a:moveTo>
                  <a:cubicBezTo>
                    <a:pt x="14266" y="0"/>
                    <a:pt x="13087" y="539"/>
                    <a:pt x="12750" y="702"/>
                  </a:cubicBezTo>
                  <a:cubicBezTo>
                    <a:pt x="12504" y="558"/>
                    <a:pt x="11542" y="29"/>
                    <a:pt x="10277" y="29"/>
                  </a:cubicBezTo>
                  <a:cubicBezTo>
                    <a:pt x="9910" y="29"/>
                    <a:pt x="9519" y="73"/>
                    <a:pt x="9112" y="184"/>
                  </a:cubicBezTo>
                  <a:cubicBezTo>
                    <a:pt x="7421" y="645"/>
                    <a:pt x="6112" y="2076"/>
                    <a:pt x="5697" y="3884"/>
                  </a:cubicBezTo>
                  <a:cubicBezTo>
                    <a:pt x="5087" y="4060"/>
                    <a:pt x="3176" y="4697"/>
                    <a:pt x="1833" y="6620"/>
                  </a:cubicBezTo>
                  <a:cubicBezTo>
                    <a:pt x="1" y="9238"/>
                    <a:pt x="701" y="12128"/>
                    <a:pt x="814" y="12564"/>
                  </a:cubicBezTo>
                  <a:cubicBezTo>
                    <a:pt x="440" y="13711"/>
                    <a:pt x="102" y="15357"/>
                    <a:pt x="377" y="17236"/>
                  </a:cubicBezTo>
                  <a:cubicBezTo>
                    <a:pt x="1257" y="23249"/>
                    <a:pt x="7536" y="25667"/>
                    <a:pt x="7801" y="25764"/>
                  </a:cubicBezTo>
                  <a:cubicBezTo>
                    <a:pt x="13478" y="25857"/>
                    <a:pt x="19156" y="25949"/>
                    <a:pt x="24833" y="26041"/>
                  </a:cubicBezTo>
                  <a:cubicBezTo>
                    <a:pt x="25259" y="25901"/>
                    <a:pt x="28723" y="24693"/>
                    <a:pt x="30073" y="20776"/>
                  </a:cubicBezTo>
                  <a:cubicBezTo>
                    <a:pt x="31061" y="17912"/>
                    <a:pt x="30305" y="15372"/>
                    <a:pt x="30073" y="14673"/>
                  </a:cubicBezTo>
                  <a:cubicBezTo>
                    <a:pt x="31608" y="13639"/>
                    <a:pt x="32091" y="11834"/>
                    <a:pt x="31438" y="10641"/>
                  </a:cubicBezTo>
                  <a:cubicBezTo>
                    <a:pt x="30845" y="9560"/>
                    <a:pt x="29517" y="9344"/>
                    <a:pt x="29321" y="9317"/>
                  </a:cubicBezTo>
                  <a:cubicBezTo>
                    <a:pt x="29586" y="7663"/>
                    <a:pt x="28895" y="6025"/>
                    <a:pt x="27576" y="5171"/>
                  </a:cubicBezTo>
                  <a:cubicBezTo>
                    <a:pt x="26943" y="4761"/>
                    <a:pt x="26207" y="4559"/>
                    <a:pt x="25460" y="4559"/>
                  </a:cubicBezTo>
                  <a:cubicBezTo>
                    <a:pt x="24310" y="4559"/>
                    <a:pt x="23133" y="5038"/>
                    <a:pt x="22268" y="5976"/>
                  </a:cubicBezTo>
                  <a:cubicBezTo>
                    <a:pt x="21895" y="3349"/>
                    <a:pt x="20193" y="1165"/>
                    <a:pt x="17845" y="344"/>
                  </a:cubicBezTo>
                  <a:cubicBezTo>
                    <a:pt x="17125" y="93"/>
                    <a:pt x="16429" y="0"/>
                    <a:pt x="15794" y="0"/>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1"/>
            <p:cNvSpPr/>
            <p:nvPr/>
          </p:nvSpPr>
          <p:spPr>
            <a:xfrm>
              <a:off x="1002350" y="1384750"/>
              <a:ext cx="32200" cy="108625"/>
            </a:xfrm>
            <a:custGeom>
              <a:avLst/>
              <a:gdLst/>
              <a:ahLst/>
              <a:cxnLst/>
              <a:rect l="l" t="t" r="r" b="b"/>
              <a:pathLst>
                <a:path w="1288" h="4345" extrusionOk="0">
                  <a:moveTo>
                    <a:pt x="645" y="0"/>
                  </a:moveTo>
                  <a:cubicBezTo>
                    <a:pt x="289" y="0"/>
                    <a:pt x="0" y="973"/>
                    <a:pt x="0" y="2173"/>
                  </a:cubicBezTo>
                  <a:cubicBezTo>
                    <a:pt x="0" y="3372"/>
                    <a:pt x="289" y="4345"/>
                    <a:pt x="645" y="4345"/>
                  </a:cubicBezTo>
                  <a:cubicBezTo>
                    <a:pt x="1000" y="4345"/>
                    <a:pt x="1287" y="3372"/>
                    <a:pt x="1287" y="2173"/>
                  </a:cubicBezTo>
                  <a:cubicBezTo>
                    <a:pt x="1287" y="973"/>
                    <a:pt x="1000" y="0"/>
                    <a:pt x="645"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1"/>
            <p:cNvSpPr/>
            <p:nvPr/>
          </p:nvSpPr>
          <p:spPr>
            <a:xfrm>
              <a:off x="1015775" y="1391325"/>
              <a:ext cx="69700" cy="95475"/>
            </a:xfrm>
            <a:custGeom>
              <a:avLst/>
              <a:gdLst/>
              <a:ahLst/>
              <a:cxnLst/>
              <a:rect l="l" t="t" r="r" b="b"/>
              <a:pathLst>
                <a:path w="2788" h="3819" extrusionOk="0">
                  <a:moveTo>
                    <a:pt x="2370" y="0"/>
                  </a:moveTo>
                  <a:cubicBezTo>
                    <a:pt x="2020" y="0"/>
                    <a:pt x="1373" y="658"/>
                    <a:pt x="838" y="1588"/>
                  </a:cubicBezTo>
                  <a:cubicBezTo>
                    <a:pt x="238" y="2627"/>
                    <a:pt x="0" y="3613"/>
                    <a:pt x="308" y="3791"/>
                  </a:cubicBezTo>
                  <a:cubicBezTo>
                    <a:pt x="340" y="3810"/>
                    <a:pt x="377" y="3819"/>
                    <a:pt x="418" y="3819"/>
                  </a:cubicBezTo>
                  <a:cubicBezTo>
                    <a:pt x="768" y="3819"/>
                    <a:pt x="1415" y="3161"/>
                    <a:pt x="1952" y="2231"/>
                  </a:cubicBezTo>
                  <a:cubicBezTo>
                    <a:pt x="2552" y="1192"/>
                    <a:pt x="2788" y="206"/>
                    <a:pt x="2480" y="28"/>
                  </a:cubicBezTo>
                  <a:cubicBezTo>
                    <a:pt x="2448" y="9"/>
                    <a:pt x="2411" y="0"/>
                    <a:pt x="2370"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1"/>
            <p:cNvSpPr/>
            <p:nvPr/>
          </p:nvSpPr>
          <p:spPr>
            <a:xfrm>
              <a:off x="576025" y="1541600"/>
              <a:ext cx="551025" cy="595275"/>
            </a:xfrm>
            <a:custGeom>
              <a:avLst/>
              <a:gdLst/>
              <a:ahLst/>
              <a:cxnLst/>
              <a:rect l="l" t="t" r="r" b="b"/>
              <a:pathLst>
                <a:path w="22041" h="23811" extrusionOk="0">
                  <a:moveTo>
                    <a:pt x="11021" y="0"/>
                  </a:moveTo>
                  <a:cubicBezTo>
                    <a:pt x="8098" y="0"/>
                    <a:pt x="5295" y="1255"/>
                    <a:pt x="3229" y="3488"/>
                  </a:cubicBezTo>
                  <a:cubicBezTo>
                    <a:pt x="1161" y="5720"/>
                    <a:pt x="1" y="8749"/>
                    <a:pt x="1" y="11905"/>
                  </a:cubicBezTo>
                  <a:cubicBezTo>
                    <a:pt x="1" y="15064"/>
                    <a:pt x="1161" y="18092"/>
                    <a:pt x="3229" y="20324"/>
                  </a:cubicBezTo>
                  <a:cubicBezTo>
                    <a:pt x="5295" y="22556"/>
                    <a:pt x="8098" y="23810"/>
                    <a:pt x="11021" y="23810"/>
                  </a:cubicBezTo>
                  <a:cubicBezTo>
                    <a:pt x="13943" y="23810"/>
                    <a:pt x="16746" y="22556"/>
                    <a:pt x="18814" y="20324"/>
                  </a:cubicBezTo>
                  <a:cubicBezTo>
                    <a:pt x="20880" y="18092"/>
                    <a:pt x="22040" y="15064"/>
                    <a:pt x="22040" y="11905"/>
                  </a:cubicBezTo>
                  <a:cubicBezTo>
                    <a:pt x="22040" y="8749"/>
                    <a:pt x="20880" y="5720"/>
                    <a:pt x="18814" y="3488"/>
                  </a:cubicBezTo>
                  <a:cubicBezTo>
                    <a:pt x="16746" y="1255"/>
                    <a:pt x="13943" y="0"/>
                    <a:pt x="11021" y="0"/>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1"/>
            <p:cNvSpPr/>
            <p:nvPr/>
          </p:nvSpPr>
          <p:spPr>
            <a:xfrm>
              <a:off x="664525" y="1826950"/>
              <a:ext cx="136750" cy="68675"/>
            </a:xfrm>
            <a:custGeom>
              <a:avLst/>
              <a:gdLst/>
              <a:ahLst/>
              <a:cxnLst/>
              <a:rect l="l" t="t" r="r" b="b"/>
              <a:pathLst>
                <a:path w="5470" h="2747" extrusionOk="0">
                  <a:moveTo>
                    <a:pt x="2227" y="0"/>
                  </a:moveTo>
                  <a:cubicBezTo>
                    <a:pt x="1171" y="0"/>
                    <a:pt x="370" y="319"/>
                    <a:pt x="0" y="491"/>
                  </a:cubicBezTo>
                  <a:cubicBezTo>
                    <a:pt x="345" y="1792"/>
                    <a:pt x="1485" y="2708"/>
                    <a:pt x="2767" y="2745"/>
                  </a:cubicBezTo>
                  <a:cubicBezTo>
                    <a:pt x="2794" y="2746"/>
                    <a:pt x="2821" y="2747"/>
                    <a:pt x="2848" y="2747"/>
                  </a:cubicBezTo>
                  <a:cubicBezTo>
                    <a:pt x="3934" y="2747"/>
                    <a:pt x="4950" y="2115"/>
                    <a:pt x="5469" y="1115"/>
                  </a:cubicBezTo>
                  <a:cubicBezTo>
                    <a:pt x="5095" y="823"/>
                    <a:pt x="4153" y="170"/>
                    <a:pt x="2767" y="28"/>
                  </a:cubicBezTo>
                  <a:cubicBezTo>
                    <a:pt x="2581" y="9"/>
                    <a:pt x="2400" y="0"/>
                    <a:pt x="2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1"/>
            <p:cNvSpPr/>
            <p:nvPr/>
          </p:nvSpPr>
          <p:spPr>
            <a:xfrm>
              <a:off x="708725" y="1835200"/>
              <a:ext cx="48325" cy="52325"/>
            </a:xfrm>
            <a:custGeom>
              <a:avLst/>
              <a:gdLst/>
              <a:ahLst/>
              <a:cxnLst/>
              <a:rect l="l" t="t" r="r" b="b"/>
              <a:pathLst>
                <a:path w="1933" h="2093" extrusionOk="0">
                  <a:moveTo>
                    <a:pt x="967" y="1"/>
                  </a:moveTo>
                  <a:cubicBezTo>
                    <a:pt x="433" y="1"/>
                    <a:pt x="1" y="469"/>
                    <a:pt x="1" y="1047"/>
                  </a:cubicBezTo>
                  <a:cubicBezTo>
                    <a:pt x="1" y="1624"/>
                    <a:pt x="433" y="2092"/>
                    <a:pt x="967" y="2092"/>
                  </a:cubicBezTo>
                  <a:cubicBezTo>
                    <a:pt x="1500" y="2092"/>
                    <a:pt x="1932" y="1624"/>
                    <a:pt x="1932" y="1047"/>
                  </a:cubicBezTo>
                  <a:cubicBezTo>
                    <a:pt x="1932" y="469"/>
                    <a:pt x="1500" y="1"/>
                    <a:pt x="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1"/>
            <p:cNvSpPr/>
            <p:nvPr/>
          </p:nvSpPr>
          <p:spPr>
            <a:xfrm>
              <a:off x="716800" y="1844600"/>
              <a:ext cx="32200" cy="34900"/>
            </a:xfrm>
            <a:custGeom>
              <a:avLst/>
              <a:gdLst/>
              <a:ahLst/>
              <a:cxnLst/>
              <a:rect l="l" t="t" r="r" b="b"/>
              <a:pathLst>
                <a:path w="1288" h="1396" extrusionOk="0">
                  <a:moveTo>
                    <a:pt x="644" y="1"/>
                  </a:moveTo>
                  <a:cubicBezTo>
                    <a:pt x="288" y="1"/>
                    <a:pt x="1" y="313"/>
                    <a:pt x="1" y="698"/>
                  </a:cubicBezTo>
                  <a:cubicBezTo>
                    <a:pt x="1" y="1082"/>
                    <a:pt x="288" y="1395"/>
                    <a:pt x="644" y="1395"/>
                  </a:cubicBezTo>
                  <a:cubicBezTo>
                    <a:pt x="999" y="1395"/>
                    <a:pt x="1288" y="1082"/>
                    <a:pt x="1288" y="698"/>
                  </a:cubicBezTo>
                  <a:cubicBezTo>
                    <a:pt x="1288" y="313"/>
                    <a:pt x="999"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1"/>
            <p:cNvSpPr/>
            <p:nvPr/>
          </p:nvSpPr>
          <p:spPr>
            <a:xfrm>
              <a:off x="909850" y="1826950"/>
              <a:ext cx="136775" cy="68675"/>
            </a:xfrm>
            <a:custGeom>
              <a:avLst/>
              <a:gdLst/>
              <a:ahLst/>
              <a:cxnLst/>
              <a:rect l="l" t="t" r="r" b="b"/>
              <a:pathLst>
                <a:path w="5471" h="2747" extrusionOk="0">
                  <a:moveTo>
                    <a:pt x="3243" y="0"/>
                  </a:moveTo>
                  <a:cubicBezTo>
                    <a:pt x="3069" y="0"/>
                    <a:pt x="2889" y="9"/>
                    <a:pt x="2702" y="28"/>
                  </a:cubicBezTo>
                  <a:cubicBezTo>
                    <a:pt x="1318" y="170"/>
                    <a:pt x="375" y="823"/>
                    <a:pt x="0" y="1115"/>
                  </a:cubicBezTo>
                  <a:cubicBezTo>
                    <a:pt x="521" y="2115"/>
                    <a:pt x="1537" y="2747"/>
                    <a:pt x="2621" y="2747"/>
                  </a:cubicBezTo>
                  <a:cubicBezTo>
                    <a:pt x="2648" y="2747"/>
                    <a:pt x="2675" y="2746"/>
                    <a:pt x="2702" y="2745"/>
                  </a:cubicBezTo>
                  <a:cubicBezTo>
                    <a:pt x="3984" y="2708"/>
                    <a:pt x="5124" y="1792"/>
                    <a:pt x="5471" y="491"/>
                  </a:cubicBezTo>
                  <a:cubicBezTo>
                    <a:pt x="5100" y="319"/>
                    <a:pt x="4299" y="0"/>
                    <a:pt x="3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1"/>
            <p:cNvSpPr/>
            <p:nvPr/>
          </p:nvSpPr>
          <p:spPr>
            <a:xfrm>
              <a:off x="954100" y="1835200"/>
              <a:ext cx="48275" cy="52325"/>
            </a:xfrm>
            <a:custGeom>
              <a:avLst/>
              <a:gdLst/>
              <a:ahLst/>
              <a:cxnLst/>
              <a:rect l="l" t="t" r="r" b="b"/>
              <a:pathLst>
                <a:path w="1931" h="2093" extrusionOk="0">
                  <a:moveTo>
                    <a:pt x="965" y="1"/>
                  </a:moveTo>
                  <a:cubicBezTo>
                    <a:pt x="432" y="1"/>
                    <a:pt x="1" y="469"/>
                    <a:pt x="1" y="1047"/>
                  </a:cubicBezTo>
                  <a:cubicBezTo>
                    <a:pt x="1" y="1624"/>
                    <a:pt x="432" y="2092"/>
                    <a:pt x="965" y="2092"/>
                  </a:cubicBezTo>
                  <a:cubicBezTo>
                    <a:pt x="1498" y="2092"/>
                    <a:pt x="1930" y="1624"/>
                    <a:pt x="1930" y="1047"/>
                  </a:cubicBezTo>
                  <a:cubicBezTo>
                    <a:pt x="1930" y="469"/>
                    <a:pt x="1498"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1"/>
            <p:cNvSpPr/>
            <p:nvPr/>
          </p:nvSpPr>
          <p:spPr>
            <a:xfrm>
              <a:off x="962150" y="1844600"/>
              <a:ext cx="32200" cy="34900"/>
            </a:xfrm>
            <a:custGeom>
              <a:avLst/>
              <a:gdLst/>
              <a:ahLst/>
              <a:cxnLst/>
              <a:rect l="l" t="t" r="r" b="b"/>
              <a:pathLst>
                <a:path w="1288" h="1396" extrusionOk="0">
                  <a:moveTo>
                    <a:pt x="643" y="1"/>
                  </a:moveTo>
                  <a:cubicBezTo>
                    <a:pt x="289" y="1"/>
                    <a:pt x="0" y="313"/>
                    <a:pt x="0" y="698"/>
                  </a:cubicBezTo>
                  <a:cubicBezTo>
                    <a:pt x="0" y="1082"/>
                    <a:pt x="289" y="1395"/>
                    <a:pt x="643" y="1395"/>
                  </a:cubicBezTo>
                  <a:cubicBezTo>
                    <a:pt x="998" y="1395"/>
                    <a:pt x="1287" y="1082"/>
                    <a:pt x="1287" y="698"/>
                  </a:cubicBezTo>
                  <a:cubicBezTo>
                    <a:pt x="1287" y="313"/>
                    <a:pt x="998"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1"/>
            <p:cNvSpPr/>
            <p:nvPr/>
          </p:nvSpPr>
          <p:spPr>
            <a:xfrm>
              <a:off x="676575" y="1742700"/>
              <a:ext cx="100600" cy="24175"/>
            </a:xfrm>
            <a:custGeom>
              <a:avLst/>
              <a:gdLst/>
              <a:ahLst/>
              <a:cxnLst/>
              <a:rect l="l" t="t" r="r" b="b"/>
              <a:pathLst>
                <a:path w="4024" h="967" extrusionOk="0">
                  <a:moveTo>
                    <a:pt x="2012" y="1"/>
                  </a:moveTo>
                  <a:cubicBezTo>
                    <a:pt x="901" y="1"/>
                    <a:pt x="0" y="218"/>
                    <a:pt x="0" y="484"/>
                  </a:cubicBezTo>
                  <a:cubicBezTo>
                    <a:pt x="0" y="749"/>
                    <a:pt x="901" y="966"/>
                    <a:pt x="2012" y="966"/>
                  </a:cubicBezTo>
                  <a:cubicBezTo>
                    <a:pt x="3122" y="966"/>
                    <a:pt x="4023" y="751"/>
                    <a:pt x="4023" y="484"/>
                  </a:cubicBezTo>
                  <a:cubicBezTo>
                    <a:pt x="4023" y="218"/>
                    <a:pt x="3122" y="1"/>
                    <a:pt x="2012" y="1"/>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1"/>
            <p:cNvSpPr/>
            <p:nvPr/>
          </p:nvSpPr>
          <p:spPr>
            <a:xfrm>
              <a:off x="917875" y="1746725"/>
              <a:ext cx="100600" cy="24150"/>
            </a:xfrm>
            <a:custGeom>
              <a:avLst/>
              <a:gdLst/>
              <a:ahLst/>
              <a:cxnLst/>
              <a:rect l="l" t="t" r="r" b="b"/>
              <a:pathLst>
                <a:path w="4024" h="966" extrusionOk="0">
                  <a:moveTo>
                    <a:pt x="2012" y="0"/>
                  </a:moveTo>
                  <a:cubicBezTo>
                    <a:pt x="901" y="0"/>
                    <a:pt x="1" y="217"/>
                    <a:pt x="1" y="484"/>
                  </a:cubicBezTo>
                  <a:cubicBezTo>
                    <a:pt x="1" y="750"/>
                    <a:pt x="901" y="966"/>
                    <a:pt x="2012" y="966"/>
                  </a:cubicBezTo>
                  <a:cubicBezTo>
                    <a:pt x="3123" y="966"/>
                    <a:pt x="4024" y="750"/>
                    <a:pt x="4024" y="484"/>
                  </a:cubicBezTo>
                  <a:cubicBezTo>
                    <a:pt x="4024" y="217"/>
                    <a:pt x="3123" y="0"/>
                    <a:pt x="2012"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1"/>
            <p:cNvSpPr/>
            <p:nvPr/>
          </p:nvSpPr>
          <p:spPr>
            <a:xfrm>
              <a:off x="807125" y="1973125"/>
              <a:ext cx="92825" cy="27675"/>
            </a:xfrm>
            <a:custGeom>
              <a:avLst/>
              <a:gdLst/>
              <a:ahLst/>
              <a:cxnLst/>
              <a:rect l="l" t="t" r="r" b="b"/>
              <a:pathLst>
                <a:path w="3713" h="1107" extrusionOk="0">
                  <a:moveTo>
                    <a:pt x="173" y="0"/>
                  </a:moveTo>
                  <a:lnTo>
                    <a:pt x="1" y="118"/>
                  </a:lnTo>
                  <a:cubicBezTo>
                    <a:pt x="28" y="159"/>
                    <a:pt x="686" y="1106"/>
                    <a:pt x="1859" y="1106"/>
                  </a:cubicBezTo>
                  <a:cubicBezTo>
                    <a:pt x="1877" y="1106"/>
                    <a:pt x="1896" y="1104"/>
                    <a:pt x="1915" y="1104"/>
                  </a:cubicBezTo>
                  <a:cubicBezTo>
                    <a:pt x="3029" y="1075"/>
                    <a:pt x="3646" y="217"/>
                    <a:pt x="3713" y="118"/>
                  </a:cubicBezTo>
                  <a:lnTo>
                    <a:pt x="3540" y="0"/>
                  </a:lnTo>
                  <a:cubicBezTo>
                    <a:pt x="3479" y="89"/>
                    <a:pt x="2920" y="868"/>
                    <a:pt x="1910" y="894"/>
                  </a:cubicBezTo>
                  <a:cubicBezTo>
                    <a:pt x="1888" y="895"/>
                    <a:pt x="1867" y="895"/>
                    <a:pt x="1846" y="895"/>
                  </a:cubicBezTo>
                  <a:cubicBezTo>
                    <a:pt x="792" y="895"/>
                    <a:pt x="200" y="37"/>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1"/>
            <p:cNvSpPr/>
            <p:nvPr/>
          </p:nvSpPr>
          <p:spPr>
            <a:xfrm>
              <a:off x="827225" y="1926300"/>
              <a:ext cx="55850" cy="18125"/>
            </a:xfrm>
            <a:custGeom>
              <a:avLst/>
              <a:gdLst/>
              <a:ahLst/>
              <a:cxnLst/>
              <a:rect l="l" t="t" r="r" b="b"/>
              <a:pathLst>
                <a:path w="2234" h="725" extrusionOk="0">
                  <a:moveTo>
                    <a:pt x="176" y="0"/>
                  </a:moveTo>
                  <a:lnTo>
                    <a:pt x="0" y="115"/>
                  </a:lnTo>
                  <a:cubicBezTo>
                    <a:pt x="16" y="139"/>
                    <a:pt x="402" y="725"/>
                    <a:pt x="1116" y="725"/>
                  </a:cubicBezTo>
                  <a:lnTo>
                    <a:pt x="1135" y="725"/>
                  </a:lnTo>
                  <a:cubicBezTo>
                    <a:pt x="1825" y="716"/>
                    <a:pt x="2195" y="176"/>
                    <a:pt x="2234" y="115"/>
                  </a:cubicBezTo>
                  <a:lnTo>
                    <a:pt x="2058" y="0"/>
                  </a:lnTo>
                  <a:cubicBezTo>
                    <a:pt x="2044" y="21"/>
                    <a:pt x="1723" y="508"/>
                    <a:pt x="1132" y="515"/>
                  </a:cubicBezTo>
                  <a:cubicBezTo>
                    <a:pt x="1126" y="515"/>
                    <a:pt x="1121" y="516"/>
                    <a:pt x="1116" y="516"/>
                  </a:cubicBezTo>
                  <a:cubicBezTo>
                    <a:pt x="516" y="516"/>
                    <a:pt x="190" y="22"/>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1"/>
            <p:cNvSpPr/>
            <p:nvPr/>
          </p:nvSpPr>
          <p:spPr>
            <a:xfrm>
              <a:off x="636950" y="1927775"/>
              <a:ext cx="75225" cy="68425"/>
            </a:xfrm>
            <a:custGeom>
              <a:avLst/>
              <a:gdLst/>
              <a:ahLst/>
              <a:cxnLst/>
              <a:rect l="l" t="t" r="r" b="b"/>
              <a:pathLst>
                <a:path w="3009" h="2737" extrusionOk="0">
                  <a:moveTo>
                    <a:pt x="1505" y="0"/>
                  </a:moveTo>
                  <a:cubicBezTo>
                    <a:pt x="884" y="0"/>
                    <a:pt x="323" y="426"/>
                    <a:pt x="175" y="1056"/>
                  </a:cubicBezTo>
                  <a:cubicBezTo>
                    <a:pt x="1" y="1790"/>
                    <a:pt x="457" y="2527"/>
                    <a:pt x="1192" y="2700"/>
                  </a:cubicBezTo>
                  <a:cubicBezTo>
                    <a:pt x="1297" y="2724"/>
                    <a:pt x="1403" y="2736"/>
                    <a:pt x="1506" y="2736"/>
                  </a:cubicBezTo>
                  <a:cubicBezTo>
                    <a:pt x="2126" y="2736"/>
                    <a:pt x="2688" y="2312"/>
                    <a:pt x="2836" y="1681"/>
                  </a:cubicBezTo>
                  <a:cubicBezTo>
                    <a:pt x="3009" y="946"/>
                    <a:pt x="2554" y="211"/>
                    <a:pt x="1819" y="37"/>
                  </a:cubicBezTo>
                  <a:cubicBezTo>
                    <a:pt x="1714" y="12"/>
                    <a:pt x="1609" y="0"/>
                    <a:pt x="1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1"/>
            <p:cNvSpPr/>
            <p:nvPr/>
          </p:nvSpPr>
          <p:spPr>
            <a:xfrm>
              <a:off x="688650" y="1903600"/>
              <a:ext cx="68400" cy="16100"/>
            </a:xfrm>
            <a:custGeom>
              <a:avLst/>
              <a:gdLst/>
              <a:ahLst/>
              <a:cxnLst/>
              <a:rect l="l" t="t" r="r" b="b"/>
              <a:pathLst>
                <a:path w="2736" h="644" extrusionOk="0">
                  <a:moveTo>
                    <a:pt x="1368" y="1"/>
                  </a:moveTo>
                  <a:cubicBezTo>
                    <a:pt x="613" y="1"/>
                    <a:pt x="1" y="144"/>
                    <a:pt x="1" y="322"/>
                  </a:cubicBezTo>
                  <a:cubicBezTo>
                    <a:pt x="1" y="500"/>
                    <a:pt x="613" y="643"/>
                    <a:pt x="1368" y="643"/>
                  </a:cubicBezTo>
                  <a:cubicBezTo>
                    <a:pt x="2123" y="643"/>
                    <a:pt x="2735" y="500"/>
                    <a:pt x="2735" y="322"/>
                  </a:cubicBezTo>
                  <a:cubicBezTo>
                    <a:pt x="2735" y="144"/>
                    <a:pt x="2123" y="1"/>
                    <a:pt x="1368" y="1"/>
                  </a:cubicBezTo>
                  <a:close/>
                </a:path>
              </a:pathLst>
            </a:custGeom>
            <a:solidFill>
              <a:srgbClr val="FCB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1"/>
            <p:cNvSpPr/>
            <p:nvPr/>
          </p:nvSpPr>
          <p:spPr>
            <a:xfrm>
              <a:off x="950050" y="1903600"/>
              <a:ext cx="68425" cy="16100"/>
            </a:xfrm>
            <a:custGeom>
              <a:avLst/>
              <a:gdLst/>
              <a:ahLst/>
              <a:cxnLst/>
              <a:rect l="l" t="t" r="r" b="b"/>
              <a:pathLst>
                <a:path w="2737" h="644" extrusionOk="0">
                  <a:moveTo>
                    <a:pt x="1370" y="1"/>
                  </a:moveTo>
                  <a:cubicBezTo>
                    <a:pt x="614" y="1"/>
                    <a:pt x="1" y="144"/>
                    <a:pt x="1" y="322"/>
                  </a:cubicBezTo>
                  <a:cubicBezTo>
                    <a:pt x="1" y="500"/>
                    <a:pt x="614" y="643"/>
                    <a:pt x="1370" y="643"/>
                  </a:cubicBezTo>
                  <a:cubicBezTo>
                    <a:pt x="2123" y="643"/>
                    <a:pt x="2737" y="500"/>
                    <a:pt x="2737" y="322"/>
                  </a:cubicBezTo>
                  <a:cubicBezTo>
                    <a:pt x="2737" y="144"/>
                    <a:pt x="2123" y="1"/>
                    <a:pt x="1370" y="1"/>
                  </a:cubicBezTo>
                  <a:close/>
                </a:path>
              </a:pathLst>
            </a:custGeom>
            <a:solidFill>
              <a:srgbClr val="FCB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1"/>
            <p:cNvSpPr/>
            <p:nvPr/>
          </p:nvSpPr>
          <p:spPr>
            <a:xfrm>
              <a:off x="998325" y="1919675"/>
              <a:ext cx="68400" cy="68375"/>
            </a:xfrm>
            <a:custGeom>
              <a:avLst/>
              <a:gdLst/>
              <a:ahLst/>
              <a:cxnLst/>
              <a:rect l="l" t="t" r="r" b="b"/>
              <a:pathLst>
                <a:path w="2736" h="2735" extrusionOk="0">
                  <a:moveTo>
                    <a:pt x="1368" y="0"/>
                  </a:moveTo>
                  <a:cubicBezTo>
                    <a:pt x="613" y="0"/>
                    <a:pt x="1" y="612"/>
                    <a:pt x="1" y="1368"/>
                  </a:cubicBezTo>
                  <a:cubicBezTo>
                    <a:pt x="1" y="2123"/>
                    <a:pt x="613" y="2735"/>
                    <a:pt x="1368" y="2735"/>
                  </a:cubicBezTo>
                  <a:cubicBezTo>
                    <a:pt x="2123" y="2735"/>
                    <a:pt x="2735" y="2123"/>
                    <a:pt x="2735" y="1368"/>
                  </a:cubicBezTo>
                  <a:cubicBezTo>
                    <a:pt x="2735" y="612"/>
                    <a:pt x="2123" y="0"/>
                    <a:pt x="1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1"/>
            <p:cNvSpPr/>
            <p:nvPr/>
          </p:nvSpPr>
          <p:spPr>
            <a:xfrm>
              <a:off x="447350" y="1790975"/>
              <a:ext cx="144775" cy="144825"/>
            </a:xfrm>
            <a:custGeom>
              <a:avLst/>
              <a:gdLst/>
              <a:ahLst/>
              <a:cxnLst/>
              <a:rect l="l" t="t" r="r" b="b"/>
              <a:pathLst>
                <a:path w="5791" h="5793" extrusionOk="0">
                  <a:moveTo>
                    <a:pt x="2895" y="1"/>
                  </a:moveTo>
                  <a:cubicBezTo>
                    <a:pt x="1296" y="1"/>
                    <a:pt x="0" y="1296"/>
                    <a:pt x="0" y="2896"/>
                  </a:cubicBezTo>
                  <a:cubicBezTo>
                    <a:pt x="0" y="4495"/>
                    <a:pt x="1296" y="5793"/>
                    <a:pt x="2895" y="5793"/>
                  </a:cubicBezTo>
                  <a:cubicBezTo>
                    <a:pt x="4495" y="5793"/>
                    <a:pt x="5790" y="4495"/>
                    <a:pt x="5790" y="2896"/>
                  </a:cubicBezTo>
                  <a:cubicBezTo>
                    <a:pt x="5790" y="1296"/>
                    <a:pt x="4495" y="1"/>
                    <a:pt x="2895"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1"/>
            <p:cNvSpPr/>
            <p:nvPr/>
          </p:nvSpPr>
          <p:spPr>
            <a:xfrm>
              <a:off x="469300" y="1813200"/>
              <a:ext cx="71500" cy="73600"/>
            </a:xfrm>
            <a:custGeom>
              <a:avLst/>
              <a:gdLst/>
              <a:ahLst/>
              <a:cxnLst/>
              <a:rect l="l" t="t" r="r" b="b"/>
              <a:pathLst>
                <a:path w="2860" h="2944" extrusionOk="0">
                  <a:moveTo>
                    <a:pt x="2121" y="0"/>
                  </a:moveTo>
                  <a:cubicBezTo>
                    <a:pt x="1526" y="0"/>
                    <a:pt x="945" y="262"/>
                    <a:pt x="568" y="735"/>
                  </a:cubicBezTo>
                  <a:cubicBezTo>
                    <a:pt x="67" y="1363"/>
                    <a:pt x="1" y="2229"/>
                    <a:pt x="397" y="2943"/>
                  </a:cubicBezTo>
                  <a:lnTo>
                    <a:pt x="582" y="2841"/>
                  </a:lnTo>
                  <a:cubicBezTo>
                    <a:pt x="226" y="2202"/>
                    <a:pt x="286" y="1426"/>
                    <a:pt x="732" y="867"/>
                  </a:cubicBezTo>
                  <a:cubicBezTo>
                    <a:pt x="1070" y="444"/>
                    <a:pt x="1589" y="210"/>
                    <a:pt x="2122" y="210"/>
                  </a:cubicBezTo>
                  <a:cubicBezTo>
                    <a:pt x="2344" y="210"/>
                    <a:pt x="2568" y="251"/>
                    <a:pt x="2783" y="335"/>
                  </a:cubicBezTo>
                  <a:lnTo>
                    <a:pt x="2860" y="141"/>
                  </a:lnTo>
                  <a:cubicBezTo>
                    <a:pt x="2620" y="46"/>
                    <a:pt x="2369" y="0"/>
                    <a:pt x="2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1"/>
            <p:cNvSpPr/>
            <p:nvPr/>
          </p:nvSpPr>
          <p:spPr>
            <a:xfrm>
              <a:off x="486725" y="1848400"/>
              <a:ext cx="71225" cy="49375"/>
            </a:xfrm>
            <a:custGeom>
              <a:avLst/>
              <a:gdLst/>
              <a:ahLst/>
              <a:cxnLst/>
              <a:rect l="l" t="t" r="r" b="b"/>
              <a:pathLst>
                <a:path w="2849" h="1975" extrusionOk="0">
                  <a:moveTo>
                    <a:pt x="117" y="1"/>
                  </a:moveTo>
                  <a:lnTo>
                    <a:pt x="1" y="177"/>
                  </a:lnTo>
                  <a:lnTo>
                    <a:pt x="2734" y="1975"/>
                  </a:lnTo>
                  <a:lnTo>
                    <a:pt x="2848" y="1799"/>
                  </a:lnTo>
                  <a:lnTo>
                    <a:pt x="1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1"/>
            <p:cNvSpPr/>
            <p:nvPr/>
          </p:nvSpPr>
          <p:spPr>
            <a:xfrm>
              <a:off x="1090825" y="1786975"/>
              <a:ext cx="144825" cy="144800"/>
            </a:xfrm>
            <a:custGeom>
              <a:avLst/>
              <a:gdLst/>
              <a:ahLst/>
              <a:cxnLst/>
              <a:rect l="l" t="t" r="r" b="b"/>
              <a:pathLst>
                <a:path w="5793" h="5792" extrusionOk="0">
                  <a:moveTo>
                    <a:pt x="2898" y="0"/>
                  </a:moveTo>
                  <a:cubicBezTo>
                    <a:pt x="1298" y="0"/>
                    <a:pt x="1" y="1296"/>
                    <a:pt x="1" y="2895"/>
                  </a:cubicBezTo>
                  <a:cubicBezTo>
                    <a:pt x="1" y="4495"/>
                    <a:pt x="1298" y="5792"/>
                    <a:pt x="2898" y="5792"/>
                  </a:cubicBezTo>
                  <a:cubicBezTo>
                    <a:pt x="4496" y="5792"/>
                    <a:pt x="5793" y="4495"/>
                    <a:pt x="5793" y="2895"/>
                  </a:cubicBezTo>
                  <a:cubicBezTo>
                    <a:pt x="5793" y="1296"/>
                    <a:pt x="4496" y="0"/>
                    <a:pt x="2898" y="0"/>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1"/>
            <p:cNvSpPr/>
            <p:nvPr/>
          </p:nvSpPr>
          <p:spPr>
            <a:xfrm>
              <a:off x="1142150" y="1809175"/>
              <a:ext cx="71550" cy="73600"/>
            </a:xfrm>
            <a:custGeom>
              <a:avLst/>
              <a:gdLst/>
              <a:ahLst/>
              <a:cxnLst/>
              <a:rect l="l" t="t" r="r" b="b"/>
              <a:pathLst>
                <a:path w="2862" h="2944" extrusionOk="0">
                  <a:moveTo>
                    <a:pt x="738" y="0"/>
                  </a:moveTo>
                  <a:cubicBezTo>
                    <a:pt x="490" y="0"/>
                    <a:pt x="240" y="45"/>
                    <a:pt x="0" y="139"/>
                  </a:cubicBezTo>
                  <a:lnTo>
                    <a:pt x="77" y="336"/>
                  </a:lnTo>
                  <a:cubicBezTo>
                    <a:pt x="292" y="251"/>
                    <a:pt x="517" y="210"/>
                    <a:pt x="740" y="210"/>
                  </a:cubicBezTo>
                  <a:cubicBezTo>
                    <a:pt x="1273" y="210"/>
                    <a:pt x="1792" y="444"/>
                    <a:pt x="2130" y="866"/>
                  </a:cubicBezTo>
                  <a:cubicBezTo>
                    <a:pt x="2576" y="1426"/>
                    <a:pt x="2636" y="2202"/>
                    <a:pt x="2280" y="2841"/>
                  </a:cubicBezTo>
                  <a:lnTo>
                    <a:pt x="2465" y="2944"/>
                  </a:lnTo>
                  <a:cubicBezTo>
                    <a:pt x="2861" y="2229"/>
                    <a:pt x="2793" y="1361"/>
                    <a:pt x="2294" y="736"/>
                  </a:cubicBezTo>
                  <a:cubicBezTo>
                    <a:pt x="1915" y="261"/>
                    <a:pt x="1334"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1"/>
            <p:cNvSpPr/>
            <p:nvPr/>
          </p:nvSpPr>
          <p:spPr>
            <a:xfrm>
              <a:off x="1125050" y="1844300"/>
              <a:ext cx="71250" cy="49325"/>
            </a:xfrm>
            <a:custGeom>
              <a:avLst/>
              <a:gdLst/>
              <a:ahLst/>
              <a:cxnLst/>
              <a:rect l="l" t="t" r="r" b="b"/>
              <a:pathLst>
                <a:path w="2850" h="1973" extrusionOk="0">
                  <a:moveTo>
                    <a:pt x="2734" y="1"/>
                  </a:moveTo>
                  <a:lnTo>
                    <a:pt x="1" y="1798"/>
                  </a:lnTo>
                  <a:lnTo>
                    <a:pt x="117" y="1973"/>
                  </a:lnTo>
                  <a:lnTo>
                    <a:pt x="2850" y="177"/>
                  </a:lnTo>
                  <a:lnTo>
                    <a:pt x="2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1"/>
            <p:cNvSpPr/>
            <p:nvPr/>
          </p:nvSpPr>
          <p:spPr>
            <a:xfrm>
              <a:off x="580100" y="1527150"/>
              <a:ext cx="361300" cy="220050"/>
            </a:xfrm>
            <a:custGeom>
              <a:avLst/>
              <a:gdLst/>
              <a:ahLst/>
              <a:cxnLst/>
              <a:rect l="l" t="t" r="r" b="b"/>
              <a:pathLst>
                <a:path w="14452" h="8802" extrusionOk="0">
                  <a:moveTo>
                    <a:pt x="10391" y="1"/>
                  </a:moveTo>
                  <a:cubicBezTo>
                    <a:pt x="8802" y="1"/>
                    <a:pt x="6895" y="316"/>
                    <a:pt x="4985" y="1383"/>
                  </a:cubicBezTo>
                  <a:cubicBezTo>
                    <a:pt x="1646" y="3251"/>
                    <a:pt x="350" y="6273"/>
                    <a:pt x="0" y="7175"/>
                  </a:cubicBezTo>
                  <a:cubicBezTo>
                    <a:pt x="574" y="8186"/>
                    <a:pt x="1627" y="8802"/>
                    <a:pt x="2727" y="8802"/>
                  </a:cubicBezTo>
                  <a:cubicBezTo>
                    <a:pt x="2837" y="8802"/>
                    <a:pt x="2946" y="8796"/>
                    <a:pt x="3056" y="8783"/>
                  </a:cubicBezTo>
                  <a:cubicBezTo>
                    <a:pt x="4456" y="8626"/>
                    <a:pt x="5611" y="7471"/>
                    <a:pt x="5790" y="5987"/>
                  </a:cubicBezTo>
                  <a:cubicBezTo>
                    <a:pt x="6451" y="6478"/>
                    <a:pt x="7229" y="6725"/>
                    <a:pt x="7996" y="6725"/>
                  </a:cubicBezTo>
                  <a:cubicBezTo>
                    <a:pt x="8634" y="6725"/>
                    <a:pt x="9264" y="6554"/>
                    <a:pt x="9812" y="6209"/>
                  </a:cubicBezTo>
                  <a:cubicBezTo>
                    <a:pt x="11331" y="5254"/>
                    <a:pt x="11416" y="3465"/>
                    <a:pt x="11422" y="3314"/>
                  </a:cubicBezTo>
                  <a:cubicBezTo>
                    <a:pt x="11614" y="3359"/>
                    <a:pt x="11807" y="3381"/>
                    <a:pt x="11998" y="3381"/>
                  </a:cubicBezTo>
                  <a:cubicBezTo>
                    <a:pt x="12722" y="3381"/>
                    <a:pt x="13405" y="3067"/>
                    <a:pt x="13835" y="2509"/>
                  </a:cubicBezTo>
                  <a:cubicBezTo>
                    <a:pt x="14452" y="1708"/>
                    <a:pt x="14267" y="764"/>
                    <a:pt x="14236" y="621"/>
                  </a:cubicBezTo>
                  <a:cubicBezTo>
                    <a:pt x="13857" y="490"/>
                    <a:pt x="12371" y="1"/>
                    <a:pt x="10391" y="1"/>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1"/>
            <p:cNvSpPr/>
            <p:nvPr/>
          </p:nvSpPr>
          <p:spPr>
            <a:xfrm>
              <a:off x="544550" y="3322050"/>
              <a:ext cx="410400" cy="956275"/>
            </a:xfrm>
            <a:custGeom>
              <a:avLst/>
              <a:gdLst/>
              <a:ahLst/>
              <a:cxnLst/>
              <a:rect l="l" t="t" r="r" b="b"/>
              <a:pathLst>
                <a:path w="16416" h="38251" extrusionOk="0">
                  <a:moveTo>
                    <a:pt x="0" y="1"/>
                  </a:moveTo>
                  <a:lnTo>
                    <a:pt x="6693" y="38250"/>
                  </a:lnTo>
                  <a:lnTo>
                    <a:pt x="12908" y="38250"/>
                  </a:lnTo>
                  <a:lnTo>
                    <a:pt x="16415" y="1"/>
                  </a:ln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1"/>
            <p:cNvSpPr/>
            <p:nvPr/>
          </p:nvSpPr>
          <p:spPr>
            <a:xfrm>
              <a:off x="965175" y="3321550"/>
              <a:ext cx="488475" cy="963850"/>
            </a:xfrm>
            <a:custGeom>
              <a:avLst/>
              <a:gdLst/>
              <a:ahLst/>
              <a:cxnLst/>
              <a:rect l="l" t="t" r="r" b="b"/>
              <a:pathLst>
                <a:path w="19539" h="38554" extrusionOk="0">
                  <a:moveTo>
                    <a:pt x="14143" y="0"/>
                  </a:moveTo>
                  <a:cubicBezTo>
                    <a:pt x="9429" y="113"/>
                    <a:pt x="4714" y="226"/>
                    <a:pt x="1" y="340"/>
                  </a:cubicBezTo>
                  <a:cubicBezTo>
                    <a:pt x="1663" y="6310"/>
                    <a:pt x="3542" y="12507"/>
                    <a:pt x="5664" y="18900"/>
                  </a:cubicBezTo>
                  <a:cubicBezTo>
                    <a:pt x="7922" y="25702"/>
                    <a:pt x="10272" y="32160"/>
                    <a:pt x="12659" y="38270"/>
                  </a:cubicBezTo>
                  <a:cubicBezTo>
                    <a:pt x="14953" y="38364"/>
                    <a:pt x="17245" y="38460"/>
                    <a:pt x="19538" y="38554"/>
                  </a:cubicBezTo>
                  <a:lnTo>
                    <a:pt x="14143" y="0"/>
                  </a:ln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1"/>
            <p:cNvSpPr/>
            <p:nvPr/>
          </p:nvSpPr>
          <p:spPr>
            <a:xfrm>
              <a:off x="513575" y="2994250"/>
              <a:ext cx="847525" cy="476250"/>
            </a:xfrm>
            <a:custGeom>
              <a:avLst/>
              <a:gdLst/>
              <a:ahLst/>
              <a:cxnLst/>
              <a:rect l="l" t="t" r="r" b="b"/>
              <a:pathLst>
                <a:path w="33901" h="19050" extrusionOk="0">
                  <a:moveTo>
                    <a:pt x="603" y="1"/>
                  </a:moveTo>
                  <a:cubicBezTo>
                    <a:pt x="267" y="2727"/>
                    <a:pt x="34" y="5795"/>
                    <a:pt x="17" y="9154"/>
                  </a:cubicBezTo>
                  <a:cubicBezTo>
                    <a:pt x="0" y="12810"/>
                    <a:pt x="243" y="16131"/>
                    <a:pt x="603" y="19050"/>
                  </a:cubicBezTo>
                  <a:cubicBezTo>
                    <a:pt x="2765" y="18605"/>
                    <a:pt x="5385" y="18241"/>
                    <a:pt x="8366" y="18183"/>
                  </a:cubicBezTo>
                  <a:cubicBezTo>
                    <a:pt x="8656" y="18177"/>
                    <a:pt x="8943" y="18175"/>
                    <a:pt x="9226" y="18175"/>
                  </a:cubicBezTo>
                  <a:cubicBezTo>
                    <a:pt x="12590" y="18175"/>
                    <a:pt x="15506" y="18572"/>
                    <a:pt x="17836" y="19050"/>
                  </a:cubicBezTo>
                  <a:cubicBezTo>
                    <a:pt x="17998" y="17826"/>
                    <a:pt x="18159" y="16602"/>
                    <a:pt x="18319" y="15379"/>
                  </a:cubicBezTo>
                  <a:cubicBezTo>
                    <a:pt x="18541" y="16602"/>
                    <a:pt x="18764" y="17826"/>
                    <a:pt x="18986" y="19050"/>
                  </a:cubicBezTo>
                  <a:cubicBezTo>
                    <a:pt x="20989" y="18792"/>
                    <a:pt x="23219" y="18609"/>
                    <a:pt x="25648" y="18571"/>
                  </a:cubicBezTo>
                  <a:cubicBezTo>
                    <a:pt x="25958" y="18566"/>
                    <a:pt x="26266" y="18564"/>
                    <a:pt x="26570" y="18564"/>
                  </a:cubicBezTo>
                  <a:cubicBezTo>
                    <a:pt x="29268" y="18564"/>
                    <a:pt x="31728" y="18749"/>
                    <a:pt x="33900" y="19021"/>
                  </a:cubicBezTo>
                  <a:cubicBezTo>
                    <a:pt x="33521" y="16491"/>
                    <a:pt x="33002" y="13769"/>
                    <a:pt x="32291" y="10891"/>
                  </a:cubicBezTo>
                  <a:cubicBezTo>
                    <a:pt x="31287" y="6827"/>
                    <a:pt x="30082" y="3185"/>
                    <a:pt x="28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1"/>
            <p:cNvSpPr/>
            <p:nvPr/>
          </p:nvSpPr>
          <p:spPr>
            <a:xfrm>
              <a:off x="514000" y="3427150"/>
              <a:ext cx="450600" cy="61300"/>
            </a:xfrm>
            <a:custGeom>
              <a:avLst/>
              <a:gdLst/>
              <a:ahLst/>
              <a:cxnLst/>
              <a:rect l="l" t="t" r="r" b="b"/>
              <a:pathLst>
                <a:path w="18024" h="2452" extrusionOk="0">
                  <a:moveTo>
                    <a:pt x="0" y="1"/>
                  </a:moveTo>
                  <a:lnTo>
                    <a:pt x="238" y="2038"/>
                  </a:lnTo>
                  <a:lnTo>
                    <a:pt x="18024" y="2451"/>
                  </a:lnTo>
                  <a:lnTo>
                    <a:pt x="18024" y="3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1"/>
            <p:cNvSpPr/>
            <p:nvPr/>
          </p:nvSpPr>
          <p:spPr>
            <a:xfrm>
              <a:off x="974950" y="3436725"/>
              <a:ext cx="392975" cy="51725"/>
            </a:xfrm>
            <a:custGeom>
              <a:avLst/>
              <a:gdLst/>
              <a:ahLst/>
              <a:cxnLst/>
              <a:rect l="l" t="t" r="r" b="b"/>
              <a:pathLst>
                <a:path w="15719" h="2069" extrusionOk="0">
                  <a:moveTo>
                    <a:pt x="1" y="1"/>
                  </a:moveTo>
                  <a:lnTo>
                    <a:pt x="415" y="2068"/>
                  </a:lnTo>
                  <a:cubicBezTo>
                    <a:pt x="5516" y="1932"/>
                    <a:pt x="10617" y="1793"/>
                    <a:pt x="15719" y="1655"/>
                  </a:cubicBezTo>
                  <a:lnTo>
                    <a:pt x="157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1"/>
            <p:cNvSpPr/>
            <p:nvPr/>
          </p:nvSpPr>
          <p:spPr>
            <a:xfrm>
              <a:off x="660975" y="4054400"/>
              <a:ext cx="225750" cy="316900"/>
            </a:xfrm>
            <a:custGeom>
              <a:avLst/>
              <a:gdLst/>
              <a:ahLst/>
              <a:cxnLst/>
              <a:rect l="l" t="t" r="r" b="b"/>
              <a:pathLst>
                <a:path w="9030" h="12676" extrusionOk="0">
                  <a:moveTo>
                    <a:pt x="0" y="1"/>
                  </a:moveTo>
                  <a:cubicBezTo>
                    <a:pt x="585" y="4226"/>
                    <a:pt x="1171" y="8450"/>
                    <a:pt x="1755" y="12675"/>
                  </a:cubicBezTo>
                  <a:lnTo>
                    <a:pt x="8508" y="12675"/>
                  </a:lnTo>
                  <a:cubicBezTo>
                    <a:pt x="8682" y="9500"/>
                    <a:pt x="8856" y="6326"/>
                    <a:pt x="9029" y="3151"/>
                  </a:cubicBezTo>
                  <a:cubicBezTo>
                    <a:pt x="6019" y="2101"/>
                    <a:pt x="3010" y="105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1"/>
            <p:cNvSpPr/>
            <p:nvPr/>
          </p:nvSpPr>
          <p:spPr>
            <a:xfrm>
              <a:off x="1191150" y="4085900"/>
              <a:ext cx="275750" cy="285400"/>
            </a:xfrm>
            <a:custGeom>
              <a:avLst/>
              <a:gdLst/>
              <a:ahLst/>
              <a:cxnLst/>
              <a:rect l="l" t="t" r="r" b="b"/>
              <a:pathLst>
                <a:path w="11030" h="11416" extrusionOk="0">
                  <a:moveTo>
                    <a:pt x="1" y="0"/>
                  </a:moveTo>
                  <a:lnTo>
                    <a:pt x="1" y="0"/>
                  </a:lnTo>
                  <a:cubicBezTo>
                    <a:pt x="1426" y="3805"/>
                    <a:pt x="2851" y="7609"/>
                    <a:pt x="4277" y="11415"/>
                  </a:cubicBezTo>
                  <a:lnTo>
                    <a:pt x="11029" y="11415"/>
                  </a:lnTo>
                  <a:cubicBezTo>
                    <a:pt x="10853" y="7819"/>
                    <a:pt x="10675" y="4225"/>
                    <a:pt x="10499" y="631"/>
                  </a:cubicBezTo>
                  <a:cubicBezTo>
                    <a:pt x="7001" y="421"/>
                    <a:pt x="3501" y="2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1"/>
            <p:cNvSpPr/>
            <p:nvPr/>
          </p:nvSpPr>
          <p:spPr>
            <a:xfrm>
              <a:off x="1186750" y="3024950"/>
              <a:ext cx="350900" cy="408225"/>
            </a:xfrm>
            <a:custGeom>
              <a:avLst/>
              <a:gdLst/>
              <a:ahLst/>
              <a:cxnLst/>
              <a:rect l="l" t="t" r="r" b="b"/>
              <a:pathLst>
                <a:path w="14036" h="16329" extrusionOk="0">
                  <a:moveTo>
                    <a:pt x="983" y="0"/>
                  </a:moveTo>
                  <a:lnTo>
                    <a:pt x="1" y="10647"/>
                  </a:lnTo>
                  <a:lnTo>
                    <a:pt x="12506" y="16328"/>
                  </a:lnTo>
                  <a:cubicBezTo>
                    <a:pt x="13017" y="12614"/>
                    <a:pt x="13526" y="8901"/>
                    <a:pt x="14035" y="5187"/>
                  </a:cubicBezTo>
                  <a:cubicBezTo>
                    <a:pt x="9684" y="3457"/>
                    <a:pt x="5335" y="1728"/>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1"/>
            <p:cNvSpPr/>
            <p:nvPr/>
          </p:nvSpPr>
          <p:spPr>
            <a:xfrm>
              <a:off x="1133425" y="3024950"/>
              <a:ext cx="367475" cy="450500"/>
            </a:xfrm>
            <a:custGeom>
              <a:avLst/>
              <a:gdLst/>
              <a:ahLst/>
              <a:cxnLst/>
              <a:rect l="l" t="t" r="r" b="b"/>
              <a:pathLst>
                <a:path w="14699" h="18020" extrusionOk="0">
                  <a:moveTo>
                    <a:pt x="3116" y="0"/>
                  </a:moveTo>
                  <a:lnTo>
                    <a:pt x="3116" y="0"/>
                  </a:lnTo>
                  <a:cubicBezTo>
                    <a:pt x="2395" y="103"/>
                    <a:pt x="1672" y="203"/>
                    <a:pt x="949" y="306"/>
                  </a:cubicBezTo>
                  <a:cubicBezTo>
                    <a:pt x="633" y="4273"/>
                    <a:pt x="317" y="8238"/>
                    <a:pt x="1" y="12202"/>
                  </a:cubicBezTo>
                  <a:cubicBezTo>
                    <a:pt x="4480" y="14142"/>
                    <a:pt x="8958" y="16080"/>
                    <a:pt x="13437" y="18020"/>
                  </a:cubicBezTo>
                  <a:cubicBezTo>
                    <a:pt x="13858" y="17482"/>
                    <a:pt x="14278" y="16942"/>
                    <a:pt x="14698" y="16402"/>
                  </a:cubicBezTo>
                  <a:lnTo>
                    <a:pt x="2134" y="10647"/>
                  </a:lnTo>
                  <a:lnTo>
                    <a:pt x="31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1"/>
            <p:cNvSpPr/>
            <p:nvPr/>
          </p:nvSpPr>
          <p:spPr>
            <a:xfrm>
              <a:off x="1135475" y="2501325"/>
              <a:ext cx="263900" cy="751100"/>
            </a:xfrm>
            <a:custGeom>
              <a:avLst/>
              <a:gdLst/>
              <a:ahLst/>
              <a:cxnLst/>
              <a:rect l="l" t="t" r="r" b="b"/>
              <a:pathLst>
                <a:path w="10556" h="30044" extrusionOk="0">
                  <a:moveTo>
                    <a:pt x="6876" y="1"/>
                  </a:moveTo>
                  <a:cubicBezTo>
                    <a:pt x="4584" y="1067"/>
                    <a:pt x="2293" y="2136"/>
                    <a:pt x="1" y="3202"/>
                  </a:cubicBezTo>
                  <a:lnTo>
                    <a:pt x="1" y="3204"/>
                  </a:lnTo>
                  <a:lnTo>
                    <a:pt x="7160" y="30044"/>
                  </a:lnTo>
                  <a:lnTo>
                    <a:pt x="10267" y="29102"/>
                  </a:lnTo>
                  <a:cubicBezTo>
                    <a:pt x="10556" y="23351"/>
                    <a:pt x="10352" y="16433"/>
                    <a:pt x="8949" y="8760"/>
                  </a:cubicBezTo>
                  <a:cubicBezTo>
                    <a:pt x="8373" y="5610"/>
                    <a:pt x="7659" y="2686"/>
                    <a:pt x="6876"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1"/>
            <p:cNvSpPr/>
            <p:nvPr/>
          </p:nvSpPr>
          <p:spPr>
            <a:xfrm>
              <a:off x="1279775" y="3214075"/>
              <a:ext cx="57225" cy="61825"/>
            </a:xfrm>
            <a:custGeom>
              <a:avLst/>
              <a:gdLst/>
              <a:ahLst/>
              <a:cxnLst/>
              <a:rect l="l" t="t" r="r" b="b"/>
              <a:pathLst>
                <a:path w="2289" h="2473" extrusionOk="0">
                  <a:moveTo>
                    <a:pt x="1668" y="1"/>
                  </a:moveTo>
                  <a:cubicBezTo>
                    <a:pt x="1315" y="1"/>
                    <a:pt x="854" y="306"/>
                    <a:pt x="513" y="802"/>
                  </a:cubicBezTo>
                  <a:cubicBezTo>
                    <a:pt x="74" y="1442"/>
                    <a:pt x="0" y="2154"/>
                    <a:pt x="349" y="2393"/>
                  </a:cubicBezTo>
                  <a:cubicBezTo>
                    <a:pt x="427" y="2447"/>
                    <a:pt x="519" y="2472"/>
                    <a:pt x="621" y="2472"/>
                  </a:cubicBezTo>
                  <a:cubicBezTo>
                    <a:pt x="973" y="2472"/>
                    <a:pt x="1435" y="2167"/>
                    <a:pt x="1776" y="1671"/>
                  </a:cubicBezTo>
                  <a:cubicBezTo>
                    <a:pt x="2215" y="1031"/>
                    <a:pt x="2289" y="319"/>
                    <a:pt x="1940" y="79"/>
                  </a:cubicBezTo>
                  <a:cubicBezTo>
                    <a:pt x="1862" y="26"/>
                    <a:pt x="1769" y="1"/>
                    <a:pt x="1668"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1"/>
            <p:cNvSpPr/>
            <p:nvPr/>
          </p:nvSpPr>
          <p:spPr>
            <a:xfrm>
              <a:off x="1305325" y="3213075"/>
              <a:ext cx="53925" cy="131200"/>
            </a:xfrm>
            <a:custGeom>
              <a:avLst/>
              <a:gdLst/>
              <a:ahLst/>
              <a:cxnLst/>
              <a:rect l="l" t="t" r="r" b="b"/>
              <a:pathLst>
                <a:path w="2157" h="5248" extrusionOk="0">
                  <a:moveTo>
                    <a:pt x="1629" y="1"/>
                  </a:moveTo>
                  <a:cubicBezTo>
                    <a:pt x="1220" y="1"/>
                    <a:pt x="651" y="1065"/>
                    <a:pt x="332" y="2452"/>
                  </a:cubicBezTo>
                  <a:cubicBezTo>
                    <a:pt x="0" y="3898"/>
                    <a:pt x="65" y="5146"/>
                    <a:pt x="477" y="5241"/>
                  </a:cubicBezTo>
                  <a:cubicBezTo>
                    <a:pt x="494" y="5245"/>
                    <a:pt x="510" y="5247"/>
                    <a:pt x="527" y="5247"/>
                  </a:cubicBezTo>
                  <a:cubicBezTo>
                    <a:pt x="937" y="5247"/>
                    <a:pt x="1507" y="4182"/>
                    <a:pt x="1825" y="2796"/>
                  </a:cubicBezTo>
                  <a:cubicBezTo>
                    <a:pt x="2157" y="1350"/>
                    <a:pt x="2092" y="101"/>
                    <a:pt x="1680" y="7"/>
                  </a:cubicBezTo>
                  <a:cubicBezTo>
                    <a:pt x="1663" y="3"/>
                    <a:pt x="1646" y="1"/>
                    <a:pt x="1629"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1"/>
            <p:cNvSpPr/>
            <p:nvPr/>
          </p:nvSpPr>
          <p:spPr>
            <a:xfrm>
              <a:off x="1346500" y="3221250"/>
              <a:ext cx="39300" cy="134275"/>
            </a:xfrm>
            <a:custGeom>
              <a:avLst/>
              <a:gdLst/>
              <a:ahLst/>
              <a:cxnLst/>
              <a:rect l="l" t="t" r="r" b="b"/>
              <a:pathLst>
                <a:path w="1572" h="5371" extrusionOk="0">
                  <a:moveTo>
                    <a:pt x="817" y="1"/>
                  </a:moveTo>
                  <a:cubicBezTo>
                    <a:pt x="396" y="1"/>
                    <a:pt x="38" y="1197"/>
                    <a:pt x="19" y="2676"/>
                  </a:cubicBezTo>
                  <a:cubicBezTo>
                    <a:pt x="1" y="4159"/>
                    <a:pt x="327" y="5366"/>
                    <a:pt x="751" y="5371"/>
                  </a:cubicBezTo>
                  <a:cubicBezTo>
                    <a:pt x="752" y="5371"/>
                    <a:pt x="753" y="5371"/>
                    <a:pt x="755" y="5371"/>
                  </a:cubicBezTo>
                  <a:cubicBezTo>
                    <a:pt x="1175" y="5371"/>
                    <a:pt x="1532" y="4175"/>
                    <a:pt x="1551" y="2696"/>
                  </a:cubicBezTo>
                  <a:cubicBezTo>
                    <a:pt x="1571" y="1213"/>
                    <a:pt x="1243" y="6"/>
                    <a:pt x="819" y="1"/>
                  </a:cubicBezTo>
                  <a:cubicBezTo>
                    <a:pt x="818" y="1"/>
                    <a:pt x="818" y="1"/>
                    <a:pt x="817"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1"/>
            <p:cNvSpPr/>
            <p:nvPr/>
          </p:nvSpPr>
          <p:spPr>
            <a:xfrm>
              <a:off x="1368050" y="3206800"/>
              <a:ext cx="54275" cy="131050"/>
            </a:xfrm>
            <a:custGeom>
              <a:avLst/>
              <a:gdLst/>
              <a:ahLst/>
              <a:cxnLst/>
              <a:rect l="l" t="t" r="r" b="b"/>
              <a:pathLst>
                <a:path w="2171" h="5242" extrusionOk="0">
                  <a:moveTo>
                    <a:pt x="521" y="1"/>
                  </a:moveTo>
                  <a:cubicBezTo>
                    <a:pt x="504" y="1"/>
                    <a:pt x="487" y="3"/>
                    <a:pt x="470" y="6"/>
                  </a:cubicBezTo>
                  <a:cubicBezTo>
                    <a:pt x="58" y="104"/>
                    <a:pt x="0" y="1353"/>
                    <a:pt x="340" y="2797"/>
                  </a:cubicBezTo>
                  <a:cubicBezTo>
                    <a:pt x="666" y="4181"/>
                    <a:pt x="1239" y="5242"/>
                    <a:pt x="1649" y="5242"/>
                  </a:cubicBezTo>
                  <a:cubicBezTo>
                    <a:pt x="1667" y="5242"/>
                    <a:pt x="1684" y="5240"/>
                    <a:pt x="1701" y="5236"/>
                  </a:cubicBezTo>
                  <a:cubicBezTo>
                    <a:pt x="2112" y="5139"/>
                    <a:pt x="2171" y="3889"/>
                    <a:pt x="1832" y="2445"/>
                  </a:cubicBezTo>
                  <a:cubicBezTo>
                    <a:pt x="1506" y="1062"/>
                    <a:pt x="931" y="1"/>
                    <a:pt x="521"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1"/>
            <p:cNvSpPr/>
            <p:nvPr/>
          </p:nvSpPr>
          <p:spPr>
            <a:xfrm>
              <a:off x="687200" y="3707950"/>
              <a:ext cx="189000" cy="189000"/>
            </a:xfrm>
            <a:custGeom>
              <a:avLst/>
              <a:gdLst/>
              <a:ahLst/>
              <a:cxnLst/>
              <a:rect l="l" t="t" r="r" b="b"/>
              <a:pathLst>
                <a:path w="7560" h="7560" extrusionOk="0">
                  <a:moveTo>
                    <a:pt x="3781" y="0"/>
                  </a:moveTo>
                  <a:cubicBezTo>
                    <a:pt x="1693" y="0"/>
                    <a:pt x="1" y="1692"/>
                    <a:pt x="1" y="3781"/>
                  </a:cubicBezTo>
                  <a:cubicBezTo>
                    <a:pt x="1" y="5868"/>
                    <a:pt x="1693" y="7559"/>
                    <a:pt x="3781" y="7559"/>
                  </a:cubicBezTo>
                  <a:cubicBezTo>
                    <a:pt x="5868" y="7559"/>
                    <a:pt x="7560" y="5868"/>
                    <a:pt x="7560" y="3781"/>
                  </a:cubicBezTo>
                  <a:cubicBezTo>
                    <a:pt x="7560" y="1692"/>
                    <a:pt x="5868" y="0"/>
                    <a:pt x="3781" y="0"/>
                  </a:cubicBezTo>
                  <a:close/>
                </a:path>
              </a:pathLst>
            </a:custGeom>
            <a:solidFill>
              <a:srgbClr val="FFB3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1"/>
            <p:cNvSpPr/>
            <p:nvPr/>
          </p:nvSpPr>
          <p:spPr>
            <a:xfrm>
              <a:off x="1170125" y="3686975"/>
              <a:ext cx="189000" cy="189000"/>
            </a:xfrm>
            <a:custGeom>
              <a:avLst/>
              <a:gdLst/>
              <a:ahLst/>
              <a:cxnLst/>
              <a:rect l="l" t="t" r="r" b="b"/>
              <a:pathLst>
                <a:path w="7560" h="7560" extrusionOk="0">
                  <a:moveTo>
                    <a:pt x="3781" y="0"/>
                  </a:moveTo>
                  <a:cubicBezTo>
                    <a:pt x="1694" y="0"/>
                    <a:pt x="1" y="1692"/>
                    <a:pt x="1" y="3779"/>
                  </a:cubicBezTo>
                  <a:cubicBezTo>
                    <a:pt x="1" y="5867"/>
                    <a:pt x="1694" y="7559"/>
                    <a:pt x="3781" y="7559"/>
                  </a:cubicBezTo>
                  <a:cubicBezTo>
                    <a:pt x="5868" y="7559"/>
                    <a:pt x="7560" y="5867"/>
                    <a:pt x="7560" y="3779"/>
                  </a:cubicBezTo>
                  <a:cubicBezTo>
                    <a:pt x="7560" y="1692"/>
                    <a:pt x="5868" y="0"/>
                    <a:pt x="3781" y="0"/>
                  </a:cubicBezTo>
                  <a:close/>
                </a:path>
              </a:pathLst>
            </a:custGeom>
            <a:solidFill>
              <a:srgbClr val="FFB3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1"/>
            <p:cNvSpPr/>
            <p:nvPr/>
          </p:nvSpPr>
          <p:spPr>
            <a:xfrm>
              <a:off x="704850" y="4371275"/>
              <a:ext cx="397200" cy="112075"/>
            </a:xfrm>
            <a:custGeom>
              <a:avLst/>
              <a:gdLst/>
              <a:ahLst/>
              <a:cxnLst/>
              <a:rect l="l" t="t" r="r" b="b"/>
              <a:pathLst>
                <a:path w="15888" h="4483" extrusionOk="0">
                  <a:moveTo>
                    <a:pt x="0" y="0"/>
                  </a:moveTo>
                  <a:lnTo>
                    <a:pt x="0" y="4483"/>
                  </a:lnTo>
                  <a:lnTo>
                    <a:pt x="15888" y="4483"/>
                  </a:lnTo>
                  <a:lnTo>
                    <a:pt x="6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1"/>
            <p:cNvSpPr/>
            <p:nvPr/>
          </p:nvSpPr>
          <p:spPr>
            <a:xfrm>
              <a:off x="906175" y="4382975"/>
              <a:ext cx="39800" cy="30575"/>
            </a:xfrm>
            <a:custGeom>
              <a:avLst/>
              <a:gdLst/>
              <a:ahLst/>
              <a:cxnLst/>
              <a:rect l="l" t="t" r="r" b="b"/>
              <a:pathLst>
                <a:path w="1592" h="1223" extrusionOk="0">
                  <a:moveTo>
                    <a:pt x="1468" y="0"/>
                  </a:moveTo>
                  <a:lnTo>
                    <a:pt x="0" y="1051"/>
                  </a:lnTo>
                  <a:lnTo>
                    <a:pt x="122" y="1222"/>
                  </a:lnTo>
                  <a:lnTo>
                    <a:pt x="1592" y="171"/>
                  </a:lnTo>
                  <a:lnTo>
                    <a:pt x="14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1"/>
            <p:cNvSpPr/>
            <p:nvPr/>
          </p:nvSpPr>
          <p:spPr>
            <a:xfrm>
              <a:off x="942925" y="4404000"/>
              <a:ext cx="39800" cy="30525"/>
            </a:xfrm>
            <a:custGeom>
              <a:avLst/>
              <a:gdLst/>
              <a:ahLst/>
              <a:cxnLst/>
              <a:rect l="l" t="t" r="r" b="b"/>
              <a:pathLst>
                <a:path w="1592" h="1221" extrusionOk="0">
                  <a:moveTo>
                    <a:pt x="1470" y="0"/>
                  </a:moveTo>
                  <a:lnTo>
                    <a:pt x="0" y="1049"/>
                  </a:lnTo>
                  <a:lnTo>
                    <a:pt x="122" y="1220"/>
                  </a:lnTo>
                  <a:lnTo>
                    <a:pt x="1591" y="171"/>
                  </a:lnTo>
                  <a:lnTo>
                    <a:pt x="1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1"/>
            <p:cNvSpPr/>
            <p:nvPr/>
          </p:nvSpPr>
          <p:spPr>
            <a:xfrm>
              <a:off x="974400" y="4424975"/>
              <a:ext cx="39800" cy="30575"/>
            </a:xfrm>
            <a:custGeom>
              <a:avLst/>
              <a:gdLst/>
              <a:ahLst/>
              <a:cxnLst/>
              <a:rect l="l" t="t" r="r" b="b"/>
              <a:pathLst>
                <a:path w="1592" h="1223" extrusionOk="0">
                  <a:moveTo>
                    <a:pt x="1471" y="0"/>
                  </a:moveTo>
                  <a:lnTo>
                    <a:pt x="1" y="1051"/>
                  </a:lnTo>
                  <a:lnTo>
                    <a:pt x="122" y="1222"/>
                  </a:lnTo>
                  <a:lnTo>
                    <a:pt x="1592" y="171"/>
                  </a:lnTo>
                  <a:lnTo>
                    <a:pt x="14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1"/>
            <p:cNvSpPr/>
            <p:nvPr/>
          </p:nvSpPr>
          <p:spPr>
            <a:xfrm>
              <a:off x="702975" y="4479625"/>
              <a:ext cx="409450" cy="26250"/>
            </a:xfrm>
            <a:custGeom>
              <a:avLst/>
              <a:gdLst/>
              <a:ahLst/>
              <a:cxnLst/>
              <a:rect l="l" t="t" r="r" b="b"/>
              <a:pathLst>
                <a:path w="16378" h="1050" extrusionOk="0">
                  <a:moveTo>
                    <a:pt x="0" y="0"/>
                  </a:moveTo>
                  <a:lnTo>
                    <a:pt x="0" y="1049"/>
                  </a:lnTo>
                  <a:lnTo>
                    <a:pt x="16378" y="1049"/>
                  </a:lnTo>
                  <a:lnTo>
                    <a:pt x="163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1"/>
            <p:cNvSpPr/>
            <p:nvPr/>
          </p:nvSpPr>
          <p:spPr>
            <a:xfrm>
              <a:off x="1298050" y="4371275"/>
              <a:ext cx="397200" cy="112075"/>
            </a:xfrm>
            <a:custGeom>
              <a:avLst/>
              <a:gdLst/>
              <a:ahLst/>
              <a:cxnLst/>
              <a:rect l="l" t="t" r="r" b="b"/>
              <a:pathLst>
                <a:path w="15888" h="4483" extrusionOk="0">
                  <a:moveTo>
                    <a:pt x="1" y="0"/>
                  </a:moveTo>
                  <a:lnTo>
                    <a:pt x="1" y="4483"/>
                  </a:lnTo>
                  <a:lnTo>
                    <a:pt x="15888" y="4483"/>
                  </a:lnTo>
                  <a:lnTo>
                    <a:pt x="6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1"/>
            <p:cNvSpPr/>
            <p:nvPr/>
          </p:nvSpPr>
          <p:spPr>
            <a:xfrm>
              <a:off x="1499475" y="4382800"/>
              <a:ext cx="39825" cy="30525"/>
            </a:xfrm>
            <a:custGeom>
              <a:avLst/>
              <a:gdLst/>
              <a:ahLst/>
              <a:cxnLst/>
              <a:rect l="l" t="t" r="r" b="b"/>
              <a:pathLst>
                <a:path w="1593" h="1221" extrusionOk="0">
                  <a:moveTo>
                    <a:pt x="1470" y="0"/>
                  </a:moveTo>
                  <a:lnTo>
                    <a:pt x="0" y="1050"/>
                  </a:lnTo>
                  <a:lnTo>
                    <a:pt x="123" y="1221"/>
                  </a:lnTo>
                  <a:lnTo>
                    <a:pt x="1593" y="171"/>
                  </a:lnTo>
                  <a:lnTo>
                    <a:pt x="1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1"/>
            <p:cNvSpPr/>
            <p:nvPr/>
          </p:nvSpPr>
          <p:spPr>
            <a:xfrm>
              <a:off x="1535950" y="4404150"/>
              <a:ext cx="39800" cy="30575"/>
            </a:xfrm>
            <a:custGeom>
              <a:avLst/>
              <a:gdLst/>
              <a:ahLst/>
              <a:cxnLst/>
              <a:rect l="l" t="t" r="r" b="b"/>
              <a:pathLst>
                <a:path w="1592" h="1223" extrusionOk="0">
                  <a:moveTo>
                    <a:pt x="1470" y="1"/>
                  </a:moveTo>
                  <a:lnTo>
                    <a:pt x="1" y="1052"/>
                  </a:lnTo>
                  <a:lnTo>
                    <a:pt x="122" y="1223"/>
                  </a:lnTo>
                  <a:lnTo>
                    <a:pt x="1592" y="174"/>
                  </a:lnTo>
                  <a:lnTo>
                    <a:pt x="14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1"/>
            <p:cNvSpPr/>
            <p:nvPr/>
          </p:nvSpPr>
          <p:spPr>
            <a:xfrm>
              <a:off x="1567700" y="4424750"/>
              <a:ext cx="39850" cy="30575"/>
            </a:xfrm>
            <a:custGeom>
              <a:avLst/>
              <a:gdLst/>
              <a:ahLst/>
              <a:cxnLst/>
              <a:rect l="l" t="t" r="r" b="b"/>
              <a:pathLst>
                <a:path w="1594" h="1223" extrusionOk="0">
                  <a:moveTo>
                    <a:pt x="1470" y="1"/>
                  </a:moveTo>
                  <a:lnTo>
                    <a:pt x="0" y="1052"/>
                  </a:lnTo>
                  <a:lnTo>
                    <a:pt x="123" y="1223"/>
                  </a:lnTo>
                  <a:lnTo>
                    <a:pt x="1593" y="172"/>
                  </a:lnTo>
                  <a:lnTo>
                    <a:pt x="14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1"/>
            <p:cNvSpPr/>
            <p:nvPr/>
          </p:nvSpPr>
          <p:spPr>
            <a:xfrm>
              <a:off x="1296125" y="4479625"/>
              <a:ext cx="409475" cy="26250"/>
            </a:xfrm>
            <a:custGeom>
              <a:avLst/>
              <a:gdLst/>
              <a:ahLst/>
              <a:cxnLst/>
              <a:rect l="l" t="t" r="r" b="b"/>
              <a:pathLst>
                <a:path w="16379" h="1050" extrusionOk="0">
                  <a:moveTo>
                    <a:pt x="1" y="0"/>
                  </a:moveTo>
                  <a:lnTo>
                    <a:pt x="1" y="1049"/>
                  </a:lnTo>
                  <a:lnTo>
                    <a:pt x="16378" y="1049"/>
                  </a:lnTo>
                  <a:lnTo>
                    <a:pt x="163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1"/>
            <p:cNvSpPr/>
            <p:nvPr/>
          </p:nvSpPr>
          <p:spPr>
            <a:xfrm>
              <a:off x="520650" y="2699825"/>
              <a:ext cx="365075" cy="252375"/>
            </a:xfrm>
            <a:custGeom>
              <a:avLst/>
              <a:gdLst/>
              <a:ahLst/>
              <a:cxnLst/>
              <a:rect l="l" t="t" r="r" b="b"/>
              <a:pathLst>
                <a:path w="14603" h="10095" extrusionOk="0">
                  <a:moveTo>
                    <a:pt x="10387" y="1"/>
                  </a:moveTo>
                  <a:cubicBezTo>
                    <a:pt x="10050" y="1"/>
                    <a:pt x="9608" y="213"/>
                    <a:pt x="9230" y="589"/>
                  </a:cubicBezTo>
                  <a:cubicBezTo>
                    <a:pt x="8936" y="881"/>
                    <a:pt x="8743" y="1221"/>
                    <a:pt x="8671" y="1515"/>
                  </a:cubicBezTo>
                  <a:lnTo>
                    <a:pt x="1718" y="1515"/>
                  </a:lnTo>
                  <a:lnTo>
                    <a:pt x="1" y="10095"/>
                  </a:lnTo>
                  <a:cubicBezTo>
                    <a:pt x="3227" y="9519"/>
                    <a:pt x="6743" y="7902"/>
                    <a:pt x="9932" y="4903"/>
                  </a:cubicBezTo>
                  <a:cubicBezTo>
                    <a:pt x="10359" y="5007"/>
                    <a:pt x="10881" y="5080"/>
                    <a:pt x="11443" y="5109"/>
                  </a:cubicBezTo>
                  <a:cubicBezTo>
                    <a:pt x="11593" y="5116"/>
                    <a:pt x="11741" y="5120"/>
                    <a:pt x="11885" y="5120"/>
                  </a:cubicBezTo>
                  <a:cubicBezTo>
                    <a:pt x="13159" y="5120"/>
                    <a:pt x="14145" y="4851"/>
                    <a:pt x="14165" y="4472"/>
                  </a:cubicBezTo>
                  <a:cubicBezTo>
                    <a:pt x="14177" y="4163"/>
                    <a:pt x="13545" y="3865"/>
                    <a:pt x="12625" y="3703"/>
                  </a:cubicBezTo>
                  <a:cubicBezTo>
                    <a:pt x="13784" y="3393"/>
                    <a:pt x="14603" y="2917"/>
                    <a:pt x="14533" y="2561"/>
                  </a:cubicBezTo>
                  <a:cubicBezTo>
                    <a:pt x="14483" y="2306"/>
                    <a:pt x="13987" y="2169"/>
                    <a:pt x="13272" y="2169"/>
                  </a:cubicBezTo>
                  <a:cubicBezTo>
                    <a:pt x="12933" y="2169"/>
                    <a:pt x="12544" y="2200"/>
                    <a:pt x="12130" y="2264"/>
                  </a:cubicBezTo>
                  <a:cubicBezTo>
                    <a:pt x="13188" y="1722"/>
                    <a:pt x="13880" y="1093"/>
                    <a:pt x="13735" y="758"/>
                  </a:cubicBezTo>
                  <a:cubicBezTo>
                    <a:pt x="13673" y="615"/>
                    <a:pt x="13467" y="547"/>
                    <a:pt x="13164" y="547"/>
                  </a:cubicBezTo>
                  <a:cubicBezTo>
                    <a:pt x="12641" y="547"/>
                    <a:pt x="11829" y="750"/>
                    <a:pt x="10968" y="1122"/>
                  </a:cubicBezTo>
                  <a:cubicBezTo>
                    <a:pt x="10855" y="1172"/>
                    <a:pt x="10744" y="1221"/>
                    <a:pt x="10641" y="1271"/>
                  </a:cubicBezTo>
                  <a:cubicBezTo>
                    <a:pt x="10930" y="825"/>
                    <a:pt x="10992" y="365"/>
                    <a:pt x="10764" y="138"/>
                  </a:cubicBezTo>
                  <a:cubicBezTo>
                    <a:pt x="10671" y="45"/>
                    <a:pt x="10540" y="1"/>
                    <a:pt x="10387" y="1"/>
                  </a:cubicBezTo>
                  <a:close/>
                </a:path>
              </a:pathLst>
            </a:custGeom>
            <a:solidFill>
              <a:srgbClr val="585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1"/>
            <p:cNvSpPr/>
            <p:nvPr/>
          </p:nvSpPr>
          <p:spPr>
            <a:xfrm>
              <a:off x="261900" y="2186500"/>
              <a:ext cx="1078425" cy="812825"/>
            </a:xfrm>
            <a:custGeom>
              <a:avLst/>
              <a:gdLst/>
              <a:ahLst/>
              <a:cxnLst/>
              <a:rect l="l" t="t" r="r" b="b"/>
              <a:pathLst>
                <a:path w="43137" h="32513" extrusionOk="0">
                  <a:moveTo>
                    <a:pt x="18966" y="0"/>
                  </a:moveTo>
                  <a:cubicBezTo>
                    <a:pt x="16790" y="248"/>
                    <a:pt x="12072" y="1084"/>
                    <a:pt x="7372" y="4551"/>
                  </a:cubicBezTo>
                  <a:cubicBezTo>
                    <a:pt x="3103" y="7703"/>
                    <a:pt x="953" y="11480"/>
                    <a:pt x="1" y="13440"/>
                  </a:cubicBezTo>
                  <a:cubicBezTo>
                    <a:pt x="749" y="13795"/>
                    <a:pt x="1498" y="14147"/>
                    <a:pt x="2247" y="14503"/>
                  </a:cubicBezTo>
                  <a:cubicBezTo>
                    <a:pt x="5287" y="15942"/>
                    <a:pt x="8327" y="17383"/>
                    <a:pt x="11364" y="18822"/>
                  </a:cubicBezTo>
                  <a:cubicBezTo>
                    <a:pt x="11694" y="18974"/>
                    <a:pt x="12026" y="19131"/>
                    <a:pt x="12357" y="19288"/>
                  </a:cubicBezTo>
                  <a:lnTo>
                    <a:pt x="13767" y="13548"/>
                  </a:lnTo>
                  <a:lnTo>
                    <a:pt x="12067" y="22048"/>
                  </a:lnTo>
                  <a:lnTo>
                    <a:pt x="19021" y="22048"/>
                  </a:lnTo>
                  <a:cubicBezTo>
                    <a:pt x="19091" y="21754"/>
                    <a:pt x="19286" y="21414"/>
                    <a:pt x="19580" y="21122"/>
                  </a:cubicBezTo>
                  <a:cubicBezTo>
                    <a:pt x="19958" y="20746"/>
                    <a:pt x="20399" y="20534"/>
                    <a:pt x="20736" y="20534"/>
                  </a:cubicBezTo>
                  <a:cubicBezTo>
                    <a:pt x="20889" y="20534"/>
                    <a:pt x="21021" y="20578"/>
                    <a:pt x="21114" y="20671"/>
                  </a:cubicBezTo>
                  <a:cubicBezTo>
                    <a:pt x="21342" y="20898"/>
                    <a:pt x="21280" y="21358"/>
                    <a:pt x="20990" y="21804"/>
                  </a:cubicBezTo>
                  <a:cubicBezTo>
                    <a:pt x="21094" y="21754"/>
                    <a:pt x="21205" y="21705"/>
                    <a:pt x="21316" y="21655"/>
                  </a:cubicBezTo>
                  <a:cubicBezTo>
                    <a:pt x="22178" y="21283"/>
                    <a:pt x="22990" y="21081"/>
                    <a:pt x="23513" y="21081"/>
                  </a:cubicBezTo>
                  <a:cubicBezTo>
                    <a:pt x="23816" y="21081"/>
                    <a:pt x="24022" y="21149"/>
                    <a:pt x="24085" y="21291"/>
                  </a:cubicBezTo>
                  <a:cubicBezTo>
                    <a:pt x="24228" y="21626"/>
                    <a:pt x="23538" y="22255"/>
                    <a:pt x="22480" y="22797"/>
                  </a:cubicBezTo>
                  <a:cubicBezTo>
                    <a:pt x="22893" y="22733"/>
                    <a:pt x="23282" y="22702"/>
                    <a:pt x="23621" y="22702"/>
                  </a:cubicBezTo>
                  <a:cubicBezTo>
                    <a:pt x="24336" y="22702"/>
                    <a:pt x="24832" y="22839"/>
                    <a:pt x="24883" y="23094"/>
                  </a:cubicBezTo>
                  <a:cubicBezTo>
                    <a:pt x="24953" y="23450"/>
                    <a:pt x="24134" y="23926"/>
                    <a:pt x="22975" y="24236"/>
                  </a:cubicBezTo>
                  <a:cubicBezTo>
                    <a:pt x="23893" y="24398"/>
                    <a:pt x="24527" y="24696"/>
                    <a:pt x="24514" y="25007"/>
                  </a:cubicBezTo>
                  <a:cubicBezTo>
                    <a:pt x="24495" y="25384"/>
                    <a:pt x="23509" y="25653"/>
                    <a:pt x="22236" y="25653"/>
                  </a:cubicBezTo>
                  <a:cubicBezTo>
                    <a:pt x="22091" y="25653"/>
                    <a:pt x="21943" y="25649"/>
                    <a:pt x="21793" y="25642"/>
                  </a:cubicBezTo>
                  <a:cubicBezTo>
                    <a:pt x="21231" y="25613"/>
                    <a:pt x="20709" y="25540"/>
                    <a:pt x="20282" y="25436"/>
                  </a:cubicBezTo>
                  <a:cubicBezTo>
                    <a:pt x="17093" y="28435"/>
                    <a:pt x="13577" y="30052"/>
                    <a:pt x="10351" y="30628"/>
                  </a:cubicBezTo>
                  <a:lnTo>
                    <a:pt x="9975" y="32513"/>
                  </a:lnTo>
                  <a:lnTo>
                    <a:pt x="38909" y="32513"/>
                  </a:lnTo>
                  <a:cubicBezTo>
                    <a:pt x="37888" y="28418"/>
                    <a:pt x="36866" y="24328"/>
                    <a:pt x="35839" y="20237"/>
                  </a:cubicBezTo>
                  <a:cubicBezTo>
                    <a:pt x="38271" y="18367"/>
                    <a:pt x="40703" y="16497"/>
                    <a:pt x="43137" y="14631"/>
                  </a:cubicBezTo>
                  <a:cubicBezTo>
                    <a:pt x="42409" y="12662"/>
                    <a:pt x="40563" y="8525"/>
                    <a:pt x="36311" y="5093"/>
                  </a:cubicBezTo>
                  <a:cubicBezTo>
                    <a:pt x="33204" y="2586"/>
                    <a:pt x="30085" y="1485"/>
                    <a:pt x="28183" y="976"/>
                  </a:cubicBezTo>
                  <a:cubicBezTo>
                    <a:pt x="27679" y="1361"/>
                    <a:pt x="26243" y="2362"/>
                    <a:pt x="24191" y="2391"/>
                  </a:cubicBezTo>
                  <a:cubicBezTo>
                    <a:pt x="24158" y="2392"/>
                    <a:pt x="24125" y="2392"/>
                    <a:pt x="24093" y="2392"/>
                  </a:cubicBezTo>
                  <a:cubicBezTo>
                    <a:pt x="21118" y="2392"/>
                    <a:pt x="19253" y="323"/>
                    <a:pt x="189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1"/>
            <p:cNvSpPr/>
            <p:nvPr/>
          </p:nvSpPr>
          <p:spPr>
            <a:xfrm>
              <a:off x="554200" y="2158075"/>
              <a:ext cx="235475" cy="623825"/>
            </a:xfrm>
            <a:custGeom>
              <a:avLst/>
              <a:gdLst/>
              <a:ahLst/>
              <a:cxnLst/>
              <a:rect l="l" t="t" r="r" b="b"/>
              <a:pathLst>
                <a:path w="9419" h="24953" extrusionOk="0">
                  <a:moveTo>
                    <a:pt x="5767" y="1"/>
                  </a:moveTo>
                  <a:cubicBezTo>
                    <a:pt x="4992" y="187"/>
                    <a:pt x="4220" y="375"/>
                    <a:pt x="3448" y="563"/>
                  </a:cubicBezTo>
                  <a:cubicBezTo>
                    <a:pt x="4013" y="3796"/>
                    <a:pt x="4444" y="8761"/>
                    <a:pt x="3159" y="14541"/>
                  </a:cubicBezTo>
                  <a:cubicBezTo>
                    <a:pt x="2489" y="17552"/>
                    <a:pt x="1511" y="20087"/>
                    <a:pt x="552" y="22097"/>
                  </a:cubicBezTo>
                  <a:cubicBezTo>
                    <a:pt x="368" y="23049"/>
                    <a:pt x="183" y="24000"/>
                    <a:pt x="0" y="24952"/>
                  </a:cubicBezTo>
                  <a:cubicBezTo>
                    <a:pt x="1569" y="23734"/>
                    <a:pt x="4933" y="20769"/>
                    <a:pt x="6715" y="15727"/>
                  </a:cubicBezTo>
                  <a:cubicBezTo>
                    <a:pt x="9419" y="8078"/>
                    <a:pt x="6440" y="1419"/>
                    <a:pt x="57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1"/>
            <p:cNvSpPr/>
            <p:nvPr/>
          </p:nvSpPr>
          <p:spPr>
            <a:xfrm>
              <a:off x="993600" y="2211925"/>
              <a:ext cx="191075" cy="587450"/>
            </a:xfrm>
            <a:custGeom>
              <a:avLst/>
              <a:gdLst/>
              <a:ahLst/>
              <a:cxnLst/>
              <a:rect l="l" t="t" r="r" b="b"/>
              <a:pathLst>
                <a:path w="7643" h="23498" extrusionOk="0">
                  <a:moveTo>
                    <a:pt x="2024" y="0"/>
                  </a:moveTo>
                  <a:cubicBezTo>
                    <a:pt x="1372" y="1940"/>
                    <a:pt x="0" y="6891"/>
                    <a:pt x="1547" y="12919"/>
                  </a:cubicBezTo>
                  <a:cubicBezTo>
                    <a:pt x="2984" y="18522"/>
                    <a:pt x="6173" y="22050"/>
                    <a:pt x="7643" y="23497"/>
                  </a:cubicBezTo>
                  <a:cubicBezTo>
                    <a:pt x="7463" y="22778"/>
                    <a:pt x="7284" y="22060"/>
                    <a:pt x="7105" y="21342"/>
                  </a:cubicBezTo>
                  <a:cubicBezTo>
                    <a:pt x="6470" y="17998"/>
                    <a:pt x="5946" y="14204"/>
                    <a:pt x="5683" y="10023"/>
                  </a:cubicBezTo>
                  <a:cubicBezTo>
                    <a:pt x="5460" y="6474"/>
                    <a:pt x="5460" y="3184"/>
                    <a:pt x="5594" y="210"/>
                  </a:cubicBezTo>
                  <a:lnTo>
                    <a:pt x="5592" y="210"/>
                  </a:lnTo>
                  <a:cubicBezTo>
                    <a:pt x="4403" y="140"/>
                    <a:pt x="3213" y="7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1"/>
            <p:cNvSpPr/>
            <p:nvPr/>
          </p:nvSpPr>
          <p:spPr>
            <a:xfrm>
              <a:off x="534325" y="2493650"/>
              <a:ext cx="468250" cy="548025"/>
            </a:xfrm>
            <a:custGeom>
              <a:avLst/>
              <a:gdLst/>
              <a:ahLst/>
              <a:cxnLst/>
              <a:rect l="l" t="t" r="r" b="b"/>
              <a:pathLst>
                <a:path w="18730" h="21921" extrusionOk="0">
                  <a:moveTo>
                    <a:pt x="12984" y="0"/>
                  </a:moveTo>
                  <a:lnTo>
                    <a:pt x="1" y="4215"/>
                  </a:lnTo>
                  <a:lnTo>
                    <a:pt x="5746" y="21920"/>
                  </a:lnTo>
                  <a:lnTo>
                    <a:pt x="18730" y="17706"/>
                  </a:lnTo>
                  <a:lnTo>
                    <a:pt x="129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1"/>
            <p:cNvSpPr/>
            <p:nvPr/>
          </p:nvSpPr>
          <p:spPr>
            <a:xfrm>
              <a:off x="683700" y="2686075"/>
              <a:ext cx="180675" cy="174425"/>
            </a:xfrm>
            <a:custGeom>
              <a:avLst/>
              <a:gdLst/>
              <a:ahLst/>
              <a:cxnLst/>
              <a:rect l="l" t="t" r="r" b="b"/>
              <a:pathLst>
                <a:path w="7227" h="6977" extrusionOk="0">
                  <a:moveTo>
                    <a:pt x="3618" y="1"/>
                  </a:moveTo>
                  <a:cubicBezTo>
                    <a:pt x="3536" y="1"/>
                    <a:pt x="3455" y="4"/>
                    <a:pt x="3372" y="9"/>
                  </a:cubicBezTo>
                  <a:cubicBezTo>
                    <a:pt x="1451" y="143"/>
                    <a:pt x="0" y="1807"/>
                    <a:pt x="134" y="3730"/>
                  </a:cubicBezTo>
                  <a:cubicBezTo>
                    <a:pt x="261" y="5569"/>
                    <a:pt x="1794" y="6977"/>
                    <a:pt x="3610" y="6977"/>
                  </a:cubicBezTo>
                  <a:cubicBezTo>
                    <a:pt x="3691" y="6977"/>
                    <a:pt x="3772" y="6974"/>
                    <a:pt x="3854" y="6968"/>
                  </a:cubicBezTo>
                  <a:cubicBezTo>
                    <a:pt x="5777" y="6835"/>
                    <a:pt x="7226" y="5169"/>
                    <a:pt x="7095" y="3248"/>
                  </a:cubicBezTo>
                  <a:cubicBezTo>
                    <a:pt x="6967" y="1407"/>
                    <a:pt x="5435" y="1"/>
                    <a:pt x="36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1"/>
            <p:cNvSpPr/>
            <p:nvPr/>
          </p:nvSpPr>
          <p:spPr>
            <a:xfrm>
              <a:off x="534425" y="2447150"/>
              <a:ext cx="488450" cy="489075"/>
            </a:xfrm>
            <a:custGeom>
              <a:avLst/>
              <a:gdLst/>
              <a:ahLst/>
              <a:cxnLst/>
              <a:rect l="l" t="t" r="r" b="b"/>
              <a:pathLst>
                <a:path w="19538" h="19563" extrusionOk="0">
                  <a:moveTo>
                    <a:pt x="13589" y="1"/>
                  </a:moveTo>
                  <a:lnTo>
                    <a:pt x="861" y="4342"/>
                  </a:lnTo>
                  <a:lnTo>
                    <a:pt x="0" y="6073"/>
                  </a:lnTo>
                  <a:lnTo>
                    <a:pt x="12984" y="1859"/>
                  </a:lnTo>
                  <a:lnTo>
                    <a:pt x="18731" y="19562"/>
                  </a:lnTo>
                  <a:lnTo>
                    <a:pt x="19538" y="17653"/>
                  </a:lnTo>
                  <a:lnTo>
                    <a:pt x="135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1"/>
            <p:cNvSpPr/>
            <p:nvPr/>
          </p:nvSpPr>
          <p:spPr>
            <a:xfrm>
              <a:off x="214475" y="2549050"/>
              <a:ext cx="556800" cy="409250"/>
            </a:xfrm>
            <a:custGeom>
              <a:avLst/>
              <a:gdLst/>
              <a:ahLst/>
              <a:cxnLst/>
              <a:rect l="l" t="t" r="r" b="b"/>
              <a:pathLst>
                <a:path w="22272" h="16370" extrusionOk="0">
                  <a:moveTo>
                    <a:pt x="4145" y="1"/>
                  </a:moveTo>
                  <a:cubicBezTo>
                    <a:pt x="744" y="4949"/>
                    <a:pt x="1" y="10499"/>
                    <a:pt x="2177" y="13424"/>
                  </a:cubicBezTo>
                  <a:cubicBezTo>
                    <a:pt x="3527" y="15240"/>
                    <a:pt x="6254" y="16370"/>
                    <a:pt x="9542" y="16370"/>
                  </a:cubicBezTo>
                  <a:cubicBezTo>
                    <a:pt x="10410" y="16370"/>
                    <a:pt x="11317" y="16291"/>
                    <a:pt x="12248" y="16126"/>
                  </a:cubicBezTo>
                  <a:cubicBezTo>
                    <a:pt x="15474" y="15550"/>
                    <a:pt x="18990" y="13933"/>
                    <a:pt x="22181" y="10934"/>
                  </a:cubicBezTo>
                  <a:cubicBezTo>
                    <a:pt x="22210" y="10910"/>
                    <a:pt x="22242" y="10881"/>
                    <a:pt x="22271" y="10852"/>
                  </a:cubicBezTo>
                  <a:lnTo>
                    <a:pt x="22271" y="10850"/>
                  </a:lnTo>
                  <a:lnTo>
                    <a:pt x="22039" y="9970"/>
                  </a:lnTo>
                  <a:lnTo>
                    <a:pt x="21977" y="9717"/>
                  </a:lnTo>
                  <a:lnTo>
                    <a:pt x="21832" y="9163"/>
                  </a:lnTo>
                  <a:lnTo>
                    <a:pt x="21820" y="9125"/>
                  </a:lnTo>
                  <a:lnTo>
                    <a:pt x="21601" y="8269"/>
                  </a:lnTo>
                  <a:lnTo>
                    <a:pt x="21560" y="8117"/>
                  </a:lnTo>
                  <a:lnTo>
                    <a:pt x="21412" y="7546"/>
                  </a:lnTo>
                  <a:lnTo>
                    <a:pt x="11827" y="7546"/>
                  </a:lnTo>
                  <a:lnTo>
                    <a:pt x="13261" y="4320"/>
                  </a:lnTo>
                  <a:cubicBezTo>
                    <a:pt x="10226" y="2881"/>
                    <a:pt x="7186" y="1440"/>
                    <a:pt x="4145"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1"/>
            <p:cNvSpPr/>
            <p:nvPr/>
          </p:nvSpPr>
          <p:spPr>
            <a:xfrm>
              <a:off x="735875" y="2699825"/>
              <a:ext cx="59575" cy="56575"/>
            </a:xfrm>
            <a:custGeom>
              <a:avLst/>
              <a:gdLst/>
              <a:ahLst/>
              <a:cxnLst/>
              <a:rect l="l" t="t" r="r" b="b"/>
              <a:pathLst>
                <a:path w="2383" h="2263" extrusionOk="0">
                  <a:moveTo>
                    <a:pt x="1778" y="1"/>
                  </a:moveTo>
                  <a:cubicBezTo>
                    <a:pt x="1441" y="1"/>
                    <a:pt x="999" y="213"/>
                    <a:pt x="621" y="589"/>
                  </a:cubicBezTo>
                  <a:cubicBezTo>
                    <a:pt x="327" y="883"/>
                    <a:pt x="132" y="1221"/>
                    <a:pt x="62" y="1515"/>
                  </a:cubicBezTo>
                  <a:cubicBezTo>
                    <a:pt x="0" y="1768"/>
                    <a:pt x="33" y="1987"/>
                    <a:pt x="169" y="2124"/>
                  </a:cubicBezTo>
                  <a:cubicBezTo>
                    <a:pt x="257" y="2211"/>
                    <a:pt x="373" y="2255"/>
                    <a:pt x="510" y="2260"/>
                  </a:cubicBezTo>
                  <a:cubicBezTo>
                    <a:pt x="527" y="2262"/>
                    <a:pt x="545" y="2263"/>
                    <a:pt x="563" y="2263"/>
                  </a:cubicBezTo>
                  <a:cubicBezTo>
                    <a:pt x="620" y="2263"/>
                    <a:pt x="682" y="2255"/>
                    <a:pt x="745" y="2238"/>
                  </a:cubicBezTo>
                  <a:cubicBezTo>
                    <a:pt x="1043" y="2182"/>
                    <a:pt x="1398" y="1978"/>
                    <a:pt x="1704" y="1672"/>
                  </a:cubicBezTo>
                  <a:cubicBezTo>
                    <a:pt x="1832" y="1544"/>
                    <a:pt x="1943" y="1408"/>
                    <a:pt x="2031" y="1271"/>
                  </a:cubicBezTo>
                  <a:cubicBezTo>
                    <a:pt x="2321" y="825"/>
                    <a:pt x="2383" y="365"/>
                    <a:pt x="2155" y="138"/>
                  </a:cubicBezTo>
                  <a:cubicBezTo>
                    <a:pt x="2062" y="45"/>
                    <a:pt x="1931" y="1"/>
                    <a:pt x="1778"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1"/>
            <p:cNvSpPr/>
            <p:nvPr/>
          </p:nvSpPr>
          <p:spPr>
            <a:xfrm>
              <a:off x="739075" y="2713500"/>
              <a:ext cx="128550" cy="63950"/>
            </a:xfrm>
            <a:custGeom>
              <a:avLst/>
              <a:gdLst/>
              <a:ahLst/>
              <a:cxnLst/>
              <a:rect l="l" t="t" r="r" b="b"/>
              <a:pathLst>
                <a:path w="5142" h="2558" extrusionOk="0">
                  <a:moveTo>
                    <a:pt x="4426" y="1"/>
                  </a:moveTo>
                  <a:cubicBezTo>
                    <a:pt x="3903" y="1"/>
                    <a:pt x="3091" y="203"/>
                    <a:pt x="2229" y="575"/>
                  </a:cubicBezTo>
                  <a:cubicBezTo>
                    <a:pt x="2118" y="625"/>
                    <a:pt x="2007" y="674"/>
                    <a:pt x="1903" y="724"/>
                  </a:cubicBezTo>
                  <a:cubicBezTo>
                    <a:pt x="1361" y="985"/>
                    <a:pt x="903" y="1269"/>
                    <a:pt x="575" y="1539"/>
                  </a:cubicBezTo>
                  <a:cubicBezTo>
                    <a:pt x="505" y="1597"/>
                    <a:pt x="438" y="1655"/>
                    <a:pt x="382" y="1713"/>
                  </a:cubicBezTo>
                  <a:cubicBezTo>
                    <a:pt x="120" y="1961"/>
                    <a:pt x="0" y="2189"/>
                    <a:pt x="70" y="2346"/>
                  </a:cubicBezTo>
                  <a:cubicBezTo>
                    <a:pt x="133" y="2487"/>
                    <a:pt x="340" y="2557"/>
                    <a:pt x="646" y="2557"/>
                  </a:cubicBezTo>
                  <a:cubicBezTo>
                    <a:pt x="706" y="2557"/>
                    <a:pt x="769" y="2554"/>
                    <a:pt x="836" y="2549"/>
                  </a:cubicBezTo>
                  <a:cubicBezTo>
                    <a:pt x="860" y="2549"/>
                    <a:pt x="886" y="2544"/>
                    <a:pt x="915" y="2541"/>
                  </a:cubicBezTo>
                  <a:cubicBezTo>
                    <a:pt x="1427" y="2486"/>
                    <a:pt x="2114" y="2296"/>
                    <a:pt x="2837" y="1982"/>
                  </a:cubicBezTo>
                  <a:cubicBezTo>
                    <a:pt x="3032" y="1898"/>
                    <a:pt x="3218" y="1807"/>
                    <a:pt x="3393" y="1717"/>
                  </a:cubicBezTo>
                  <a:lnTo>
                    <a:pt x="3391" y="1717"/>
                  </a:lnTo>
                  <a:cubicBezTo>
                    <a:pt x="4451" y="1175"/>
                    <a:pt x="5141" y="546"/>
                    <a:pt x="4998" y="211"/>
                  </a:cubicBezTo>
                  <a:cubicBezTo>
                    <a:pt x="4935" y="69"/>
                    <a:pt x="4729" y="1"/>
                    <a:pt x="4426"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1"/>
            <p:cNvSpPr/>
            <p:nvPr/>
          </p:nvSpPr>
          <p:spPr>
            <a:xfrm>
              <a:off x="751600" y="2754050"/>
              <a:ext cx="134125" cy="45825"/>
            </a:xfrm>
            <a:custGeom>
              <a:avLst/>
              <a:gdLst/>
              <a:ahLst/>
              <a:cxnLst/>
              <a:rect l="l" t="t" r="r" b="b"/>
              <a:pathLst>
                <a:path w="5365" h="1833" extrusionOk="0">
                  <a:moveTo>
                    <a:pt x="4033" y="0"/>
                  </a:moveTo>
                  <a:cubicBezTo>
                    <a:pt x="3694" y="0"/>
                    <a:pt x="3305" y="31"/>
                    <a:pt x="2892" y="95"/>
                  </a:cubicBezTo>
                  <a:cubicBezTo>
                    <a:pt x="2767" y="115"/>
                    <a:pt x="2639" y="141"/>
                    <a:pt x="2511" y="165"/>
                  </a:cubicBezTo>
                  <a:cubicBezTo>
                    <a:pt x="1617" y="343"/>
                    <a:pt x="853" y="628"/>
                    <a:pt x="414" y="919"/>
                  </a:cubicBezTo>
                  <a:cubicBezTo>
                    <a:pt x="388" y="934"/>
                    <a:pt x="368" y="946"/>
                    <a:pt x="347" y="963"/>
                  </a:cubicBezTo>
                  <a:cubicBezTo>
                    <a:pt x="120" y="1129"/>
                    <a:pt x="0" y="1295"/>
                    <a:pt x="29" y="1440"/>
                  </a:cubicBezTo>
                  <a:cubicBezTo>
                    <a:pt x="41" y="1501"/>
                    <a:pt x="79" y="1559"/>
                    <a:pt x="140" y="1604"/>
                  </a:cubicBezTo>
                  <a:cubicBezTo>
                    <a:pt x="231" y="1676"/>
                    <a:pt x="373" y="1732"/>
                    <a:pt x="554" y="1770"/>
                  </a:cubicBezTo>
                  <a:cubicBezTo>
                    <a:pt x="751" y="1811"/>
                    <a:pt x="997" y="1832"/>
                    <a:pt x="1275" y="1832"/>
                  </a:cubicBezTo>
                  <a:cubicBezTo>
                    <a:pt x="1720" y="1832"/>
                    <a:pt x="2251" y="1778"/>
                    <a:pt x="2813" y="1667"/>
                  </a:cubicBezTo>
                  <a:cubicBezTo>
                    <a:pt x="3011" y="1624"/>
                    <a:pt x="3206" y="1580"/>
                    <a:pt x="3387" y="1534"/>
                  </a:cubicBezTo>
                  <a:cubicBezTo>
                    <a:pt x="4546" y="1224"/>
                    <a:pt x="5365" y="748"/>
                    <a:pt x="5295" y="392"/>
                  </a:cubicBezTo>
                  <a:cubicBezTo>
                    <a:pt x="5244" y="137"/>
                    <a:pt x="4748" y="0"/>
                    <a:pt x="4033" y="0"/>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1"/>
            <p:cNvSpPr/>
            <p:nvPr/>
          </p:nvSpPr>
          <p:spPr>
            <a:xfrm>
              <a:off x="740300" y="2789025"/>
              <a:ext cx="134800" cy="38800"/>
            </a:xfrm>
            <a:custGeom>
              <a:avLst/>
              <a:gdLst/>
              <a:ahLst/>
              <a:cxnLst/>
              <a:rect l="l" t="t" r="r" b="b"/>
              <a:pathLst>
                <a:path w="5392" h="1552" extrusionOk="0">
                  <a:moveTo>
                    <a:pt x="2286" y="1"/>
                  </a:moveTo>
                  <a:cubicBezTo>
                    <a:pt x="1778" y="1"/>
                    <a:pt x="1318" y="45"/>
                    <a:pt x="944" y="119"/>
                  </a:cubicBezTo>
                  <a:cubicBezTo>
                    <a:pt x="816" y="143"/>
                    <a:pt x="697" y="172"/>
                    <a:pt x="592" y="205"/>
                  </a:cubicBezTo>
                  <a:cubicBezTo>
                    <a:pt x="237" y="321"/>
                    <a:pt x="21" y="470"/>
                    <a:pt x="13" y="648"/>
                  </a:cubicBezTo>
                  <a:cubicBezTo>
                    <a:pt x="1" y="909"/>
                    <a:pt x="447" y="1160"/>
                    <a:pt x="1146" y="1335"/>
                  </a:cubicBezTo>
                  <a:cubicBezTo>
                    <a:pt x="1573" y="1439"/>
                    <a:pt x="2095" y="1512"/>
                    <a:pt x="2657" y="1541"/>
                  </a:cubicBezTo>
                  <a:cubicBezTo>
                    <a:pt x="2807" y="1548"/>
                    <a:pt x="2955" y="1552"/>
                    <a:pt x="3099" y="1552"/>
                  </a:cubicBezTo>
                  <a:cubicBezTo>
                    <a:pt x="4373" y="1552"/>
                    <a:pt x="5359" y="1283"/>
                    <a:pt x="5379" y="904"/>
                  </a:cubicBezTo>
                  <a:lnTo>
                    <a:pt x="5379" y="906"/>
                  </a:lnTo>
                  <a:cubicBezTo>
                    <a:pt x="5391" y="595"/>
                    <a:pt x="4759" y="297"/>
                    <a:pt x="3839" y="135"/>
                  </a:cubicBezTo>
                  <a:cubicBezTo>
                    <a:pt x="3504" y="73"/>
                    <a:pt x="3128" y="32"/>
                    <a:pt x="2732" y="12"/>
                  </a:cubicBezTo>
                  <a:cubicBezTo>
                    <a:pt x="2580" y="4"/>
                    <a:pt x="2431" y="1"/>
                    <a:pt x="2286"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4" name="Google Shape;2454;p41"/>
          <p:cNvSpPr/>
          <p:nvPr/>
        </p:nvSpPr>
        <p:spPr>
          <a:xfrm>
            <a:off x="713225" y="4164875"/>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1"/>
          <p:cNvSpPr/>
          <p:nvPr/>
        </p:nvSpPr>
        <p:spPr>
          <a:xfrm rot="-250723">
            <a:off x="3993625" y="4623361"/>
            <a:ext cx="1092152" cy="573395"/>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1"/>
          <p:cNvSpPr/>
          <p:nvPr/>
        </p:nvSpPr>
        <p:spPr>
          <a:xfrm rot="5400000">
            <a:off x="4805064" y="4505911"/>
            <a:ext cx="364814" cy="364727"/>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7" name="Google Shape;2457;p41"/>
          <p:cNvGrpSpPr/>
          <p:nvPr/>
        </p:nvGrpSpPr>
        <p:grpSpPr>
          <a:xfrm>
            <a:off x="2975587" y="1180936"/>
            <a:ext cx="827347" cy="882187"/>
            <a:chOff x="1457225" y="4021797"/>
            <a:chExt cx="519625" cy="554103"/>
          </a:xfrm>
        </p:grpSpPr>
        <p:sp>
          <p:nvSpPr>
            <p:cNvPr id="2458" name="Google Shape;2458;p41"/>
            <p:cNvSpPr/>
            <p:nvPr/>
          </p:nvSpPr>
          <p:spPr>
            <a:xfrm>
              <a:off x="1457225" y="4085400"/>
              <a:ext cx="519625" cy="490500"/>
            </a:xfrm>
            <a:custGeom>
              <a:avLst/>
              <a:gdLst/>
              <a:ahLst/>
              <a:cxnLst/>
              <a:rect l="l" t="t" r="r" b="b"/>
              <a:pathLst>
                <a:path w="20785" h="19620" extrusionOk="0">
                  <a:moveTo>
                    <a:pt x="2899" y="0"/>
                  </a:moveTo>
                  <a:lnTo>
                    <a:pt x="0" y="16473"/>
                  </a:lnTo>
                  <a:lnTo>
                    <a:pt x="17886" y="19620"/>
                  </a:lnTo>
                  <a:lnTo>
                    <a:pt x="20784" y="3147"/>
                  </a:lnTo>
                  <a:lnTo>
                    <a:pt x="28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1"/>
            <p:cNvSpPr/>
            <p:nvPr/>
          </p:nvSpPr>
          <p:spPr>
            <a:xfrm>
              <a:off x="1785200" y="4443475"/>
              <a:ext cx="113500" cy="99675"/>
            </a:xfrm>
            <a:custGeom>
              <a:avLst/>
              <a:gdLst/>
              <a:ahLst/>
              <a:cxnLst/>
              <a:rect l="l" t="t" r="r" b="b"/>
              <a:pathLst>
                <a:path w="4540" h="3987" extrusionOk="0">
                  <a:moveTo>
                    <a:pt x="2269" y="0"/>
                  </a:moveTo>
                  <a:cubicBezTo>
                    <a:pt x="1992" y="0"/>
                    <a:pt x="1711" y="58"/>
                    <a:pt x="1443" y="181"/>
                  </a:cubicBezTo>
                  <a:cubicBezTo>
                    <a:pt x="441" y="638"/>
                    <a:pt x="0" y="1820"/>
                    <a:pt x="458" y="2822"/>
                  </a:cubicBezTo>
                  <a:cubicBezTo>
                    <a:pt x="793" y="3554"/>
                    <a:pt x="1516" y="3987"/>
                    <a:pt x="2273" y="3987"/>
                  </a:cubicBezTo>
                  <a:cubicBezTo>
                    <a:pt x="2549" y="3987"/>
                    <a:pt x="2829" y="3929"/>
                    <a:pt x="3097" y="3807"/>
                  </a:cubicBezTo>
                  <a:cubicBezTo>
                    <a:pt x="4098" y="3350"/>
                    <a:pt x="4540" y="2168"/>
                    <a:pt x="4082" y="1166"/>
                  </a:cubicBezTo>
                  <a:cubicBezTo>
                    <a:pt x="3748" y="433"/>
                    <a:pt x="3025"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1"/>
            <p:cNvSpPr/>
            <p:nvPr/>
          </p:nvSpPr>
          <p:spPr>
            <a:xfrm>
              <a:off x="1820650" y="4488850"/>
              <a:ext cx="45375" cy="29125"/>
            </a:xfrm>
            <a:custGeom>
              <a:avLst/>
              <a:gdLst/>
              <a:ahLst/>
              <a:cxnLst/>
              <a:rect l="l" t="t" r="r" b="b"/>
              <a:pathLst>
                <a:path w="1815" h="1165" fill="none" extrusionOk="0">
                  <a:moveTo>
                    <a:pt x="1" y="828"/>
                  </a:moveTo>
                  <a:cubicBezTo>
                    <a:pt x="437" y="1153"/>
                    <a:pt x="1009" y="1165"/>
                    <a:pt x="1392" y="876"/>
                  </a:cubicBezTo>
                  <a:cubicBezTo>
                    <a:pt x="1795" y="572"/>
                    <a:pt x="1813" y="68"/>
                    <a:pt x="1814" y="0"/>
                  </a:cubicBezTo>
                </a:path>
              </a:pathLst>
            </a:custGeom>
            <a:solidFill>
              <a:schemeClr val="dk1"/>
            </a:solidFill>
            <a:ln w="8975" cap="flat" cmpd="sng">
              <a:solidFill>
                <a:schemeClr val="dk1"/>
              </a:solidFill>
              <a:prstDash val="solid"/>
              <a:miter lim="16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1"/>
            <p:cNvSpPr/>
            <p:nvPr/>
          </p:nvSpPr>
          <p:spPr>
            <a:xfrm>
              <a:off x="1819725" y="4478600"/>
              <a:ext cx="13050" cy="17700"/>
            </a:xfrm>
            <a:custGeom>
              <a:avLst/>
              <a:gdLst/>
              <a:ahLst/>
              <a:cxnLst/>
              <a:rect l="l" t="t" r="r" b="b"/>
              <a:pathLst>
                <a:path w="522" h="708" extrusionOk="0">
                  <a:moveTo>
                    <a:pt x="145" y="0"/>
                  </a:moveTo>
                  <a:cubicBezTo>
                    <a:pt x="130" y="0"/>
                    <a:pt x="116" y="3"/>
                    <a:pt x="102" y="9"/>
                  </a:cubicBezTo>
                  <a:cubicBezTo>
                    <a:pt x="7" y="53"/>
                    <a:pt x="1" y="241"/>
                    <a:pt x="88" y="433"/>
                  </a:cubicBezTo>
                  <a:cubicBezTo>
                    <a:pt x="163" y="596"/>
                    <a:pt x="283" y="708"/>
                    <a:pt x="376" y="708"/>
                  </a:cubicBezTo>
                  <a:cubicBezTo>
                    <a:pt x="391" y="708"/>
                    <a:pt x="405" y="705"/>
                    <a:pt x="418" y="699"/>
                  </a:cubicBezTo>
                  <a:cubicBezTo>
                    <a:pt x="513" y="655"/>
                    <a:pt x="521" y="467"/>
                    <a:pt x="432" y="275"/>
                  </a:cubicBezTo>
                  <a:cubicBezTo>
                    <a:pt x="358" y="111"/>
                    <a:pt x="237"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1"/>
            <p:cNvSpPr/>
            <p:nvPr/>
          </p:nvSpPr>
          <p:spPr>
            <a:xfrm>
              <a:off x="1841325" y="4468725"/>
              <a:ext cx="13025" cy="17750"/>
            </a:xfrm>
            <a:custGeom>
              <a:avLst/>
              <a:gdLst/>
              <a:ahLst/>
              <a:cxnLst/>
              <a:rect l="l" t="t" r="r" b="b"/>
              <a:pathLst>
                <a:path w="521" h="710" extrusionOk="0">
                  <a:moveTo>
                    <a:pt x="144" y="1"/>
                  </a:moveTo>
                  <a:cubicBezTo>
                    <a:pt x="129" y="1"/>
                    <a:pt x="115" y="4"/>
                    <a:pt x="101" y="10"/>
                  </a:cubicBezTo>
                  <a:cubicBezTo>
                    <a:pt x="6" y="53"/>
                    <a:pt x="0" y="243"/>
                    <a:pt x="87" y="433"/>
                  </a:cubicBezTo>
                  <a:cubicBezTo>
                    <a:pt x="162" y="598"/>
                    <a:pt x="282" y="710"/>
                    <a:pt x="375" y="710"/>
                  </a:cubicBezTo>
                  <a:cubicBezTo>
                    <a:pt x="390" y="710"/>
                    <a:pt x="404" y="707"/>
                    <a:pt x="417" y="701"/>
                  </a:cubicBezTo>
                  <a:cubicBezTo>
                    <a:pt x="512" y="657"/>
                    <a:pt x="520" y="467"/>
                    <a:pt x="432" y="276"/>
                  </a:cubicBezTo>
                  <a:cubicBezTo>
                    <a:pt x="357" y="112"/>
                    <a:pt x="238"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1"/>
            <p:cNvSpPr/>
            <p:nvPr/>
          </p:nvSpPr>
          <p:spPr>
            <a:xfrm>
              <a:off x="1554894" y="4134692"/>
              <a:ext cx="38099" cy="53658"/>
            </a:xfrm>
            <a:custGeom>
              <a:avLst/>
              <a:gdLst/>
              <a:ahLst/>
              <a:cxnLst/>
              <a:rect l="l" t="t" r="r" b="b"/>
              <a:pathLst>
                <a:path w="1932" h="2721" extrusionOk="0">
                  <a:moveTo>
                    <a:pt x="132" y="1"/>
                  </a:moveTo>
                  <a:lnTo>
                    <a:pt x="0" y="91"/>
                  </a:lnTo>
                  <a:lnTo>
                    <a:pt x="1799" y="2721"/>
                  </a:lnTo>
                  <a:lnTo>
                    <a:pt x="1931" y="2630"/>
                  </a:lnTo>
                  <a:lnTo>
                    <a:pt x="13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1"/>
            <p:cNvSpPr/>
            <p:nvPr/>
          </p:nvSpPr>
          <p:spPr>
            <a:xfrm>
              <a:off x="1483549" y="4050744"/>
              <a:ext cx="94538" cy="101913"/>
            </a:xfrm>
            <a:custGeom>
              <a:avLst/>
              <a:gdLst/>
              <a:ahLst/>
              <a:cxnLst/>
              <a:rect l="l" t="t" r="r" b="b"/>
              <a:pathLst>
                <a:path w="4794" h="5168" extrusionOk="0">
                  <a:moveTo>
                    <a:pt x="2367" y="0"/>
                  </a:moveTo>
                  <a:lnTo>
                    <a:pt x="0" y="1619"/>
                  </a:lnTo>
                  <a:lnTo>
                    <a:pt x="2428" y="5168"/>
                  </a:lnTo>
                  <a:lnTo>
                    <a:pt x="4794" y="3549"/>
                  </a:lnTo>
                  <a:lnTo>
                    <a:pt x="23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1"/>
            <p:cNvSpPr/>
            <p:nvPr/>
          </p:nvSpPr>
          <p:spPr>
            <a:xfrm>
              <a:off x="1457226" y="4021797"/>
              <a:ext cx="73851" cy="61526"/>
            </a:xfrm>
            <a:custGeom>
              <a:avLst/>
              <a:gdLst/>
              <a:ahLst/>
              <a:cxnLst/>
              <a:rect l="l" t="t" r="r" b="b"/>
              <a:pathLst>
                <a:path w="3745" h="3120" extrusionOk="0">
                  <a:moveTo>
                    <a:pt x="3682" y="0"/>
                  </a:moveTo>
                  <a:lnTo>
                    <a:pt x="1" y="2517"/>
                  </a:lnTo>
                  <a:lnTo>
                    <a:pt x="1377" y="3119"/>
                  </a:lnTo>
                  <a:lnTo>
                    <a:pt x="3744" y="1501"/>
                  </a:lnTo>
                  <a:lnTo>
                    <a:pt x="36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1"/>
            <p:cNvSpPr/>
            <p:nvPr/>
          </p:nvSpPr>
          <p:spPr>
            <a:xfrm>
              <a:off x="1526613" y="4119860"/>
              <a:ext cx="72629" cy="53757"/>
            </a:xfrm>
            <a:custGeom>
              <a:avLst/>
              <a:gdLst/>
              <a:ahLst/>
              <a:cxnLst/>
              <a:rect l="l" t="t" r="r" b="b"/>
              <a:pathLst>
                <a:path w="3683" h="2726" extrusionOk="0">
                  <a:moveTo>
                    <a:pt x="2576" y="0"/>
                  </a:moveTo>
                  <a:lnTo>
                    <a:pt x="209" y="1619"/>
                  </a:lnTo>
                  <a:lnTo>
                    <a:pt x="1" y="2725"/>
                  </a:lnTo>
                  <a:lnTo>
                    <a:pt x="3682" y="208"/>
                  </a:lnTo>
                  <a:lnTo>
                    <a:pt x="2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1"/>
            <p:cNvSpPr/>
            <p:nvPr/>
          </p:nvSpPr>
          <p:spPr>
            <a:xfrm>
              <a:off x="1580800" y="4292750"/>
              <a:ext cx="295550" cy="59650"/>
            </a:xfrm>
            <a:custGeom>
              <a:avLst/>
              <a:gdLst/>
              <a:ahLst/>
              <a:cxnLst/>
              <a:rect l="l" t="t" r="r" b="b"/>
              <a:pathLst>
                <a:path w="11822" h="2386" extrusionOk="0">
                  <a:moveTo>
                    <a:pt x="56" y="1"/>
                  </a:moveTo>
                  <a:lnTo>
                    <a:pt x="1" y="315"/>
                  </a:lnTo>
                  <a:lnTo>
                    <a:pt x="11767" y="2385"/>
                  </a:lnTo>
                  <a:lnTo>
                    <a:pt x="11822" y="2071"/>
                  </a:ln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1"/>
            <p:cNvSpPr/>
            <p:nvPr/>
          </p:nvSpPr>
          <p:spPr>
            <a:xfrm>
              <a:off x="1569750" y="4355525"/>
              <a:ext cx="295575" cy="59600"/>
            </a:xfrm>
            <a:custGeom>
              <a:avLst/>
              <a:gdLst/>
              <a:ahLst/>
              <a:cxnLst/>
              <a:rect l="l" t="t" r="r" b="b"/>
              <a:pathLst>
                <a:path w="11823" h="2384" extrusionOk="0">
                  <a:moveTo>
                    <a:pt x="55" y="0"/>
                  </a:moveTo>
                  <a:lnTo>
                    <a:pt x="0" y="314"/>
                  </a:lnTo>
                  <a:lnTo>
                    <a:pt x="11766" y="2383"/>
                  </a:lnTo>
                  <a:lnTo>
                    <a:pt x="11823" y="2071"/>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1"/>
            <p:cNvSpPr/>
            <p:nvPr/>
          </p:nvSpPr>
          <p:spPr>
            <a:xfrm>
              <a:off x="1575250" y="4324125"/>
              <a:ext cx="236750" cy="49300"/>
            </a:xfrm>
            <a:custGeom>
              <a:avLst/>
              <a:gdLst/>
              <a:ahLst/>
              <a:cxnLst/>
              <a:rect l="l" t="t" r="r" b="b"/>
              <a:pathLst>
                <a:path w="9470" h="1972" extrusionOk="0">
                  <a:moveTo>
                    <a:pt x="57" y="0"/>
                  </a:moveTo>
                  <a:lnTo>
                    <a:pt x="1" y="314"/>
                  </a:lnTo>
                  <a:lnTo>
                    <a:pt x="9414" y="1971"/>
                  </a:lnTo>
                  <a:lnTo>
                    <a:pt x="9469" y="1657"/>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1"/>
            <p:cNvSpPr/>
            <p:nvPr/>
          </p:nvSpPr>
          <p:spPr>
            <a:xfrm>
              <a:off x="1586325" y="4261350"/>
              <a:ext cx="236725" cy="49300"/>
            </a:xfrm>
            <a:custGeom>
              <a:avLst/>
              <a:gdLst/>
              <a:ahLst/>
              <a:cxnLst/>
              <a:rect l="l" t="t" r="r" b="b"/>
              <a:pathLst>
                <a:path w="9469" h="1972" extrusionOk="0">
                  <a:moveTo>
                    <a:pt x="55" y="1"/>
                  </a:moveTo>
                  <a:lnTo>
                    <a:pt x="0" y="315"/>
                  </a:lnTo>
                  <a:lnTo>
                    <a:pt x="9413" y="1972"/>
                  </a:lnTo>
                  <a:lnTo>
                    <a:pt x="9469" y="1658"/>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1" name="Google Shape;2471;p41"/>
          <p:cNvGrpSpPr/>
          <p:nvPr/>
        </p:nvGrpSpPr>
        <p:grpSpPr>
          <a:xfrm>
            <a:off x="798414" y="1022873"/>
            <a:ext cx="398216" cy="390010"/>
            <a:chOff x="798414" y="1022873"/>
            <a:chExt cx="398216" cy="390010"/>
          </a:xfrm>
        </p:grpSpPr>
        <p:sp>
          <p:nvSpPr>
            <p:cNvPr id="2472" name="Google Shape;2472;p41"/>
            <p:cNvSpPr/>
            <p:nvPr/>
          </p:nvSpPr>
          <p:spPr>
            <a:xfrm>
              <a:off x="798414" y="1022873"/>
              <a:ext cx="279932" cy="255901"/>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1"/>
            <p:cNvSpPr/>
            <p:nvPr/>
          </p:nvSpPr>
          <p:spPr>
            <a:xfrm>
              <a:off x="1049940" y="1278774"/>
              <a:ext cx="146690" cy="134109"/>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4" name="Google Shape;2474;p41"/>
          <p:cNvSpPr/>
          <p:nvPr/>
        </p:nvSpPr>
        <p:spPr>
          <a:xfrm>
            <a:off x="1062850" y="111382"/>
            <a:ext cx="480841" cy="480775"/>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00C065EE-A324-746F-0527-F914212A9EC1}"/>
              </a:ext>
            </a:extLst>
          </p:cNvPr>
          <p:cNvPicPr>
            <a:picLocks noChangeAspect="1"/>
          </p:cNvPicPr>
          <p:nvPr/>
        </p:nvPicPr>
        <p:blipFill>
          <a:blip r:embed="rId3"/>
          <a:stretch>
            <a:fillRect/>
          </a:stretch>
        </p:blipFill>
        <p:spPr>
          <a:xfrm>
            <a:off x="8193598" y="4234256"/>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487"/>
        <p:cNvGrpSpPr/>
        <p:nvPr/>
      </p:nvGrpSpPr>
      <p:grpSpPr>
        <a:xfrm>
          <a:off x="0" y="0"/>
          <a:ext cx="0" cy="0"/>
          <a:chOff x="0" y="0"/>
          <a:chExt cx="0" cy="0"/>
        </a:xfrm>
      </p:grpSpPr>
      <p:sp>
        <p:nvSpPr>
          <p:cNvPr id="2488" name="Google Shape;2488;p43"/>
          <p:cNvSpPr txBox="1">
            <a:spLocks noGrp="1"/>
          </p:cNvSpPr>
          <p:nvPr>
            <p:ph type="title"/>
          </p:nvPr>
        </p:nvSpPr>
        <p:spPr>
          <a:xfrm>
            <a:off x="29121" y="-28352"/>
            <a:ext cx="911487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900" b="1" dirty="0">
                <a:latin typeface="Bahnschrift" panose="020B0502040204020203" pitchFamily="34" charset="0"/>
              </a:rPr>
              <a:t>Read the following passage and mark the letter A, B, C, or D on your answer sheet to indicate the correct word or phrase that best fits each of the numbered blanks.</a:t>
            </a:r>
            <a:endParaRPr sz="1900" b="1" dirty="0">
              <a:latin typeface="Bahnschrift" panose="020B0502040204020203" pitchFamily="34" charset="0"/>
            </a:endParaRPr>
          </a:p>
        </p:txBody>
      </p:sp>
      <p:sp>
        <p:nvSpPr>
          <p:cNvPr id="2490" name="Google Shape;2490;p43"/>
          <p:cNvSpPr/>
          <p:nvPr/>
        </p:nvSpPr>
        <p:spPr>
          <a:xfrm>
            <a:off x="189850" y="4682600"/>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9E246A8B-B15B-6DD4-E45A-172951BAA40E}"/>
              </a:ext>
            </a:extLst>
          </p:cNvPr>
          <p:cNvSpPr txBox="1"/>
          <p:nvPr/>
        </p:nvSpPr>
        <p:spPr>
          <a:xfrm>
            <a:off x="29121" y="649962"/>
            <a:ext cx="9085757" cy="4493538"/>
          </a:xfrm>
          <a:prstGeom prst="rect">
            <a:avLst/>
          </a:prstGeom>
          <a:noFill/>
        </p:spPr>
        <p:txBody>
          <a:bodyPr wrap="square">
            <a:spAutoFit/>
          </a:bodyPr>
          <a:lstStyle/>
          <a:p>
            <a:pPr algn="ctr"/>
            <a:r>
              <a:rPr lang="en-US" sz="2200" b="1" dirty="0">
                <a:effectLst/>
                <a:latin typeface="Patrick hand" panose="00000500000000000000" pitchFamily="2" charset="0"/>
                <a:ea typeface="Times New Roman" panose="02020603050405020304" pitchFamily="18" charset="0"/>
              </a:rPr>
              <a:t>Living in the city</a:t>
            </a:r>
            <a:endParaRPr lang="en-US" sz="2200" dirty="0">
              <a:effectLst/>
              <a:latin typeface="Patrick hand" panose="00000500000000000000" pitchFamily="2" charset="0"/>
              <a:ea typeface="Calibri" panose="020F0502020204030204" pitchFamily="34" charset="0"/>
            </a:endParaRPr>
          </a:p>
          <a:p>
            <a:pPr algn="just"/>
            <a:r>
              <a:rPr lang="en-US" sz="2200" dirty="0">
                <a:effectLst/>
                <a:latin typeface="Patrick hand" panose="00000500000000000000" pitchFamily="2" charset="0"/>
                <a:ea typeface="Times New Roman" panose="02020603050405020304" pitchFamily="18" charset="0"/>
              </a:rPr>
              <a:t>Living in the city has its own unique charm and challenges. One of the greatest advantages of city life is the accessibility to various amenities. Cities often have a wide </a:t>
            </a:r>
            <a:r>
              <a:rPr lang="en-US" sz="2200" b="1" dirty="0">
                <a:effectLst/>
                <a:latin typeface="Patrick hand" panose="00000500000000000000" pitchFamily="2" charset="0"/>
                <a:ea typeface="Times New Roman" panose="02020603050405020304" pitchFamily="18" charset="0"/>
              </a:rPr>
              <a:t>(23)</a:t>
            </a:r>
            <a:r>
              <a:rPr lang="en-US" sz="2200" dirty="0">
                <a:effectLst/>
                <a:latin typeface="Patrick hand" panose="00000500000000000000" pitchFamily="2" charset="0"/>
                <a:ea typeface="Times New Roman" panose="02020603050405020304" pitchFamily="18" charset="0"/>
              </a:rPr>
              <a:t> </a:t>
            </a:r>
            <a:r>
              <a:rPr lang="en-US" sz="2200" dirty="0">
                <a:effectLst/>
                <a:latin typeface="Patrick hand" panose="00000500000000000000" pitchFamily="2" charset="0"/>
                <a:ea typeface="Calibri" panose="020F0502020204030204" pitchFamily="34" charset="0"/>
              </a:rPr>
              <a:t>____</a:t>
            </a:r>
            <a:r>
              <a:rPr lang="en-US" sz="2200" dirty="0">
                <a:effectLst/>
                <a:latin typeface="Patrick hand" panose="00000500000000000000" pitchFamily="2" charset="0"/>
                <a:ea typeface="Times New Roman" panose="02020603050405020304" pitchFamily="18" charset="0"/>
              </a:rPr>
              <a:t> of entertainment options, such as theaters, museums, and restaurants. Additionally, public transportation systems in cities are usually well-developed, and </a:t>
            </a:r>
            <a:r>
              <a:rPr lang="en-US" sz="2200" b="1" dirty="0">
                <a:effectLst/>
                <a:latin typeface="Patrick hand" panose="00000500000000000000" pitchFamily="2" charset="0"/>
                <a:ea typeface="Times New Roman" panose="02020603050405020304" pitchFamily="18" charset="0"/>
              </a:rPr>
              <a:t>(24)</a:t>
            </a:r>
            <a:r>
              <a:rPr lang="en-US" sz="2200" dirty="0">
                <a:effectLst/>
                <a:latin typeface="Patrick hand" panose="00000500000000000000" pitchFamily="2" charset="0"/>
                <a:ea typeface="Times New Roman" panose="02020603050405020304" pitchFamily="18" charset="0"/>
              </a:rPr>
              <a:t> </a:t>
            </a:r>
            <a:r>
              <a:rPr lang="en-US" sz="2200" dirty="0">
                <a:effectLst/>
                <a:latin typeface="Patrick hand" panose="00000500000000000000" pitchFamily="2" charset="0"/>
                <a:ea typeface="Calibri" panose="020F0502020204030204" pitchFamily="34" charset="0"/>
              </a:rPr>
              <a:t>____ </a:t>
            </a:r>
            <a:r>
              <a:rPr lang="en-US" sz="2200" dirty="0">
                <a:effectLst/>
                <a:latin typeface="Patrick hand" panose="00000500000000000000" pitchFamily="2" charset="0"/>
                <a:ea typeface="Times New Roman" panose="02020603050405020304" pitchFamily="18" charset="0"/>
              </a:rPr>
              <a:t>it easy for residents to commute.</a:t>
            </a:r>
            <a:endParaRPr lang="en-US" sz="2200" dirty="0">
              <a:effectLst/>
              <a:latin typeface="Patrick hand" panose="00000500000000000000" pitchFamily="2" charset="0"/>
              <a:ea typeface="Calibri" panose="020F0502020204030204" pitchFamily="34" charset="0"/>
            </a:endParaRPr>
          </a:p>
          <a:p>
            <a:pPr algn="just"/>
            <a:r>
              <a:rPr lang="en-US" sz="2200" dirty="0">
                <a:effectLst/>
                <a:latin typeface="Patrick hand" panose="00000500000000000000" pitchFamily="2" charset="0"/>
                <a:ea typeface="Times New Roman" panose="02020603050405020304" pitchFamily="18" charset="0"/>
              </a:rPr>
              <a:t>However, city life can also be demanding. The cost </a:t>
            </a:r>
            <a:r>
              <a:rPr lang="en-US" sz="2200" b="1" dirty="0">
                <a:effectLst/>
                <a:latin typeface="Patrick hand" panose="00000500000000000000" pitchFamily="2" charset="0"/>
                <a:ea typeface="Times New Roman" panose="02020603050405020304" pitchFamily="18" charset="0"/>
              </a:rPr>
              <a:t>(25)</a:t>
            </a:r>
            <a:r>
              <a:rPr lang="en-US" sz="2200" dirty="0">
                <a:effectLst/>
                <a:latin typeface="Patrick hand" panose="00000500000000000000" pitchFamily="2" charset="0"/>
                <a:ea typeface="Times New Roman" panose="02020603050405020304" pitchFamily="18" charset="0"/>
              </a:rPr>
              <a:t> </a:t>
            </a:r>
            <a:r>
              <a:rPr lang="en-US" sz="2200" dirty="0">
                <a:effectLst/>
                <a:latin typeface="Patrick hand" panose="00000500000000000000" pitchFamily="2" charset="0"/>
                <a:ea typeface="Calibri" panose="020F0502020204030204" pitchFamily="34" charset="0"/>
              </a:rPr>
              <a:t>____ </a:t>
            </a:r>
            <a:r>
              <a:rPr lang="en-US" sz="2200" dirty="0">
                <a:effectLst/>
                <a:latin typeface="Patrick hand" panose="00000500000000000000" pitchFamily="2" charset="0"/>
                <a:ea typeface="Times New Roman" panose="02020603050405020304" pitchFamily="18" charset="0"/>
              </a:rPr>
              <a:t>living in urban areas is typically higher than in rural areas. Traffic congestion is a common problem, leading to longer travel times and frustration. City life can also be noisy and crowded. Despite these challenges, many people find city life exciting </a:t>
            </a:r>
            <a:r>
              <a:rPr lang="en-US" sz="2200" b="1" dirty="0">
                <a:effectLst/>
                <a:latin typeface="Patrick hand" panose="00000500000000000000" pitchFamily="2" charset="0"/>
                <a:ea typeface="Times New Roman" panose="02020603050405020304" pitchFamily="18" charset="0"/>
              </a:rPr>
              <a:t>(26)</a:t>
            </a:r>
            <a:r>
              <a:rPr lang="en-US" sz="2200" dirty="0">
                <a:effectLst/>
                <a:latin typeface="Patrick hand" panose="00000500000000000000" pitchFamily="2" charset="0"/>
                <a:ea typeface="Times New Roman" panose="02020603050405020304" pitchFamily="18" charset="0"/>
              </a:rPr>
              <a:t> </a:t>
            </a:r>
            <a:r>
              <a:rPr lang="en-US" sz="2200" b="1" dirty="0">
                <a:effectLst/>
                <a:latin typeface="Patrick hand" panose="00000500000000000000" pitchFamily="2" charset="0"/>
                <a:ea typeface="Times New Roman" panose="02020603050405020304" pitchFamily="18" charset="0"/>
              </a:rPr>
              <a:t>_____</a:t>
            </a:r>
            <a:r>
              <a:rPr lang="en-US" sz="2200" dirty="0">
                <a:effectLst/>
                <a:latin typeface="Patrick hand" panose="00000500000000000000" pitchFamily="2" charset="0"/>
                <a:ea typeface="Times New Roman" panose="02020603050405020304" pitchFamily="18" charset="0"/>
              </a:rPr>
              <a:t> full of opportunities. The diversity of cultures and people in cities creates a vibrant atmosphere.</a:t>
            </a:r>
            <a:endParaRPr lang="en-US" sz="2200" dirty="0">
              <a:effectLst/>
              <a:latin typeface="Patrick hand" panose="00000500000000000000" pitchFamily="2" charset="0"/>
              <a:ea typeface="Calibri" panose="020F0502020204030204" pitchFamily="34" charset="0"/>
            </a:endParaRPr>
          </a:p>
          <a:p>
            <a:pPr algn="just"/>
            <a:r>
              <a:rPr lang="en-US" sz="2200" dirty="0">
                <a:effectLst/>
                <a:latin typeface="Patrick hand" panose="00000500000000000000" pitchFamily="2" charset="0"/>
                <a:ea typeface="Times New Roman" panose="02020603050405020304" pitchFamily="18" charset="0"/>
              </a:rPr>
              <a:t>In conclusion, city life offers a mix of benefits and drawbacks. Understanding these aspects can help individuals decide if city life is the right </a:t>
            </a:r>
            <a:r>
              <a:rPr lang="en-US" sz="2200" b="1" dirty="0">
                <a:effectLst/>
                <a:latin typeface="Patrick hand" panose="00000500000000000000" pitchFamily="2" charset="0"/>
                <a:ea typeface="Times New Roman" panose="02020603050405020304" pitchFamily="18" charset="0"/>
              </a:rPr>
              <a:t>(27)</a:t>
            </a:r>
            <a:r>
              <a:rPr lang="en-US" sz="2200" dirty="0">
                <a:effectLst/>
                <a:latin typeface="Patrick hand" panose="00000500000000000000" pitchFamily="2" charset="0"/>
                <a:ea typeface="Times New Roman" panose="02020603050405020304" pitchFamily="18" charset="0"/>
              </a:rPr>
              <a:t> </a:t>
            </a:r>
            <a:r>
              <a:rPr lang="en-US" sz="2200" b="1" dirty="0">
                <a:effectLst/>
                <a:latin typeface="Patrick hand" panose="00000500000000000000" pitchFamily="2" charset="0"/>
                <a:ea typeface="Times New Roman" panose="02020603050405020304" pitchFamily="18" charset="0"/>
              </a:rPr>
              <a:t>_____</a:t>
            </a:r>
            <a:r>
              <a:rPr lang="en-US" sz="2200" dirty="0">
                <a:effectLst/>
                <a:latin typeface="Patrick hand" panose="00000500000000000000" pitchFamily="2" charset="0"/>
                <a:ea typeface="Times New Roman" panose="02020603050405020304" pitchFamily="18" charset="0"/>
              </a:rPr>
              <a:t> for them.</a:t>
            </a:r>
            <a:endParaRPr lang="en-US" sz="2200" dirty="0">
              <a:effectLst/>
              <a:latin typeface="Patrick hand" panose="00000500000000000000" pitchFamily="2" charset="0"/>
              <a:ea typeface="Calibri" panose="020F0502020204030204" pitchFamily="34" charset="0"/>
            </a:endParaRPr>
          </a:p>
        </p:txBody>
      </p:sp>
      <p:pic>
        <p:nvPicPr>
          <p:cNvPr id="2" name="Picture 1">
            <a:extLst>
              <a:ext uri="{FF2B5EF4-FFF2-40B4-BE49-F238E27FC236}">
                <a16:creationId xmlns:a16="http://schemas.microsoft.com/office/drawing/2014/main" id="{642C695F-95E5-EC77-E032-EF84F0AA1271}"/>
              </a:ext>
            </a:extLst>
          </p:cNvPr>
          <p:cNvPicPr>
            <a:picLocks noChangeAspect="1"/>
          </p:cNvPicPr>
          <p:nvPr/>
        </p:nvPicPr>
        <p:blipFill>
          <a:blip r:embed="rId3"/>
          <a:stretch>
            <a:fillRect/>
          </a:stretch>
        </p:blipFill>
        <p:spPr>
          <a:xfrm>
            <a:off x="8193598" y="4272356"/>
            <a:ext cx="1251490" cy="1251490"/>
          </a:xfrm>
          <a:prstGeom prst="rect">
            <a:avLst/>
          </a:prstGeom>
        </p:spPr>
      </p:pic>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539"/>
        <p:cNvGrpSpPr/>
        <p:nvPr/>
      </p:nvGrpSpPr>
      <p:grpSpPr>
        <a:xfrm>
          <a:off x="0" y="0"/>
          <a:ext cx="0" cy="0"/>
          <a:chOff x="0" y="0"/>
          <a:chExt cx="0" cy="0"/>
        </a:xfrm>
      </p:grpSpPr>
      <p:sp>
        <p:nvSpPr>
          <p:cNvPr id="6" name="Google Shape;2488;p43">
            <a:extLst>
              <a:ext uri="{FF2B5EF4-FFF2-40B4-BE49-F238E27FC236}">
                <a16:creationId xmlns:a16="http://schemas.microsoft.com/office/drawing/2014/main" id="{ED2085ED-E954-BD3C-6657-B227AD1F6A18}"/>
              </a:ext>
            </a:extLst>
          </p:cNvPr>
          <p:cNvSpPr txBox="1">
            <a:spLocks noGrp="1"/>
          </p:cNvSpPr>
          <p:nvPr>
            <p:ph type="title"/>
          </p:nvPr>
        </p:nvSpPr>
        <p:spPr>
          <a:xfrm>
            <a:off x="29121" y="-28352"/>
            <a:ext cx="911487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900" b="1" dirty="0">
                <a:latin typeface="Bahnschrift" panose="020B0502040204020203" pitchFamily="34" charset="0"/>
              </a:rPr>
              <a:t>Read the following passage and mark the letter A, B, C, or D on your answer sheet to indicate the correct word or phrase that best fits each of the numbered blanks.</a:t>
            </a:r>
            <a:endParaRPr sz="1900" b="1" dirty="0">
              <a:latin typeface="Bahnschrift" panose="020B0502040204020203" pitchFamily="34" charset="0"/>
            </a:endParaRPr>
          </a:p>
        </p:txBody>
      </p:sp>
      <p:sp>
        <p:nvSpPr>
          <p:cNvPr id="7" name="Google Shape;2490;p43">
            <a:extLst>
              <a:ext uri="{FF2B5EF4-FFF2-40B4-BE49-F238E27FC236}">
                <a16:creationId xmlns:a16="http://schemas.microsoft.com/office/drawing/2014/main" id="{A82BC8C3-D91B-F107-47C6-9004A7D8F252}"/>
              </a:ext>
            </a:extLst>
          </p:cNvPr>
          <p:cNvSpPr/>
          <p:nvPr/>
        </p:nvSpPr>
        <p:spPr>
          <a:xfrm>
            <a:off x="189850" y="4682600"/>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742F1EB8-651D-21F2-04B5-A2C49DFB4795}"/>
              </a:ext>
            </a:extLst>
          </p:cNvPr>
          <p:cNvSpPr txBox="1"/>
          <p:nvPr/>
        </p:nvSpPr>
        <p:spPr>
          <a:xfrm>
            <a:off x="29121" y="680442"/>
            <a:ext cx="9085757" cy="2637582"/>
          </a:xfrm>
          <a:prstGeom prst="rect">
            <a:avLst/>
          </a:prstGeom>
          <a:noFill/>
        </p:spPr>
        <p:txBody>
          <a:bodyPr wrap="square">
            <a:spAutoFit/>
          </a:bodyPr>
          <a:lstStyle/>
          <a:p>
            <a:pPr algn="ctr">
              <a:lnSpc>
                <a:spcPts val="1800"/>
              </a:lnSpc>
            </a:pPr>
            <a:r>
              <a:rPr lang="en-US" sz="1800" b="1" dirty="0">
                <a:effectLst/>
                <a:latin typeface="Patrick hand" panose="00000500000000000000" pitchFamily="2" charset="0"/>
                <a:ea typeface="Times New Roman" panose="02020603050405020304" pitchFamily="18" charset="0"/>
              </a:rPr>
              <a:t>Living in the city</a:t>
            </a:r>
            <a:endParaRPr lang="en-US" sz="1800" dirty="0">
              <a:effectLst/>
              <a:latin typeface="Patrick hand" panose="00000500000000000000" pitchFamily="2" charset="0"/>
              <a:ea typeface="Calibri" panose="020F0502020204030204" pitchFamily="34" charset="0"/>
            </a:endParaRPr>
          </a:p>
          <a:p>
            <a:pPr algn="just">
              <a:lnSpc>
                <a:spcPts val="1800"/>
              </a:lnSpc>
            </a:pPr>
            <a:r>
              <a:rPr lang="en-US" sz="1800" dirty="0">
                <a:effectLst/>
                <a:latin typeface="Patrick hand" panose="00000500000000000000" pitchFamily="2" charset="0"/>
                <a:ea typeface="Times New Roman" panose="02020603050405020304" pitchFamily="18" charset="0"/>
              </a:rPr>
              <a:t>Living in the city has its own unique charm and challenges. One of the greatest advantages of city life is the accessibility to various amenities. Cities often have a wide </a:t>
            </a:r>
            <a:r>
              <a:rPr lang="en-US" sz="1800" b="1" dirty="0">
                <a:effectLst/>
                <a:latin typeface="Patrick hand" panose="00000500000000000000" pitchFamily="2" charset="0"/>
                <a:ea typeface="Times New Roman" panose="02020603050405020304" pitchFamily="18" charset="0"/>
              </a:rPr>
              <a:t>(23)</a:t>
            </a:r>
            <a:r>
              <a:rPr lang="en-US" sz="1800" dirty="0">
                <a:effectLst/>
                <a:latin typeface="Patrick hand" panose="00000500000000000000" pitchFamily="2" charset="0"/>
                <a:ea typeface="Times New Roman" panose="02020603050405020304" pitchFamily="18" charset="0"/>
              </a:rPr>
              <a:t> </a:t>
            </a:r>
            <a:r>
              <a:rPr lang="en-US" sz="1800" dirty="0">
                <a:effectLst/>
                <a:latin typeface="Patrick hand" panose="00000500000000000000" pitchFamily="2" charset="0"/>
                <a:ea typeface="Calibri" panose="020F0502020204030204" pitchFamily="34" charset="0"/>
              </a:rPr>
              <a:t>____</a:t>
            </a:r>
            <a:r>
              <a:rPr lang="en-US" sz="1800" dirty="0">
                <a:effectLst/>
                <a:latin typeface="Patrick hand" panose="00000500000000000000" pitchFamily="2" charset="0"/>
                <a:ea typeface="Times New Roman" panose="02020603050405020304" pitchFamily="18" charset="0"/>
              </a:rPr>
              <a:t> of entertainment options, such as theaters, museums, and restaurants. Additionally, public transportation systems in cities are usually well-developed, and </a:t>
            </a:r>
            <a:r>
              <a:rPr lang="en-US" sz="1800" b="1" dirty="0">
                <a:effectLst/>
                <a:latin typeface="Patrick hand" panose="00000500000000000000" pitchFamily="2" charset="0"/>
                <a:ea typeface="Times New Roman" panose="02020603050405020304" pitchFamily="18" charset="0"/>
              </a:rPr>
              <a:t>(24)</a:t>
            </a:r>
            <a:r>
              <a:rPr lang="en-US" sz="1800" dirty="0">
                <a:effectLst/>
                <a:latin typeface="Patrick hand" panose="00000500000000000000" pitchFamily="2" charset="0"/>
                <a:ea typeface="Times New Roman" panose="02020603050405020304" pitchFamily="18" charset="0"/>
              </a:rPr>
              <a:t> </a:t>
            </a:r>
            <a:r>
              <a:rPr lang="en-US" sz="1800" dirty="0">
                <a:effectLst/>
                <a:latin typeface="Patrick hand" panose="00000500000000000000" pitchFamily="2" charset="0"/>
                <a:ea typeface="Calibri" panose="020F0502020204030204" pitchFamily="34" charset="0"/>
              </a:rPr>
              <a:t>____ </a:t>
            </a:r>
            <a:r>
              <a:rPr lang="en-US" sz="1800" dirty="0">
                <a:effectLst/>
                <a:latin typeface="Patrick hand" panose="00000500000000000000" pitchFamily="2" charset="0"/>
                <a:ea typeface="Times New Roman" panose="02020603050405020304" pitchFamily="18" charset="0"/>
              </a:rPr>
              <a:t>it easy for residents to commute.</a:t>
            </a:r>
            <a:endParaRPr lang="en-US" sz="1800" dirty="0">
              <a:effectLst/>
              <a:latin typeface="Patrick hand" panose="00000500000000000000" pitchFamily="2" charset="0"/>
              <a:ea typeface="Calibri" panose="020F0502020204030204" pitchFamily="34" charset="0"/>
            </a:endParaRPr>
          </a:p>
          <a:p>
            <a:pPr algn="just">
              <a:lnSpc>
                <a:spcPts val="1800"/>
              </a:lnSpc>
            </a:pPr>
            <a:r>
              <a:rPr lang="en-US" sz="1800" dirty="0">
                <a:effectLst/>
                <a:latin typeface="Patrick hand" panose="00000500000000000000" pitchFamily="2" charset="0"/>
                <a:ea typeface="Times New Roman" panose="02020603050405020304" pitchFamily="18" charset="0"/>
              </a:rPr>
              <a:t>However, city life can also be demanding. The cost </a:t>
            </a:r>
            <a:r>
              <a:rPr lang="en-US" sz="1800" b="1" dirty="0">
                <a:effectLst/>
                <a:latin typeface="Patrick hand" panose="00000500000000000000" pitchFamily="2" charset="0"/>
                <a:ea typeface="Times New Roman" panose="02020603050405020304" pitchFamily="18" charset="0"/>
              </a:rPr>
              <a:t>(25)</a:t>
            </a:r>
            <a:r>
              <a:rPr lang="en-US" sz="1800" dirty="0">
                <a:effectLst/>
                <a:latin typeface="Patrick hand" panose="00000500000000000000" pitchFamily="2" charset="0"/>
                <a:ea typeface="Times New Roman" panose="02020603050405020304" pitchFamily="18" charset="0"/>
              </a:rPr>
              <a:t> </a:t>
            </a:r>
            <a:r>
              <a:rPr lang="en-US" sz="1800" dirty="0">
                <a:effectLst/>
                <a:latin typeface="Patrick hand" panose="00000500000000000000" pitchFamily="2" charset="0"/>
                <a:ea typeface="Calibri" panose="020F0502020204030204" pitchFamily="34" charset="0"/>
              </a:rPr>
              <a:t>____ </a:t>
            </a:r>
            <a:r>
              <a:rPr lang="en-US" sz="1800" dirty="0">
                <a:effectLst/>
                <a:latin typeface="Patrick hand" panose="00000500000000000000" pitchFamily="2" charset="0"/>
                <a:ea typeface="Times New Roman" panose="02020603050405020304" pitchFamily="18" charset="0"/>
              </a:rPr>
              <a:t>living in urban areas is typically higher than in rural areas. Traffic congestion is a common problem, leading to longer travel times and frustration. City life can also be noisy and crowded. Despite these challenges, many people find city life exciting </a:t>
            </a:r>
            <a:r>
              <a:rPr lang="en-US" sz="1800" b="1" dirty="0">
                <a:effectLst/>
                <a:latin typeface="Patrick hand" panose="00000500000000000000" pitchFamily="2" charset="0"/>
                <a:ea typeface="Times New Roman" panose="02020603050405020304" pitchFamily="18" charset="0"/>
              </a:rPr>
              <a:t>(26)</a:t>
            </a:r>
            <a:r>
              <a:rPr lang="en-US" sz="1800" dirty="0">
                <a:effectLst/>
                <a:latin typeface="Patrick hand" panose="00000500000000000000" pitchFamily="2" charset="0"/>
                <a:ea typeface="Times New Roman" panose="02020603050405020304" pitchFamily="18" charset="0"/>
              </a:rPr>
              <a:t> </a:t>
            </a:r>
            <a:r>
              <a:rPr lang="en-US" sz="1800" b="1" dirty="0">
                <a:effectLst/>
                <a:latin typeface="Patrick hand" panose="00000500000000000000" pitchFamily="2" charset="0"/>
                <a:ea typeface="Times New Roman" panose="02020603050405020304" pitchFamily="18" charset="0"/>
              </a:rPr>
              <a:t>_____</a:t>
            </a:r>
            <a:r>
              <a:rPr lang="en-US" sz="1800" dirty="0">
                <a:effectLst/>
                <a:latin typeface="Patrick hand" panose="00000500000000000000" pitchFamily="2" charset="0"/>
                <a:ea typeface="Times New Roman" panose="02020603050405020304" pitchFamily="18" charset="0"/>
              </a:rPr>
              <a:t> full of opportunities. The diversity of cultures and people in cities creates a vibrant atmosphere.</a:t>
            </a:r>
            <a:endParaRPr lang="en-US" sz="1800" dirty="0">
              <a:effectLst/>
              <a:latin typeface="Patrick hand" panose="00000500000000000000" pitchFamily="2" charset="0"/>
              <a:ea typeface="Calibri" panose="020F0502020204030204" pitchFamily="34" charset="0"/>
            </a:endParaRPr>
          </a:p>
          <a:p>
            <a:pPr algn="just">
              <a:lnSpc>
                <a:spcPts val="1800"/>
              </a:lnSpc>
            </a:pPr>
            <a:r>
              <a:rPr lang="en-US" sz="1800" dirty="0">
                <a:effectLst/>
                <a:latin typeface="Patrick hand" panose="00000500000000000000" pitchFamily="2" charset="0"/>
                <a:ea typeface="Times New Roman" panose="02020603050405020304" pitchFamily="18" charset="0"/>
              </a:rPr>
              <a:t>In conclusion, city life offers a mix of benefits and drawbacks. Understanding these aspects can help individuals decide if city life is the right </a:t>
            </a:r>
            <a:r>
              <a:rPr lang="en-US" sz="1800" b="1" dirty="0">
                <a:effectLst/>
                <a:latin typeface="Patrick hand" panose="00000500000000000000" pitchFamily="2" charset="0"/>
                <a:ea typeface="Times New Roman" panose="02020603050405020304" pitchFamily="18" charset="0"/>
              </a:rPr>
              <a:t>(27)</a:t>
            </a:r>
            <a:r>
              <a:rPr lang="en-US" sz="1800" dirty="0">
                <a:effectLst/>
                <a:latin typeface="Patrick hand" panose="00000500000000000000" pitchFamily="2" charset="0"/>
                <a:ea typeface="Times New Roman" panose="02020603050405020304" pitchFamily="18" charset="0"/>
              </a:rPr>
              <a:t> </a:t>
            </a:r>
            <a:r>
              <a:rPr lang="en-US" sz="1800" b="1" dirty="0">
                <a:effectLst/>
                <a:latin typeface="Patrick hand" panose="00000500000000000000" pitchFamily="2" charset="0"/>
                <a:ea typeface="Times New Roman" panose="02020603050405020304" pitchFamily="18" charset="0"/>
              </a:rPr>
              <a:t>_____</a:t>
            </a:r>
            <a:r>
              <a:rPr lang="en-US" sz="1800" dirty="0">
                <a:effectLst/>
                <a:latin typeface="Patrick hand" panose="00000500000000000000" pitchFamily="2" charset="0"/>
                <a:ea typeface="Times New Roman" panose="02020603050405020304" pitchFamily="18" charset="0"/>
              </a:rPr>
              <a:t> for them.</a:t>
            </a:r>
            <a:endParaRPr lang="en-US" sz="1800" dirty="0">
              <a:effectLst/>
              <a:latin typeface="Patrick hand" panose="00000500000000000000" pitchFamily="2" charset="0"/>
              <a:ea typeface="Calibri" panose="020F0502020204030204" pitchFamily="34" charset="0"/>
            </a:endParaRPr>
          </a:p>
        </p:txBody>
      </p:sp>
      <p:sp>
        <p:nvSpPr>
          <p:cNvPr id="10" name="TextBox 9">
            <a:extLst>
              <a:ext uri="{FF2B5EF4-FFF2-40B4-BE49-F238E27FC236}">
                <a16:creationId xmlns:a16="http://schemas.microsoft.com/office/drawing/2014/main" id="{0B9A77BC-F3AD-6307-08EE-B6BCCCFEF460}"/>
              </a:ext>
            </a:extLst>
          </p:cNvPr>
          <p:cNvSpPr txBox="1"/>
          <p:nvPr/>
        </p:nvSpPr>
        <p:spPr>
          <a:xfrm>
            <a:off x="1124215" y="3318024"/>
            <a:ext cx="7242545" cy="1785104"/>
          </a:xfrm>
          <a:prstGeom prst="rect">
            <a:avLst/>
          </a:prstGeom>
          <a:noFill/>
        </p:spPr>
        <p:txBody>
          <a:bodyPr wrap="square">
            <a:spAutoFit/>
          </a:bodyPr>
          <a:lstStyle/>
          <a:p>
            <a:r>
              <a:rPr lang="en-US" sz="2200" dirty="0">
                <a:effectLst/>
                <a:latin typeface="Patrick hand" panose="00000500000000000000" pitchFamily="2" charset="0"/>
                <a:ea typeface="Times New Roman" panose="02020603050405020304" pitchFamily="18" charset="0"/>
              </a:rPr>
              <a:t>23. A. variety	B. range		C. selection	D. choice</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24. A. makes	B. making	C. make		D. made</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25. A. in		B. to		C. at		D. of</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26. A. and	B. but		C. or		D. nor</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27. A. vote	B. choice		C. idea		D. choosing</a:t>
            </a:r>
            <a:endParaRPr lang="en-US" sz="2200" dirty="0">
              <a:effectLst/>
              <a:latin typeface="Patrick hand" panose="00000500000000000000" pitchFamily="2" charset="0"/>
              <a:ea typeface="Calibri" panose="020F0502020204030204" pitchFamily="34" charset="0"/>
            </a:endParaRPr>
          </a:p>
        </p:txBody>
      </p:sp>
      <p:pic>
        <p:nvPicPr>
          <p:cNvPr id="2" name="Picture 1">
            <a:extLst>
              <a:ext uri="{FF2B5EF4-FFF2-40B4-BE49-F238E27FC236}">
                <a16:creationId xmlns:a16="http://schemas.microsoft.com/office/drawing/2014/main" id="{0BAF1F3C-9F84-913B-6E3A-DE3BCD8541BE}"/>
              </a:ext>
            </a:extLst>
          </p:cNvPr>
          <p:cNvPicPr>
            <a:picLocks noChangeAspect="1"/>
          </p:cNvPicPr>
          <p:nvPr/>
        </p:nvPicPr>
        <p:blipFill>
          <a:blip r:embed="rId3"/>
          <a:stretch>
            <a:fillRect/>
          </a:stretch>
        </p:blipFill>
        <p:spPr>
          <a:xfrm>
            <a:off x="8193598" y="4234256"/>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6CF05D-2BEB-6376-D969-4F33E5071BE9}"/>
              </a:ext>
            </a:extLst>
          </p:cNvPr>
          <p:cNvSpPr txBox="1"/>
          <p:nvPr/>
        </p:nvSpPr>
        <p:spPr>
          <a:xfrm>
            <a:off x="375285" y="1241524"/>
            <a:ext cx="8393430" cy="3816429"/>
          </a:xfrm>
          <a:prstGeom prst="rect">
            <a:avLst/>
          </a:prstGeom>
          <a:noFill/>
        </p:spPr>
        <p:txBody>
          <a:bodyPr wrap="square">
            <a:spAutoFit/>
          </a:bodyPr>
          <a:lstStyle/>
          <a:p>
            <a:pPr algn="just"/>
            <a:r>
              <a:rPr lang="en-US" sz="2200" dirty="0">
                <a:solidFill>
                  <a:srgbClr val="333333"/>
                </a:solidFill>
                <a:effectLst/>
                <a:latin typeface="Patrick hand" panose="00000500000000000000" pitchFamily="2" charset="0"/>
                <a:ea typeface="Times New Roman" panose="02020603050405020304" pitchFamily="18" charset="0"/>
              </a:rPr>
              <a:t>     Emily, a high school student, participated in a competition in how to solve urban problems in the city. Her presentation focused on three main issues: traffic congestion, pollution, and lack of green spaces.</a:t>
            </a:r>
            <a:endParaRPr lang="en-US" sz="2200" dirty="0">
              <a:effectLst/>
              <a:latin typeface="Patrick hand" panose="00000500000000000000" pitchFamily="2" charset="0"/>
              <a:ea typeface="Calibri" panose="020F0502020204030204" pitchFamily="34" charset="0"/>
            </a:endParaRPr>
          </a:p>
          <a:p>
            <a:pPr algn="just"/>
            <a:r>
              <a:rPr lang="en-US" sz="2200" dirty="0">
                <a:solidFill>
                  <a:srgbClr val="333333"/>
                </a:solidFill>
                <a:effectLst/>
                <a:latin typeface="Patrick hand" panose="00000500000000000000" pitchFamily="2" charset="0"/>
                <a:ea typeface="Times New Roman" panose="02020603050405020304" pitchFamily="18" charset="0"/>
              </a:rPr>
              <a:t>     First, Emily addressed traffic congestion by suggesting the implementation of more bike lanes and promoting the use of public transportation. She emphasized that reducing the number of cars on the road would decrease traffic jams and improve air quality.</a:t>
            </a:r>
            <a:endParaRPr lang="en-US" sz="2200" dirty="0">
              <a:effectLst/>
              <a:latin typeface="Patrick hand" panose="00000500000000000000" pitchFamily="2" charset="0"/>
              <a:ea typeface="Calibri" panose="020F0502020204030204" pitchFamily="34" charset="0"/>
            </a:endParaRPr>
          </a:p>
          <a:p>
            <a:pPr algn="just"/>
            <a:r>
              <a:rPr lang="en-US" sz="2200" dirty="0">
                <a:solidFill>
                  <a:srgbClr val="333333"/>
                </a:solidFill>
                <a:effectLst/>
                <a:latin typeface="Patrick hand" panose="00000500000000000000" pitchFamily="2" charset="0"/>
                <a:ea typeface="Times New Roman" panose="02020603050405020304" pitchFamily="18" charset="0"/>
              </a:rPr>
              <a:t>     Second, Emily discussed pollution, particularly air and noise pollution. She proposed stricter regulations on factories and encouraged the use of electric vehicles. Emily also highlighted the importance of public awareness campaigns to educate citizens on how to reduce their carbon footprint.</a:t>
            </a:r>
            <a:r>
              <a:rPr lang="en-US" sz="2200" dirty="0">
                <a:solidFill>
                  <a:srgbClr val="333333"/>
                </a:solidFill>
                <a:latin typeface="Patrick hand" panose="00000500000000000000" pitchFamily="2" charset="0"/>
                <a:ea typeface="Times New Roman" panose="02020603050405020304" pitchFamily="18" charset="0"/>
              </a:rPr>
              <a:t>[…]</a:t>
            </a:r>
            <a:endParaRPr lang="en-US" sz="2200" dirty="0">
              <a:effectLst/>
              <a:latin typeface="Patrick hand" panose="00000500000000000000" pitchFamily="2" charset="0"/>
              <a:ea typeface="Calibri" panose="020F0502020204030204" pitchFamily="34" charset="0"/>
            </a:endParaRPr>
          </a:p>
        </p:txBody>
      </p:sp>
      <p:sp>
        <p:nvSpPr>
          <p:cNvPr id="7" name="TextBox 6">
            <a:extLst>
              <a:ext uri="{FF2B5EF4-FFF2-40B4-BE49-F238E27FC236}">
                <a16:creationId xmlns:a16="http://schemas.microsoft.com/office/drawing/2014/main" id="{5EA0E00E-7AD1-E8D2-E249-5CEB2FD67583}"/>
              </a:ext>
            </a:extLst>
          </p:cNvPr>
          <p:cNvSpPr txBox="1"/>
          <p:nvPr/>
        </p:nvSpPr>
        <p:spPr>
          <a:xfrm>
            <a:off x="520065" y="533638"/>
            <a:ext cx="8248650" cy="707886"/>
          </a:xfrm>
          <a:prstGeom prst="rect">
            <a:avLst/>
          </a:prstGeom>
          <a:noFill/>
        </p:spPr>
        <p:txBody>
          <a:bodyPr wrap="square">
            <a:spAutoFit/>
          </a:bodyPr>
          <a:lstStyle/>
          <a:p>
            <a:pPr algn="ctr"/>
            <a:r>
              <a:rPr lang="en-US" sz="2000" b="1" dirty="0">
                <a:solidFill>
                  <a:schemeClr val="accent3"/>
                </a:solidFill>
                <a:effectLst/>
                <a:latin typeface="Bahnschrift" panose="020B0502040204020203" pitchFamily="34" charset="0"/>
                <a:ea typeface="Times New Roman" panose="02020603050405020304" pitchFamily="18" charset="0"/>
              </a:rPr>
              <a:t>Read the following passage and mark the letter A, B or C on your answer sheet to indicate the correct answer to each of the questions.</a:t>
            </a:r>
            <a:endParaRPr lang="en-US" sz="2000" dirty="0">
              <a:solidFill>
                <a:schemeClr val="accent3"/>
              </a:solidFill>
              <a:latin typeface="Bahnschrift" panose="020B0502040204020203" pitchFamily="34" charset="0"/>
            </a:endParaRPr>
          </a:p>
        </p:txBody>
      </p:sp>
      <p:pic>
        <p:nvPicPr>
          <p:cNvPr id="2" name="Picture 1">
            <a:extLst>
              <a:ext uri="{FF2B5EF4-FFF2-40B4-BE49-F238E27FC236}">
                <a16:creationId xmlns:a16="http://schemas.microsoft.com/office/drawing/2014/main" id="{8D8601EE-31B8-44DC-158A-3669F2ADDFEA}"/>
              </a:ext>
            </a:extLst>
          </p:cNvPr>
          <p:cNvPicPr>
            <a:picLocks noChangeAspect="1"/>
          </p:cNvPicPr>
          <p:nvPr/>
        </p:nvPicPr>
        <p:blipFill>
          <a:blip r:embed="rId2"/>
          <a:stretch>
            <a:fillRect/>
          </a:stretch>
        </p:blipFill>
        <p:spPr>
          <a:xfrm>
            <a:off x="8193598" y="4234256"/>
            <a:ext cx="1251490" cy="1251490"/>
          </a:xfrm>
          <a:prstGeom prst="rect">
            <a:avLst/>
          </a:prstGeom>
        </p:spPr>
      </p:pic>
    </p:spTree>
    <p:extLst>
      <p:ext uri="{BB962C8B-B14F-4D97-AF65-F5344CB8AC3E}">
        <p14:creationId xmlns:p14="http://schemas.microsoft.com/office/powerpoint/2010/main" val="17417155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6CF05D-2BEB-6376-D969-4F33E5071BE9}"/>
              </a:ext>
            </a:extLst>
          </p:cNvPr>
          <p:cNvSpPr txBox="1"/>
          <p:nvPr/>
        </p:nvSpPr>
        <p:spPr>
          <a:xfrm>
            <a:off x="503872" y="1355883"/>
            <a:ext cx="8136255" cy="3151953"/>
          </a:xfrm>
          <a:prstGeom prst="rect">
            <a:avLst/>
          </a:prstGeom>
          <a:noFill/>
        </p:spPr>
        <p:txBody>
          <a:bodyPr wrap="square">
            <a:spAutoFit/>
          </a:bodyPr>
          <a:lstStyle/>
          <a:p>
            <a:pPr algn="just">
              <a:lnSpc>
                <a:spcPts val="3000"/>
              </a:lnSpc>
            </a:pPr>
            <a:r>
              <a:rPr lang="en-US" sz="2200" dirty="0">
                <a:solidFill>
                  <a:srgbClr val="333333"/>
                </a:solidFill>
                <a:latin typeface="Patrick hand" panose="00000500000000000000" pitchFamily="2" charset="0"/>
                <a:ea typeface="Times New Roman" panose="02020603050405020304" pitchFamily="18" charset="0"/>
              </a:rPr>
              <a:t>[…]</a:t>
            </a:r>
            <a:r>
              <a:rPr lang="en-US" sz="2200" dirty="0">
                <a:solidFill>
                  <a:srgbClr val="333333"/>
                </a:solidFill>
                <a:effectLst/>
                <a:latin typeface="Patrick hand" panose="00000500000000000000" pitchFamily="2" charset="0"/>
                <a:ea typeface="Times New Roman" panose="02020603050405020304" pitchFamily="18" charset="0"/>
              </a:rPr>
              <a:t>Finally, Emily talked about the lack of green spaces in urban areas. She recommended creating more parks and community gardens. Emily argued that </a:t>
            </a:r>
            <a:r>
              <a:rPr lang="en-US" sz="2200" b="1" dirty="0">
                <a:solidFill>
                  <a:srgbClr val="333333"/>
                </a:solidFill>
                <a:effectLst/>
                <a:latin typeface="Patrick hand" panose="00000500000000000000" pitchFamily="2" charset="0"/>
                <a:ea typeface="Times New Roman" panose="02020603050405020304" pitchFamily="18" charset="0"/>
              </a:rPr>
              <a:t>these</a:t>
            </a:r>
            <a:r>
              <a:rPr lang="en-US" sz="2200" dirty="0">
                <a:solidFill>
                  <a:srgbClr val="333333"/>
                </a:solidFill>
                <a:effectLst/>
                <a:latin typeface="Patrick hand" panose="00000500000000000000" pitchFamily="2" charset="0"/>
                <a:ea typeface="Times New Roman" panose="02020603050405020304" pitchFamily="18" charset="0"/>
              </a:rPr>
              <a:t> green spaces would provide residents with areas to relax and exercise, improving overall well-being.</a:t>
            </a:r>
            <a:endParaRPr lang="en-US" sz="2200" dirty="0">
              <a:effectLst/>
              <a:latin typeface="Patrick hand" panose="00000500000000000000" pitchFamily="2" charset="0"/>
              <a:ea typeface="Calibri" panose="020F0502020204030204" pitchFamily="34" charset="0"/>
            </a:endParaRPr>
          </a:p>
          <a:p>
            <a:pPr algn="just">
              <a:lnSpc>
                <a:spcPts val="3000"/>
              </a:lnSpc>
            </a:pPr>
            <a:r>
              <a:rPr lang="en-US" sz="2200" dirty="0">
                <a:solidFill>
                  <a:srgbClr val="333333"/>
                </a:solidFill>
                <a:effectLst/>
                <a:latin typeface="Patrick hand" panose="00000500000000000000" pitchFamily="2" charset="0"/>
                <a:ea typeface="Times New Roman" panose="02020603050405020304" pitchFamily="18" charset="0"/>
              </a:rPr>
              <a:t>     Emily's presentation was well-received, and she won first place in the competition. Her practical and </a:t>
            </a:r>
            <a:r>
              <a:rPr lang="en-US" sz="2200" b="1" dirty="0">
                <a:solidFill>
                  <a:srgbClr val="333333"/>
                </a:solidFill>
                <a:effectLst/>
                <a:latin typeface="Patrick hand" panose="00000500000000000000" pitchFamily="2" charset="0"/>
                <a:ea typeface="Times New Roman" panose="02020603050405020304" pitchFamily="18" charset="0"/>
              </a:rPr>
              <a:t>innovative </a:t>
            </a:r>
            <a:r>
              <a:rPr lang="en-US" sz="2200" dirty="0">
                <a:solidFill>
                  <a:srgbClr val="333333"/>
                </a:solidFill>
                <a:effectLst/>
                <a:latin typeface="Patrick hand" panose="00000500000000000000" pitchFamily="2" charset="0"/>
                <a:ea typeface="Times New Roman" panose="02020603050405020304" pitchFamily="18" charset="0"/>
              </a:rPr>
              <a:t>solutions inspired many attendees to think about how they could contribute to making their city a better place to live.</a:t>
            </a:r>
            <a:endParaRPr lang="en-US" sz="2200" dirty="0">
              <a:effectLst/>
              <a:latin typeface="Patrick hand" panose="00000500000000000000" pitchFamily="2" charset="0"/>
              <a:ea typeface="Calibri" panose="020F0502020204030204" pitchFamily="34" charset="0"/>
            </a:endParaRPr>
          </a:p>
        </p:txBody>
      </p:sp>
      <p:sp>
        <p:nvSpPr>
          <p:cNvPr id="7" name="TextBox 6">
            <a:extLst>
              <a:ext uri="{FF2B5EF4-FFF2-40B4-BE49-F238E27FC236}">
                <a16:creationId xmlns:a16="http://schemas.microsoft.com/office/drawing/2014/main" id="{5EA0E00E-7AD1-E8D2-E249-5CEB2FD67583}"/>
              </a:ext>
            </a:extLst>
          </p:cNvPr>
          <p:cNvSpPr txBox="1"/>
          <p:nvPr/>
        </p:nvSpPr>
        <p:spPr>
          <a:xfrm>
            <a:off x="520065" y="533638"/>
            <a:ext cx="8248650" cy="707886"/>
          </a:xfrm>
          <a:prstGeom prst="rect">
            <a:avLst/>
          </a:prstGeom>
          <a:noFill/>
        </p:spPr>
        <p:txBody>
          <a:bodyPr wrap="square">
            <a:spAutoFit/>
          </a:bodyPr>
          <a:lstStyle/>
          <a:p>
            <a:pPr algn="ctr"/>
            <a:r>
              <a:rPr lang="en-US" sz="2000" b="1" dirty="0">
                <a:solidFill>
                  <a:schemeClr val="accent3"/>
                </a:solidFill>
                <a:effectLst/>
                <a:latin typeface="Bahnschrift" panose="020B0502040204020203" pitchFamily="34" charset="0"/>
                <a:ea typeface="Times New Roman" panose="02020603050405020304" pitchFamily="18" charset="0"/>
              </a:rPr>
              <a:t>Read the following passage and mark the letter A, B or C on your answer sheet to indicate the correct answer to each of the questions.</a:t>
            </a:r>
            <a:endParaRPr lang="en-US" sz="2000" dirty="0">
              <a:solidFill>
                <a:schemeClr val="accent3"/>
              </a:solidFill>
              <a:latin typeface="Bahnschrift" panose="020B0502040204020203" pitchFamily="34" charset="0"/>
            </a:endParaRPr>
          </a:p>
        </p:txBody>
      </p:sp>
      <p:pic>
        <p:nvPicPr>
          <p:cNvPr id="2" name="Picture 1">
            <a:extLst>
              <a:ext uri="{FF2B5EF4-FFF2-40B4-BE49-F238E27FC236}">
                <a16:creationId xmlns:a16="http://schemas.microsoft.com/office/drawing/2014/main" id="{C0A50622-B856-569C-50D8-C53BBCC2C7A9}"/>
              </a:ext>
            </a:extLst>
          </p:cNvPr>
          <p:cNvPicPr>
            <a:picLocks noChangeAspect="1"/>
          </p:cNvPicPr>
          <p:nvPr/>
        </p:nvPicPr>
        <p:blipFill>
          <a:blip r:embed="rId2"/>
          <a:stretch>
            <a:fillRect/>
          </a:stretch>
        </p:blipFill>
        <p:spPr>
          <a:xfrm>
            <a:off x="8193598" y="4234256"/>
            <a:ext cx="1251490" cy="1251490"/>
          </a:xfrm>
          <a:prstGeom prst="rect">
            <a:avLst/>
          </a:prstGeom>
        </p:spPr>
      </p:pic>
    </p:spTree>
    <p:extLst>
      <p:ext uri="{BB962C8B-B14F-4D97-AF65-F5344CB8AC3E}">
        <p14:creationId xmlns:p14="http://schemas.microsoft.com/office/powerpoint/2010/main" val="226025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C441BF-606D-E5AB-73BC-8DC21539ABC2}"/>
              </a:ext>
            </a:extLst>
          </p:cNvPr>
          <p:cNvSpPr txBox="1"/>
          <p:nvPr/>
        </p:nvSpPr>
        <p:spPr>
          <a:xfrm>
            <a:off x="520065" y="533638"/>
            <a:ext cx="8248650" cy="707886"/>
          </a:xfrm>
          <a:prstGeom prst="rect">
            <a:avLst/>
          </a:prstGeom>
          <a:noFill/>
        </p:spPr>
        <p:txBody>
          <a:bodyPr wrap="square">
            <a:spAutoFit/>
          </a:bodyPr>
          <a:lstStyle/>
          <a:p>
            <a:pPr algn="ctr"/>
            <a:r>
              <a:rPr lang="en-US" sz="2000" b="1" dirty="0">
                <a:solidFill>
                  <a:schemeClr val="accent3"/>
                </a:solidFill>
                <a:effectLst/>
                <a:latin typeface="Bahnschrift" panose="020B0502040204020203" pitchFamily="34" charset="0"/>
                <a:ea typeface="Times New Roman" panose="02020603050405020304" pitchFamily="18" charset="0"/>
              </a:rPr>
              <a:t>Read the following passage and mark the letter A, B or C on your answer sheet to indicate the correct answer to each of the questions.</a:t>
            </a:r>
            <a:endParaRPr lang="en-US" sz="2000" dirty="0">
              <a:solidFill>
                <a:schemeClr val="accent3"/>
              </a:solidFill>
              <a:latin typeface="Bahnschrift" panose="020B0502040204020203" pitchFamily="34" charset="0"/>
            </a:endParaRPr>
          </a:p>
        </p:txBody>
      </p:sp>
      <p:sp>
        <p:nvSpPr>
          <p:cNvPr id="5" name="TextBox 4">
            <a:extLst>
              <a:ext uri="{FF2B5EF4-FFF2-40B4-BE49-F238E27FC236}">
                <a16:creationId xmlns:a16="http://schemas.microsoft.com/office/drawing/2014/main" id="{8C81C744-1177-BB4A-0A8C-87A52DA57D9B}"/>
              </a:ext>
            </a:extLst>
          </p:cNvPr>
          <p:cNvSpPr txBox="1"/>
          <p:nvPr/>
        </p:nvSpPr>
        <p:spPr>
          <a:xfrm>
            <a:off x="459104" y="1241524"/>
            <a:ext cx="8479155" cy="3816429"/>
          </a:xfrm>
          <a:prstGeom prst="rect">
            <a:avLst/>
          </a:prstGeom>
          <a:noFill/>
        </p:spPr>
        <p:txBody>
          <a:bodyPr wrap="square">
            <a:spAutoFit/>
          </a:bodyPr>
          <a:lstStyle/>
          <a:p>
            <a:r>
              <a:rPr lang="en-US" sz="2200" b="1" dirty="0">
                <a:solidFill>
                  <a:srgbClr val="333333"/>
                </a:solidFill>
                <a:effectLst/>
                <a:latin typeface="Patrick hand" panose="00000500000000000000" pitchFamily="2" charset="0"/>
                <a:ea typeface="Times New Roman" panose="02020603050405020304" pitchFamily="18" charset="0"/>
              </a:rPr>
              <a:t>28. What was the purpose of Emily's presentation?</a:t>
            </a:r>
            <a:endParaRPr lang="en-US" sz="2200" b="1"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A. To promote a new park</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B. To find solutions to urban problems</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C. To describe a traffic jam</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D. To highlight noise pollution</a:t>
            </a:r>
            <a:endParaRPr lang="en-US" sz="2200" dirty="0">
              <a:effectLst/>
              <a:latin typeface="Patrick hand" panose="00000500000000000000" pitchFamily="2" charset="0"/>
              <a:ea typeface="Calibri" panose="020F0502020204030204" pitchFamily="34" charset="0"/>
            </a:endParaRPr>
          </a:p>
          <a:p>
            <a:endParaRPr lang="en-US" sz="2200" dirty="0">
              <a:solidFill>
                <a:srgbClr val="333333"/>
              </a:solidFill>
              <a:effectLst/>
              <a:latin typeface="Patrick hand" panose="00000500000000000000" pitchFamily="2" charset="0"/>
              <a:ea typeface="Times New Roman" panose="02020603050405020304" pitchFamily="18" charset="0"/>
            </a:endParaRPr>
          </a:p>
          <a:p>
            <a:r>
              <a:rPr lang="en-US" sz="2200" b="1" dirty="0">
                <a:solidFill>
                  <a:srgbClr val="333333"/>
                </a:solidFill>
                <a:effectLst/>
                <a:latin typeface="Patrick hand" panose="00000500000000000000" pitchFamily="2" charset="0"/>
                <a:ea typeface="Times New Roman" panose="02020603050405020304" pitchFamily="18" charset="0"/>
              </a:rPr>
              <a:t>29. What is one solution Emily suggested for traffic congestion?</a:t>
            </a:r>
            <a:endParaRPr lang="en-US" sz="2200" b="1"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A. Building more highways</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B. Implementing more bike lanes</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C. Increasing the number of cars</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D. Reducing public transportation</a:t>
            </a:r>
            <a:endParaRPr lang="en-US" sz="2200" dirty="0">
              <a:effectLst/>
              <a:latin typeface="Patrick hand" panose="00000500000000000000" pitchFamily="2" charset="0"/>
              <a:ea typeface="Calibri" panose="020F0502020204030204" pitchFamily="34" charset="0"/>
            </a:endParaRPr>
          </a:p>
        </p:txBody>
      </p:sp>
      <p:pic>
        <p:nvPicPr>
          <p:cNvPr id="2" name="Picture 1">
            <a:extLst>
              <a:ext uri="{FF2B5EF4-FFF2-40B4-BE49-F238E27FC236}">
                <a16:creationId xmlns:a16="http://schemas.microsoft.com/office/drawing/2014/main" id="{646DB9E1-D1F2-5FB8-E810-97150E08C8A2}"/>
              </a:ext>
            </a:extLst>
          </p:cNvPr>
          <p:cNvPicPr>
            <a:picLocks noChangeAspect="1"/>
          </p:cNvPicPr>
          <p:nvPr/>
        </p:nvPicPr>
        <p:blipFill>
          <a:blip r:embed="rId2"/>
          <a:stretch>
            <a:fillRect/>
          </a:stretch>
        </p:blipFill>
        <p:spPr>
          <a:xfrm>
            <a:off x="8193598" y="4234256"/>
            <a:ext cx="1251490" cy="1251490"/>
          </a:xfrm>
          <a:prstGeom prst="rect">
            <a:avLst/>
          </a:prstGeom>
        </p:spPr>
      </p:pic>
    </p:spTree>
    <p:extLst>
      <p:ext uri="{BB962C8B-B14F-4D97-AF65-F5344CB8AC3E}">
        <p14:creationId xmlns:p14="http://schemas.microsoft.com/office/powerpoint/2010/main" val="3631958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C441BF-606D-E5AB-73BC-8DC21539ABC2}"/>
              </a:ext>
            </a:extLst>
          </p:cNvPr>
          <p:cNvSpPr txBox="1"/>
          <p:nvPr/>
        </p:nvSpPr>
        <p:spPr>
          <a:xfrm>
            <a:off x="520065" y="533638"/>
            <a:ext cx="8248650" cy="707886"/>
          </a:xfrm>
          <a:prstGeom prst="rect">
            <a:avLst/>
          </a:prstGeom>
          <a:noFill/>
        </p:spPr>
        <p:txBody>
          <a:bodyPr wrap="square">
            <a:spAutoFit/>
          </a:bodyPr>
          <a:lstStyle/>
          <a:p>
            <a:pPr algn="ctr"/>
            <a:r>
              <a:rPr lang="en-US" sz="2000" b="1" dirty="0">
                <a:solidFill>
                  <a:schemeClr val="accent3"/>
                </a:solidFill>
                <a:effectLst/>
                <a:latin typeface="Bahnschrift" panose="020B0502040204020203" pitchFamily="34" charset="0"/>
                <a:ea typeface="Times New Roman" panose="02020603050405020304" pitchFamily="18" charset="0"/>
              </a:rPr>
              <a:t>Read the following passage and mark the letter A, B or C on your answer sheet to indicate the correct answer to each of the questions.</a:t>
            </a:r>
            <a:endParaRPr lang="en-US" sz="2000" dirty="0">
              <a:solidFill>
                <a:schemeClr val="accent3"/>
              </a:solidFill>
              <a:latin typeface="Bahnschrift" panose="020B0502040204020203" pitchFamily="34" charset="0"/>
            </a:endParaRPr>
          </a:p>
        </p:txBody>
      </p:sp>
      <p:sp>
        <p:nvSpPr>
          <p:cNvPr id="5" name="TextBox 4">
            <a:extLst>
              <a:ext uri="{FF2B5EF4-FFF2-40B4-BE49-F238E27FC236}">
                <a16:creationId xmlns:a16="http://schemas.microsoft.com/office/drawing/2014/main" id="{8C81C744-1177-BB4A-0A8C-87A52DA57D9B}"/>
              </a:ext>
            </a:extLst>
          </p:cNvPr>
          <p:cNvSpPr txBox="1"/>
          <p:nvPr/>
        </p:nvSpPr>
        <p:spPr>
          <a:xfrm>
            <a:off x="520065" y="1225748"/>
            <a:ext cx="8479155" cy="3816429"/>
          </a:xfrm>
          <a:prstGeom prst="rect">
            <a:avLst/>
          </a:prstGeom>
          <a:noFill/>
        </p:spPr>
        <p:txBody>
          <a:bodyPr wrap="square">
            <a:spAutoFit/>
          </a:bodyPr>
          <a:lstStyle/>
          <a:p>
            <a:r>
              <a:rPr lang="en-US" sz="2200" b="1" dirty="0">
                <a:solidFill>
                  <a:srgbClr val="333333"/>
                </a:solidFill>
                <a:effectLst/>
                <a:latin typeface="Patrick hand" panose="00000500000000000000" pitchFamily="2" charset="0"/>
                <a:ea typeface="Times New Roman" panose="02020603050405020304" pitchFamily="18" charset="0"/>
              </a:rPr>
              <a:t>30. Why did Emily emphasize public awareness campaigns?</a:t>
            </a:r>
            <a:endParaRPr lang="en-US" sz="2200" b="1"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A. To reduce noise</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B. To educate citizens on reducing their carbon footprint</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C. To build more parks</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D. To create more traffic jams</a:t>
            </a:r>
            <a:endParaRPr lang="en-US" sz="2200" dirty="0">
              <a:effectLst/>
              <a:latin typeface="Patrick hand" panose="00000500000000000000" pitchFamily="2" charset="0"/>
              <a:ea typeface="Calibri" panose="020F0502020204030204" pitchFamily="34" charset="0"/>
            </a:endParaRPr>
          </a:p>
          <a:p>
            <a:r>
              <a:rPr lang="en-US" sz="2200" b="1" dirty="0">
                <a:solidFill>
                  <a:srgbClr val="333333"/>
                </a:solidFill>
                <a:effectLst/>
                <a:latin typeface="Patrick hand" panose="00000500000000000000" pitchFamily="2" charset="0"/>
                <a:ea typeface="Times New Roman" panose="02020603050405020304" pitchFamily="18" charset="0"/>
              </a:rPr>
              <a:t>31. What does the pronoun "these" in paragraph 3 refer to?</a:t>
            </a:r>
            <a:endParaRPr lang="en-US" sz="2200" b="1"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A. Factories</a:t>
            </a:r>
            <a:r>
              <a:rPr lang="en-US" sz="2200" dirty="0">
                <a:latin typeface="Patrick hand" panose="00000500000000000000" pitchFamily="2" charset="0"/>
                <a:ea typeface="Times New Roman" panose="02020603050405020304" pitchFamily="18" charset="0"/>
              </a:rPr>
              <a:t>                                             </a:t>
            </a:r>
            <a:r>
              <a:rPr lang="en-US" sz="2200" dirty="0">
                <a:solidFill>
                  <a:srgbClr val="333333"/>
                </a:solidFill>
                <a:effectLst/>
                <a:latin typeface="Patrick hand" panose="00000500000000000000" pitchFamily="2" charset="0"/>
                <a:ea typeface="Times New Roman" panose="02020603050405020304" pitchFamily="18" charset="0"/>
              </a:rPr>
              <a:t>B. Electric vehicles</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C. Parks and community gardens</a:t>
            </a:r>
            <a:r>
              <a:rPr lang="en-US" sz="2200" dirty="0">
                <a:latin typeface="Patrick hand" panose="00000500000000000000" pitchFamily="2" charset="0"/>
                <a:ea typeface="Times New Roman" panose="02020603050405020304" pitchFamily="18" charset="0"/>
              </a:rPr>
              <a:t>            </a:t>
            </a:r>
            <a:r>
              <a:rPr lang="en-US" sz="2200" dirty="0">
                <a:solidFill>
                  <a:srgbClr val="333333"/>
                </a:solidFill>
                <a:effectLst/>
                <a:latin typeface="Patrick hand" panose="00000500000000000000" pitchFamily="2" charset="0"/>
                <a:ea typeface="Times New Roman" panose="02020603050405020304" pitchFamily="18" charset="0"/>
              </a:rPr>
              <a:t>D. Traffic jams</a:t>
            </a:r>
            <a:endParaRPr lang="en-US" sz="2200" dirty="0">
              <a:effectLst/>
              <a:latin typeface="Patrick hand" panose="00000500000000000000" pitchFamily="2" charset="0"/>
              <a:ea typeface="Calibri" panose="020F0502020204030204" pitchFamily="34" charset="0"/>
            </a:endParaRPr>
          </a:p>
          <a:p>
            <a:r>
              <a:rPr lang="en-US" sz="2200" b="1" dirty="0">
                <a:solidFill>
                  <a:srgbClr val="333333"/>
                </a:solidFill>
                <a:effectLst/>
                <a:latin typeface="Patrick hand" panose="00000500000000000000" pitchFamily="2" charset="0"/>
                <a:ea typeface="Times New Roman" panose="02020603050405020304" pitchFamily="18" charset="0"/>
              </a:rPr>
              <a:t>32. What does the word "</a:t>
            </a:r>
            <a:r>
              <a:rPr lang="en-US" sz="2200" b="1" u="sng" dirty="0">
                <a:solidFill>
                  <a:srgbClr val="333333"/>
                </a:solidFill>
                <a:effectLst/>
                <a:latin typeface="Patrick hand" panose="00000500000000000000" pitchFamily="2" charset="0"/>
                <a:ea typeface="Times New Roman" panose="02020603050405020304" pitchFamily="18" charset="0"/>
              </a:rPr>
              <a:t>innovative</a:t>
            </a:r>
            <a:r>
              <a:rPr lang="en-US" sz="2200" b="1" dirty="0">
                <a:solidFill>
                  <a:srgbClr val="333333"/>
                </a:solidFill>
                <a:effectLst/>
                <a:latin typeface="Patrick hand" panose="00000500000000000000" pitchFamily="2" charset="0"/>
                <a:ea typeface="Times New Roman" panose="02020603050405020304" pitchFamily="18" charset="0"/>
              </a:rPr>
              <a:t>" in the last paragraph most likely mean?</a:t>
            </a:r>
            <a:endParaRPr lang="en-US" sz="2200" b="1"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A. Expensive</a:t>
            </a:r>
            <a:r>
              <a:rPr lang="en-US" sz="2200" dirty="0">
                <a:latin typeface="Patrick hand" panose="00000500000000000000" pitchFamily="2" charset="0"/>
                <a:ea typeface="Times New Roman" panose="02020603050405020304" pitchFamily="18" charset="0"/>
              </a:rPr>
              <a:t>                                            </a:t>
            </a:r>
            <a:r>
              <a:rPr lang="en-US" sz="2200" dirty="0">
                <a:solidFill>
                  <a:srgbClr val="333333"/>
                </a:solidFill>
                <a:effectLst/>
                <a:latin typeface="Patrick hand" panose="00000500000000000000" pitchFamily="2" charset="0"/>
                <a:ea typeface="Times New Roman" panose="02020603050405020304" pitchFamily="18" charset="0"/>
              </a:rPr>
              <a:t>B. New and creative</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C. Traditional</a:t>
            </a:r>
            <a:r>
              <a:rPr lang="en-US" sz="2200" dirty="0">
                <a:latin typeface="Patrick hand" panose="00000500000000000000" pitchFamily="2" charset="0"/>
                <a:ea typeface="Times New Roman" panose="02020603050405020304" pitchFamily="18" charset="0"/>
              </a:rPr>
              <a:t>                                          </a:t>
            </a:r>
            <a:r>
              <a:rPr lang="en-US" sz="2200" dirty="0">
                <a:solidFill>
                  <a:srgbClr val="333333"/>
                </a:solidFill>
                <a:effectLst/>
                <a:latin typeface="Patrick hand" panose="00000500000000000000" pitchFamily="2" charset="0"/>
                <a:ea typeface="Times New Roman" panose="02020603050405020304" pitchFamily="18" charset="0"/>
              </a:rPr>
              <a:t>D. Unsuccessful</a:t>
            </a:r>
            <a:endParaRPr lang="en-US" sz="2200" dirty="0">
              <a:effectLst/>
              <a:latin typeface="Patrick hand" panose="00000500000000000000" pitchFamily="2" charset="0"/>
              <a:ea typeface="Calibri" panose="020F0502020204030204" pitchFamily="34" charset="0"/>
            </a:endParaRPr>
          </a:p>
        </p:txBody>
      </p:sp>
      <p:pic>
        <p:nvPicPr>
          <p:cNvPr id="2" name="Picture 1">
            <a:extLst>
              <a:ext uri="{FF2B5EF4-FFF2-40B4-BE49-F238E27FC236}">
                <a16:creationId xmlns:a16="http://schemas.microsoft.com/office/drawing/2014/main" id="{C302946A-4609-0910-AAA7-1FBCAAE2CB05}"/>
              </a:ext>
            </a:extLst>
          </p:cNvPr>
          <p:cNvPicPr>
            <a:picLocks noChangeAspect="1"/>
          </p:cNvPicPr>
          <p:nvPr/>
        </p:nvPicPr>
        <p:blipFill>
          <a:blip r:embed="rId2"/>
          <a:stretch>
            <a:fillRect/>
          </a:stretch>
        </p:blipFill>
        <p:spPr>
          <a:xfrm>
            <a:off x="8193598" y="4234256"/>
            <a:ext cx="1251490" cy="1251490"/>
          </a:xfrm>
          <a:prstGeom prst="rect">
            <a:avLst/>
          </a:prstGeom>
        </p:spPr>
      </p:pic>
    </p:spTree>
    <p:extLst>
      <p:ext uri="{BB962C8B-B14F-4D97-AF65-F5344CB8AC3E}">
        <p14:creationId xmlns:p14="http://schemas.microsoft.com/office/powerpoint/2010/main" val="565961545"/>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495"/>
        <p:cNvGrpSpPr/>
        <p:nvPr/>
      </p:nvGrpSpPr>
      <p:grpSpPr>
        <a:xfrm>
          <a:off x="0" y="0"/>
          <a:ext cx="0" cy="0"/>
          <a:chOff x="0" y="0"/>
          <a:chExt cx="0" cy="0"/>
        </a:xfrm>
      </p:grpSpPr>
      <p:sp>
        <p:nvSpPr>
          <p:cNvPr id="2496" name="Google Shape;2496;p44"/>
          <p:cNvSpPr txBox="1">
            <a:spLocks noGrp="1"/>
          </p:cNvSpPr>
          <p:nvPr>
            <p:ph type="title"/>
          </p:nvPr>
        </p:nvSpPr>
        <p:spPr>
          <a:xfrm>
            <a:off x="803708" y="2571750"/>
            <a:ext cx="8291064" cy="205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600" dirty="0"/>
              <a:t>PRONUNCIATION</a:t>
            </a:r>
            <a:endParaRPr sz="6600" dirty="0">
              <a:solidFill>
                <a:schemeClr val="accent4"/>
              </a:solidFill>
            </a:endParaRPr>
          </a:p>
        </p:txBody>
      </p:sp>
      <p:sp>
        <p:nvSpPr>
          <p:cNvPr id="2497" name="Google Shape;2497;p44"/>
          <p:cNvSpPr txBox="1">
            <a:spLocks noGrp="1"/>
          </p:cNvSpPr>
          <p:nvPr>
            <p:ph type="title" idx="2"/>
          </p:nvPr>
        </p:nvSpPr>
        <p:spPr>
          <a:xfrm>
            <a:off x="908921" y="1340232"/>
            <a:ext cx="1831200" cy="1179000"/>
          </a:xfrm>
          <a:prstGeom prst="roundRect">
            <a:avLst/>
          </a:prstGeom>
          <a:solidFill>
            <a:schemeClr val="accent5">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grpSp>
        <p:nvGrpSpPr>
          <p:cNvPr id="2498" name="Google Shape;2498;p44"/>
          <p:cNvGrpSpPr/>
          <p:nvPr/>
        </p:nvGrpSpPr>
        <p:grpSpPr>
          <a:xfrm rot="-1761678">
            <a:off x="6693852" y="1014719"/>
            <a:ext cx="582319" cy="771552"/>
            <a:chOff x="6668425" y="1007925"/>
            <a:chExt cx="442050" cy="585700"/>
          </a:xfrm>
        </p:grpSpPr>
        <p:sp>
          <p:nvSpPr>
            <p:cNvPr id="2499" name="Google Shape;2499;p44"/>
            <p:cNvSpPr/>
            <p:nvPr/>
          </p:nvSpPr>
          <p:spPr>
            <a:xfrm>
              <a:off x="6668425" y="1197600"/>
              <a:ext cx="442050" cy="396025"/>
            </a:xfrm>
            <a:custGeom>
              <a:avLst/>
              <a:gdLst/>
              <a:ahLst/>
              <a:cxnLst/>
              <a:rect l="l" t="t" r="r" b="b"/>
              <a:pathLst>
                <a:path w="17682" h="15841" extrusionOk="0">
                  <a:moveTo>
                    <a:pt x="5715" y="1"/>
                  </a:moveTo>
                  <a:cubicBezTo>
                    <a:pt x="2558" y="1"/>
                    <a:pt x="1" y="3546"/>
                    <a:pt x="1" y="7920"/>
                  </a:cubicBezTo>
                  <a:cubicBezTo>
                    <a:pt x="1" y="12293"/>
                    <a:pt x="2558" y="15841"/>
                    <a:pt x="5715" y="15841"/>
                  </a:cubicBezTo>
                  <a:cubicBezTo>
                    <a:pt x="6870" y="15841"/>
                    <a:pt x="7944" y="15366"/>
                    <a:pt x="8841" y="14548"/>
                  </a:cubicBezTo>
                  <a:cubicBezTo>
                    <a:pt x="9738" y="15366"/>
                    <a:pt x="10812" y="15841"/>
                    <a:pt x="11967" y="15841"/>
                  </a:cubicBezTo>
                  <a:cubicBezTo>
                    <a:pt x="15124" y="15841"/>
                    <a:pt x="17681" y="12293"/>
                    <a:pt x="17681" y="7920"/>
                  </a:cubicBezTo>
                  <a:cubicBezTo>
                    <a:pt x="17681" y="3546"/>
                    <a:pt x="15124" y="1"/>
                    <a:pt x="11967" y="1"/>
                  </a:cubicBezTo>
                  <a:cubicBezTo>
                    <a:pt x="10812" y="1"/>
                    <a:pt x="9738" y="476"/>
                    <a:pt x="8841" y="1292"/>
                  </a:cubicBezTo>
                  <a:cubicBezTo>
                    <a:pt x="7944" y="476"/>
                    <a:pt x="6870" y="1"/>
                    <a:pt x="5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4"/>
            <p:cNvSpPr/>
            <p:nvPr/>
          </p:nvSpPr>
          <p:spPr>
            <a:xfrm>
              <a:off x="6757350" y="1226275"/>
              <a:ext cx="92975" cy="54250"/>
            </a:xfrm>
            <a:custGeom>
              <a:avLst/>
              <a:gdLst/>
              <a:ahLst/>
              <a:cxnLst/>
              <a:rect l="l" t="t" r="r" b="b"/>
              <a:pathLst>
                <a:path w="3719" h="2170" extrusionOk="0">
                  <a:moveTo>
                    <a:pt x="1859" y="0"/>
                  </a:moveTo>
                  <a:cubicBezTo>
                    <a:pt x="833" y="0"/>
                    <a:pt x="1" y="486"/>
                    <a:pt x="1" y="1085"/>
                  </a:cubicBezTo>
                  <a:cubicBezTo>
                    <a:pt x="1" y="1684"/>
                    <a:pt x="833" y="2169"/>
                    <a:pt x="1859" y="2169"/>
                  </a:cubicBezTo>
                  <a:cubicBezTo>
                    <a:pt x="2886" y="2169"/>
                    <a:pt x="3719" y="1684"/>
                    <a:pt x="3719" y="1085"/>
                  </a:cubicBezTo>
                  <a:cubicBezTo>
                    <a:pt x="3719" y="486"/>
                    <a:pt x="2886" y="0"/>
                    <a:pt x="1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4"/>
            <p:cNvSpPr/>
            <p:nvPr/>
          </p:nvSpPr>
          <p:spPr>
            <a:xfrm>
              <a:off x="6878725" y="1007925"/>
              <a:ext cx="145525" cy="180825"/>
            </a:xfrm>
            <a:custGeom>
              <a:avLst/>
              <a:gdLst/>
              <a:ahLst/>
              <a:cxnLst/>
              <a:rect l="l" t="t" r="r" b="b"/>
              <a:pathLst>
                <a:path w="5821" h="7233" extrusionOk="0">
                  <a:moveTo>
                    <a:pt x="4757" y="0"/>
                  </a:moveTo>
                  <a:cubicBezTo>
                    <a:pt x="4315" y="127"/>
                    <a:pt x="2484" y="704"/>
                    <a:pt x="1313" y="2589"/>
                  </a:cubicBezTo>
                  <a:cubicBezTo>
                    <a:pt x="1" y="4699"/>
                    <a:pt x="506" y="6850"/>
                    <a:pt x="603" y="7230"/>
                  </a:cubicBezTo>
                  <a:cubicBezTo>
                    <a:pt x="625" y="7231"/>
                    <a:pt x="665" y="7232"/>
                    <a:pt x="721" y="7232"/>
                  </a:cubicBezTo>
                  <a:cubicBezTo>
                    <a:pt x="1261" y="7232"/>
                    <a:pt x="3281" y="7115"/>
                    <a:pt x="4569" y="5438"/>
                  </a:cubicBezTo>
                  <a:cubicBezTo>
                    <a:pt x="5737" y="3918"/>
                    <a:pt x="5820" y="1746"/>
                    <a:pt x="47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2" name="Google Shape;2502;p44"/>
          <p:cNvSpPr/>
          <p:nvPr/>
        </p:nvSpPr>
        <p:spPr>
          <a:xfrm>
            <a:off x="163875" y="2195100"/>
            <a:ext cx="314250" cy="19903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4"/>
          <p:cNvSpPr/>
          <p:nvPr/>
        </p:nvSpPr>
        <p:spPr>
          <a:xfrm rot="-8100000">
            <a:off x="1713258" y="4789513"/>
            <a:ext cx="1092089" cy="573362"/>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4"/>
          <p:cNvSpPr/>
          <p:nvPr/>
        </p:nvSpPr>
        <p:spPr>
          <a:xfrm>
            <a:off x="2338576" y="4646302"/>
            <a:ext cx="364814" cy="364727"/>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4"/>
          <p:cNvSpPr/>
          <p:nvPr/>
        </p:nvSpPr>
        <p:spPr>
          <a:xfrm rot="2146451">
            <a:off x="6846529" y="2220227"/>
            <a:ext cx="575382" cy="513917"/>
          </a:xfrm>
          <a:custGeom>
            <a:avLst/>
            <a:gdLst/>
            <a:ahLst/>
            <a:cxnLst/>
            <a:rect l="l" t="t" r="r" b="b"/>
            <a:pathLst>
              <a:path w="16410" h="14657" extrusionOk="0">
                <a:moveTo>
                  <a:pt x="0" y="0"/>
                </a:moveTo>
                <a:lnTo>
                  <a:pt x="7435" y="14657"/>
                </a:lnTo>
                <a:lnTo>
                  <a:pt x="16409" y="89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208;p34">
            <a:extLst>
              <a:ext uri="{FF2B5EF4-FFF2-40B4-BE49-F238E27FC236}">
                <a16:creationId xmlns:a16="http://schemas.microsoft.com/office/drawing/2014/main" id="{AC299A9E-B232-9981-5259-4BF819BC6505}"/>
              </a:ext>
            </a:extLst>
          </p:cNvPr>
          <p:cNvGrpSpPr/>
          <p:nvPr/>
        </p:nvGrpSpPr>
        <p:grpSpPr>
          <a:xfrm>
            <a:off x="647496" y="283500"/>
            <a:ext cx="7848646" cy="255900"/>
            <a:chOff x="713275" y="283500"/>
            <a:chExt cx="7717450" cy="255900"/>
          </a:xfrm>
        </p:grpSpPr>
        <p:sp>
          <p:nvSpPr>
            <p:cNvPr id="3" name="Google Shape;2209;p34">
              <a:extLst>
                <a:ext uri="{FF2B5EF4-FFF2-40B4-BE49-F238E27FC236}">
                  <a16:creationId xmlns:a16="http://schemas.microsoft.com/office/drawing/2014/main" id="{221CE508-B855-75F5-54C1-6F77C44358C7}"/>
                </a:ext>
              </a:extLst>
            </p:cNvPr>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210;p34">
              <a:extLst>
                <a:ext uri="{FF2B5EF4-FFF2-40B4-BE49-F238E27FC236}">
                  <a16:creationId xmlns:a16="http://schemas.microsoft.com/office/drawing/2014/main" id="{229840C4-82D4-8E15-E91B-18A8D5DE909A}"/>
                </a:ext>
              </a:extLst>
            </p:cNvPr>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211;p34">
              <a:extLst>
                <a:ext uri="{FF2B5EF4-FFF2-40B4-BE49-F238E27FC236}">
                  <a16:creationId xmlns:a16="http://schemas.microsoft.com/office/drawing/2014/main" id="{B7F04689-EB96-6967-8174-DC8585533917}"/>
                </a:ext>
              </a:extLst>
            </p:cNvPr>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12;p34">
              <a:extLst>
                <a:ext uri="{FF2B5EF4-FFF2-40B4-BE49-F238E27FC236}">
                  <a16:creationId xmlns:a16="http://schemas.microsoft.com/office/drawing/2014/main" id="{92F0A0C5-01BF-BD5C-3F12-54FA68A9D508}"/>
                </a:ext>
              </a:extLst>
            </p:cNvPr>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13;p34">
              <a:extLst>
                <a:ext uri="{FF2B5EF4-FFF2-40B4-BE49-F238E27FC236}">
                  <a16:creationId xmlns:a16="http://schemas.microsoft.com/office/drawing/2014/main" id="{0DCEF836-D833-9DC1-F082-ABCE1583B4BF}"/>
                </a:ext>
              </a:extLst>
            </p:cNvPr>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14;p34">
              <a:extLst>
                <a:ext uri="{FF2B5EF4-FFF2-40B4-BE49-F238E27FC236}">
                  <a16:creationId xmlns:a16="http://schemas.microsoft.com/office/drawing/2014/main" id="{744DC481-C451-89D7-A9F0-BEFF3B124A79}"/>
                </a:ext>
              </a:extLst>
            </p:cNvPr>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15;p34">
              <a:extLst>
                <a:ext uri="{FF2B5EF4-FFF2-40B4-BE49-F238E27FC236}">
                  <a16:creationId xmlns:a16="http://schemas.microsoft.com/office/drawing/2014/main" id="{7667A70B-5D15-08DA-D20C-DAC129B54313}"/>
                </a:ext>
              </a:extLst>
            </p:cNvPr>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16;p34">
              <a:extLst>
                <a:ext uri="{FF2B5EF4-FFF2-40B4-BE49-F238E27FC236}">
                  <a16:creationId xmlns:a16="http://schemas.microsoft.com/office/drawing/2014/main" id="{0425F419-CD7D-69A1-3E94-28B06FC999D9}"/>
                </a:ext>
              </a:extLst>
            </p:cNvPr>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17;p34">
              <a:extLst>
                <a:ext uri="{FF2B5EF4-FFF2-40B4-BE49-F238E27FC236}">
                  <a16:creationId xmlns:a16="http://schemas.microsoft.com/office/drawing/2014/main" id="{694CF3BE-22EE-5506-CBED-C08DA4AB6C6D}"/>
                </a:ext>
              </a:extLst>
            </p:cNvPr>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18;p34">
              <a:extLst>
                <a:ext uri="{FF2B5EF4-FFF2-40B4-BE49-F238E27FC236}">
                  <a16:creationId xmlns:a16="http://schemas.microsoft.com/office/drawing/2014/main" id="{2C756AF5-9B9F-2A49-A5D6-52635308CC27}"/>
                </a:ext>
              </a:extLst>
            </p:cNvPr>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19;p34">
              <a:extLst>
                <a:ext uri="{FF2B5EF4-FFF2-40B4-BE49-F238E27FC236}">
                  <a16:creationId xmlns:a16="http://schemas.microsoft.com/office/drawing/2014/main" id="{183A8FD6-3E82-FE2F-A1E4-6F74F6FD10EA}"/>
                </a:ext>
              </a:extLst>
            </p:cNvPr>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20;p34">
              <a:extLst>
                <a:ext uri="{FF2B5EF4-FFF2-40B4-BE49-F238E27FC236}">
                  <a16:creationId xmlns:a16="http://schemas.microsoft.com/office/drawing/2014/main" id="{1570D93A-4634-582A-D3D3-7AF3F5FD8817}"/>
                </a:ext>
              </a:extLst>
            </p:cNvPr>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21;p34">
              <a:extLst>
                <a:ext uri="{FF2B5EF4-FFF2-40B4-BE49-F238E27FC236}">
                  <a16:creationId xmlns:a16="http://schemas.microsoft.com/office/drawing/2014/main" id="{E12396DB-296D-7F82-7E1C-11D78EDA7D95}"/>
                </a:ext>
              </a:extLst>
            </p:cNvPr>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22;p34">
              <a:extLst>
                <a:ext uri="{FF2B5EF4-FFF2-40B4-BE49-F238E27FC236}">
                  <a16:creationId xmlns:a16="http://schemas.microsoft.com/office/drawing/2014/main" id="{F230588E-E3BD-9759-763E-AC2FCA4633B6}"/>
                </a:ext>
              </a:extLst>
            </p:cNvPr>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23;p34">
              <a:extLst>
                <a:ext uri="{FF2B5EF4-FFF2-40B4-BE49-F238E27FC236}">
                  <a16:creationId xmlns:a16="http://schemas.microsoft.com/office/drawing/2014/main" id="{29A6B68C-EA07-341E-F0F2-E5A019EF23E4}"/>
                </a:ext>
              </a:extLst>
            </p:cNvPr>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24;p34">
              <a:extLst>
                <a:ext uri="{FF2B5EF4-FFF2-40B4-BE49-F238E27FC236}">
                  <a16:creationId xmlns:a16="http://schemas.microsoft.com/office/drawing/2014/main" id="{C32475B6-329F-A294-4876-77300BC06BDC}"/>
                </a:ext>
              </a:extLst>
            </p:cNvPr>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25;p34">
              <a:extLst>
                <a:ext uri="{FF2B5EF4-FFF2-40B4-BE49-F238E27FC236}">
                  <a16:creationId xmlns:a16="http://schemas.microsoft.com/office/drawing/2014/main" id="{7F3C5BA3-7729-A638-1999-6A0D4BD02809}"/>
                </a:ext>
              </a:extLst>
            </p:cNvPr>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26;p34">
              <a:extLst>
                <a:ext uri="{FF2B5EF4-FFF2-40B4-BE49-F238E27FC236}">
                  <a16:creationId xmlns:a16="http://schemas.microsoft.com/office/drawing/2014/main" id="{BDA3DB46-8206-E613-9CCF-A569487FB9ED}"/>
                </a:ext>
              </a:extLst>
            </p:cNvPr>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27;p34">
              <a:extLst>
                <a:ext uri="{FF2B5EF4-FFF2-40B4-BE49-F238E27FC236}">
                  <a16:creationId xmlns:a16="http://schemas.microsoft.com/office/drawing/2014/main" id="{445F410A-4C1C-5BAE-8C57-88CB9227A175}"/>
                </a:ext>
              </a:extLst>
            </p:cNvPr>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28;p34">
              <a:extLst>
                <a:ext uri="{FF2B5EF4-FFF2-40B4-BE49-F238E27FC236}">
                  <a16:creationId xmlns:a16="http://schemas.microsoft.com/office/drawing/2014/main" id="{0102CBAB-7D05-8FE8-1DEB-3657F89D54BA}"/>
                </a:ext>
              </a:extLst>
            </p:cNvPr>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29;p34">
              <a:extLst>
                <a:ext uri="{FF2B5EF4-FFF2-40B4-BE49-F238E27FC236}">
                  <a16:creationId xmlns:a16="http://schemas.microsoft.com/office/drawing/2014/main" id="{E14DDDC3-B3E4-8D6B-E4F5-7A20ADFF7BC1}"/>
                </a:ext>
              </a:extLst>
            </p:cNvPr>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30;p34">
              <a:extLst>
                <a:ext uri="{FF2B5EF4-FFF2-40B4-BE49-F238E27FC236}">
                  <a16:creationId xmlns:a16="http://schemas.microsoft.com/office/drawing/2014/main" id="{CD9BD5EC-71BB-A9C4-34EB-91B9736D6F6C}"/>
                </a:ext>
              </a:extLst>
            </p:cNvPr>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 name="Picture 24">
            <a:extLst>
              <a:ext uri="{FF2B5EF4-FFF2-40B4-BE49-F238E27FC236}">
                <a16:creationId xmlns:a16="http://schemas.microsoft.com/office/drawing/2014/main" id="{F5BF2485-28AC-900E-859F-F660D4BCE76E}"/>
              </a:ext>
            </a:extLst>
          </p:cNvPr>
          <p:cNvPicPr>
            <a:picLocks noChangeAspect="1"/>
          </p:cNvPicPr>
          <p:nvPr/>
        </p:nvPicPr>
        <p:blipFill>
          <a:blip r:embed="rId3"/>
          <a:stretch>
            <a:fillRect/>
          </a:stretch>
        </p:blipFill>
        <p:spPr>
          <a:xfrm>
            <a:off x="8193598" y="4234256"/>
            <a:ext cx="1251490" cy="1251490"/>
          </a:xfrm>
          <a:prstGeom prst="rect">
            <a:avLst/>
          </a:prstGeom>
        </p:spPr>
      </p:pic>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4"/>
        <p:cNvGrpSpPr/>
        <p:nvPr/>
      </p:nvGrpSpPr>
      <p:grpSpPr>
        <a:xfrm>
          <a:off x="0" y="0"/>
          <a:ext cx="0" cy="0"/>
          <a:chOff x="0" y="0"/>
          <a:chExt cx="0" cy="0"/>
        </a:xfrm>
      </p:grpSpPr>
      <p:sp>
        <p:nvSpPr>
          <p:cNvPr id="2385" name="Google Shape;2385;p41"/>
          <p:cNvSpPr txBox="1">
            <a:spLocks noGrp="1"/>
          </p:cNvSpPr>
          <p:nvPr>
            <p:ph type="title"/>
          </p:nvPr>
        </p:nvSpPr>
        <p:spPr>
          <a:xfrm flipH="1">
            <a:off x="3145975" y="2243375"/>
            <a:ext cx="5284800" cy="205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8000" dirty="0">
                <a:solidFill>
                  <a:schemeClr val="accent4"/>
                </a:solidFill>
              </a:rPr>
              <a:t>WRITING</a:t>
            </a:r>
            <a:endParaRPr sz="8000" dirty="0">
              <a:solidFill>
                <a:schemeClr val="accent4"/>
              </a:solidFill>
            </a:endParaRPr>
          </a:p>
        </p:txBody>
      </p:sp>
      <p:sp>
        <p:nvSpPr>
          <p:cNvPr id="2386" name="Google Shape;2386;p41"/>
          <p:cNvSpPr txBox="1">
            <a:spLocks noGrp="1"/>
          </p:cNvSpPr>
          <p:nvPr>
            <p:ph type="title" idx="2"/>
          </p:nvPr>
        </p:nvSpPr>
        <p:spPr>
          <a:xfrm flipH="1">
            <a:off x="6485126" y="921513"/>
            <a:ext cx="1831200" cy="1179000"/>
          </a:xfrm>
          <a:prstGeom prst="rect">
            <a:avLst/>
          </a:prstGeom>
          <a:solidFill>
            <a:schemeClr val="accent5">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grpSp>
        <p:nvGrpSpPr>
          <p:cNvPr id="2387" name="Google Shape;2387;p41"/>
          <p:cNvGrpSpPr/>
          <p:nvPr/>
        </p:nvGrpSpPr>
        <p:grpSpPr>
          <a:xfrm>
            <a:off x="1196613" y="1442100"/>
            <a:ext cx="1491125" cy="3161900"/>
            <a:chOff x="214475" y="1343975"/>
            <a:chExt cx="1491125" cy="3161900"/>
          </a:xfrm>
        </p:grpSpPr>
        <p:sp>
          <p:nvSpPr>
            <p:cNvPr id="2388" name="Google Shape;2388;p41"/>
            <p:cNvSpPr/>
            <p:nvPr/>
          </p:nvSpPr>
          <p:spPr>
            <a:xfrm>
              <a:off x="351675" y="2081775"/>
              <a:ext cx="958375" cy="1136175"/>
            </a:xfrm>
            <a:custGeom>
              <a:avLst/>
              <a:gdLst/>
              <a:ahLst/>
              <a:cxnLst/>
              <a:rect l="l" t="t" r="r" b="b"/>
              <a:pathLst>
                <a:path w="38335" h="45447" extrusionOk="0">
                  <a:moveTo>
                    <a:pt x="8407" y="0"/>
                  </a:moveTo>
                  <a:cubicBezTo>
                    <a:pt x="3767" y="0"/>
                    <a:pt x="1" y="3765"/>
                    <a:pt x="1" y="8405"/>
                  </a:cubicBezTo>
                  <a:lnTo>
                    <a:pt x="1" y="37042"/>
                  </a:lnTo>
                  <a:cubicBezTo>
                    <a:pt x="1" y="41680"/>
                    <a:pt x="3767" y="45447"/>
                    <a:pt x="8407" y="45447"/>
                  </a:cubicBezTo>
                  <a:lnTo>
                    <a:pt x="29929" y="45447"/>
                  </a:lnTo>
                  <a:cubicBezTo>
                    <a:pt x="34567" y="45447"/>
                    <a:pt x="38334" y="41680"/>
                    <a:pt x="38334" y="37042"/>
                  </a:cubicBezTo>
                  <a:lnTo>
                    <a:pt x="38334" y="8405"/>
                  </a:lnTo>
                  <a:cubicBezTo>
                    <a:pt x="38334" y="3765"/>
                    <a:pt x="34567" y="0"/>
                    <a:pt x="29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1"/>
            <p:cNvSpPr/>
            <p:nvPr/>
          </p:nvSpPr>
          <p:spPr>
            <a:xfrm>
              <a:off x="758375" y="2035125"/>
              <a:ext cx="169150" cy="314825"/>
            </a:xfrm>
            <a:custGeom>
              <a:avLst/>
              <a:gdLst/>
              <a:ahLst/>
              <a:cxnLst/>
              <a:rect l="l" t="t" r="r" b="b"/>
              <a:pathLst>
                <a:path w="6766" h="12593" extrusionOk="0">
                  <a:moveTo>
                    <a:pt x="1" y="0"/>
                  </a:moveTo>
                  <a:lnTo>
                    <a:pt x="1" y="12592"/>
                  </a:lnTo>
                  <a:lnTo>
                    <a:pt x="6765" y="12592"/>
                  </a:lnTo>
                  <a:lnTo>
                    <a:pt x="6765" y="0"/>
                  </a:ln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1"/>
            <p:cNvSpPr/>
            <p:nvPr/>
          </p:nvSpPr>
          <p:spPr>
            <a:xfrm>
              <a:off x="758375" y="2081775"/>
              <a:ext cx="169150" cy="100750"/>
            </a:xfrm>
            <a:custGeom>
              <a:avLst/>
              <a:gdLst/>
              <a:ahLst/>
              <a:cxnLst/>
              <a:rect l="l" t="t" r="r" b="b"/>
              <a:pathLst>
                <a:path w="6766" h="4030" extrusionOk="0">
                  <a:moveTo>
                    <a:pt x="1" y="0"/>
                  </a:moveTo>
                  <a:cubicBezTo>
                    <a:pt x="288" y="588"/>
                    <a:pt x="1365" y="2615"/>
                    <a:pt x="3711" y="3560"/>
                  </a:cubicBezTo>
                  <a:cubicBezTo>
                    <a:pt x="4641" y="3934"/>
                    <a:pt x="5502" y="4030"/>
                    <a:pt x="6159" y="4030"/>
                  </a:cubicBezTo>
                  <a:cubicBezTo>
                    <a:pt x="6388" y="4030"/>
                    <a:pt x="6592" y="4018"/>
                    <a:pt x="6765" y="4003"/>
                  </a:cubicBezTo>
                  <a:lnTo>
                    <a:pt x="67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1"/>
            <p:cNvSpPr/>
            <p:nvPr/>
          </p:nvSpPr>
          <p:spPr>
            <a:xfrm>
              <a:off x="461775" y="1343975"/>
              <a:ext cx="802300" cy="651050"/>
            </a:xfrm>
            <a:custGeom>
              <a:avLst/>
              <a:gdLst/>
              <a:ahLst/>
              <a:cxnLst/>
              <a:rect l="l" t="t" r="r" b="b"/>
              <a:pathLst>
                <a:path w="32092" h="26042" extrusionOk="0">
                  <a:moveTo>
                    <a:pt x="15794" y="0"/>
                  </a:moveTo>
                  <a:cubicBezTo>
                    <a:pt x="14266" y="0"/>
                    <a:pt x="13087" y="539"/>
                    <a:pt x="12750" y="702"/>
                  </a:cubicBezTo>
                  <a:cubicBezTo>
                    <a:pt x="12504" y="558"/>
                    <a:pt x="11542" y="29"/>
                    <a:pt x="10277" y="29"/>
                  </a:cubicBezTo>
                  <a:cubicBezTo>
                    <a:pt x="9910" y="29"/>
                    <a:pt x="9519" y="73"/>
                    <a:pt x="9112" y="184"/>
                  </a:cubicBezTo>
                  <a:cubicBezTo>
                    <a:pt x="7421" y="645"/>
                    <a:pt x="6112" y="2076"/>
                    <a:pt x="5697" y="3884"/>
                  </a:cubicBezTo>
                  <a:cubicBezTo>
                    <a:pt x="5087" y="4060"/>
                    <a:pt x="3176" y="4697"/>
                    <a:pt x="1833" y="6620"/>
                  </a:cubicBezTo>
                  <a:cubicBezTo>
                    <a:pt x="1" y="9238"/>
                    <a:pt x="701" y="12128"/>
                    <a:pt x="814" y="12564"/>
                  </a:cubicBezTo>
                  <a:cubicBezTo>
                    <a:pt x="440" y="13711"/>
                    <a:pt x="102" y="15357"/>
                    <a:pt x="377" y="17236"/>
                  </a:cubicBezTo>
                  <a:cubicBezTo>
                    <a:pt x="1257" y="23249"/>
                    <a:pt x="7536" y="25667"/>
                    <a:pt x="7801" y="25764"/>
                  </a:cubicBezTo>
                  <a:cubicBezTo>
                    <a:pt x="13478" y="25857"/>
                    <a:pt x="19156" y="25949"/>
                    <a:pt x="24833" y="26041"/>
                  </a:cubicBezTo>
                  <a:cubicBezTo>
                    <a:pt x="25259" y="25901"/>
                    <a:pt x="28723" y="24693"/>
                    <a:pt x="30073" y="20776"/>
                  </a:cubicBezTo>
                  <a:cubicBezTo>
                    <a:pt x="31061" y="17912"/>
                    <a:pt x="30305" y="15372"/>
                    <a:pt x="30073" y="14673"/>
                  </a:cubicBezTo>
                  <a:cubicBezTo>
                    <a:pt x="31608" y="13639"/>
                    <a:pt x="32091" y="11834"/>
                    <a:pt x="31438" y="10641"/>
                  </a:cubicBezTo>
                  <a:cubicBezTo>
                    <a:pt x="30845" y="9560"/>
                    <a:pt x="29517" y="9344"/>
                    <a:pt x="29321" y="9317"/>
                  </a:cubicBezTo>
                  <a:cubicBezTo>
                    <a:pt x="29586" y="7663"/>
                    <a:pt x="28895" y="6025"/>
                    <a:pt x="27576" y="5171"/>
                  </a:cubicBezTo>
                  <a:cubicBezTo>
                    <a:pt x="26943" y="4761"/>
                    <a:pt x="26207" y="4559"/>
                    <a:pt x="25460" y="4559"/>
                  </a:cubicBezTo>
                  <a:cubicBezTo>
                    <a:pt x="24310" y="4559"/>
                    <a:pt x="23133" y="5038"/>
                    <a:pt x="22268" y="5976"/>
                  </a:cubicBezTo>
                  <a:cubicBezTo>
                    <a:pt x="21895" y="3349"/>
                    <a:pt x="20193" y="1165"/>
                    <a:pt x="17845" y="344"/>
                  </a:cubicBezTo>
                  <a:cubicBezTo>
                    <a:pt x="17125" y="93"/>
                    <a:pt x="16429" y="0"/>
                    <a:pt x="15794" y="0"/>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1"/>
            <p:cNvSpPr/>
            <p:nvPr/>
          </p:nvSpPr>
          <p:spPr>
            <a:xfrm>
              <a:off x="1002350" y="1384750"/>
              <a:ext cx="32200" cy="108625"/>
            </a:xfrm>
            <a:custGeom>
              <a:avLst/>
              <a:gdLst/>
              <a:ahLst/>
              <a:cxnLst/>
              <a:rect l="l" t="t" r="r" b="b"/>
              <a:pathLst>
                <a:path w="1288" h="4345" extrusionOk="0">
                  <a:moveTo>
                    <a:pt x="645" y="0"/>
                  </a:moveTo>
                  <a:cubicBezTo>
                    <a:pt x="289" y="0"/>
                    <a:pt x="0" y="973"/>
                    <a:pt x="0" y="2173"/>
                  </a:cubicBezTo>
                  <a:cubicBezTo>
                    <a:pt x="0" y="3372"/>
                    <a:pt x="289" y="4345"/>
                    <a:pt x="645" y="4345"/>
                  </a:cubicBezTo>
                  <a:cubicBezTo>
                    <a:pt x="1000" y="4345"/>
                    <a:pt x="1287" y="3372"/>
                    <a:pt x="1287" y="2173"/>
                  </a:cubicBezTo>
                  <a:cubicBezTo>
                    <a:pt x="1287" y="973"/>
                    <a:pt x="1000" y="0"/>
                    <a:pt x="645"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1"/>
            <p:cNvSpPr/>
            <p:nvPr/>
          </p:nvSpPr>
          <p:spPr>
            <a:xfrm>
              <a:off x="1015775" y="1391325"/>
              <a:ext cx="69700" cy="95475"/>
            </a:xfrm>
            <a:custGeom>
              <a:avLst/>
              <a:gdLst/>
              <a:ahLst/>
              <a:cxnLst/>
              <a:rect l="l" t="t" r="r" b="b"/>
              <a:pathLst>
                <a:path w="2788" h="3819" extrusionOk="0">
                  <a:moveTo>
                    <a:pt x="2370" y="0"/>
                  </a:moveTo>
                  <a:cubicBezTo>
                    <a:pt x="2020" y="0"/>
                    <a:pt x="1373" y="658"/>
                    <a:pt x="838" y="1588"/>
                  </a:cubicBezTo>
                  <a:cubicBezTo>
                    <a:pt x="238" y="2627"/>
                    <a:pt x="0" y="3613"/>
                    <a:pt x="308" y="3791"/>
                  </a:cubicBezTo>
                  <a:cubicBezTo>
                    <a:pt x="340" y="3810"/>
                    <a:pt x="377" y="3819"/>
                    <a:pt x="418" y="3819"/>
                  </a:cubicBezTo>
                  <a:cubicBezTo>
                    <a:pt x="768" y="3819"/>
                    <a:pt x="1415" y="3161"/>
                    <a:pt x="1952" y="2231"/>
                  </a:cubicBezTo>
                  <a:cubicBezTo>
                    <a:pt x="2552" y="1192"/>
                    <a:pt x="2788" y="206"/>
                    <a:pt x="2480" y="28"/>
                  </a:cubicBezTo>
                  <a:cubicBezTo>
                    <a:pt x="2448" y="9"/>
                    <a:pt x="2411" y="0"/>
                    <a:pt x="2370"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1"/>
            <p:cNvSpPr/>
            <p:nvPr/>
          </p:nvSpPr>
          <p:spPr>
            <a:xfrm>
              <a:off x="576025" y="1541600"/>
              <a:ext cx="551025" cy="595275"/>
            </a:xfrm>
            <a:custGeom>
              <a:avLst/>
              <a:gdLst/>
              <a:ahLst/>
              <a:cxnLst/>
              <a:rect l="l" t="t" r="r" b="b"/>
              <a:pathLst>
                <a:path w="22041" h="23811" extrusionOk="0">
                  <a:moveTo>
                    <a:pt x="11021" y="0"/>
                  </a:moveTo>
                  <a:cubicBezTo>
                    <a:pt x="8098" y="0"/>
                    <a:pt x="5295" y="1255"/>
                    <a:pt x="3229" y="3488"/>
                  </a:cubicBezTo>
                  <a:cubicBezTo>
                    <a:pt x="1161" y="5720"/>
                    <a:pt x="1" y="8749"/>
                    <a:pt x="1" y="11905"/>
                  </a:cubicBezTo>
                  <a:cubicBezTo>
                    <a:pt x="1" y="15064"/>
                    <a:pt x="1161" y="18092"/>
                    <a:pt x="3229" y="20324"/>
                  </a:cubicBezTo>
                  <a:cubicBezTo>
                    <a:pt x="5295" y="22556"/>
                    <a:pt x="8098" y="23810"/>
                    <a:pt x="11021" y="23810"/>
                  </a:cubicBezTo>
                  <a:cubicBezTo>
                    <a:pt x="13943" y="23810"/>
                    <a:pt x="16746" y="22556"/>
                    <a:pt x="18814" y="20324"/>
                  </a:cubicBezTo>
                  <a:cubicBezTo>
                    <a:pt x="20880" y="18092"/>
                    <a:pt x="22040" y="15064"/>
                    <a:pt x="22040" y="11905"/>
                  </a:cubicBezTo>
                  <a:cubicBezTo>
                    <a:pt x="22040" y="8749"/>
                    <a:pt x="20880" y="5720"/>
                    <a:pt x="18814" y="3488"/>
                  </a:cubicBezTo>
                  <a:cubicBezTo>
                    <a:pt x="16746" y="1255"/>
                    <a:pt x="13943" y="0"/>
                    <a:pt x="11021" y="0"/>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1"/>
            <p:cNvSpPr/>
            <p:nvPr/>
          </p:nvSpPr>
          <p:spPr>
            <a:xfrm>
              <a:off x="664525" y="1826950"/>
              <a:ext cx="136750" cy="68675"/>
            </a:xfrm>
            <a:custGeom>
              <a:avLst/>
              <a:gdLst/>
              <a:ahLst/>
              <a:cxnLst/>
              <a:rect l="l" t="t" r="r" b="b"/>
              <a:pathLst>
                <a:path w="5470" h="2747" extrusionOk="0">
                  <a:moveTo>
                    <a:pt x="2227" y="0"/>
                  </a:moveTo>
                  <a:cubicBezTo>
                    <a:pt x="1171" y="0"/>
                    <a:pt x="370" y="319"/>
                    <a:pt x="0" y="491"/>
                  </a:cubicBezTo>
                  <a:cubicBezTo>
                    <a:pt x="345" y="1792"/>
                    <a:pt x="1485" y="2708"/>
                    <a:pt x="2767" y="2745"/>
                  </a:cubicBezTo>
                  <a:cubicBezTo>
                    <a:pt x="2794" y="2746"/>
                    <a:pt x="2821" y="2747"/>
                    <a:pt x="2848" y="2747"/>
                  </a:cubicBezTo>
                  <a:cubicBezTo>
                    <a:pt x="3934" y="2747"/>
                    <a:pt x="4950" y="2115"/>
                    <a:pt x="5469" y="1115"/>
                  </a:cubicBezTo>
                  <a:cubicBezTo>
                    <a:pt x="5095" y="823"/>
                    <a:pt x="4153" y="170"/>
                    <a:pt x="2767" y="28"/>
                  </a:cubicBezTo>
                  <a:cubicBezTo>
                    <a:pt x="2581" y="9"/>
                    <a:pt x="2400" y="0"/>
                    <a:pt x="2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1"/>
            <p:cNvSpPr/>
            <p:nvPr/>
          </p:nvSpPr>
          <p:spPr>
            <a:xfrm>
              <a:off x="708725" y="1835200"/>
              <a:ext cx="48325" cy="52325"/>
            </a:xfrm>
            <a:custGeom>
              <a:avLst/>
              <a:gdLst/>
              <a:ahLst/>
              <a:cxnLst/>
              <a:rect l="l" t="t" r="r" b="b"/>
              <a:pathLst>
                <a:path w="1933" h="2093" extrusionOk="0">
                  <a:moveTo>
                    <a:pt x="967" y="1"/>
                  </a:moveTo>
                  <a:cubicBezTo>
                    <a:pt x="433" y="1"/>
                    <a:pt x="1" y="469"/>
                    <a:pt x="1" y="1047"/>
                  </a:cubicBezTo>
                  <a:cubicBezTo>
                    <a:pt x="1" y="1624"/>
                    <a:pt x="433" y="2092"/>
                    <a:pt x="967" y="2092"/>
                  </a:cubicBezTo>
                  <a:cubicBezTo>
                    <a:pt x="1500" y="2092"/>
                    <a:pt x="1932" y="1624"/>
                    <a:pt x="1932" y="1047"/>
                  </a:cubicBezTo>
                  <a:cubicBezTo>
                    <a:pt x="1932" y="469"/>
                    <a:pt x="1500" y="1"/>
                    <a:pt x="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1"/>
            <p:cNvSpPr/>
            <p:nvPr/>
          </p:nvSpPr>
          <p:spPr>
            <a:xfrm>
              <a:off x="716800" y="1844600"/>
              <a:ext cx="32200" cy="34900"/>
            </a:xfrm>
            <a:custGeom>
              <a:avLst/>
              <a:gdLst/>
              <a:ahLst/>
              <a:cxnLst/>
              <a:rect l="l" t="t" r="r" b="b"/>
              <a:pathLst>
                <a:path w="1288" h="1396" extrusionOk="0">
                  <a:moveTo>
                    <a:pt x="644" y="1"/>
                  </a:moveTo>
                  <a:cubicBezTo>
                    <a:pt x="288" y="1"/>
                    <a:pt x="1" y="313"/>
                    <a:pt x="1" y="698"/>
                  </a:cubicBezTo>
                  <a:cubicBezTo>
                    <a:pt x="1" y="1082"/>
                    <a:pt x="288" y="1395"/>
                    <a:pt x="644" y="1395"/>
                  </a:cubicBezTo>
                  <a:cubicBezTo>
                    <a:pt x="999" y="1395"/>
                    <a:pt x="1288" y="1082"/>
                    <a:pt x="1288" y="698"/>
                  </a:cubicBezTo>
                  <a:cubicBezTo>
                    <a:pt x="1288" y="313"/>
                    <a:pt x="999"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1"/>
            <p:cNvSpPr/>
            <p:nvPr/>
          </p:nvSpPr>
          <p:spPr>
            <a:xfrm>
              <a:off x="909850" y="1826950"/>
              <a:ext cx="136775" cy="68675"/>
            </a:xfrm>
            <a:custGeom>
              <a:avLst/>
              <a:gdLst/>
              <a:ahLst/>
              <a:cxnLst/>
              <a:rect l="l" t="t" r="r" b="b"/>
              <a:pathLst>
                <a:path w="5471" h="2747" extrusionOk="0">
                  <a:moveTo>
                    <a:pt x="3243" y="0"/>
                  </a:moveTo>
                  <a:cubicBezTo>
                    <a:pt x="3069" y="0"/>
                    <a:pt x="2889" y="9"/>
                    <a:pt x="2702" y="28"/>
                  </a:cubicBezTo>
                  <a:cubicBezTo>
                    <a:pt x="1318" y="170"/>
                    <a:pt x="375" y="823"/>
                    <a:pt x="0" y="1115"/>
                  </a:cubicBezTo>
                  <a:cubicBezTo>
                    <a:pt x="521" y="2115"/>
                    <a:pt x="1537" y="2747"/>
                    <a:pt x="2621" y="2747"/>
                  </a:cubicBezTo>
                  <a:cubicBezTo>
                    <a:pt x="2648" y="2747"/>
                    <a:pt x="2675" y="2746"/>
                    <a:pt x="2702" y="2745"/>
                  </a:cubicBezTo>
                  <a:cubicBezTo>
                    <a:pt x="3984" y="2708"/>
                    <a:pt x="5124" y="1792"/>
                    <a:pt x="5471" y="491"/>
                  </a:cubicBezTo>
                  <a:cubicBezTo>
                    <a:pt x="5100" y="319"/>
                    <a:pt x="4299" y="0"/>
                    <a:pt x="3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1"/>
            <p:cNvSpPr/>
            <p:nvPr/>
          </p:nvSpPr>
          <p:spPr>
            <a:xfrm>
              <a:off x="954100" y="1835200"/>
              <a:ext cx="48275" cy="52325"/>
            </a:xfrm>
            <a:custGeom>
              <a:avLst/>
              <a:gdLst/>
              <a:ahLst/>
              <a:cxnLst/>
              <a:rect l="l" t="t" r="r" b="b"/>
              <a:pathLst>
                <a:path w="1931" h="2093" extrusionOk="0">
                  <a:moveTo>
                    <a:pt x="965" y="1"/>
                  </a:moveTo>
                  <a:cubicBezTo>
                    <a:pt x="432" y="1"/>
                    <a:pt x="1" y="469"/>
                    <a:pt x="1" y="1047"/>
                  </a:cubicBezTo>
                  <a:cubicBezTo>
                    <a:pt x="1" y="1624"/>
                    <a:pt x="432" y="2092"/>
                    <a:pt x="965" y="2092"/>
                  </a:cubicBezTo>
                  <a:cubicBezTo>
                    <a:pt x="1498" y="2092"/>
                    <a:pt x="1930" y="1624"/>
                    <a:pt x="1930" y="1047"/>
                  </a:cubicBezTo>
                  <a:cubicBezTo>
                    <a:pt x="1930" y="469"/>
                    <a:pt x="1498"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1"/>
            <p:cNvSpPr/>
            <p:nvPr/>
          </p:nvSpPr>
          <p:spPr>
            <a:xfrm>
              <a:off x="962150" y="1844600"/>
              <a:ext cx="32200" cy="34900"/>
            </a:xfrm>
            <a:custGeom>
              <a:avLst/>
              <a:gdLst/>
              <a:ahLst/>
              <a:cxnLst/>
              <a:rect l="l" t="t" r="r" b="b"/>
              <a:pathLst>
                <a:path w="1288" h="1396" extrusionOk="0">
                  <a:moveTo>
                    <a:pt x="643" y="1"/>
                  </a:moveTo>
                  <a:cubicBezTo>
                    <a:pt x="289" y="1"/>
                    <a:pt x="0" y="313"/>
                    <a:pt x="0" y="698"/>
                  </a:cubicBezTo>
                  <a:cubicBezTo>
                    <a:pt x="0" y="1082"/>
                    <a:pt x="289" y="1395"/>
                    <a:pt x="643" y="1395"/>
                  </a:cubicBezTo>
                  <a:cubicBezTo>
                    <a:pt x="998" y="1395"/>
                    <a:pt x="1287" y="1082"/>
                    <a:pt x="1287" y="698"/>
                  </a:cubicBezTo>
                  <a:cubicBezTo>
                    <a:pt x="1287" y="313"/>
                    <a:pt x="998"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1"/>
            <p:cNvSpPr/>
            <p:nvPr/>
          </p:nvSpPr>
          <p:spPr>
            <a:xfrm>
              <a:off x="676575" y="1742700"/>
              <a:ext cx="100600" cy="24175"/>
            </a:xfrm>
            <a:custGeom>
              <a:avLst/>
              <a:gdLst/>
              <a:ahLst/>
              <a:cxnLst/>
              <a:rect l="l" t="t" r="r" b="b"/>
              <a:pathLst>
                <a:path w="4024" h="967" extrusionOk="0">
                  <a:moveTo>
                    <a:pt x="2012" y="1"/>
                  </a:moveTo>
                  <a:cubicBezTo>
                    <a:pt x="901" y="1"/>
                    <a:pt x="0" y="218"/>
                    <a:pt x="0" y="484"/>
                  </a:cubicBezTo>
                  <a:cubicBezTo>
                    <a:pt x="0" y="749"/>
                    <a:pt x="901" y="966"/>
                    <a:pt x="2012" y="966"/>
                  </a:cubicBezTo>
                  <a:cubicBezTo>
                    <a:pt x="3122" y="966"/>
                    <a:pt x="4023" y="751"/>
                    <a:pt x="4023" y="484"/>
                  </a:cubicBezTo>
                  <a:cubicBezTo>
                    <a:pt x="4023" y="218"/>
                    <a:pt x="3122" y="1"/>
                    <a:pt x="2012" y="1"/>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1"/>
            <p:cNvSpPr/>
            <p:nvPr/>
          </p:nvSpPr>
          <p:spPr>
            <a:xfrm>
              <a:off x="917875" y="1746725"/>
              <a:ext cx="100600" cy="24150"/>
            </a:xfrm>
            <a:custGeom>
              <a:avLst/>
              <a:gdLst/>
              <a:ahLst/>
              <a:cxnLst/>
              <a:rect l="l" t="t" r="r" b="b"/>
              <a:pathLst>
                <a:path w="4024" h="966" extrusionOk="0">
                  <a:moveTo>
                    <a:pt x="2012" y="0"/>
                  </a:moveTo>
                  <a:cubicBezTo>
                    <a:pt x="901" y="0"/>
                    <a:pt x="1" y="217"/>
                    <a:pt x="1" y="484"/>
                  </a:cubicBezTo>
                  <a:cubicBezTo>
                    <a:pt x="1" y="750"/>
                    <a:pt x="901" y="966"/>
                    <a:pt x="2012" y="966"/>
                  </a:cubicBezTo>
                  <a:cubicBezTo>
                    <a:pt x="3123" y="966"/>
                    <a:pt x="4024" y="750"/>
                    <a:pt x="4024" y="484"/>
                  </a:cubicBezTo>
                  <a:cubicBezTo>
                    <a:pt x="4024" y="217"/>
                    <a:pt x="3123" y="0"/>
                    <a:pt x="2012"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1"/>
            <p:cNvSpPr/>
            <p:nvPr/>
          </p:nvSpPr>
          <p:spPr>
            <a:xfrm>
              <a:off x="807125" y="1973125"/>
              <a:ext cx="92825" cy="27675"/>
            </a:xfrm>
            <a:custGeom>
              <a:avLst/>
              <a:gdLst/>
              <a:ahLst/>
              <a:cxnLst/>
              <a:rect l="l" t="t" r="r" b="b"/>
              <a:pathLst>
                <a:path w="3713" h="1107" extrusionOk="0">
                  <a:moveTo>
                    <a:pt x="173" y="0"/>
                  </a:moveTo>
                  <a:lnTo>
                    <a:pt x="1" y="118"/>
                  </a:lnTo>
                  <a:cubicBezTo>
                    <a:pt x="28" y="159"/>
                    <a:pt x="686" y="1106"/>
                    <a:pt x="1859" y="1106"/>
                  </a:cubicBezTo>
                  <a:cubicBezTo>
                    <a:pt x="1877" y="1106"/>
                    <a:pt x="1896" y="1104"/>
                    <a:pt x="1915" y="1104"/>
                  </a:cubicBezTo>
                  <a:cubicBezTo>
                    <a:pt x="3029" y="1075"/>
                    <a:pt x="3646" y="217"/>
                    <a:pt x="3713" y="118"/>
                  </a:cubicBezTo>
                  <a:lnTo>
                    <a:pt x="3540" y="0"/>
                  </a:lnTo>
                  <a:cubicBezTo>
                    <a:pt x="3479" y="89"/>
                    <a:pt x="2920" y="868"/>
                    <a:pt x="1910" y="894"/>
                  </a:cubicBezTo>
                  <a:cubicBezTo>
                    <a:pt x="1888" y="895"/>
                    <a:pt x="1867" y="895"/>
                    <a:pt x="1846" y="895"/>
                  </a:cubicBezTo>
                  <a:cubicBezTo>
                    <a:pt x="792" y="895"/>
                    <a:pt x="200" y="37"/>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1"/>
            <p:cNvSpPr/>
            <p:nvPr/>
          </p:nvSpPr>
          <p:spPr>
            <a:xfrm>
              <a:off x="827225" y="1926300"/>
              <a:ext cx="55850" cy="18125"/>
            </a:xfrm>
            <a:custGeom>
              <a:avLst/>
              <a:gdLst/>
              <a:ahLst/>
              <a:cxnLst/>
              <a:rect l="l" t="t" r="r" b="b"/>
              <a:pathLst>
                <a:path w="2234" h="725" extrusionOk="0">
                  <a:moveTo>
                    <a:pt x="176" y="0"/>
                  </a:moveTo>
                  <a:lnTo>
                    <a:pt x="0" y="115"/>
                  </a:lnTo>
                  <a:cubicBezTo>
                    <a:pt x="16" y="139"/>
                    <a:pt x="402" y="725"/>
                    <a:pt x="1116" y="725"/>
                  </a:cubicBezTo>
                  <a:lnTo>
                    <a:pt x="1135" y="725"/>
                  </a:lnTo>
                  <a:cubicBezTo>
                    <a:pt x="1825" y="716"/>
                    <a:pt x="2195" y="176"/>
                    <a:pt x="2234" y="115"/>
                  </a:cubicBezTo>
                  <a:lnTo>
                    <a:pt x="2058" y="0"/>
                  </a:lnTo>
                  <a:cubicBezTo>
                    <a:pt x="2044" y="21"/>
                    <a:pt x="1723" y="508"/>
                    <a:pt x="1132" y="515"/>
                  </a:cubicBezTo>
                  <a:cubicBezTo>
                    <a:pt x="1126" y="515"/>
                    <a:pt x="1121" y="516"/>
                    <a:pt x="1116" y="516"/>
                  </a:cubicBezTo>
                  <a:cubicBezTo>
                    <a:pt x="516" y="516"/>
                    <a:pt x="190" y="22"/>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1"/>
            <p:cNvSpPr/>
            <p:nvPr/>
          </p:nvSpPr>
          <p:spPr>
            <a:xfrm>
              <a:off x="636950" y="1927775"/>
              <a:ext cx="75225" cy="68425"/>
            </a:xfrm>
            <a:custGeom>
              <a:avLst/>
              <a:gdLst/>
              <a:ahLst/>
              <a:cxnLst/>
              <a:rect l="l" t="t" r="r" b="b"/>
              <a:pathLst>
                <a:path w="3009" h="2737" extrusionOk="0">
                  <a:moveTo>
                    <a:pt x="1505" y="0"/>
                  </a:moveTo>
                  <a:cubicBezTo>
                    <a:pt x="884" y="0"/>
                    <a:pt x="323" y="426"/>
                    <a:pt x="175" y="1056"/>
                  </a:cubicBezTo>
                  <a:cubicBezTo>
                    <a:pt x="1" y="1790"/>
                    <a:pt x="457" y="2527"/>
                    <a:pt x="1192" y="2700"/>
                  </a:cubicBezTo>
                  <a:cubicBezTo>
                    <a:pt x="1297" y="2724"/>
                    <a:pt x="1403" y="2736"/>
                    <a:pt x="1506" y="2736"/>
                  </a:cubicBezTo>
                  <a:cubicBezTo>
                    <a:pt x="2126" y="2736"/>
                    <a:pt x="2688" y="2312"/>
                    <a:pt x="2836" y="1681"/>
                  </a:cubicBezTo>
                  <a:cubicBezTo>
                    <a:pt x="3009" y="946"/>
                    <a:pt x="2554" y="211"/>
                    <a:pt x="1819" y="37"/>
                  </a:cubicBezTo>
                  <a:cubicBezTo>
                    <a:pt x="1714" y="12"/>
                    <a:pt x="1609" y="0"/>
                    <a:pt x="1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1"/>
            <p:cNvSpPr/>
            <p:nvPr/>
          </p:nvSpPr>
          <p:spPr>
            <a:xfrm>
              <a:off x="688650" y="1903600"/>
              <a:ext cx="68400" cy="16100"/>
            </a:xfrm>
            <a:custGeom>
              <a:avLst/>
              <a:gdLst/>
              <a:ahLst/>
              <a:cxnLst/>
              <a:rect l="l" t="t" r="r" b="b"/>
              <a:pathLst>
                <a:path w="2736" h="644" extrusionOk="0">
                  <a:moveTo>
                    <a:pt x="1368" y="1"/>
                  </a:moveTo>
                  <a:cubicBezTo>
                    <a:pt x="613" y="1"/>
                    <a:pt x="1" y="144"/>
                    <a:pt x="1" y="322"/>
                  </a:cubicBezTo>
                  <a:cubicBezTo>
                    <a:pt x="1" y="500"/>
                    <a:pt x="613" y="643"/>
                    <a:pt x="1368" y="643"/>
                  </a:cubicBezTo>
                  <a:cubicBezTo>
                    <a:pt x="2123" y="643"/>
                    <a:pt x="2735" y="500"/>
                    <a:pt x="2735" y="322"/>
                  </a:cubicBezTo>
                  <a:cubicBezTo>
                    <a:pt x="2735" y="144"/>
                    <a:pt x="2123" y="1"/>
                    <a:pt x="1368" y="1"/>
                  </a:cubicBezTo>
                  <a:close/>
                </a:path>
              </a:pathLst>
            </a:custGeom>
            <a:solidFill>
              <a:srgbClr val="FCB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1"/>
            <p:cNvSpPr/>
            <p:nvPr/>
          </p:nvSpPr>
          <p:spPr>
            <a:xfrm>
              <a:off x="950050" y="1903600"/>
              <a:ext cx="68425" cy="16100"/>
            </a:xfrm>
            <a:custGeom>
              <a:avLst/>
              <a:gdLst/>
              <a:ahLst/>
              <a:cxnLst/>
              <a:rect l="l" t="t" r="r" b="b"/>
              <a:pathLst>
                <a:path w="2737" h="644" extrusionOk="0">
                  <a:moveTo>
                    <a:pt x="1370" y="1"/>
                  </a:moveTo>
                  <a:cubicBezTo>
                    <a:pt x="614" y="1"/>
                    <a:pt x="1" y="144"/>
                    <a:pt x="1" y="322"/>
                  </a:cubicBezTo>
                  <a:cubicBezTo>
                    <a:pt x="1" y="500"/>
                    <a:pt x="614" y="643"/>
                    <a:pt x="1370" y="643"/>
                  </a:cubicBezTo>
                  <a:cubicBezTo>
                    <a:pt x="2123" y="643"/>
                    <a:pt x="2737" y="500"/>
                    <a:pt x="2737" y="322"/>
                  </a:cubicBezTo>
                  <a:cubicBezTo>
                    <a:pt x="2737" y="144"/>
                    <a:pt x="2123" y="1"/>
                    <a:pt x="1370" y="1"/>
                  </a:cubicBezTo>
                  <a:close/>
                </a:path>
              </a:pathLst>
            </a:custGeom>
            <a:solidFill>
              <a:srgbClr val="FCB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1"/>
            <p:cNvSpPr/>
            <p:nvPr/>
          </p:nvSpPr>
          <p:spPr>
            <a:xfrm>
              <a:off x="998325" y="1919675"/>
              <a:ext cx="68400" cy="68375"/>
            </a:xfrm>
            <a:custGeom>
              <a:avLst/>
              <a:gdLst/>
              <a:ahLst/>
              <a:cxnLst/>
              <a:rect l="l" t="t" r="r" b="b"/>
              <a:pathLst>
                <a:path w="2736" h="2735" extrusionOk="0">
                  <a:moveTo>
                    <a:pt x="1368" y="0"/>
                  </a:moveTo>
                  <a:cubicBezTo>
                    <a:pt x="613" y="0"/>
                    <a:pt x="1" y="612"/>
                    <a:pt x="1" y="1368"/>
                  </a:cubicBezTo>
                  <a:cubicBezTo>
                    <a:pt x="1" y="2123"/>
                    <a:pt x="613" y="2735"/>
                    <a:pt x="1368" y="2735"/>
                  </a:cubicBezTo>
                  <a:cubicBezTo>
                    <a:pt x="2123" y="2735"/>
                    <a:pt x="2735" y="2123"/>
                    <a:pt x="2735" y="1368"/>
                  </a:cubicBezTo>
                  <a:cubicBezTo>
                    <a:pt x="2735" y="612"/>
                    <a:pt x="2123" y="0"/>
                    <a:pt x="1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1"/>
            <p:cNvSpPr/>
            <p:nvPr/>
          </p:nvSpPr>
          <p:spPr>
            <a:xfrm>
              <a:off x="447350" y="1790975"/>
              <a:ext cx="144775" cy="144825"/>
            </a:xfrm>
            <a:custGeom>
              <a:avLst/>
              <a:gdLst/>
              <a:ahLst/>
              <a:cxnLst/>
              <a:rect l="l" t="t" r="r" b="b"/>
              <a:pathLst>
                <a:path w="5791" h="5793" extrusionOk="0">
                  <a:moveTo>
                    <a:pt x="2895" y="1"/>
                  </a:moveTo>
                  <a:cubicBezTo>
                    <a:pt x="1296" y="1"/>
                    <a:pt x="0" y="1296"/>
                    <a:pt x="0" y="2896"/>
                  </a:cubicBezTo>
                  <a:cubicBezTo>
                    <a:pt x="0" y="4495"/>
                    <a:pt x="1296" y="5793"/>
                    <a:pt x="2895" y="5793"/>
                  </a:cubicBezTo>
                  <a:cubicBezTo>
                    <a:pt x="4495" y="5793"/>
                    <a:pt x="5790" y="4495"/>
                    <a:pt x="5790" y="2896"/>
                  </a:cubicBezTo>
                  <a:cubicBezTo>
                    <a:pt x="5790" y="1296"/>
                    <a:pt x="4495" y="1"/>
                    <a:pt x="2895"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1"/>
            <p:cNvSpPr/>
            <p:nvPr/>
          </p:nvSpPr>
          <p:spPr>
            <a:xfrm>
              <a:off x="469300" y="1813200"/>
              <a:ext cx="71500" cy="73600"/>
            </a:xfrm>
            <a:custGeom>
              <a:avLst/>
              <a:gdLst/>
              <a:ahLst/>
              <a:cxnLst/>
              <a:rect l="l" t="t" r="r" b="b"/>
              <a:pathLst>
                <a:path w="2860" h="2944" extrusionOk="0">
                  <a:moveTo>
                    <a:pt x="2121" y="0"/>
                  </a:moveTo>
                  <a:cubicBezTo>
                    <a:pt x="1526" y="0"/>
                    <a:pt x="945" y="262"/>
                    <a:pt x="568" y="735"/>
                  </a:cubicBezTo>
                  <a:cubicBezTo>
                    <a:pt x="67" y="1363"/>
                    <a:pt x="1" y="2229"/>
                    <a:pt x="397" y="2943"/>
                  </a:cubicBezTo>
                  <a:lnTo>
                    <a:pt x="582" y="2841"/>
                  </a:lnTo>
                  <a:cubicBezTo>
                    <a:pt x="226" y="2202"/>
                    <a:pt x="286" y="1426"/>
                    <a:pt x="732" y="867"/>
                  </a:cubicBezTo>
                  <a:cubicBezTo>
                    <a:pt x="1070" y="444"/>
                    <a:pt x="1589" y="210"/>
                    <a:pt x="2122" y="210"/>
                  </a:cubicBezTo>
                  <a:cubicBezTo>
                    <a:pt x="2344" y="210"/>
                    <a:pt x="2568" y="251"/>
                    <a:pt x="2783" y="335"/>
                  </a:cubicBezTo>
                  <a:lnTo>
                    <a:pt x="2860" y="141"/>
                  </a:lnTo>
                  <a:cubicBezTo>
                    <a:pt x="2620" y="46"/>
                    <a:pt x="2369" y="0"/>
                    <a:pt x="2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1"/>
            <p:cNvSpPr/>
            <p:nvPr/>
          </p:nvSpPr>
          <p:spPr>
            <a:xfrm>
              <a:off x="486725" y="1848400"/>
              <a:ext cx="71225" cy="49375"/>
            </a:xfrm>
            <a:custGeom>
              <a:avLst/>
              <a:gdLst/>
              <a:ahLst/>
              <a:cxnLst/>
              <a:rect l="l" t="t" r="r" b="b"/>
              <a:pathLst>
                <a:path w="2849" h="1975" extrusionOk="0">
                  <a:moveTo>
                    <a:pt x="117" y="1"/>
                  </a:moveTo>
                  <a:lnTo>
                    <a:pt x="1" y="177"/>
                  </a:lnTo>
                  <a:lnTo>
                    <a:pt x="2734" y="1975"/>
                  </a:lnTo>
                  <a:lnTo>
                    <a:pt x="2848" y="1799"/>
                  </a:lnTo>
                  <a:lnTo>
                    <a:pt x="1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1"/>
            <p:cNvSpPr/>
            <p:nvPr/>
          </p:nvSpPr>
          <p:spPr>
            <a:xfrm>
              <a:off x="1090825" y="1786975"/>
              <a:ext cx="144825" cy="144800"/>
            </a:xfrm>
            <a:custGeom>
              <a:avLst/>
              <a:gdLst/>
              <a:ahLst/>
              <a:cxnLst/>
              <a:rect l="l" t="t" r="r" b="b"/>
              <a:pathLst>
                <a:path w="5793" h="5792" extrusionOk="0">
                  <a:moveTo>
                    <a:pt x="2898" y="0"/>
                  </a:moveTo>
                  <a:cubicBezTo>
                    <a:pt x="1298" y="0"/>
                    <a:pt x="1" y="1296"/>
                    <a:pt x="1" y="2895"/>
                  </a:cubicBezTo>
                  <a:cubicBezTo>
                    <a:pt x="1" y="4495"/>
                    <a:pt x="1298" y="5792"/>
                    <a:pt x="2898" y="5792"/>
                  </a:cubicBezTo>
                  <a:cubicBezTo>
                    <a:pt x="4496" y="5792"/>
                    <a:pt x="5793" y="4495"/>
                    <a:pt x="5793" y="2895"/>
                  </a:cubicBezTo>
                  <a:cubicBezTo>
                    <a:pt x="5793" y="1296"/>
                    <a:pt x="4496" y="0"/>
                    <a:pt x="2898" y="0"/>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1"/>
            <p:cNvSpPr/>
            <p:nvPr/>
          </p:nvSpPr>
          <p:spPr>
            <a:xfrm>
              <a:off x="1142150" y="1809175"/>
              <a:ext cx="71550" cy="73600"/>
            </a:xfrm>
            <a:custGeom>
              <a:avLst/>
              <a:gdLst/>
              <a:ahLst/>
              <a:cxnLst/>
              <a:rect l="l" t="t" r="r" b="b"/>
              <a:pathLst>
                <a:path w="2862" h="2944" extrusionOk="0">
                  <a:moveTo>
                    <a:pt x="738" y="0"/>
                  </a:moveTo>
                  <a:cubicBezTo>
                    <a:pt x="490" y="0"/>
                    <a:pt x="240" y="45"/>
                    <a:pt x="0" y="139"/>
                  </a:cubicBezTo>
                  <a:lnTo>
                    <a:pt x="77" y="336"/>
                  </a:lnTo>
                  <a:cubicBezTo>
                    <a:pt x="292" y="251"/>
                    <a:pt x="517" y="210"/>
                    <a:pt x="740" y="210"/>
                  </a:cubicBezTo>
                  <a:cubicBezTo>
                    <a:pt x="1273" y="210"/>
                    <a:pt x="1792" y="444"/>
                    <a:pt x="2130" y="866"/>
                  </a:cubicBezTo>
                  <a:cubicBezTo>
                    <a:pt x="2576" y="1426"/>
                    <a:pt x="2636" y="2202"/>
                    <a:pt x="2280" y="2841"/>
                  </a:cubicBezTo>
                  <a:lnTo>
                    <a:pt x="2465" y="2944"/>
                  </a:lnTo>
                  <a:cubicBezTo>
                    <a:pt x="2861" y="2229"/>
                    <a:pt x="2793" y="1361"/>
                    <a:pt x="2294" y="736"/>
                  </a:cubicBezTo>
                  <a:cubicBezTo>
                    <a:pt x="1915" y="261"/>
                    <a:pt x="1334"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1"/>
            <p:cNvSpPr/>
            <p:nvPr/>
          </p:nvSpPr>
          <p:spPr>
            <a:xfrm>
              <a:off x="1125050" y="1844300"/>
              <a:ext cx="71250" cy="49325"/>
            </a:xfrm>
            <a:custGeom>
              <a:avLst/>
              <a:gdLst/>
              <a:ahLst/>
              <a:cxnLst/>
              <a:rect l="l" t="t" r="r" b="b"/>
              <a:pathLst>
                <a:path w="2850" h="1973" extrusionOk="0">
                  <a:moveTo>
                    <a:pt x="2734" y="1"/>
                  </a:moveTo>
                  <a:lnTo>
                    <a:pt x="1" y="1798"/>
                  </a:lnTo>
                  <a:lnTo>
                    <a:pt x="117" y="1973"/>
                  </a:lnTo>
                  <a:lnTo>
                    <a:pt x="2850" y="177"/>
                  </a:lnTo>
                  <a:lnTo>
                    <a:pt x="2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1"/>
            <p:cNvSpPr/>
            <p:nvPr/>
          </p:nvSpPr>
          <p:spPr>
            <a:xfrm>
              <a:off x="580100" y="1527150"/>
              <a:ext cx="361300" cy="220050"/>
            </a:xfrm>
            <a:custGeom>
              <a:avLst/>
              <a:gdLst/>
              <a:ahLst/>
              <a:cxnLst/>
              <a:rect l="l" t="t" r="r" b="b"/>
              <a:pathLst>
                <a:path w="14452" h="8802" extrusionOk="0">
                  <a:moveTo>
                    <a:pt x="10391" y="1"/>
                  </a:moveTo>
                  <a:cubicBezTo>
                    <a:pt x="8802" y="1"/>
                    <a:pt x="6895" y="316"/>
                    <a:pt x="4985" y="1383"/>
                  </a:cubicBezTo>
                  <a:cubicBezTo>
                    <a:pt x="1646" y="3251"/>
                    <a:pt x="350" y="6273"/>
                    <a:pt x="0" y="7175"/>
                  </a:cubicBezTo>
                  <a:cubicBezTo>
                    <a:pt x="574" y="8186"/>
                    <a:pt x="1627" y="8802"/>
                    <a:pt x="2727" y="8802"/>
                  </a:cubicBezTo>
                  <a:cubicBezTo>
                    <a:pt x="2837" y="8802"/>
                    <a:pt x="2946" y="8796"/>
                    <a:pt x="3056" y="8783"/>
                  </a:cubicBezTo>
                  <a:cubicBezTo>
                    <a:pt x="4456" y="8626"/>
                    <a:pt x="5611" y="7471"/>
                    <a:pt x="5790" y="5987"/>
                  </a:cubicBezTo>
                  <a:cubicBezTo>
                    <a:pt x="6451" y="6478"/>
                    <a:pt x="7229" y="6725"/>
                    <a:pt x="7996" y="6725"/>
                  </a:cubicBezTo>
                  <a:cubicBezTo>
                    <a:pt x="8634" y="6725"/>
                    <a:pt x="9264" y="6554"/>
                    <a:pt x="9812" y="6209"/>
                  </a:cubicBezTo>
                  <a:cubicBezTo>
                    <a:pt x="11331" y="5254"/>
                    <a:pt x="11416" y="3465"/>
                    <a:pt x="11422" y="3314"/>
                  </a:cubicBezTo>
                  <a:cubicBezTo>
                    <a:pt x="11614" y="3359"/>
                    <a:pt x="11807" y="3381"/>
                    <a:pt x="11998" y="3381"/>
                  </a:cubicBezTo>
                  <a:cubicBezTo>
                    <a:pt x="12722" y="3381"/>
                    <a:pt x="13405" y="3067"/>
                    <a:pt x="13835" y="2509"/>
                  </a:cubicBezTo>
                  <a:cubicBezTo>
                    <a:pt x="14452" y="1708"/>
                    <a:pt x="14267" y="764"/>
                    <a:pt x="14236" y="621"/>
                  </a:cubicBezTo>
                  <a:cubicBezTo>
                    <a:pt x="13857" y="490"/>
                    <a:pt x="12371" y="1"/>
                    <a:pt x="10391" y="1"/>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1"/>
            <p:cNvSpPr/>
            <p:nvPr/>
          </p:nvSpPr>
          <p:spPr>
            <a:xfrm>
              <a:off x="544550" y="3322050"/>
              <a:ext cx="410400" cy="956275"/>
            </a:xfrm>
            <a:custGeom>
              <a:avLst/>
              <a:gdLst/>
              <a:ahLst/>
              <a:cxnLst/>
              <a:rect l="l" t="t" r="r" b="b"/>
              <a:pathLst>
                <a:path w="16416" h="38251" extrusionOk="0">
                  <a:moveTo>
                    <a:pt x="0" y="1"/>
                  </a:moveTo>
                  <a:lnTo>
                    <a:pt x="6693" y="38250"/>
                  </a:lnTo>
                  <a:lnTo>
                    <a:pt x="12908" y="38250"/>
                  </a:lnTo>
                  <a:lnTo>
                    <a:pt x="16415" y="1"/>
                  </a:ln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1"/>
            <p:cNvSpPr/>
            <p:nvPr/>
          </p:nvSpPr>
          <p:spPr>
            <a:xfrm>
              <a:off x="965175" y="3321550"/>
              <a:ext cx="488475" cy="963850"/>
            </a:xfrm>
            <a:custGeom>
              <a:avLst/>
              <a:gdLst/>
              <a:ahLst/>
              <a:cxnLst/>
              <a:rect l="l" t="t" r="r" b="b"/>
              <a:pathLst>
                <a:path w="19539" h="38554" extrusionOk="0">
                  <a:moveTo>
                    <a:pt x="14143" y="0"/>
                  </a:moveTo>
                  <a:cubicBezTo>
                    <a:pt x="9429" y="113"/>
                    <a:pt x="4714" y="226"/>
                    <a:pt x="1" y="340"/>
                  </a:cubicBezTo>
                  <a:cubicBezTo>
                    <a:pt x="1663" y="6310"/>
                    <a:pt x="3542" y="12507"/>
                    <a:pt x="5664" y="18900"/>
                  </a:cubicBezTo>
                  <a:cubicBezTo>
                    <a:pt x="7922" y="25702"/>
                    <a:pt x="10272" y="32160"/>
                    <a:pt x="12659" y="38270"/>
                  </a:cubicBezTo>
                  <a:cubicBezTo>
                    <a:pt x="14953" y="38364"/>
                    <a:pt x="17245" y="38460"/>
                    <a:pt x="19538" y="38554"/>
                  </a:cubicBezTo>
                  <a:lnTo>
                    <a:pt x="14143" y="0"/>
                  </a:ln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1"/>
            <p:cNvSpPr/>
            <p:nvPr/>
          </p:nvSpPr>
          <p:spPr>
            <a:xfrm>
              <a:off x="513575" y="2994250"/>
              <a:ext cx="847525" cy="476250"/>
            </a:xfrm>
            <a:custGeom>
              <a:avLst/>
              <a:gdLst/>
              <a:ahLst/>
              <a:cxnLst/>
              <a:rect l="l" t="t" r="r" b="b"/>
              <a:pathLst>
                <a:path w="33901" h="19050" extrusionOk="0">
                  <a:moveTo>
                    <a:pt x="603" y="1"/>
                  </a:moveTo>
                  <a:cubicBezTo>
                    <a:pt x="267" y="2727"/>
                    <a:pt x="34" y="5795"/>
                    <a:pt x="17" y="9154"/>
                  </a:cubicBezTo>
                  <a:cubicBezTo>
                    <a:pt x="0" y="12810"/>
                    <a:pt x="243" y="16131"/>
                    <a:pt x="603" y="19050"/>
                  </a:cubicBezTo>
                  <a:cubicBezTo>
                    <a:pt x="2765" y="18605"/>
                    <a:pt x="5385" y="18241"/>
                    <a:pt x="8366" y="18183"/>
                  </a:cubicBezTo>
                  <a:cubicBezTo>
                    <a:pt x="8656" y="18177"/>
                    <a:pt x="8943" y="18175"/>
                    <a:pt x="9226" y="18175"/>
                  </a:cubicBezTo>
                  <a:cubicBezTo>
                    <a:pt x="12590" y="18175"/>
                    <a:pt x="15506" y="18572"/>
                    <a:pt x="17836" y="19050"/>
                  </a:cubicBezTo>
                  <a:cubicBezTo>
                    <a:pt x="17998" y="17826"/>
                    <a:pt x="18159" y="16602"/>
                    <a:pt x="18319" y="15379"/>
                  </a:cubicBezTo>
                  <a:cubicBezTo>
                    <a:pt x="18541" y="16602"/>
                    <a:pt x="18764" y="17826"/>
                    <a:pt x="18986" y="19050"/>
                  </a:cubicBezTo>
                  <a:cubicBezTo>
                    <a:pt x="20989" y="18792"/>
                    <a:pt x="23219" y="18609"/>
                    <a:pt x="25648" y="18571"/>
                  </a:cubicBezTo>
                  <a:cubicBezTo>
                    <a:pt x="25958" y="18566"/>
                    <a:pt x="26266" y="18564"/>
                    <a:pt x="26570" y="18564"/>
                  </a:cubicBezTo>
                  <a:cubicBezTo>
                    <a:pt x="29268" y="18564"/>
                    <a:pt x="31728" y="18749"/>
                    <a:pt x="33900" y="19021"/>
                  </a:cubicBezTo>
                  <a:cubicBezTo>
                    <a:pt x="33521" y="16491"/>
                    <a:pt x="33002" y="13769"/>
                    <a:pt x="32291" y="10891"/>
                  </a:cubicBezTo>
                  <a:cubicBezTo>
                    <a:pt x="31287" y="6827"/>
                    <a:pt x="30082" y="3185"/>
                    <a:pt x="28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1"/>
            <p:cNvSpPr/>
            <p:nvPr/>
          </p:nvSpPr>
          <p:spPr>
            <a:xfrm>
              <a:off x="514000" y="3427150"/>
              <a:ext cx="450600" cy="61300"/>
            </a:xfrm>
            <a:custGeom>
              <a:avLst/>
              <a:gdLst/>
              <a:ahLst/>
              <a:cxnLst/>
              <a:rect l="l" t="t" r="r" b="b"/>
              <a:pathLst>
                <a:path w="18024" h="2452" extrusionOk="0">
                  <a:moveTo>
                    <a:pt x="0" y="1"/>
                  </a:moveTo>
                  <a:lnTo>
                    <a:pt x="238" y="2038"/>
                  </a:lnTo>
                  <a:lnTo>
                    <a:pt x="18024" y="2451"/>
                  </a:lnTo>
                  <a:lnTo>
                    <a:pt x="18024" y="3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1"/>
            <p:cNvSpPr/>
            <p:nvPr/>
          </p:nvSpPr>
          <p:spPr>
            <a:xfrm>
              <a:off x="974950" y="3436725"/>
              <a:ext cx="392975" cy="51725"/>
            </a:xfrm>
            <a:custGeom>
              <a:avLst/>
              <a:gdLst/>
              <a:ahLst/>
              <a:cxnLst/>
              <a:rect l="l" t="t" r="r" b="b"/>
              <a:pathLst>
                <a:path w="15719" h="2069" extrusionOk="0">
                  <a:moveTo>
                    <a:pt x="1" y="1"/>
                  </a:moveTo>
                  <a:lnTo>
                    <a:pt x="415" y="2068"/>
                  </a:lnTo>
                  <a:cubicBezTo>
                    <a:pt x="5516" y="1932"/>
                    <a:pt x="10617" y="1793"/>
                    <a:pt x="15719" y="1655"/>
                  </a:cubicBezTo>
                  <a:lnTo>
                    <a:pt x="157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1"/>
            <p:cNvSpPr/>
            <p:nvPr/>
          </p:nvSpPr>
          <p:spPr>
            <a:xfrm>
              <a:off x="660975" y="4054400"/>
              <a:ext cx="225750" cy="316900"/>
            </a:xfrm>
            <a:custGeom>
              <a:avLst/>
              <a:gdLst/>
              <a:ahLst/>
              <a:cxnLst/>
              <a:rect l="l" t="t" r="r" b="b"/>
              <a:pathLst>
                <a:path w="9030" h="12676" extrusionOk="0">
                  <a:moveTo>
                    <a:pt x="0" y="1"/>
                  </a:moveTo>
                  <a:cubicBezTo>
                    <a:pt x="585" y="4226"/>
                    <a:pt x="1171" y="8450"/>
                    <a:pt x="1755" y="12675"/>
                  </a:cubicBezTo>
                  <a:lnTo>
                    <a:pt x="8508" y="12675"/>
                  </a:lnTo>
                  <a:cubicBezTo>
                    <a:pt x="8682" y="9500"/>
                    <a:pt x="8856" y="6326"/>
                    <a:pt x="9029" y="3151"/>
                  </a:cubicBezTo>
                  <a:cubicBezTo>
                    <a:pt x="6019" y="2101"/>
                    <a:pt x="3010" y="105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1"/>
            <p:cNvSpPr/>
            <p:nvPr/>
          </p:nvSpPr>
          <p:spPr>
            <a:xfrm>
              <a:off x="1191150" y="4085900"/>
              <a:ext cx="275750" cy="285400"/>
            </a:xfrm>
            <a:custGeom>
              <a:avLst/>
              <a:gdLst/>
              <a:ahLst/>
              <a:cxnLst/>
              <a:rect l="l" t="t" r="r" b="b"/>
              <a:pathLst>
                <a:path w="11030" h="11416" extrusionOk="0">
                  <a:moveTo>
                    <a:pt x="1" y="0"/>
                  </a:moveTo>
                  <a:lnTo>
                    <a:pt x="1" y="0"/>
                  </a:lnTo>
                  <a:cubicBezTo>
                    <a:pt x="1426" y="3805"/>
                    <a:pt x="2851" y="7609"/>
                    <a:pt x="4277" y="11415"/>
                  </a:cubicBezTo>
                  <a:lnTo>
                    <a:pt x="11029" y="11415"/>
                  </a:lnTo>
                  <a:cubicBezTo>
                    <a:pt x="10853" y="7819"/>
                    <a:pt x="10675" y="4225"/>
                    <a:pt x="10499" y="631"/>
                  </a:cubicBezTo>
                  <a:cubicBezTo>
                    <a:pt x="7001" y="421"/>
                    <a:pt x="3501" y="2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1"/>
            <p:cNvSpPr/>
            <p:nvPr/>
          </p:nvSpPr>
          <p:spPr>
            <a:xfrm>
              <a:off x="1186750" y="3024950"/>
              <a:ext cx="350900" cy="408225"/>
            </a:xfrm>
            <a:custGeom>
              <a:avLst/>
              <a:gdLst/>
              <a:ahLst/>
              <a:cxnLst/>
              <a:rect l="l" t="t" r="r" b="b"/>
              <a:pathLst>
                <a:path w="14036" h="16329" extrusionOk="0">
                  <a:moveTo>
                    <a:pt x="983" y="0"/>
                  </a:moveTo>
                  <a:lnTo>
                    <a:pt x="1" y="10647"/>
                  </a:lnTo>
                  <a:lnTo>
                    <a:pt x="12506" y="16328"/>
                  </a:lnTo>
                  <a:cubicBezTo>
                    <a:pt x="13017" y="12614"/>
                    <a:pt x="13526" y="8901"/>
                    <a:pt x="14035" y="5187"/>
                  </a:cubicBezTo>
                  <a:cubicBezTo>
                    <a:pt x="9684" y="3457"/>
                    <a:pt x="5335" y="1728"/>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1"/>
            <p:cNvSpPr/>
            <p:nvPr/>
          </p:nvSpPr>
          <p:spPr>
            <a:xfrm>
              <a:off x="1133425" y="3024950"/>
              <a:ext cx="367475" cy="450500"/>
            </a:xfrm>
            <a:custGeom>
              <a:avLst/>
              <a:gdLst/>
              <a:ahLst/>
              <a:cxnLst/>
              <a:rect l="l" t="t" r="r" b="b"/>
              <a:pathLst>
                <a:path w="14699" h="18020" extrusionOk="0">
                  <a:moveTo>
                    <a:pt x="3116" y="0"/>
                  </a:moveTo>
                  <a:lnTo>
                    <a:pt x="3116" y="0"/>
                  </a:lnTo>
                  <a:cubicBezTo>
                    <a:pt x="2395" y="103"/>
                    <a:pt x="1672" y="203"/>
                    <a:pt x="949" y="306"/>
                  </a:cubicBezTo>
                  <a:cubicBezTo>
                    <a:pt x="633" y="4273"/>
                    <a:pt x="317" y="8238"/>
                    <a:pt x="1" y="12202"/>
                  </a:cubicBezTo>
                  <a:cubicBezTo>
                    <a:pt x="4480" y="14142"/>
                    <a:pt x="8958" y="16080"/>
                    <a:pt x="13437" y="18020"/>
                  </a:cubicBezTo>
                  <a:cubicBezTo>
                    <a:pt x="13858" y="17482"/>
                    <a:pt x="14278" y="16942"/>
                    <a:pt x="14698" y="16402"/>
                  </a:cubicBezTo>
                  <a:lnTo>
                    <a:pt x="2134" y="10647"/>
                  </a:lnTo>
                  <a:lnTo>
                    <a:pt x="31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1"/>
            <p:cNvSpPr/>
            <p:nvPr/>
          </p:nvSpPr>
          <p:spPr>
            <a:xfrm>
              <a:off x="1135475" y="2501325"/>
              <a:ext cx="263900" cy="751100"/>
            </a:xfrm>
            <a:custGeom>
              <a:avLst/>
              <a:gdLst/>
              <a:ahLst/>
              <a:cxnLst/>
              <a:rect l="l" t="t" r="r" b="b"/>
              <a:pathLst>
                <a:path w="10556" h="30044" extrusionOk="0">
                  <a:moveTo>
                    <a:pt x="6876" y="1"/>
                  </a:moveTo>
                  <a:cubicBezTo>
                    <a:pt x="4584" y="1067"/>
                    <a:pt x="2293" y="2136"/>
                    <a:pt x="1" y="3202"/>
                  </a:cubicBezTo>
                  <a:lnTo>
                    <a:pt x="1" y="3204"/>
                  </a:lnTo>
                  <a:lnTo>
                    <a:pt x="7160" y="30044"/>
                  </a:lnTo>
                  <a:lnTo>
                    <a:pt x="10267" y="29102"/>
                  </a:lnTo>
                  <a:cubicBezTo>
                    <a:pt x="10556" y="23351"/>
                    <a:pt x="10352" y="16433"/>
                    <a:pt x="8949" y="8760"/>
                  </a:cubicBezTo>
                  <a:cubicBezTo>
                    <a:pt x="8373" y="5610"/>
                    <a:pt x="7659" y="2686"/>
                    <a:pt x="6876"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1"/>
            <p:cNvSpPr/>
            <p:nvPr/>
          </p:nvSpPr>
          <p:spPr>
            <a:xfrm>
              <a:off x="1279775" y="3214075"/>
              <a:ext cx="57225" cy="61825"/>
            </a:xfrm>
            <a:custGeom>
              <a:avLst/>
              <a:gdLst/>
              <a:ahLst/>
              <a:cxnLst/>
              <a:rect l="l" t="t" r="r" b="b"/>
              <a:pathLst>
                <a:path w="2289" h="2473" extrusionOk="0">
                  <a:moveTo>
                    <a:pt x="1668" y="1"/>
                  </a:moveTo>
                  <a:cubicBezTo>
                    <a:pt x="1315" y="1"/>
                    <a:pt x="854" y="306"/>
                    <a:pt x="513" y="802"/>
                  </a:cubicBezTo>
                  <a:cubicBezTo>
                    <a:pt x="74" y="1442"/>
                    <a:pt x="0" y="2154"/>
                    <a:pt x="349" y="2393"/>
                  </a:cubicBezTo>
                  <a:cubicBezTo>
                    <a:pt x="427" y="2447"/>
                    <a:pt x="519" y="2472"/>
                    <a:pt x="621" y="2472"/>
                  </a:cubicBezTo>
                  <a:cubicBezTo>
                    <a:pt x="973" y="2472"/>
                    <a:pt x="1435" y="2167"/>
                    <a:pt x="1776" y="1671"/>
                  </a:cubicBezTo>
                  <a:cubicBezTo>
                    <a:pt x="2215" y="1031"/>
                    <a:pt x="2289" y="319"/>
                    <a:pt x="1940" y="79"/>
                  </a:cubicBezTo>
                  <a:cubicBezTo>
                    <a:pt x="1862" y="26"/>
                    <a:pt x="1769" y="1"/>
                    <a:pt x="1668"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1"/>
            <p:cNvSpPr/>
            <p:nvPr/>
          </p:nvSpPr>
          <p:spPr>
            <a:xfrm>
              <a:off x="1305325" y="3213075"/>
              <a:ext cx="53925" cy="131200"/>
            </a:xfrm>
            <a:custGeom>
              <a:avLst/>
              <a:gdLst/>
              <a:ahLst/>
              <a:cxnLst/>
              <a:rect l="l" t="t" r="r" b="b"/>
              <a:pathLst>
                <a:path w="2157" h="5248" extrusionOk="0">
                  <a:moveTo>
                    <a:pt x="1629" y="1"/>
                  </a:moveTo>
                  <a:cubicBezTo>
                    <a:pt x="1220" y="1"/>
                    <a:pt x="651" y="1065"/>
                    <a:pt x="332" y="2452"/>
                  </a:cubicBezTo>
                  <a:cubicBezTo>
                    <a:pt x="0" y="3898"/>
                    <a:pt x="65" y="5146"/>
                    <a:pt x="477" y="5241"/>
                  </a:cubicBezTo>
                  <a:cubicBezTo>
                    <a:pt x="494" y="5245"/>
                    <a:pt x="510" y="5247"/>
                    <a:pt x="527" y="5247"/>
                  </a:cubicBezTo>
                  <a:cubicBezTo>
                    <a:pt x="937" y="5247"/>
                    <a:pt x="1507" y="4182"/>
                    <a:pt x="1825" y="2796"/>
                  </a:cubicBezTo>
                  <a:cubicBezTo>
                    <a:pt x="2157" y="1350"/>
                    <a:pt x="2092" y="101"/>
                    <a:pt x="1680" y="7"/>
                  </a:cubicBezTo>
                  <a:cubicBezTo>
                    <a:pt x="1663" y="3"/>
                    <a:pt x="1646" y="1"/>
                    <a:pt x="1629"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1"/>
            <p:cNvSpPr/>
            <p:nvPr/>
          </p:nvSpPr>
          <p:spPr>
            <a:xfrm>
              <a:off x="1346500" y="3221250"/>
              <a:ext cx="39300" cy="134275"/>
            </a:xfrm>
            <a:custGeom>
              <a:avLst/>
              <a:gdLst/>
              <a:ahLst/>
              <a:cxnLst/>
              <a:rect l="l" t="t" r="r" b="b"/>
              <a:pathLst>
                <a:path w="1572" h="5371" extrusionOk="0">
                  <a:moveTo>
                    <a:pt x="817" y="1"/>
                  </a:moveTo>
                  <a:cubicBezTo>
                    <a:pt x="396" y="1"/>
                    <a:pt x="38" y="1197"/>
                    <a:pt x="19" y="2676"/>
                  </a:cubicBezTo>
                  <a:cubicBezTo>
                    <a:pt x="1" y="4159"/>
                    <a:pt x="327" y="5366"/>
                    <a:pt x="751" y="5371"/>
                  </a:cubicBezTo>
                  <a:cubicBezTo>
                    <a:pt x="752" y="5371"/>
                    <a:pt x="753" y="5371"/>
                    <a:pt x="755" y="5371"/>
                  </a:cubicBezTo>
                  <a:cubicBezTo>
                    <a:pt x="1175" y="5371"/>
                    <a:pt x="1532" y="4175"/>
                    <a:pt x="1551" y="2696"/>
                  </a:cubicBezTo>
                  <a:cubicBezTo>
                    <a:pt x="1571" y="1213"/>
                    <a:pt x="1243" y="6"/>
                    <a:pt x="819" y="1"/>
                  </a:cubicBezTo>
                  <a:cubicBezTo>
                    <a:pt x="818" y="1"/>
                    <a:pt x="818" y="1"/>
                    <a:pt x="817"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1"/>
            <p:cNvSpPr/>
            <p:nvPr/>
          </p:nvSpPr>
          <p:spPr>
            <a:xfrm>
              <a:off x="1368050" y="3206800"/>
              <a:ext cx="54275" cy="131050"/>
            </a:xfrm>
            <a:custGeom>
              <a:avLst/>
              <a:gdLst/>
              <a:ahLst/>
              <a:cxnLst/>
              <a:rect l="l" t="t" r="r" b="b"/>
              <a:pathLst>
                <a:path w="2171" h="5242" extrusionOk="0">
                  <a:moveTo>
                    <a:pt x="521" y="1"/>
                  </a:moveTo>
                  <a:cubicBezTo>
                    <a:pt x="504" y="1"/>
                    <a:pt x="487" y="3"/>
                    <a:pt x="470" y="6"/>
                  </a:cubicBezTo>
                  <a:cubicBezTo>
                    <a:pt x="58" y="104"/>
                    <a:pt x="0" y="1353"/>
                    <a:pt x="340" y="2797"/>
                  </a:cubicBezTo>
                  <a:cubicBezTo>
                    <a:pt x="666" y="4181"/>
                    <a:pt x="1239" y="5242"/>
                    <a:pt x="1649" y="5242"/>
                  </a:cubicBezTo>
                  <a:cubicBezTo>
                    <a:pt x="1667" y="5242"/>
                    <a:pt x="1684" y="5240"/>
                    <a:pt x="1701" y="5236"/>
                  </a:cubicBezTo>
                  <a:cubicBezTo>
                    <a:pt x="2112" y="5139"/>
                    <a:pt x="2171" y="3889"/>
                    <a:pt x="1832" y="2445"/>
                  </a:cubicBezTo>
                  <a:cubicBezTo>
                    <a:pt x="1506" y="1062"/>
                    <a:pt x="931" y="1"/>
                    <a:pt x="521"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1"/>
            <p:cNvSpPr/>
            <p:nvPr/>
          </p:nvSpPr>
          <p:spPr>
            <a:xfrm>
              <a:off x="687200" y="3707950"/>
              <a:ext cx="189000" cy="189000"/>
            </a:xfrm>
            <a:custGeom>
              <a:avLst/>
              <a:gdLst/>
              <a:ahLst/>
              <a:cxnLst/>
              <a:rect l="l" t="t" r="r" b="b"/>
              <a:pathLst>
                <a:path w="7560" h="7560" extrusionOk="0">
                  <a:moveTo>
                    <a:pt x="3781" y="0"/>
                  </a:moveTo>
                  <a:cubicBezTo>
                    <a:pt x="1693" y="0"/>
                    <a:pt x="1" y="1692"/>
                    <a:pt x="1" y="3781"/>
                  </a:cubicBezTo>
                  <a:cubicBezTo>
                    <a:pt x="1" y="5868"/>
                    <a:pt x="1693" y="7559"/>
                    <a:pt x="3781" y="7559"/>
                  </a:cubicBezTo>
                  <a:cubicBezTo>
                    <a:pt x="5868" y="7559"/>
                    <a:pt x="7560" y="5868"/>
                    <a:pt x="7560" y="3781"/>
                  </a:cubicBezTo>
                  <a:cubicBezTo>
                    <a:pt x="7560" y="1692"/>
                    <a:pt x="5868" y="0"/>
                    <a:pt x="3781" y="0"/>
                  </a:cubicBezTo>
                  <a:close/>
                </a:path>
              </a:pathLst>
            </a:custGeom>
            <a:solidFill>
              <a:srgbClr val="FFB3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1"/>
            <p:cNvSpPr/>
            <p:nvPr/>
          </p:nvSpPr>
          <p:spPr>
            <a:xfrm>
              <a:off x="1170125" y="3686975"/>
              <a:ext cx="189000" cy="189000"/>
            </a:xfrm>
            <a:custGeom>
              <a:avLst/>
              <a:gdLst/>
              <a:ahLst/>
              <a:cxnLst/>
              <a:rect l="l" t="t" r="r" b="b"/>
              <a:pathLst>
                <a:path w="7560" h="7560" extrusionOk="0">
                  <a:moveTo>
                    <a:pt x="3781" y="0"/>
                  </a:moveTo>
                  <a:cubicBezTo>
                    <a:pt x="1694" y="0"/>
                    <a:pt x="1" y="1692"/>
                    <a:pt x="1" y="3779"/>
                  </a:cubicBezTo>
                  <a:cubicBezTo>
                    <a:pt x="1" y="5867"/>
                    <a:pt x="1694" y="7559"/>
                    <a:pt x="3781" y="7559"/>
                  </a:cubicBezTo>
                  <a:cubicBezTo>
                    <a:pt x="5868" y="7559"/>
                    <a:pt x="7560" y="5867"/>
                    <a:pt x="7560" y="3779"/>
                  </a:cubicBezTo>
                  <a:cubicBezTo>
                    <a:pt x="7560" y="1692"/>
                    <a:pt x="5868" y="0"/>
                    <a:pt x="3781" y="0"/>
                  </a:cubicBezTo>
                  <a:close/>
                </a:path>
              </a:pathLst>
            </a:custGeom>
            <a:solidFill>
              <a:srgbClr val="FFB3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1"/>
            <p:cNvSpPr/>
            <p:nvPr/>
          </p:nvSpPr>
          <p:spPr>
            <a:xfrm>
              <a:off x="704850" y="4371275"/>
              <a:ext cx="397200" cy="112075"/>
            </a:xfrm>
            <a:custGeom>
              <a:avLst/>
              <a:gdLst/>
              <a:ahLst/>
              <a:cxnLst/>
              <a:rect l="l" t="t" r="r" b="b"/>
              <a:pathLst>
                <a:path w="15888" h="4483" extrusionOk="0">
                  <a:moveTo>
                    <a:pt x="0" y="0"/>
                  </a:moveTo>
                  <a:lnTo>
                    <a:pt x="0" y="4483"/>
                  </a:lnTo>
                  <a:lnTo>
                    <a:pt x="15888" y="4483"/>
                  </a:lnTo>
                  <a:lnTo>
                    <a:pt x="6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1"/>
            <p:cNvSpPr/>
            <p:nvPr/>
          </p:nvSpPr>
          <p:spPr>
            <a:xfrm>
              <a:off x="906175" y="4382975"/>
              <a:ext cx="39800" cy="30575"/>
            </a:xfrm>
            <a:custGeom>
              <a:avLst/>
              <a:gdLst/>
              <a:ahLst/>
              <a:cxnLst/>
              <a:rect l="l" t="t" r="r" b="b"/>
              <a:pathLst>
                <a:path w="1592" h="1223" extrusionOk="0">
                  <a:moveTo>
                    <a:pt x="1468" y="0"/>
                  </a:moveTo>
                  <a:lnTo>
                    <a:pt x="0" y="1051"/>
                  </a:lnTo>
                  <a:lnTo>
                    <a:pt x="122" y="1222"/>
                  </a:lnTo>
                  <a:lnTo>
                    <a:pt x="1592" y="171"/>
                  </a:lnTo>
                  <a:lnTo>
                    <a:pt x="14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1"/>
            <p:cNvSpPr/>
            <p:nvPr/>
          </p:nvSpPr>
          <p:spPr>
            <a:xfrm>
              <a:off x="942925" y="4404000"/>
              <a:ext cx="39800" cy="30525"/>
            </a:xfrm>
            <a:custGeom>
              <a:avLst/>
              <a:gdLst/>
              <a:ahLst/>
              <a:cxnLst/>
              <a:rect l="l" t="t" r="r" b="b"/>
              <a:pathLst>
                <a:path w="1592" h="1221" extrusionOk="0">
                  <a:moveTo>
                    <a:pt x="1470" y="0"/>
                  </a:moveTo>
                  <a:lnTo>
                    <a:pt x="0" y="1049"/>
                  </a:lnTo>
                  <a:lnTo>
                    <a:pt x="122" y="1220"/>
                  </a:lnTo>
                  <a:lnTo>
                    <a:pt x="1591" y="171"/>
                  </a:lnTo>
                  <a:lnTo>
                    <a:pt x="1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1"/>
            <p:cNvSpPr/>
            <p:nvPr/>
          </p:nvSpPr>
          <p:spPr>
            <a:xfrm>
              <a:off x="974400" y="4424975"/>
              <a:ext cx="39800" cy="30575"/>
            </a:xfrm>
            <a:custGeom>
              <a:avLst/>
              <a:gdLst/>
              <a:ahLst/>
              <a:cxnLst/>
              <a:rect l="l" t="t" r="r" b="b"/>
              <a:pathLst>
                <a:path w="1592" h="1223" extrusionOk="0">
                  <a:moveTo>
                    <a:pt x="1471" y="0"/>
                  </a:moveTo>
                  <a:lnTo>
                    <a:pt x="1" y="1051"/>
                  </a:lnTo>
                  <a:lnTo>
                    <a:pt x="122" y="1222"/>
                  </a:lnTo>
                  <a:lnTo>
                    <a:pt x="1592" y="171"/>
                  </a:lnTo>
                  <a:lnTo>
                    <a:pt x="14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1"/>
            <p:cNvSpPr/>
            <p:nvPr/>
          </p:nvSpPr>
          <p:spPr>
            <a:xfrm>
              <a:off x="702975" y="4479625"/>
              <a:ext cx="409450" cy="26250"/>
            </a:xfrm>
            <a:custGeom>
              <a:avLst/>
              <a:gdLst/>
              <a:ahLst/>
              <a:cxnLst/>
              <a:rect l="l" t="t" r="r" b="b"/>
              <a:pathLst>
                <a:path w="16378" h="1050" extrusionOk="0">
                  <a:moveTo>
                    <a:pt x="0" y="0"/>
                  </a:moveTo>
                  <a:lnTo>
                    <a:pt x="0" y="1049"/>
                  </a:lnTo>
                  <a:lnTo>
                    <a:pt x="16378" y="1049"/>
                  </a:lnTo>
                  <a:lnTo>
                    <a:pt x="163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1"/>
            <p:cNvSpPr/>
            <p:nvPr/>
          </p:nvSpPr>
          <p:spPr>
            <a:xfrm>
              <a:off x="1298050" y="4371275"/>
              <a:ext cx="397200" cy="112075"/>
            </a:xfrm>
            <a:custGeom>
              <a:avLst/>
              <a:gdLst/>
              <a:ahLst/>
              <a:cxnLst/>
              <a:rect l="l" t="t" r="r" b="b"/>
              <a:pathLst>
                <a:path w="15888" h="4483" extrusionOk="0">
                  <a:moveTo>
                    <a:pt x="1" y="0"/>
                  </a:moveTo>
                  <a:lnTo>
                    <a:pt x="1" y="4483"/>
                  </a:lnTo>
                  <a:lnTo>
                    <a:pt x="15888" y="4483"/>
                  </a:lnTo>
                  <a:lnTo>
                    <a:pt x="6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1"/>
            <p:cNvSpPr/>
            <p:nvPr/>
          </p:nvSpPr>
          <p:spPr>
            <a:xfrm>
              <a:off x="1499475" y="4382800"/>
              <a:ext cx="39825" cy="30525"/>
            </a:xfrm>
            <a:custGeom>
              <a:avLst/>
              <a:gdLst/>
              <a:ahLst/>
              <a:cxnLst/>
              <a:rect l="l" t="t" r="r" b="b"/>
              <a:pathLst>
                <a:path w="1593" h="1221" extrusionOk="0">
                  <a:moveTo>
                    <a:pt x="1470" y="0"/>
                  </a:moveTo>
                  <a:lnTo>
                    <a:pt x="0" y="1050"/>
                  </a:lnTo>
                  <a:lnTo>
                    <a:pt x="123" y="1221"/>
                  </a:lnTo>
                  <a:lnTo>
                    <a:pt x="1593" y="171"/>
                  </a:lnTo>
                  <a:lnTo>
                    <a:pt x="1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1"/>
            <p:cNvSpPr/>
            <p:nvPr/>
          </p:nvSpPr>
          <p:spPr>
            <a:xfrm>
              <a:off x="1535950" y="4404150"/>
              <a:ext cx="39800" cy="30575"/>
            </a:xfrm>
            <a:custGeom>
              <a:avLst/>
              <a:gdLst/>
              <a:ahLst/>
              <a:cxnLst/>
              <a:rect l="l" t="t" r="r" b="b"/>
              <a:pathLst>
                <a:path w="1592" h="1223" extrusionOk="0">
                  <a:moveTo>
                    <a:pt x="1470" y="1"/>
                  </a:moveTo>
                  <a:lnTo>
                    <a:pt x="1" y="1052"/>
                  </a:lnTo>
                  <a:lnTo>
                    <a:pt x="122" y="1223"/>
                  </a:lnTo>
                  <a:lnTo>
                    <a:pt x="1592" y="174"/>
                  </a:lnTo>
                  <a:lnTo>
                    <a:pt x="14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1"/>
            <p:cNvSpPr/>
            <p:nvPr/>
          </p:nvSpPr>
          <p:spPr>
            <a:xfrm>
              <a:off x="1567700" y="4424750"/>
              <a:ext cx="39850" cy="30575"/>
            </a:xfrm>
            <a:custGeom>
              <a:avLst/>
              <a:gdLst/>
              <a:ahLst/>
              <a:cxnLst/>
              <a:rect l="l" t="t" r="r" b="b"/>
              <a:pathLst>
                <a:path w="1594" h="1223" extrusionOk="0">
                  <a:moveTo>
                    <a:pt x="1470" y="1"/>
                  </a:moveTo>
                  <a:lnTo>
                    <a:pt x="0" y="1052"/>
                  </a:lnTo>
                  <a:lnTo>
                    <a:pt x="123" y="1223"/>
                  </a:lnTo>
                  <a:lnTo>
                    <a:pt x="1593" y="172"/>
                  </a:lnTo>
                  <a:lnTo>
                    <a:pt x="14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1"/>
            <p:cNvSpPr/>
            <p:nvPr/>
          </p:nvSpPr>
          <p:spPr>
            <a:xfrm>
              <a:off x="1296125" y="4479625"/>
              <a:ext cx="409475" cy="26250"/>
            </a:xfrm>
            <a:custGeom>
              <a:avLst/>
              <a:gdLst/>
              <a:ahLst/>
              <a:cxnLst/>
              <a:rect l="l" t="t" r="r" b="b"/>
              <a:pathLst>
                <a:path w="16379" h="1050" extrusionOk="0">
                  <a:moveTo>
                    <a:pt x="1" y="0"/>
                  </a:moveTo>
                  <a:lnTo>
                    <a:pt x="1" y="1049"/>
                  </a:lnTo>
                  <a:lnTo>
                    <a:pt x="16378" y="1049"/>
                  </a:lnTo>
                  <a:lnTo>
                    <a:pt x="163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1"/>
            <p:cNvSpPr/>
            <p:nvPr/>
          </p:nvSpPr>
          <p:spPr>
            <a:xfrm>
              <a:off x="520650" y="2699825"/>
              <a:ext cx="365075" cy="252375"/>
            </a:xfrm>
            <a:custGeom>
              <a:avLst/>
              <a:gdLst/>
              <a:ahLst/>
              <a:cxnLst/>
              <a:rect l="l" t="t" r="r" b="b"/>
              <a:pathLst>
                <a:path w="14603" h="10095" extrusionOk="0">
                  <a:moveTo>
                    <a:pt x="10387" y="1"/>
                  </a:moveTo>
                  <a:cubicBezTo>
                    <a:pt x="10050" y="1"/>
                    <a:pt x="9608" y="213"/>
                    <a:pt x="9230" y="589"/>
                  </a:cubicBezTo>
                  <a:cubicBezTo>
                    <a:pt x="8936" y="881"/>
                    <a:pt x="8743" y="1221"/>
                    <a:pt x="8671" y="1515"/>
                  </a:cubicBezTo>
                  <a:lnTo>
                    <a:pt x="1718" y="1515"/>
                  </a:lnTo>
                  <a:lnTo>
                    <a:pt x="1" y="10095"/>
                  </a:lnTo>
                  <a:cubicBezTo>
                    <a:pt x="3227" y="9519"/>
                    <a:pt x="6743" y="7902"/>
                    <a:pt x="9932" y="4903"/>
                  </a:cubicBezTo>
                  <a:cubicBezTo>
                    <a:pt x="10359" y="5007"/>
                    <a:pt x="10881" y="5080"/>
                    <a:pt x="11443" y="5109"/>
                  </a:cubicBezTo>
                  <a:cubicBezTo>
                    <a:pt x="11593" y="5116"/>
                    <a:pt x="11741" y="5120"/>
                    <a:pt x="11885" y="5120"/>
                  </a:cubicBezTo>
                  <a:cubicBezTo>
                    <a:pt x="13159" y="5120"/>
                    <a:pt x="14145" y="4851"/>
                    <a:pt x="14165" y="4472"/>
                  </a:cubicBezTo>
                  <a:cubicBezTo>
                    <a:pt x="14177" y="4163"/>
                    <a:pt x="13545" y="3865"/>
                    <a:pt x="12625" y="3703"/>
                  </a:cubicBezTo>
                  <a:cubicBezTo>
                    <a:pt x="13784" y="3393"/>
                    <a:pt x="14603" y="2917"/>
                    <a:pt x="14533" y="2561"/>
                  </a:cubicBezTo>
                  <a:cubicBezTo>
                    <a:pt x="14483" y="2306"/>
                    <a:pt x="13987" y="2169"/>
                    <a:pt x="13272" y="2169"/>
                  </a:cubicBezTo>
                  <a:cubicBezTo>
                    <a:pt x="12933" y="2169"/>
                    <a:pt x="12544" y="2200"/>
                    <a:pt x="12130" y="2264"/>
                  </a:cubicBezTo>
                  <a:cubicBezTo>
                    <a:pt x="13188" y="1722"/>
                    <a:pt x="13880" y="1093"/>
                    <a:pt x="13735" y="758"/>
                  </a:cubicBezTo>
                  <a:cubicBezTo>
                    <a:pt x="13673" y="615"/>
                    <a:pt x="13467" y="547"/>
                    <a:pt x="13164" y="547"/>
                  </a:cubicBezTo>
                  <a:cubicBezTo>
                    <a:pt x="12641" y="547"/>
                    <a:pt x="11829" y="750"/>
                    <a:pt x="10968" y="1122"/>
                  </a:cubicBezTo>
                  <a:cubicBezTo>
                    <a:pt x="10855" y="1172"/>
                    <a:pt x="10744" y="1221"/>
                    <a:pt x="10641" y="1271"/>
                  </a:cubicBezTo>
                  <a:cubicBezTo>
                    <a:pt x="10930" y="825"/>
                    <a:pt x="10992" y="365"/>
                    <a:pt x="10764" y="138"/>
                  </a:cubicBezTo>
                  <a:cubicBezTo>
                    <a:pt x="10671" y="45"/>
                    <a:pt x="10540" y="1"/>
                    <a:pt x="10387" y="1"/>
                  </a:cubicBezTo>
                  <a:close/>
                </a:path>
              </a:pathLst>
            </a:custGeom>
            <a:solidFill>
              <a:srgbClr val="585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1"/>
            <p:cNvSpPr/>
            <p:nvPr/>
          </p:nvSpPr>
          <p:spPr>
            <a:xfrm>
              <a:off x="261900" y="2186500"/>
              <a:ext cx="1078425" cy="812825"/>
            </a:xfrm>
            <a:custGeom>
              <a:avLst/>
              <a:gdLst/>
              <a:ahLst/>
              <a:cxnLst/>
              <a:rect l="l" t="t" r="r" b="b"/>
              <a:pathLst>
                <a:path w="43137" h="32513" extrusionOk="0">
                  <a:moveTo>
                    <a:pt x="18966" y="0"/>
                  </a:moveTo>
                  <a:cubicBezTo>
                    <a:pt x="16790" y="248"/>
                    <a:pt x="12072" y="1084"/>
                    <a:pt x="7372" y="4551"/>
                  </a:cubicBezTo>
                  <a:cubicBezTo>
                    <a:pt x="3103" y="7703"/>
                    <a:pt x="953" y="11480"/>
                    <a:pt x="1" y="13440"/>
                  </a:cubicBezTo>
                  <a:cubicBezTo>
                    <a:pt x="749" y="13795"/>
                    <a:pt x="1498" y="14147"/>
                    <a:pt x="2247" y="14503"/>
                  </a:cubicBezTo>
                  <a:cubicBezTo>
                    <a:pt x="5287" y="15942"/>
                    <a:pt x="8327" y="17383"/>
                    <a:pt x="11364" y="18822"/>
                  </a:cubicBezTo>
                  <a:cubicBezTo>
                    <a:pt x="11694" y="18974"/>
                    <a:pt x="12026" y="19131"/>
                    <a:pt x="12357" y="19288"/>
                  </a:cubicBezTo>
                  <a:lnTo>
                    <a:pt x="13767" y="13548"/>
                  </a:lnTo>
                  <a:lnTo>
                    <a:pt x="12067" y="22048"/>
                  </a:lnTo>
                  <a:lnTo>
                    <a:pt x="19021" y="22048"/>
                  </a:lnTo>
                  <a:cubicBezTo>
                    <a:pt x="19091" y="21754"/>
                    <a:pt x="19286" y="21414"/>
                    <a:pt x="19580" y="21122"/>
                  </a:cubicBezTo>
                  <a:cubicBezTo>
                    <a:pt x="19958" y="20746"/>
                    <a:pt x="20399" y="20534"/>
                    <a:pt x="20736" y="20534"/>
                  </a:cubicBezTo>
                  <a:cubicBezTo>
                    <a:pt x="20889" y="20534"/>
                    <a:pt x="21021" y="20578"/>
                    <a:pt x="21114" y="20671"/>
                  </a:cubicBezTo>
                  <a:cubicBezTo>
                    <a:pt x="21342" y="20898"/>
                    <a:pt x="21280" y="21358"/>
                    <a:pt x="20990" y="21804"/>
                  </a:cubicBezTo>
                  <a:cubicBezTo>
                    <a:pt x="21094" y="21754"/>
                    <a:pt x="21205" y="21705"/>
                    <a:pt x="21316" y="21655"/>
                  </a:cubicBezTo>
                  <a:cubicBezTo>
                    <a:pt x="22178" y="21283"/>
                    <a:pt x="22990" y="21081"/>
                    <a:pt x="23513" y="21081"/>
                  </a:cubicBezTo>
                  <a:cubicBezTo>
                    <a:pt x="23816" y="21081"/>
                    <a:pt x="24022" y="21149"/>
                    <a:pt x="24085" y="21291"/>
                  </a:cubicBezTo>
                  <a:cubicBezTo>
                    <a:pt x="24228" y="21626"/>
                    <a:pt x="23538" y="22255"/>
                    <a:pt x="22480" y="22797"/>
                  </a:cubicBezTo>
                  <a:cubicBezTo>
                    <a:pt x="22893" y="22733"/>
                    <a:pt x="23282" y="22702"/>
                    <a:pt x="23621" y="22702"/>
                  </a:cubicBezTo>
                  <a:cubicBezTo>
                    <a:pt x="24336" y="22702"/>
                    <a:pt x="24832" y="22839"/>
                    <a:pt x="24883" y="23094"/>
                  </a:cubicBezTo>
                  <a:cubicBezTo>
                    <a:pt x="24953" y="23450"/>
                    <a:pt x="24134" y="23926"/>
                    <a:pt x="22975" y="24236"/>
                  </a:cubicBezTo>
                  <a:cubicBezTo>
                    <a:pt x="23893" y="24398"/>
                    <a:pt x="24527" y="24696"/>
                    <a:pt x="24514" y="25007"/>
                  </a:cubicBezTo>
                  <a:cubicBezTo>
                    <a:pt x="24495" y="25384"/>
                    <a:pt x="23509" y="25653"/>
                    <a:pt x="22236" y="25653"/>
                  </a:cubicBezTo>
                  <a:cubicBezTo>
                    <a:pt x="22091" y="25653"/>
                    <a:pt x="21943" y="25649"/>
                    <a:pt x="21793" y="25642"/>
                  </a:cubicBezTo>
                  <a:cubicBezTo>
                    <a:pt x="21231" y="25613"/>
                    <a:pt x="20709" y="25540"/>
                    <a:pt x="20282" y="25436"/>
                  </a:cubicBezTo>
                  <a:cubicBezTo>
                    <a:pt x="17093" y="28435"/>
                    <a:pt x="13577" y="30052"/>
                    <a:pt x="10351" y="30628"/>
                  </a:cubicBezTo>
                  <a:lnTo>
                    <a:pt x="9975" y="32513"/>
                  </a:lnTo>
                  <a:lnTo>
                    <a:pt x="38909" y="32513"/>
                  </a:lnTo>
                  <a:cubicBezTo>
                    <a:pt x="37888" y="28418"/>
                    <a:pt x="36866" y="24328"/>
                    <a:pt x="35839" y="20237"/>
                  </a:cubicBezTo>
                  <a:cubicBezTo>
                    <a:pt x="38271" y="18367"/>
                    <a:pt x="40703" y="16497"/>
                    <a:pt x="43137" y="14631"/>
                  </a:cubicBezTo>
                  <a:cubicBezTo>
                    <a:pt x="42409" y="12662"/>
                    <a:pt x="40563" y="8525"/>
                    <a:pt x="36311" y="5093"/>
                  </a:cubicBezTo>
                  <a:cubicBezTo>
                    <a:pt x="33204" y="2586"/>
                    <a:pt x="30085" y="1485"/>
                    <a:pt x="28183" y="976"/>
                  </a:cubicBezTo>
                  <a:cubicBezTo>
                    <a:pt x="27679" y="1361"/>
                    <a:pt x="26243" y="2362"/>
                    <a:pt x="24191" y="2391"/>
                  </a:cubicBezTo>
                  <a:cubicBezTo>
                    <a:pt x="24158" y="2392"/>
                    <a:pt x="24125" y="2392"/>
                    <a:pt x="24093" y="2392"/>
                  </a:cubicBezTo>
                  <a:cubicBezTo>
                    <a:pt x="21118" y="2392"/>
                    <a:pt x="19253" y="323"/>
                    <a:pt x="189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1"/>
            <p:cNvSpPr/>
            <p:nvPr/>
          </p:nvSpPr>
          <p:spPr>
            <a:xfrm>
              <a:off x="554200" y="2158075"/>
              <a:ext cx="235475" cy="623825"/>
            </a:xfrm>
            <a:custGeom>
              <a:avLst/>
              <a:gdLst/>
              <a:ahLst/>
              <a:cxnLst/>
              <a:rect l="l" t="t" r="r" b="b"/>
              <a:pathLst>
                <a:path w="9419" h="24953" extrusionOk="0">
                  <a:moveTo>
                    <a:pt x="5767" y="1"/>
                  </a:moveTo>
                  <a:cubicBezTo>
                    <a:pt x="4992" y="187"/>
                    <a:pt x="4220" y="375"/>
                    <a:pt x="3448" y="563"/>
                  </a:cubicBezTo>
                  <a:cubicBezTo>
                    <a:pt x="4013" y="3796"/>
                    <a:pt x="4444" y="8761"/>
                    <a:pt x="3159" y="14541"/>
                  </a:cubicBezTo>
                  <a:cubicBezTo>
                    <a:pt x="2489" y="17552"/>
                    <a:pt x="1511" y="20087"/>
                    <a:pt x="552" y="22097"/>
                  </a:cubicBezTo>
                  <a:cubicBezTo>
                    <a:pt x="368" y="23049"/>
                    <a:pt x="183" y="24000"/>
                    <a:pt x="0" y="24952"/>
                  </a:cubicBezTo>
                  <a:cubicBezTo>
                    <a:pt x="1569" y="23734"/>
                    <a:pt x="4933" y="20769"/>
                    <a:pt x="6715" y="15727"/>
                  </a:cubicBezTo>
                  <a:cubicBezTo>
                    <a:pt x="9419" y="8078"/>
                    <a:pt x="6440" y="1419"/>
                    <a:pt x="57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1"/>
            <p:cNvSpPr/>
            <p:nvPr/>
          </p:nvSpPr>
          <p:spPr>
            <a:xfrm>
              <a:off x="993600" y="2211925"/>
              <a:ext cx="191075" cy="587450"/>
            </a:xfrm>
            <a:custGeom>
              <a:avLst/>
              <a:gdLst/>
              <a:ahLst/>
              <a:cxnLst/>
              <a:rect l="l" t="t" r="r" b="b"/>
              <a:pathLst>
                <a:path w="7643" h="23498" extrusionOk="0">
                  <a:moveTo>
                    <a:pt x="2024" y="0"/>
                  </a:moveTo>
                  <a:cubicBezTo>
                    <a:pt x="1372" y="1940"/>
                    <a:pt x="0" y="6891"/>
                    <a:pt x="1547" y="12919"/>
                  </a:cubicBezTo>
                  <a:cubicBezTo>
                    <a:pt x="2984" y="18522"/>
                    <a:pt x="6173" y="22050"/>
                    <a:pt x="7643" y="23497"/>
                  </a:cubicBezTo>
                  <a:cubicBezTo>
                    <a:pt x="7463" y="22778"/>
                    <a:pt x="7284" y="22060"/>
                    <a:pt x="7105" y="21342"/>
                  </a:cubicBezTo>
                  <a:cubicBezTo>
                    <a:pt x="6470" y="17998"/>
                    <a:pt x="5946" y="14204"/>
                    <a:pt x="5683" y="10023"/>
                  </a:cubicBezTo>
                  <a:cubicBezTo>
                    <a:pt x="5460" y="6474"/>
                    <a:pt x="5460" y="3184"/>
                    <a:pt x="5594" y="210"/>
                  </a:cubicBezTo>
                  <a:lnTo>
                    <a:pt x="5592" y="210"/>
                  </a:lnTo>
                  <a:cubicBezTo>
                    <a:pt x="4403" y="140"/>
                    <a:pt x="3213" y="7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1"/>
            <p:cNvSpPr/>
            <p:nvPr/>
          </p:nvSpPr>
          <p:spPr>
            <a:xfrm>
              <a:off x="534325" y="2493650"/>
              <a:ext cx="468250" cy="548025"/>
            </a:xfrm>
            <a:custGeom>
              <a:avLst/>
              <a:gdLst/>
              <a:ahLst/>
              <a:cxnLst/>
              <a:rect l="l" t="t" r="r" b="b"/>
              <a:pathLst>
                <a:path w="18730" h="21921" extrusionOk="0">
                  <a:moveTo>
                    <a:pt x="12984" y="0"/>
                  </a:moveTo>
                  <a:lnTo>
                    <a:pt x="1" y="4215"/>
                  </a:lnTo>
                  <a:lnTo>
                    <a:pt x="5746" y="21920"/>
                  </a:lnTo>
                  <a:lnTo>
                    <a:pt x="18730" y="17706"/>
                  </a:lnTo>
                  <a:lnTo>
                    <a:pt x="129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1"/>
            <p:cNvSpPr/>
            <p:nvPr/>
          </p:nvSpPr>
          <p:spPr>
            <a:xfrm>
              <a:off x="683700" y="2686075"/>
              <a:ext cx="180675" cy="174425"/>
            </a:xfrm>
            <a:custGeom>
              <a:avLst/>
              <a:gdLst/>
              <a:ahLst/>
              <a:cxnLst/>
              <a:rect l="l" t="t" r="r" b="b"/>
              <a:pathLst>
                <a:path w="7227" h="6977" extrusionOk="0">
                  <a:moveTo>
                    <a:pt x="3618" y="1"/>
                  </a:moveTo>
                  <a:cubicBezTo>
                    <a:pt x="3536" y="1"/>
                    <a:pt x="3455" y="4"/>
                    <a:pt x="3372" y="9"/>
                  </a:cubicBezTo>
                  <a:cubicBezTo>
                    <a:pt x="1451" y="143"/>
                    <a:pt x="0" y="1807"/>
                    <a:pt x="134" y="3730"/>
                  </a:cubicBezTo>
                  <a:cubicBezTo>
                    <a:pt x="261" y="5569"/>
                    <a:pt x="1794" y="6977"/>
                    <a:pt x="3610" y="6977"/>
                  </a:cubicBezTo>
                  <a:cubicBezTo>
                    <a:pt x="3691" y="6977"/>
                    <a:pt x="3772" y="6974"/>
                    <a:pt x="3854" y="6968"/>
                  </a:cubicBezTo>
                  <a:cubicBezTo>
                    <a:pt x="5777" y="6835"/>
                    <a:pt x="7226" y="5169"/>
                    <a:pt x="7095" y="3248"/>
                  </a:cubicBezTo>
                  <a:cubicBezTo>
                    <a:pt x="6967" y="1407"/>
                    <a:pt x="5435" y="1"/>
                    <a:pt x="36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1"/>
            <p:cNvSpPr/>
            <p:nvPr/>
          </p:nvSpPr>
          <p:spPr>
            <a:xfrm>
              <a:off x="534425" y="2447150"/>
              <a:ext cx="488450" cy="489075"/>
            </a:xfrm>
            <a:custGeom>
              <a:avLst/>
              <a:gdLst/>
              <a:ahLst/>
              <a:cxnLst/>
              <a:rect l="l" t="t" r="r" b="b"/>
              <a:pathLst>
                <a:path w="19538" h="19563" extrusionOk="0">
                  <a:moveTo>
                    <a:pt x="13589" y="1"/>
                  </a:moveTo>
                  <a:lnTo>
                    <a:pt x="861" y="4342"/>
                  </a:lnTo>
                  <a:lnTo>
                    <a:pt x="0" y="6073"/>
                  </a:lnTo>
                  <a:lnTo>
                    <a:pt x="12984" y="1859"/>
                  </a:lnTo>
                  <a:lnTo>
                    <a:pt x="18731" y="19562"/>
                  </a:lnTo>
                  <a:lnTo>
                    <a:pt x="19538" y="17653"/>
                  </a:lnTo>
                  <a:lnTo>
                    <a:pt x="135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1"/>
            <p:cNvSpPr/>
            <p:nvPr/>
          </p:nvSpPr>
          <p:spPr>
            <a:xfrm>
              <a:off x="214475" y="2549050"/>
              <a:ext cx="556800" cy="409250"/>
            </a:xfrm>
            <a:custGeom>
              <a:avLst/>
              <a:gdLst/>
              <a:ahLst/>
              <a:cxnLst/>
              <a:rect l="l" t="t" r="r" b="b"/>
              <a:pathLst>
                <a:path w="22272" h="16370" extrusionOk="0">
                  <a:moveTo>
                    <a:pt x="4145" y="1"/>
                  </a:moveTo>
                  <a:cubicBezTo>
                    <a:pt x="744" y="4949"/>
                    <a:pt x="1" y="10499"/>
                    <a:pt x="2177" y="13424"/>
                  </a:cubicBezTo>
                  <a:cubicBezTo>
                    <a:pt x="3527" y="15240"/>
                    <a:pt x="6254" y="16370"/>
                    <a:pt x="9542" y="16370"/>
                  </a:cubicBezTo>
                  <a:cubicBezTo>
                    <a:pt x="10410" y="16370"/>
                    <a:pt x="11317" y="16291"/>
                    <a:pt x="12248" y="16126"/>
                  </a:cubicBezTo>
                  <a:cubicBezTo>
                    <a:pt x="15474" y="15550"/>
                    <a:pt x="18990" y="13933"/>
                    <a:pt x="22181" y="10934"/>
                  </a:cubicBezTo>
                  <a:cubicBezTo>
                    <a:pt x="22210" y="10910"/>
                    <a:pt x="22242" y="10881"/>
                    <a:pt x="22271" y="10852"/>
                  </a:cubicBezTo>
                  <a:lnTo>
                    <a:pt x="22271" y="10850"/>
                  </a:lnTo>
                  <a:lnTo>
                    <a:pt x="22039" y="9970"/>
                  </a:lnTo>
                  <a:lnTo>
                    <a:pt x="21977" y="9717"/>
                  </a:lnTo>
                  <a:lnTo>
                    <a:pt x="21832" y="9163"/>
                  </a:lnTo>
                  <a:lnTo>
                    <a:pt x="21820" y="9125"/>
                  </a:lnTo>
                  <a:lnTo>
                    <a:pt x="21601" y="8269"/>
                  </a:lnTo>
                  <a:lnTo>
                    <a:pt x="21560" y="8117"/>
                  </a:lnTo>
                  <a:lnTo>
                    <a:pt x="21412" y="7546"/>
                  </a:lnTo>
                  <a:lnTo>
                    <a:pt x="11827" y="7546"/>
                  </a:lnTo>
                  <a:lnTo>
                    <a:pt x="13261" y="4320"/>
                  </a:lnTo>
                  <a:cubicBezTo>
                    <a:pt x="10226" y="2881"/>
                    <a:pt x="7186" y="1440"/>
                    <a:pt x="4145"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1"/>
            <p:cNvSpPr/>
            <p:nvPr/>
          </p:nvSpPr>
          <p:spPr>
            <a:xfrm>
              <a:off x="735875" y="2699825"/>
              <a:ext cx="59575" cy="56575"/>
            </a:xfrm>
            <a:custGeom>
              <a:avLst/>
              <a:gdLst/>
              <a:ahLst/>
              <a:cxnLst/>
              <a:rect l="l" t="t" r="r" b="b"/>
              <a:pathLst>
                <a:path w="2383" h="2263" extrusionOk="0">
                  <a:moveTo>
                    <a:pt x="1778" y="1"/>
                  </a:moveTo>
                  <a:cubicBezTo>
                    <a:pt x="1441" y="1"/>
                    <a:pt x="999" y="213"/>
                    <a:pt x="621" y="589"/>
                  </a:cubicBezTo>
                  <a:cubicBezTo>
                    <a:pt x="327" y="883"/>
                    <a:pt x="132" y="1221"/>
                    <a:pt x="62" y="1515"/>
                  </a:cubicBezTo>
                  <a:cubicBezTo>
                    <a:pt x="0" y="1768"/>
                    <a:pt x="33" y="1987"/>
                    <a:pt x="169" y="2124"/>
                  </a:cubicBezTo>
                  <a:cubicBezTo>
                    <a:pt x="257" y="2211"/>
                    <a:pt x="373" y="2255"/>
                    <a:pt x="510" y="2260"/>
                  </a:cubicBezTo>
                  <a:cubicBezTo>
                    <a:pt x="527" y="2262"/>
                    <a:pt x="545" y="2263"/>
                    <a:pt x="563" y="2263"/>
                  </a:cubicBezTo>
                  <a:cubicBezTo>
                    <a:pt x="620" y="2263"/>
                    <a:pt x="682" y="2255"/>
                    <a:pt x="745" y="2238"/>
                  </a:cubicBezTo>
                  <a:cubicBezTo>
                    <a:pt x="1043" y="2182"/>
                    <a:pt x="1398" y="1978"/>
                    <a:pt x="1704" y="1672"/>
                  </a:cubicBezTo>
                  <a:cubicBezTo>
                    <a:pt x="1832" y="1544"/>
                    <a:pt x="1943" y="1408"/>
                    <a:pt x="2031" y="1271"/>
                  </a:cubicBezTo>
                  <a:cubicBezTo>
                    <a:pt x="2321" y="825"/>
                    <a:pt x="2383" y="365"/>
                    <a:pt x="2155" y="138"/>
                  </a:cubicBezTo>
                  <a:cubicBezTo>
                    <a:pt x="2062" y="45"/>
                    <a:pt x="1931" y="1"/>
                    <a:pt x="1778"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1"/>
            <p:cNvSpPr/>
            <p:nvPr/>
          </p:nvSpPr>
          <p:spPr>
            <a:xfrm>
              <a:off x="739075" y="2713500"/>
              <a:ext cx="128550" cy="63950"/>
            </a:xfrm>
            <a:custGeom>
              <a:avLst/>
              <a:gdLst/>
              <a:ahLst/>
              <a:cxnLst/>
              <a:rect l="l" t="t" r="r" b="b"/>
              <a:pathLst>
                <a:path w="5142" h="2558" extrusionOk="0">
                  <a:moveTo>
                    <a:pt x="4426" y="1"/>
                  </a:moveTo>
                  <a:cubicBezTo>
                    <a:pt x="3903" y="1"/>
                    <a:pt x="3091" y="203"/>
                    <a:pt x="2229" y="575"/>
                  </a:cubicBezTo>
                  <a:cubicBezTo>
                    <a:pt x="2118" y="625"/>
                    <a:pt x="2007" y="674"/>
                    <a:pt x="1903" y="724"/>
                  </a:cubicBezTo>
                  <a:cubicBezTo>
                    <a:pt x="1361" y="985"/>
                    <a:pt x="903" y="1269"/>
                    <a:pt x="575" y="1539"/>
                  </a:cubicBezTo>
                  <a:cubicBezTo>
                    <a:pt x="505" y="1597"/>
                    <a:pt x="438" y="1655"/>
                    <a:pt x="382" y="1713"/>
                  </a:cubicBezTo>
                  <a:cubicBezTo>
                    <a:pt x="120" y="1961"/>
                    <a:pt x="0" y="2189"/>
                    <a:pt x="70" y="2346"/>
                  </a:cubicBezTo>
                  <a:cubicBezTo>
                    <a:pt x="133" y="2487"/>
                    <a:pt x="340" y="2557"/>
                    <a:pt x="646" y="2557"/>
                  </a:cubicBezTo>
                  <a:cubicBezTo>
                    <a:pt x="706" y="2557"/>
                    <a:pt x="769" y="2554"/>
                    <a:pt x="836" y="2549"/>
                  </a:cubicBezTo>
                  <a:cubicBezTo>
                    <a:pt x="860" y="2549"/>
                    <a:pt x="886" y="2544"/>
                    <a:pt x="915" y="2541"/>
                  </a:cubicBezTo>
                  <a:cubicBezTo>
                    <a:pt x="1427" y="2486"/>
                    <a:pt x="2114" y="2296"/>
                    <a:pt x="2837" y="1982"/>
                  </a:cubicBezTo>
                  <a:cubicBezTo>
                    <a:pt x="3032" y="1898"/>
                    <a:pt x="3218" y="1807"/>
                    <a:pt x="3393" y="1717"/>
                  </a:cubicBezTo>
                  <a:lnTo>
                    <a:pt x="3391" y="1717"/>
                  </a:lnTo>
                  <a:cubicBezTo>
                    <a:pt x="4451" y="1175"/>
                    <a:pt x="5141" y="546"/>
                    <a:pt x="4998" y="211"/>
                  </a:cubicBezTo>
                  <a:cubicBezTo>
                    <a:pt x="4935" y="69"/>
                    <a:pt x="4729" y="1"/>
                    <a:pt x="4426"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1"/>
            <p:cNvSpPr/>
            <p:nvPr/>
          </p:nvSpPr>
          <p:spPr>
            <a:xfrm>
              <a:off x="751600" y="2754050"/>
              <a:ext cx="134125" cy="45825"/>
            </a:xfrm>
            <a:custGeom>
              <a:avLst/>
              <a:gdLst/>
              <a:ahLst/>
              <a:cxnLst/>
              <a:rect l="l" t="t" r="r" b="b"/>
              <a:pathLst>
                <a:path w="5365" h="1833" extrusionOk="0">
                  <a:moveTo>
                    <a:pt x="4033" y="0"/>
                  </a:moveTo>
                  <a:cubicBezTo>
                    <a:pt x="3694" y="0"/>
                    <a:pt x="3305" y="31"/>
                    <a:pt x="2892" y="95"/>
                  </a:cubicBezTo>
                  <a:cubicBezTo>
                    <a:pt x="2767" y="115"/>
                    <a:pt x="2639" y="141"/>
                    <a:pt x="2511" y="165"/>
                  </a:cubicBezTo>
                  <a:cubicBezTo>
                    <a:pt x="1617" y="343"/>
                    <a:pt x="853" y="628"/>
                    <a:pt x="414" y="919"/>
                  </a:cubicBezTo>
                  <a:cubicBezTo>
                    <a:pt x="388" y="934"/>
                    <a:pt x="368" y="946"/>
                    <a:pt x="347" y="963"/>
                  </a:cubicBezTo>
                  <a:cubicBezTo>
                    <a:pt x="120" y="1129"/>
                    <a:pt x="0" y="1295"/>
                    <a:pt x="29" y="1440"/>
                  </a:cubicBezTo>
                  <a:cubicBezTo>
                    <a:pt x="41" y="1501"/>
                    <a:pt x="79" y="1559"/>
                    <a:pt x="140" y="1604"/>
                  </a:cubicBezTo>
                  <a:cubicBezTo>
                    <a:pt x="231" y="1676"/>
                    <a:pt x="373" y="1732"/>
                    <a:pt x="554" y="1770"/>
                  </a:cubicBezTo>
                  <a:cubicBezTo>
                    <a:pt x="751" y="1811"/>
                    <a:pt x="997" y="1832"/>
                    <a:pt x="1275" y="1832"/>
                  </a:cubicBezTo>
                  <a:cubicBezTo>
                    <a:pt x="1720" y="1832"/>
                    <a:pt x="2251" y="1778"/>
                    <a:pt x="2813" y="1667"/>
                  </a:cubicBezTo>
                  <a:cubicBezTo>
                    <a:pt x="3011" y="1624"/>
                    <a:pt x="3206" y="1580"/>
                    <a:pt x="3387" y="1534"/>
                  </a:cubicBezTo>
                  <a:cubicBezTo>
                    <a:pt x="4546" y="1224"/>
                    <a:pt x="5365" y="748"/>
                    <a:pt x="5295" y="392"/>
                  </a:cubicBezTo>
                  <a:cubicBezTo>
                    <a:pt x="5244" y="137"/>
                    <a:pt x="4748" y="0"/>
                    <a:pt x="4033" y="0"/>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1"/>
            <p:cNvSpPr/>
            <p:nvPr/>
          </p:nvSpPr>
          <p:spPr>
            <a:xfrm>
              <a:off x="740300" y="2789025"/>
              <a:ext cx="134800" cy="38800"/>
            </a:xfrm>
            <a:custGeom>
              <a:avLst/>
              <a:gdLst/>
              <a:ahLst/>
              <a:cxnLst/>
              <a:rect l="l" t="t" r="r" b="b"/>
              <a:pathLst>
                <a:path w="5392" h="1552" extrusionOk="0">
                  <a:moveTo>
                    <a:pt x="2286" y="1"/>
                  </a:moveTo>
                  <a:cubicBezTo>
                    <a:pt x="1778" y="1"/>
                    <a:pt x="1318" y="45"/>
                    <a:pt x="944" y="119"/>
                  </a:cubicBezTo>
                  <a:cubicBezTo>
                    <a:pt x="816" y="143"/>
                    <a:pt x="697" y="172"/>
                    <a:pt x="592" y="205"/>
                  </a:cubicBezTo>
                  <a:cubicBezTo>
                    <a:pt x="237" y="321"/>
                    <a:pt x="21" y="470"/>
                    <a:pt x="13" y="648"/>
                  </a:cubicBezTo>
                  <a:cubicBezTo>
                    <a:pt x="1" y="909"/>
                    <a:pt x="447" y="1160"/>
                    <a:pt x="1146" y="1335"/>
                  </a:cubicBezTo>
                  <a:cubicBezTo>
                    <a:pt x="1573" y="1439"/>
                    <a:pt x="2095" y="1512"/>
                    <a:pt x="2657" y="1541"/>
                  </a:cubicBezTo>
                  <a:cubicBezTo>
                    <a:pt x="2807" y="1548"/>
                    <a:pt x="2955" y="1552"/>
                    <a:pt x="3099" y="1552"/>
                  </a:cubicBezTo>
                  <a:cubicBezTo>
                    <a:pt x="4373" y="1552"/>
                    <a:pt x="5359" y="1283"/>
                    <a:pt x="5379" y="904"/>
                  </a:cubicBezTo>
                  <a:lnTo>
                    <a:pt x="5379" y="906"/>
                  </a:lnTo>
                  <a:cubicBezTo>
                    <a:pt x="5391" y="595"/>
                    <a:pt x="4759" y="297"/>
                    <a:pt x="3839" y="135"/>
                  </a:cubicBezTo>
                  <a:cubicBezTo>
                    <a:pt x="3504" y="73"/>
                    <a:pt x="3128" y="32"/>
                    <a:pt x="2732" y="12"/>
                  </a:cubicBezTo>
                  <a:cubicBezTo>
                    <a:pt x="2580" y="4"/>
                    <a:pt x="2431" y="1"/>
                    <a:pt x="2286"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4" name="Google Shape;2454;p41"/>
          <p:cNvSpPr/>
          <p:nvPr/>
        </p:nvSpPr>
        <p:spPr>
          <a:xfrm>
            <a:off x="713225" y="4164875"/>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1"/>
          <p:cNvSpPr/>
          <p:nvPr/>
        </p:nvSpPr>
        <p:spPr>
          <a:xfrm rot="-250723">
            <a:off x="3993625" y="4623361"/>
            <a:ext cx="1092152" cy="573395"/>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1"/>
          <p:cNvSpPr/>
          <p:nvPr/>
        </p:nvSpPr>
        <p:spPr>
          <a:xfrm rot="5400000">
            <a:off x="4805064" y="4505911"/>
            <a:ext cx="364814" cy="364727"/>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7" name="Google Shape;2457;p41"/>
          <p:cNvGrpSpPr/>
          <p:nvPr/>
        </p:nvGrpSpPr>
        <p:grpSpPr>
          <a:xfrm>
            <a:off x="2975587" y="1180936"/>
            <a:ext cx="827347" cy="882187"/>
            <a:chOff x="1457225" y="4021797"/>
            <a:chExt cx="519625" cy="554103"/>
          </a:xfrm>
        </p:grpSpPr>
        <p:sp>
          <p:nvSpPr>
            <p:cNvPr id="2458" name="Google Shape;2458;p41"/>
            <p:cNvSpPr/>
            <p:nvPr/>
          </p:nvSpPr>
          <p:spPr>
            <a:xfrm>
              <a:off x="1457225" y="4085400"/>
              <a:ext cx="519625" cy="490500"/>
            </a:xfrm>
            <a:custGeom>
              <a:avLst/>
              <a:gdLst/>
              <a:ahLst/>
              <a:cxnLst/>
              <a:rect l="l" t="t" r="r" b="b"/>
              <a:pathLst>
                <a:path w="20785" h="19620" extrusionOk="0">
                  <a:moveTo>
                    <a:pt x="2899" y="0"/>
                  </a:moveTo>
                  <a:lnTo>
                    <a:pt x="0" y="16473"/>
                  </a:lnTo>
                  <a:lnTo>
                    <a:pt x="17886" y="19620"/>
                  </a:lnTo>
                  <a:lnTo>
                    <a:pt x="20784" y="3147"/>
                  </a:lnTo>
                  <a:lnTo>
                    <a:pt x="28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1"/>
            <p:cNvSpPr/>
            <p:nvPr/>
          </p:nvSpPr>
          <p:spPr>
            <a:xfrm>
              <a:off x="1785200" y="4443475"/>
              <a:ext cx="113500" cy="99675"/>
            </a:xfrm>
            <a:custGeom>
              <a:avLst/>
              <a:gdLst/>
              <a:ahLst/>
              <a:cxnLst/>
              <a:rect l="l" t="t" r="r" b="b"/>
              <a:pathLst>
                <a:path w="4540" h="3987" extrusionOk="0">
                  <a:moveTo>
                    <a:pt x="2269" y="0"/>
                  </a:moveTo>
                  <a:cubicBezTo>
                    <a:pt x="1992" y="0"/>
                    <a:pt x="1711" y="58"/>
                    <a:pt x="1443" y="181"/>
                  </a:cubicBezTo>
                  <a:cubicBezTo>
                    <a:pt x="441" y="638"/>
                    <a:pt x="0" y="1820"/>
                    <a:pt x="458" y="2822"/>
                  </a:cubicBezTo>
                  <a:cubicBezTo>
                    <a:pt x="793" y="3554"/>
                    <a:pt x="1516" y="3987"/>
                    <a:pt x="2273" y="3987"/>
                  </a:cubicBezTo>
                  <a:cubicBezTo>
                    <a:pt x="2549" y="3987"/>
                    <a:pt x="2829" y="3929"/>
                    <a:pt x="3097" y="3807"/>
                  </a:cubicBezTo>
                  <a:cubicBezTo>
                    <a:pt x="4098" y="3350"/>
                    <a:pt x="4540" y="2168"/>
                    <a:pt x="4082" y="1166"/>
                  </a:cubicBezTo>
                  <a:cubicBezTo>
                    <a:pt x="3748" y="433"/>
                    <a:pt x="3025"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1"/>
            <p:cNvSpPr/>
            <p:nvPr/>
          </p:nvSpPr>
          <p:spPr>
            <a:xfrm>
              <a:off x="1820650" y="4488850"/>
              <a:ext cx="45375" cy="29125"/>
            </a:xfrm>
            <a:custGeom>
              <a:avLst/>
              <a:gdLst/>
              <a:ahLst/>
              <a:cxnLst/>
              <a:rect l="l" t="t" r="r" b="b"/>
              <a:pathLst>
                <a:path w="1815" h="1165" fill="none" extrusionOk="0">
                  <a:moveTo>
                    <a:pt x="1" y="828"/>
                  </a:moveTo>
                  <a:cubicBezTo>
                    <a:pt x="437" y="1153"/>
                    <a:pt x="1009" y="1165"/>
                    <a:pt x="1392" y="876"/>
                  </a:cubicBezTo>
                  <a:cubicBezTo>
                    <a:pt x="1795" y="572"/>
                    <a:pt x="1813" y="68"/>
                    <a:pt x="1814" y="0"/>
                  </a:cubicBezTo>
                </a:path>
              </a:pathLst>
            </a:custGeom>
            <a:solidFill>
              <a:schemeClr val="dk1"/>
            </a:solidFill>
            <a:ln w="8975" cap="flat" cmpd="sng">
              <a:solidFill>
                <a:schemeClr val="dk1"/>
              </a:solidFill>
              <a:prstDash val="solid"/>
              <a:miter lim="16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1"/>
            <p:cNvSpPr/>
            <p:nvPr/>
          </p:nvSpPr>
          <p:spPr>
            <a:xfrm>
              <a:off x="1819725" y="4478600"/>
              <a:ext cx="13050" cy="17700"/>
            </a:xfrm>
            <a:custGeom>
              <a:avLst/>
              <a:gdLst/>
              <a:ahLst/>
              <a:cxnLst/>
              <a:rect l="l" t="t" r="r" b="b"/>
              <a:pathLst>
                <a:path w="522" h="708" extrusionOk="0">
                  <a:moveTo>
                    <a:pt x="145" y="0"/>
                  </a:moveTo>
                  <a:cubicBezTo>
                    <a:pt x="130" y="0"/>
                    <a:pt x="116" y="3"/>
                    <a:pt x="102" y="9"/>
                  </a:cubicBezTo>
                  <a:cubicBezTo>
                    <a:pt x="7" y="53"/>
                    <a:pt x="1" y="241"/>
                    <a:pt x="88" y="433"/>
                  </a:cubicBezTo>
                  <a:cubicBezTo>
                    <a:pt x="163" y="596"/>
                    <a:pt x="283" y="708"/>
                    <a:pt x="376" y="708"/>
                  </a:cubicBezTo>
                  <a:cubicBezTo>
                    <a:pt x="391" y="708"/>
                    <a:pt x="405" y="705"/>
                    <a:pt x="418" y="699"/>
                  </a:cubicBezTo>
                  <a:cubicBezTo>
                    <a:pt x="513" y="655"/>
                    <a:pt x="521" y="467"/>
                    <a:pt x="432" y="275"/>
                  </a:cubicBezTo>
                  <a:cubicBezTo>
                    <a:pt x="358" y="111"/>
                    <a:pt x="237"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1"/>
            <p:cNvSpPr/>
            <p:nvPr/>
          </p:nvSpPr>
          <p:spPr>
            <a:xfrm>
              <a:off x="1841325" y="4468725"/>
              <a:ext cx="13025" cy="17750"/>
            </a:xfrm>
            <a:custGeom>
              <a:avLst/>
              <a:gdLst/>
              <a:ahLst/>
              <a:cxnLst/>
              <a:rect l="l" t="t" r="r" b="b"/>
              <a:pathLst>
                <a:path w="521" h="710" extrusionOk="0">
                  <a:moveTo>
                    <a:pt x="144" y="1"/>
                  </a:moveTo>
                  <a:cubicBezTo>
                    <a:pt x="129" y="1"/>
                    <a:pt x="115" y="4"/>
                    <a:pt x="101" y="10"/>
                  </a:cubicBezTo>
                  <a:cubicBezTo>
                    <a:pt x="6" y="53"/>
                    <a:pt x="0" y="243"/>
                    <a:pt x="87" y="433"/>
                  </a:cubicBezTo>
                  <a:cubicBezTo>
                    <a:pt x="162" y="598"/>
                    <a:pt x="282" y="710"/>
                    <a:pt x="375" y="710"/>
                  </a:cubicBezTo>
                  <a:cubicBezTo>
                    <a:pt x="390" y="710"/>
                    <a:pt x="404" y="707"/>
                    <a:pt x="417" y="701"/>
                  </a:cubicBezTo>
                  <a:cubicBezTo>
                    <a:pt x="512" y="657"/>
                    <a:pt x="520" y="467"/>
                    <a:pt x="432" y="276"/>
                  </a:cubicBezTo>
                  <a:cubicBezTo>
                    <a:pt x="357" y="112"/>
                    <a:pt x="238"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1"/>
            <p:cNvSpPr/>
            <p:nvPr/>
          </p:nvSpPr>
          <p:spPr>
            <a:xfrm>
              <a:off x="1554894" y="4134692"/>
              <a:ext cx="38099" cy="53658"/>
            </a:xfrm>
            <a:custGeom>
              <a:avLst/>
              <a:gdLst/>
              <a:ahLst/>
              <a:cxnLst/>
              <a:rect l="l" t="t" r="r" b="b"/>
              <a:pathLst>
                <a:path w="1932" h="2721" extrusionOk="0">
                  <a:moveTo>
                    <a:pt x="132" y="1"/>
                  </a:moveTo>
                  <a:lnTo>
                    <a:pt x="0" y="91"/>
                  </a:lnTo>
                  <a:lnTo>
                    <a:pt x="1799" y="2721"/>
                  </a:lnTo>
                  <a:lnTo>
                    <a:pt x="1931" y="2630"/>
                  </a:lnTo>
                  <a:lnTo>
                    <a:pt x="13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1"/>
            <p:cNvSpPr/>
            <p:nvPr/>
          </p:nvSpPr>
          <p:spPr>
            <a:xfrm>
              <a:off x="1483549" y="4050744"/>
              <a:ext cx="94538" cy="101913"/>
            </a:xfrm>
            <a:custGeom>
              <a:avLst/>
              <a:gdLst/>
              <a:ahLst/>
              <a:cxnLst/>
              <a:rect l="l" t="t" r="r" b="b"/>
              <a:pathLst>
                <a:path w="4794" h="5168" extrusionOk="0">
                  <a:moveTo>
                    <a:pt x="2367" y="0"/>
                  </a:moveTo>
                  <a:lnTo>
                    <a:pt x="0" y="1619"/>
                  </a:lnTo>
                  <a:lnTo>
                    <a:pt x="2428" y="5168"/>
                  </a:lnTo>
                  <a:lnTo>
                    <a:pt x="4794" y="3549"/>
                  </a:lnTo>
                  <a:lnTo>
                    <a:pt x="23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1"/>
            <p:cNvSpPr/>
            <p:nvPr/>
          </p:nvSpPr>
          <p:spPr>
            <a:xfrm>
              <a:off x="1457226" y="4021797"/>
              <a:ext cx="73851" cy="61526"/>
            </a:xfrm>
            <a:custGeom>
              <a:avLst/>
              <a:gdLst/>
              <a:ahLst/>
              <a:cxnLst/>
              <a:rect l="l" t="t" r="r" b="b"/>
              <a:pathLst>
                <a:path w="3745" h="3120" extrusionOk="0">
                  <a:moveTo>
                    <a:pt x="3682" y="0"/>
                  </a:moveTo>
                  <a:lnTo>
                    <a:pt x="1" y="2517"/>
                  </a:lnTo>
                  <a:lnTo>
                    <a:pt x="1377" y="3119"/>
                  </a:lnTo>
                  <a:lnTo>
                    <a:pt x="3744" y="1501"/>
                  </a:lnTo>
                  <a:lnTo>
                    <a:pt x="36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1"/>
            <p:cNvSpPr/>
            <p:nvPr/>
          </p:nvSpPr>
          <p:spPr>
            <a:xfrm>
              <a:off x="1526613" y="4119860"/>
              <a:ext cx="72629" cy="53757"/>
            </a:xfrm>
            <a:custGeom>
              <a:avLst/>
              <a:gdLst/>
              <a:ahLst/>
              <a:cxnLst/>
              <a:rect l="l" t="t" r="r" b="b"/>
              <a:pathLst>
                <a:path w="3683" h="2726" extrusionOk="0">
                  <a:moveTo>
                    <a:pt x="2576" y="0"/>
                  </a:moveTo>
                  <a:lnTo>
                    <a:pt x="209" y="1619"/>
                  </a:lnTo>
                  <a:lnTo>
                    <a:pt x="1" y="2725"/>
                  </a:lnTo>
                  <a:lnTo>
                    <a:pt x="3682" y="208"/>
                  </a:lnTo>
                  <a:lnTo>
                    <a:pt x="2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1"/>
            <p:cNvSpPr/>
            <p:nvPr/>
          </p:nvSpPr>
          <p:spPr>
            <a:xfrm>
              <a:off x="1580800" y="4292750"/>
              <a:ext cx="295550" cy="59650"/>
            </a:xfrm>
            <a:custGeom>
              <a:avLst/>
              <a:gdLst/>
              <a:ahLst/>
              <a:cxnLst/>
              <a:rect l="l" t="t" r="r" b="b"/>
              <a:pathLst>
                <a:path w="11822" h="2386" extrusionOk="0">
                  <a:moveTo>
                    <a:pt x="56" y="1"/>
                  </a:moveTo>
                  <a:lnTo>
                    <a:pt x="1" y="315"/>
                  </a:lnTo>
                  <a:lnTo>
                    <a:pt x="11767" y="2385"/>
                  </a:lnTo>
                  <a:lnTo>
                    <a:pt x="11822" y="2071"/>
                  </a:ln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1"/>
            <p:cNvSpPr/>
            <p:nvPr/>
          </p:nvSpPr>
          <p:spPr>
            <a:xfrm>
              <a:off x="1569750" y="4355525"/>
              <a:ext cx="295575" cy="59600"/>
            </a:xfrm>
            <a:custGeom>
              <a:avLst/>
              <a:gdLst/>
              <a:ahLst/>
              <a:cxnLst/>
              <a:rect l="l" t="t" r="r" b="b"/>
              <a:pathLst>
                <a:path w="11823" h="2384" extrusionOk="0">
                  <a:moveTo>
                    <a:pt x="55" y="0"/>
                  </a:moveTo>
                  <a:lnTo>
                    <a:pt x="0" y="314"/>
                  </a:lnTo>
                  <a:lnTo>
                    <a:pt x="11766" y="2383"/>
                  </a:lnTo>
                  <a:lnTo>
                    <a:pt x="11823" y="2071"/>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1"/>
            <p:cNvSpPr/>
            <p:nvPr/>
          </p:nvSpPr>
          <p:spPr>
            <a:xfrm>
              <a:off x="1575250" y="4324125"/>
              <a:ext cx="236750" cy="49300"/>
            </a:xfrm>
            <a:custGeom>
              <a:avLst/>
              <a:gdLst/>
              <a:ahLst/>
              <a:cxnLst/>
              <a:rect l="l" t="t" r="r" b="b"/>
              <a:pathLst>
                <a:path w="9470" h="1972" extrusionOk="0">
                  <a:moveTo>
                    <a:pt x="57" y="0"/>
                  </a:moveTo>
                  <a:lnTo>
                    <a:pt x="1" y="314"/>
                  </a:lnTo>
                  <a:lnTo>
                    <a:pt x="9414" y="1971"/>
                  </a:lnTo>
                  <a:lnTo>
                    <a:pt x="9469" y="1657"/>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1"/>
            <p:cNvSpPr/>
            <p:nvPr/>
          </p:nvSpPr>
          <p:spPr>
            <a:xfrm>
              <a:off x="1586325" y="4261350"/>
              <a:ext cx="236725" cy="49300"/>
            </a:xfrm>
            <a:custGeom>
              <a:avLst/>
              <a:gdLst/>
              <a:ahLst/>
              <a:cxnLst/>
              <a:rect l="l" t="t" r="r" b="b"/>
              <a:pathLst>
                <a:path w="9469" h="1972" extrusionOk="0">
                  <a:moveTo>
                    <a:pt x="55" y="1"/>
                  </a:moveTo>
                  <a:lnTo>
                    <a:pt x="0" y="315"/>
                  </a:lnTo>
                  <a:lnTo>
                    <a:pt x="9413" y="1972"/>
                  </a:lnTo>
                  <a:lnTo>
                    <a:pt x="9469" y="1658"/>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1" name="Google Shape;2471;p41"/>
          <p:cNvGrpSpPr/>
          <p:nvPr/>
        </p:nvGrpSpPr>
        <p:grpSpPr>
          <a:xfrm>
            <a:off x="798414" y="1022873"/>
            <a:ext cx="398216" cy="390010"/>
            <a:chOff x="798414" y="1022873"/>
            <a:chExt cx="398216" cy="390010"/>
          </a:xfrm>
        </p:grpSpPr>
        <p:sp>
          <p:nvSpPr>
            <p:cNvPr id="2472" name="Google Shape;2472;p41"/>
            <p:cNvSpPr/>
            <p:nvPr/>
          </p:nvSpPr>
          <p:spPr>
            <a:xfrm>
              <a:off x="798414" y="1022873"/>
              <a:ext cx="279932" cy="255901"/>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1"/>
            <p:cNvSpPr/>
            <p:nvPr/>
          </p:nvSpPr>
          <p:spPr>
            <a:xfrm>
              <a:off x="1049940" y="1278774"/>
              <a:ext cx="146690" cy="134109"/>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4" name="Google Shape;2474;p41"/>
          <p:cNvSpPr/>
          <p:nvPr/>
        </p:nvSpPr>
        <p:spPr>
          <a:xfrm>
            <a:off x="1062850" y="111382"/>
            <a:ext cx="480841" cy="480775"/>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25F91357-095A-0BD7-E320-5BFFC306CD58}"/>
              </a:ext>
            </a:extLst>
          </p:cNvPr>
          <p:cNvPicPr>
            <a:picLocks noChangeAspect="1"/>
          </p:cNvPicPr>
          <p:nvPr/>
        </p:nvPicPr>
        <p:blipFill>
          <a:blip r:embed="rId3"/>
          <a:stretch>
            <a:fillRect/>
          </a:stretch>
        </p:blipFill>
        <p:spPr>
          <a:xfrm>
            <a:off x="8193598" y="4234256"/>
            <a:ext cx="1251490" cy="1251490"/>
          </a:xfrm>
          <a:prstGeom prst="rect">
            <a:avLst/>
          </a:prstGeom>
        </p:spPr>
      </p:pic>
    </p:spTree>
    <p:extLst>
      <p:ext uri="{BB962C8B-B14F-4D97-AF65-F5344CB8AC3E}">
        <p14:creationId xmlns:p14="http://schemas.microsoft.com/office/powerpoint/2010/main" val="42342797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C3A94C-DD5D-610A-649E-505462F69EE5}"/>
              </a:ext>
            </a:extLst>
          </p:cNvPr>
          <p:cNvSpPr txBox="1"/>
          <p:nvPr/>
        </p:nvSpPr>
        <p:spPr>
          <a:xfrm>
            <a:off x="487680" y="1117908"/>
            <a:ext cx="8465820" cy="3870290"/>
          </a:xfrm>
          <a:prstGeom prst="rect">
            <a:avLst/>
          </a:prstGeom>
          <a:noFill/>
        </p:spPr>
        <p:txBody>
          <a:bodyPr wrap="square">
            <a:spAutoFit/>
          </a:bodyPr>
          <a:lstStyle/>
          <a:p>
            <a:pPr>
              <a:lnSpc>
                <a:spcPts val="3300"/>
              </a:lnSpc>
            </a:pPr>
            <a:r>
              <a:rPr lang="en-US" sz="2200" dirty="0">
                <a:effectLst/>
                <a:latin typeface="Patrick hand" panose="00000500000000000000" pitchFamily="2" charset="0"/>
                <a:ea typeface="Times New Roman" panose="02020603050405020304" pitchFamily="18" charset="0"/>
              </a:rPr>
              <a:t>33. Downtown areas/ major cities/ New York/ loud/ busy/ almost/ 24 hours a day.</a:t>
            </a:r>
            <a:endParaRPr lang="en-US" sz="2200" dirty="0">
              <a:effectLst/>
              <a:latin typeface="Patrick hand" panose="00000500000000000000" pitchFamily="2" charset="0"/>
              <a:ea typeface="Calibri" panose="020F0502020204030204" pitchFamily="34" charset="0"/>
            </a:endParaRPr>
          </a:p>
          <a:p>
            <a:pPr>
              <a:lnSpc>
                <a:spcPts val="3300"/>
              </a:lnSpc>
            </a:pPr>
            <a:r>
              <a:rPr lang="en-US" sz="2200" dirty="0">
                <a:effectLst/>
                <a:latin typeface="Patrick hand" panose="00000500000000000000" pitchFamily="2" charset="0"/>
                <a:ea typeface="Times New Roman" panose="02020603050405020304" pitchFamily="18" charset="0"/>
                <a:sym typeface="Wingdings" panose="05000000000000000000" pitchFamily="2" charset="2"/>
              </a:rPr>
              <a:t></a:t>
            </a:r>
            <a:endParaRPr lang="en-US" sz="2200" dirty="0">
              <a:effectLst/>
              <a:latin typeface="Patrick hand" panose="00000500000000000000" pitchFamily="2" charset="0"/>
              <a:ea typeface="Times New Roman" panose="02020603050405020304" pitchFamily="18" charset="0"/>
            </a:endParaRPr>
          </a:p>
          <a:p>
            <a:pPr>
              <a:lnSpc>
                <a:spcPts val="3300"/>
              </a:lnSpc>
            </a:pPr>
            <a:r>
              <a:rPr lang="en-US" sz="2200" dirty="0">
                <a:effectLst/>
                <a:latin typeface="Patrick hand" panose="00000500000000000000" pitchFamily="2" charset="0"/>
                <a:ea typeface="Times New Roman" panose="02020603050405020304" pitchFamily="18" charset="0"/>
              </a:rPr>
              <a:t>34. Now/ people/ be/ throw/ tons/ food/ each year.</a:t>
            </a:r>
            <a:endParaRPr lang="en-US" sz="2200" dirty="0">
              <a:effectLst/>
              <a:latin typeface="Patrick hand" panose="00000500000000000000" pitchFamily="2" charset="0"/>
              <a:ea typeface="Calibri" panose="020F0502020204030204" pitchFamily="34" charset="0"/>
            </a:endParaRPr>
          </a:p>
          <a:p>
            <a:pPr>
              <a:lnSpc>
                <a:spcPts val="3300"/>
              </a:lnSpc>
            </a:pPr>
            <a:r>
              <a:rPr lang="en-US" sz="2200" dirty="0">
                <a:effectLst/>
                <a:latin typeface="Patrick hand" panose="00000500000000000000" pitchFamily="2" charset="0"/>
                <a:ea typeface="Times New Roman" panose="02020603050405020304" pitchFamily="18" charset="0"/>
                <a:sym typeface="Wingdings" panose="05000000000000000000" pitchFamily="2" charset="2"/>
              </a:rPr>
              <a:t> </a:t>
            </a:r>
            <a:endParaRPr lang="en-US" sz="2200" dirty="0">
              <a:effectLst/>
              <a:latin typeface="Patrick hand" panose="00000500000000000000" pitchFamily="2" charset="0"/>
              <a:ea typeface="Times New Roman" panose="02020603050405020304" pitchFamily="18" charset="0"/>
            </a:endParaRPr>
          </a:p>
          <a:p>
            <a:pPr>
              <a:lnSpc>
                <a:spcPts val="3300"/>
              </a:lnSpc>
            </a:pPr>
            <a:r>
              <a:rPr lang="en-US" sz="2200" dirty="0">
                <a:effectLst/>
                <a:latin typeface="Patrick hand" panose="00000500000000000000" pitchFamily="2" charset="0"/>
                <a:ea typeface="Times New Roman" panose="02020603050405020304" pitchFamily="18" charset="0"/>
              </a:rPr>
              <a:t>35. They/ suggest/ city authorities/ improve/ security measures/ deal/ the rising crime rates. </a:t>
            </a:r>
          </a:p>
          <a:p>
            <a:pPr>
              <a:lnSpc>
                <a:spcPts val="3300"/>
              </a:lnSpc>
            </a:pPr>
            <a:r>
              <a:rPr lang="en-US" sz="2200" dirty="0">
                <a:latin typeface="Patrick hand" panose="00000500000000000000" pitchFamily="2" charset="0"/>
                <a:ea typeface="Calibri" panose="020F0502020204030204" pitchFamily="34" charset="0"/>
                <a:sym typeface="Wingdings" panose="05000000000000000000" pitchFamily="2" charset="2"/>
              </a:rPr>
              <a:t></a:t>
            </a:r>
            <a:endParaRPr lang="en-US" sz="2200" dirty="0">
              <a:effectLst/>
              <a:latin typeface="Patrick hand" panose="00000500000000000000" pitchFamily="2" charset="0"/>
              <a:ea typeface="Calibri" panose="020F0502020204030204" pitchFamily="34" charset="0"/>
            </a:endParaRPr>
          </a:p>
          <a:p>
            <a:pPr>
              <a:lnSpc>
                <a:spcPts val="3300"/>
              </a:lnSpc>
            </a:pPr>
            <a:r>
              <a:rPr lang="en-US" sz="2200" dirty="0">
                <a:effectLst/>
                <a:latin typeface="Patrick hand" panose="00000500000000000000" pitchFamily="2" charset="0"/>
                <a:ea typeface="Times New Roman" panose="02020603050405020304" pitchFamily="18" charset="0"/>
              </a:rPr>
              <a:t>36. The/ city/ be/ dusty,/ so/ people/ easy/ get/ itchy eyes.</a:t>
            </a:r>
          </a:p>
          <a:p>
            <a:pPr>
              <a:lnSpc>
                <a:spcPts val="3300"/>
              </a:lnSpc>
            </a:pPr>
            <a:r>
              <a:rPr lang="en-US" sz="2200" dirty="0">
                <a:latin typeface="Patrick hand" panose="00000500000000000000" pitchFamily="2" charset="0"/>
                <a:ea typeface="Calibri" panose="020F0502020204030204" pitchFamily="34" charset="0"/>
                <a:sym typeface="Wingdings" panose="05000000000000000000" pitchFamily="2" charset="2"/>
              </a:rPr>
              <a:t></a:t>
            </a:r>
            <a:endParaRPr lang="en-US" sz="2200" dirty="0">
              <a:effectLst/>
              <a:latin typeface="Patrick hand" panose="00000500000000000000" pitchFamily="2" charset="0"/>
              <a:ea typeface="Calibri" panose="020F0502020204030204" pitchFamily="34" charset="0"/>
            </a:endParaRPr>
          </a:p>
        </p:txBody>
      </p:sp>
      <p:sp>
        <p:nvSpPr>
          <p:cNvPr id="5" name="TextBox 4">
            <a:extLst>
              <a:ext uri="{FF2B5EF4-FFF2-40B4-BE49-F238E27FC236}">
                <a16:creationId xmlns:a16="http://schemas.microsoft.com/office/drawing/2014/main" id="{1DC95DCD-8254-C9D5-DAB4-50E0136C359D}"/>
              </a:ext>
            </a:extLst>
          </p:cNvPr>
          <p:cNvSpPr txBox="1"/>
          <p:nvPr/>
        </p:nvSpPr>
        <p:spPr>
          <a:xfrm>
            <a:off x="-15240" y="586978"/>
            <a:ext cx="9159240" cy="384721"/>
          </a:xfrm>
          <a:prstGeom prst="rect">
            <a:avLst/>
          </a:prstGeom>
          <a:noFill/>
        </p:spPr>
        <p:txBody>
          <a:bodyPr wrap="square">
            <a:spAutoFit/>
          </a:bodyPr>
          <a:lstStyle/>
          <a:p>
            <a:pPr algn="ctr"/>
            <a:r>
              <a:rPr lang="en-US" sz="1900" b="1" dirty="0">
                <a:solidFill>
                  <a:schemeClr val="accent3"/>
                </a:solidFill>
                <a:effectLst/>
                <a:latin typeface="Bahnschrift" panose="020B0502040204020203" pitchFamily="34" charset="0"/>
                <a:ea typeface="Times New Roman" panose="02020603050405020304" pitchFamily="18" charset="0"/>
              </a:rPr>
              <a:t>Write completed sentences with the given words. Change the words if necessary. </a:t>
            </a:r>
            <a:endParaRPr lang="en-US" sz="1900" dirty="0">
              <a:solidFill>
                <a:schemeClr val="accent3"/>
              </a:solidFill>
              <a:latin typeface="Bahnschrift" panose="020B0502040204020203" pitchFamily="34" charset="0"/>
            </a:endParaRPr>
          </a:p>
        </p:txBody>
      </p:sp>
      <p:grpSp>
        <p:nvGrpSpPr>
          <p:cNvPr id="6" name="Google Shape;2715;p51">
            <a:extLst>
              <a:ext uri="{FF2B5EF4-FFF2-40B4-BE49-F238E27FC236}">
                <a16:creationId xmlns:a16="http://schemas.microsoft.com/office/drawing/2014/main" id="{5DFCFA39-84A4-AA03-D1A4-457B41DAF912}"/>
              </a:ext>
            </a:extLst>
          </p:cNvPr>
          <p:cNvGrpSpPr/>
          <p:nvPr/>
        </p:nvGrpSpPr>
        <p:grpSpPr>
          <a:xfrm>
            <a:off x="7393794" y="3808519"/>
            <a:ext cx="1244829" cy="1428453"/>
            <a:chOff x="3674338" y="3929875"/>
            <a:chExt cx="731650" cy="839575"/>
          </a:xfrm>
        </p:grpSpPr>
        <p:sp>
          <p:nvSpPr>
            <p:cNvPr id="7" name="Google Shape;2716;p51">
              <a:extLst>
                <a:ext uri="{FF2B5EF4-FFF2-40B4-BE49-F238E27FC236}">
                  <a16:creationId xmlns:a16="http://schemas.microsoft.com/office/drawing/2014/main" id="{FFB4701E-6B34-A78A-DB8A-F8F2A5F76D0B}"/>
                </a:ext>
              </a:extLst>
            </p:cNvPr>
            <p:cNvSpPr/>
            <p:nvPr/>
          </p:nvSpPr>
          <p:spPr>
            <a:xfrm>
              <a:off x="3734163" y="3929875"/>
              <a:ext cx="600600" cy="541575"/>
            </a:xfrm>
            <a:custGeom>
              <a:avLst/>
              <a:gdLst/>
              <a:ahLst/>
              <a:cxnLst/>
              <a:rect l="l" t="t" r="r" b="b"/>
              <a:pathLst>
                <a:path w="24024" h="21663" extrusionOk="0">
                  <a:moveTo>
                    <a:pt x="10340" y="0"/>
                  </a:moveTo>
                  <a:cubicBezTo>
                    <a:pt x="10337" y="0"/>
                    <a:pt x="10333" y="0"/>
                    <a:pt x="10329" y="0"/>
                  </a:cubicBezTo>
                  <a:cubicBezTo>
                    <a:pt x="7740" y="9"/>
                    <a:pt x="5238" y="2382"/>
                    <a:pt x="4987" y="5682"/>
                  </a:cubicBezTo>
                  <a:lnTo>
                    <a:pt x="4987" y="5682"/>
                  </a:lnTo>
                  <a:cubicBezTo>
                    <a:pt x="4676" y="5604"/>
                    <a:pt x="4362" y="5566"/>
                    <a:pt x="4054" y="5566"/>
                  </a:cubicBezTo>
                  <a:cubicBezTo>
                    <a:pt x="2890" y="5566"/>
                    <a:pt x="1797" y="6104"/>
                    <a:pt x="1164" y="7028"/>
                  </a:cubicBezTo>
                  <a:cubicBezTo>
                    <a:pt x="197" y="8439"/>
                    <a:pt x="467" y="10509"/>
                    <a:pt x="1906" y="11748"/>
                  </a:cubicBezTo>
                  <a:cubicBezTo>
                    <a:pt x="595" y="12329"/>
                    <a:pt x="0" y="13889"/>
                    <a:pt x="590" y="15197"/>
                  </a:cubicBezTo>
                  <a:cubicBezTo>
                    <a:pt x="1022" y="16154"/>
                    <a:pt x="1979" y="16724"/>
                    <a:pt x="2972" y="16724"/>
                  </a:cubicBezTo>
                  <a:cubicBezTo>
                    <a:pt x="3332" y="16724"/>
                    <a:pt x="3697" y="16649"/>
                    <a:pt x="4044" y="16490"/>
                  </a:cubicBezTo>
                  <a:lnTo>
                    <a:pt x="4044" y="16490"/>
                  </a:lnTo>
                  <a:cubicBezTo>
                    <a:pt x="3839" y="17906"/>
                    <a:pt x="4353" y="19305"/>
                    <a:pt x="5413" y="20093"/>
                  </a:cubicBezTo>
                  <a:cubicBezTo>
                    <a:pt x="6009" y="20536"/>
                    <a:pt x="6743" y="20760"/>
                    <a:pt x="7502" y="20760"/>
                  </a:cubicBezTo>
                  <a:cubicBezTo>
                    <a:pt x="8552" y="20760"/>
                    <a:pt x="9647" y="20333"/>
                    <a:pt x="10485" y="19471"/>
                  </a:cubicBezTo>
                  <a:cubicBezTo>
                    <a:pt x="11394" y="20844"/>
                    <a:pt x="12866" y="21662"/>
                    <a:pt x="14331" y="21662"/>
                  </a:cubicBezTo>
                  <a:cubicBezTo>
                    <a:pt x="14555" y="21662"/>
                    <a:pt x="14779" y="21643"/>
                    <a:pt x="15000" y="21604"/>
                  </a:cubicBezTo>
                  <a:cubicBezTo>
                    <a:pt x="17201" y="21214"/>
                    <a:pt x="18917" y="18893"/>
                    <a:pt x="18584" y="16241"/>
                  </a:cubicBezTo>
                  <a:lnTo>
                    <a:pt x="18584" y="16241"/>
                  </a:lnTo>
                  <a:cubicBezTo>
                    <a:pt x="18995" y="16400"/>
                    <a:pt x="19403" y="16470"/>
                    <a:pt x="19793" y="16470"/>
                  </a:cubicBezTo>
                  <a:cubicBezTo>
                    <a:pt x="21193" y="16470"/>
                    <a:pt x="22356" y="15559"/>
                    <a:pt x="22552" y="14542"/>
                  </a:cubicBezTo>
                  <a:cubicBezTo>
                    <a:pt x="22771" y="13411"/>
                    <a:pt x="21833" y="11936"/>
                    <a:pt x="20185" y="11538"/>
                  </a:cubicBezTo>
                  <a:lnTo>
                    <a:pt x="20185" y="11538"/>
                  </a:lnTo>
                  <a:cubicBezTo>
                    <a:pt x="20229" y="11539"/>
                    <a:pt x="20271" y="11540"/>
                    <a:pt x="20314" y="11540"/>
                  </a:cubicBezTo>
                  <a:cubicBezTo>
                    <a:pt x="22497" y="11540"/>
                    <a:pt x="24023" y="9671"/>
                    <a:pt x="23810" y="8053"/>
                  </a:cubicBezTo>
                  <a:cubicBezTo>
                    <a:pt x="23632" y="6689"/>
                    <a:pt x="22211" y="5451"/>
                    <a:pt x="20467" y="5451"/>
                  </a:cubicBezTo>
                  <a:cubicBezTo>
                    <a:pt x="20239" y="5451"/>
                    <a:pt x="20006" y="5472"/>
                    <a:pt x="19770" y="5517"/>
                  </a:cubicBezTo>
                  <a:cubicBezTo>
                    <a:pt x="20896" y="3895"/>
                    <a:pt x="20541" y="1880"/>
                    <a:pt x="19454" y="1080"/>
                  </a:cubicBezTo>
                  <a:cubicBezTo>
                    <a:pt x="19060" y="790"/>
                    <a:pt x="18544" y="642"/>
                    <a:pt x="17991" y="642"/>
                  </a:cubicBezTo>
                  <a:cubicBezTo>
                    <a:pt x="16818" y="642"/>
                    <a:pt x="15477" y="1311"/>
                    <a:pt x="14782" y="2719"/>
                  </a:cubicBezTo>
                  <a:cubicBezTo>
                    <a:pt x="14676" y="2548"/>
                    <a:pt x="13027" y="0"/>
                    <a:pt x="10340" y="0"/>
                  </a:cubicBezTo>
                  <a:close/>
                </a:path>
              </a:pathLst>
            </a:custGeom>
            <a:solidFill>
              <a:srgbClr val="69CCB2">
                <a:alpha val="8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17;p51">
              <a:extLst>
                <a:ext uri="{FF2B5EF4-FFF2-40B4-BE49-F238E27FC236}">
                  <a16:creationId xmlns:a16="http://schemas.microsoft.com/office/drawing/2014/main" id="{A41AC550-9424-EDA1-6D9F-41258A8D6674}"/>
                </a:ext>
              </a:extLst>
            </p:cNvPr>
            <p:cNvSpPr/>
            <p:nvPr/>
          </p:nvSpPr>
          <p:spPr>
            <a:xfrm>
              <a:off x="4043438" y="4171525"/>
              <a:ext cx="35025" cy="597925"/>
            </a:xfrm>
            <a:custGeom>
              <a:avLst/>
              <a:gdLst/>
              <a:ahLst/>
              <a:cxnLst/>
              <a:rect l="l" t="t" r="r" b="b"/>
              <a:pathLst>
                <a:path w="1401" h="23917" extrusionOk="0">
                  <a:moveTo>
                    <a:pt x="1" y="0"/>
                  </a:moveTo>
                  <a:lnTo>
                    <a:pt x="1" y="23916"/>
                  </a:lnTo>
                  <a:lnTo>
                    <a:pt x="1400" y="23916"/>
                  </a:lnTo>
                  <a:lnTo>
                    <a:pt x="14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8;p51">
              <a:extLst>
                <a:ext uri="{FF2B5EF4-FFF2-40B4-BE49-F238E27FC236}">
                  <a16:creationId xmlns:a16="http://schemas.microsoft.com/office/drawing/2014/main" id="{5D4376A1-4052-A58E-4BAE-3AE1F7A8F943}"/>
                </a:ext>
              </a:extLst>
            </p:cNvPr>
            <p:cNvSpPr/>
            <p:nvPr/>
          </p:nvSpPr>
          <p:spPr>
            <a:xfrm>
              <a:off x="3953888" y="4121325"/>
              <a:ext cx="452100" cy="405450"/>
            </a:xfrm>
            <a:custGeom>
              <a:avLst/>
              <a:gdLst/>
              <a:ahLst/>
              <a:cxnLst/>
              <a:rect l="l" t="t" r="r" b="b"/>
              <a:pathLst>
                <a:path w="18084" h="16218" extrusionOk="0">
                  <a:moveTo>
                    <a:pt x="10118" y="0"/>
                  </a:moveTo>
                  <a:cubicBezTo>
                    <a:pt x="8724" y="0"/>
                    <a:pt x="7223" y="755"/>
                    <a:pt x="6288" y="2205"/>
                  </a:cubicBezTo>
                  <a:cubicBezTo>
                    <a:pt x="5763" y="1720"/>
                    <a:pt x="5094" y="1468"/>
                    <a:pt x="4438" y="1468"/>
                  </a:cubicBezTo>
                  <a:cubicBezTo>
                    <a:pt x="4054" y="1468"/>
                    <a:pt x="3674" y="1554"/>
                    <a:pt x="3330" y="1730"/>
                  </a:cubicBezTo>
                  <a:cubicBezTo>
                    <a:pt x="2205" y="2304"/>
                    <a:pt x="1650" y="3743"/>
                    <a:pt x="2147" y="5056"/>
                  </a:cubicBezTo>
                  <a:cubicBezTo>
                    <a:pt x="2097" y="5052"/>
                    <a:pt x="2046" y="5050"/>
                    <a:pt x="1996" y="5050"/>
                  </a:cubicBezTo>
                  <a:cubicBezTo>
                    <a:pt x="1005" y="5050"/>
                    <a:pt x="151" y="5826"/>
                    <a:pt x="78" y="6829"/>
                  </a:cubicBezTo>
                  <a:cubicBezTo>
                    <a:pt x="1" y="7886"/>
                    <a:pt x="809" y="8815"/>
                    <a:pt x="1863" y="8887"/>
                  </a:cubicBezTo>
                  <a:cubicBezTo>
                    <a:pt x="1231" y="9735"/>
                    <a:pt x="1072" y="10825"/>
                    <a:pt x="1482" y="11709"/>
                  </a:cubicBezTo>
                  <a:cubicBezTo>
                    <a:pt x="1913" y="12638"/>
                    <a:pt x="2926" y="13240"/>
                    <a:pt x="4046" y="13240"/>
                  </a:cubicBezTo>
                  <a:cubicBezTo>
                    <a:pt x="4357" y="13240"/>
                    <a:pt x="4677" y="13194"/>
                    <a:pt x="4994" y="13095"/>
                  </a:cubicBezTo>
                  <a:cubicBezTo>
                    <a:pt x="5117" y="14491"/>
                    <a:pt x="5986" y="15674"/>
                    <a:pt x="7175" y="16070"/>
                  </a:cubicBezTo>
                  <a:cubicBezTo>
                    <a:pt x="7472" y="16169"/>
                    <a:pt x="7782" y="16217"/>
                    <a:pt x="8095" y="16217"/>
                  </a:cubicBezTo>
                  <a:cubicBezTo>
                    <a:pt x="9430" y="16217"/>
                    <a:pt x="10810" y="15342"/>
                    <a:pt x="11391" y="13852"/>
                  </a:cubicBezTo>
                  <a:cubicBezTo>
                    <a:pt x="11903" y="14453"/>
                    <a:pt x="12586" y="14713"/>
                    <a:pt x="13208" y="14713"/>
                  </a:cubicBezTo>
                  <a:cubicBezTo>
                    <a:pt x="13765" y="14713"/>
                    <a:pt x="14273" y="14505"/>
                    <a:pt x="14567" y="14148"/>
                  </a:cubicBezTo>
                  <a:cubicBezTo>
                    <a:pt x="15108" y="13490"/>
                    <a:pt x="15018" y="12203"/>
                    <a:pt x="14090" y="11364"/>
                  </a:cubicBezTo>
                  <a:lnTo>
                    <a:pt x="14090" y="11364"/>
                  </a:lnTo>
                  <a:cubicBezTo>
                    <a:pt x="14534" y="11625"/>
                    <a:pt x="15005" y="11740"/>
                    <a:pt x="15456" y="11740"/>
                  </a:cubicBezTo>
                  <a:cubicBezTo>
                    <a:pt x="16460" y="11740"/>
                    <a:pt x="17368" y="11170"/>
                    <a:pt x="17672" y="10377"/>
                  </a:cubicBezTo>
                  <a:cubicBezTo>
                    <a:pt x="18084" y="9306"/>
                    <a:pt x="17409" y="7780"/>
                    <a:pt x="15942" y="7308"/>
                  </a:cubicBezTo>
                  <a:cubicBezTo>
                    <a:pt x="17246" y="6652"/>
                    <a:pt x="17725" y="5218"/>
                    <a:pt x="17303" y="4317"/>
                  </a:cubicBezTo>
                  <a:cubicBezTo>
                    <a:pt x="16999" y="3672"/>
                    <a:pt x="16195" y="3216"/>
                    <a:pt x="15291" y="3216"/>
                  </a:cubicBezTo>
                  <a:cubicBezTo>
                    <a:pt x="14764" y="3216"/>
                    <a:pt x="14204" y="3371"/>
                    <a:pt x="13690" y="3733"/>
                  </a:cubicBezTo>
                  <a:cubicBezTo>
                    <a:pt x="13681" y="3586"/>
                    <a:pt x="13509" y="1342"/>
                    <a:pt x="11757" y="398"/>
                  </a:cubicBezTo>
                  <a:cubicBezTo>
                    <a:pt x="11262" y="131"/>
                    <a:pt x="10699" y="0"/>
                    <a:pt x="10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19;p51">
              <a:extLst>
                <a:ext uri="{FF2B5EF4-FFF2-40B4-BE49-F238E27FC236}">
                  <a16:creationId xmlns:a16="http://schemas.microsoft.com/office/drawing/2014/main" id="{2D7CAFDE-EAF4-6EF3-BD46-E6B14603352B}"/>
                </a:ext>
              </a:extLst>
            </p:cNvPr>
            <p:cNvSpPr/>
            <p:nvPr/>
          </p:nvSpPr>
          <p:spPr>
            <a:xfrm>
              <a:off x="3674338" y="4226150"/>
              <a:ext cx="298900" cy="268100"/>
            </a:xfrm>
            <a:custGeom>
              <a:avLst/>
              <a:gdLst/>
              <a:ahLst/>
              <a:cxnLst/>
              <a:rect l="l" t="t" r="r" b="b"/>
              <a:pathLst>
                <a:path w="11956" h="10724" extrusionOk="0">
                  <a:moveTo>
                    <a:pt x="6689" y="1"/>
                  </a:moveTo>
                  <a:cubicBezTo>
                    <a:pt x="5768" y="1"/>
                    <a:pt x="4776" y="500"/>
                    <a:pt x="4157" y="1459"/>
                  </a:cubicBezTo>
                  <a:cubicBezTo>
                    <a:pt x="3809" y="1138"/>
                    <a:pt x="3367" y="972"/>
                    <a:pt x="2933" y="972"/>
                  </a:cubicBezTo>
                  <a:cubicBezTo>
                    <a:pt x="2680" y="972"/>
                    <a:pt x="2429" y="1029"/>
                    <a:pt x="2202" y="1145"/>
                  </a:cubicBezTo>
                  <a:cubicBezTo>
                    <a:pt x="1457" y="1526"/>
                    <a:pt x="1091" y="2476"/>
                    <a:pt x="1419" y="3344"/>
                  </a:cubicBezTo>
                  <a:cubicBezTo>
                    <a:pt x="1385" y="3341"/>
                    <a:pt x="1351" y="3340"/>
                    <a:pt x="1317" y="3340"/>
                  </a:cubicBezTo>
                  <a:cubicBezTo>
                    <a:pt x="663" y="3340"/>
                    <a:pt x="100" y="3853"/>
                    <a:pt x="52" y="4516"/>
                  </a:cubicBezTo>
                  <a:cubicBezTo>
                    <a:pt x="0" y="5214"/>
                    <a:pt x="534" y="5831"/>
                    <a:pt x="1233" y="5877"/>
                  </a:cubicBezTo>
                  <a:cubicBezTo>
                    <a:pt x="814" y="6437"/>
                    <a:pt x="708" y="7159"/>
                    <a:pt x="980" y="7743"/>
                  </a:cubicBezTo>
                  <a:cubicBezTo>
                    <a:pt x="1265" y="8357"/>
                    <a:pt x="1935" y="8755"/>
                    <a:pt x="2675" y="8755"/>
                  </a:cubicBezTo>
                  <a:cubicBezTo>
                    <a:pt x="2881" y="8755"/>
                    <a:pt x="3092" y="8724"/>
                    <a:pt x="3302" y="8659"/>
                  </a:cubicBezTo>
                  <a:cubicBezTo>
                    <a:pt x="3384" y="9582"/>
                    <a:pt x="3957" y="10365"/>
                    <a:pt x="4743" y="10626"/>
                  </a:cubicBezTo>
                  <a:cubicBezTo>
                    <a:pt x="4940" y="10692"/>
                    <a:pt x="5145" y="10724"/>
                    <a:pt x="5353" y="10724"/>
                  </a:cubicBezTo>
                  <a:cubicBezTo>
                    <a:pt x="6236" y="10724"/>
                    <a:pt x="7147" y="10145"/>
                    <a:pt x="7532" y="9160"/>
                  </a:cubicBezTo>
                  <a:cubicBezTo>
                    <a:pt x="7870" y="9557"/>
                    <a:pt x="8321" y="9729"/>
                    <a:pt x="8733" y="9729"/>
                  </a:cubicBezTo>
                  <a:cubicBezTo>
                    <a:pt x="9101" y="9729"/>
                    <a:pt x="9437" y="9592"/>
                    <a:pt x="9631" y="9356"/>
                  </a:cubicBezTo>
                  <a:cubicBezTo>
                    <a:pt x="9988" y="8921"/>
                    <a:pt x="9930" y="8069"/>
                    <a:pt x="9316" y="7514"/>
                  </a:cubicBezTo>
                  <a:lnTo>
                    <a:pt x="9316" y="7514"/>
                  </a:lnTo>
                  <a:cubicBezTo>
                    <a:pt x="9610" y="7687"/>
                    <a:pt x="9921" y="7763"/>
                    <a:pt x="10219" y="7763"/>
                  </a:cubicBezTo>
                  <a:cubicBezTo>
                    <a:pt x="10882" y="7763"/>
                    <a:pt x="11482" y="7386"/>
                    <a:pt x="11683" y="6863"/>
                  </a:cubicBezTo>
                  <a:cubicBezTo>
                    <a:pt x="11955" y="6154"/>
                    <a:pt x="11509" y="5145"/>
                    <a:pt x="10540" y="4833"/>
                  </a:cubicBezTo>
                  <a:cubicBezTo>
                    <a:pt x="11401" y="4400"/>
                    <a:pt x="11719" y="3452"/>
                    <a:pt x="11439" y="2855"/>
                  </a:cubicBezTo>
                  <a:cubicBezTo>
                    <a:pt x="11238" y="2429"/>
                    <a:pt x="10706" y="2128"/>
                    <a:pt x="10110" y="2128"/>
                  </a:cubicBezTo>
                  <a:cubicBezTo>
                    <a:pt x="9761" y="2128"/>
                    <a:pt x="9391" y="2231"/>
                    <a:pt x="9051" y="2471"/>
                  </a:cubicBezTo>
                  <a:cubicBezTo>
                    <a:pt x="9045" y="2372"/>
                    <a:pt x="8932" y="890"/>
                    <a:pt x="7773" y="264"/>
                  </a:cubicBezTo>
                  <a:cubicBezTo>
                    <a:pt x="7446" y="88"/>
                    <a:pt x="7074" y="1"/>
                    <a:pt x="6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20;p51">
              <a:extLst>
                <a:ext uri="{FF2B5EF4-FFF2-40B4-BE49-F238E27FC236}">
                  <a16:creationId xmlns:a16="http://schemas.microsoft.com/office/drawing/2014/main" id="{040F5EE7-21FA-13A9-915C-7C667E4FAFB4}"/>
                </a:ext>
              </a:extLst>
            </p:cNvPr>
            <p:cNvSpPr/>
            <p:nvPr/>
          </p:nvSpPr>
          <p:spPr>
            <a:xfrm>
              <a:off x="3894163" y="4360400"/>
              <a:ext cx="169350" cy="169400"/>
            </a:xfrm>
            <a:custGeom>
              <a:avLst/>
              <a:gdLst/>
              <a:ahLst/>
              <a:cxnLst/>
              <a:rect l="l" t="t" r="r" b="b"/>
              <a:pathLst>
                <a:path w="6774" h="6776" extrusionOk="0">
                  <a:moveTo>
                    <a:pt x="617" y="1"/>
                  </a:moveTo>
                  <a:lnTo>
                    <a:pt x="0" y="620"/>
                  </a:lnTo>
                  <a:lnTo>
                    <a:pt x="6156" y="6775"/>
                  </a:lnTo>
                  <a:lnTo>
                    <a:pt x="6773" y="6157"/>
                  </a:lnTo>
                  <a:lnTo>
                    <a:pt x="6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21;p51">
              <a:extLst>
                <a:ext uri="{FF2B5EF4-FFF2-40B4-BE49-F238E27FC236}">
                  <a16:creationId xmlns:a16="http://schemas.microsoft.com/office/drawing/2014/main" id="{AC8AE87B-7AE8-4BF5-6F1E-5F7E27D91061}"/>
                </a:ext>
              </a:extLst>
            </p:cNvPr>
            <p:cNvSpPr/>
            <p:nvPr/>
          </p:nvSpPr>
          <p:spPr>
            <a:xfrm>
              <a:off x="3837213" y="4275300"/>
              <a:ext cx="227400" cy="203925"/>
            </a:xfrm>
            <a:custGeom>
              <a:avLst/>
              <a:gdLst/>
              <a:ahLst/>
              <a:cxnLst/>
              <a:rect l="l" t="t" r="r" b="b"/>
              <a:pathLst>
                <a:path w="9096" h="8157" extrusionOk="0">
                  <a:moveTo>
                    <a:pt x="5090" y="0"/>
                  </a:moveTo>
                  <a:cubicBezTo>
                    <a:pt x="4389" y="0"/>
                    <a:pt x="3634" y="379"/>
                    <a:pt x="3163" y="1107"/>
                  </a:cubicBezTo>
                  <a:lnTo>
                    <a:pt x="3163" y="1107"/>
                  </a:lnTo>
                  <a:cubicBezTo>
                    <a:pt x="2898" y="864"/>
                    <a:pt x="2562" y="737"/>
                    <a:pt x="2232" y="737"/>
                  </a:cubicBezTo>
                  <a:cubicBezTo>
                    <a:pt x="2039" y="737"/>
                    <a:pt x="1848" y="781"/>
                    <a:pt x="1675" y="869"/>
                  </a:cubicBezTo>
                  <a:cubicBezTo>
                    <a:pt x="1109" y="1159"/>
                    <a:pt x="831" y="1882"/>
                    <a:pt x="1080" y="2542"/>
                  </a:cubicBezTo>
                  <a:cubicBezTo>
                    <a:pt x="1055" y="2540"/>
                    <a:pt x="1031" y="2539"/>
                    <a:pt x="1006" y="2539"/>
                  </a:cubicBezTo>
                  <a:cubicBezTo>
                    <a:pt x="506" y="2539"/>
                    <a:pt x="77" y="2929"/>
                    <a:pt x="40" y="3436"/>
                  </a:cubicBezTo>
                  <a:cubicBezTo>
                    <a:pt x="0" y="3965"/>
                    <a:pt x="407" y="4434"/>
                    <a:pt x="939" y="4470"/>
                  </a:cubicBezTo>
                  <a:cubicBezTo>
                    <a:pt x="619" y="4895"/>
                    <a:pt x="540" y="5444"/>
                    <a:pt x="745" y="5890"/>
                  </a:cubicBezTo>
                  <a:cubicBezTo>
                    <a:pt x="962" y="6356"/>
                    <a:pt x="1471" y="6659"/>
                    <a:pt x="2035" y="6659"/>
                  </a:cubicBezTo>
                  <a:cubicBezTo>
                    <a:pt x="2191" y="6659"/>
                    <a:pt x="2352" y="6635"/>
                    <a:pt x="2513" y="6585"/>
                  </a:cubicBezTo>
                  <a:cubicBezTo>
                    <a:pt x="2574" y="7288"/>
                    <a:pt x="3010" y="7883"/>
                    <a:pt x="3610" y="8083"/>
                  </a:cubicBezTo>
                  <a:cubicBezTo>
                    <a:pt x="3759" y="8133"/>
                    <a:pt x="3916" y="8157"/>
                    <a:pt x="4073" y="8157"/>
                  </a:cubicBezTo>
                  <a:cubicBezTo>
                    <a:pt x="4745" y="8157"/>
                    <a:pt x="5439" y="7717"/>
                    <a:pt x="5731" y="6968"/>
                  </a:cubicBezTo>
                  <a:cubicBezTo>
                    <a:pt x="5988" y="7270"/>
                    <a:pt x="6332" y="7400"/>
                    <a:pt x="6645" y="7400"/>
                  </a:cubicBezTo>
                  <a:cubicBezTo>
                    <a:pt x="6925" y="7400"/>
                    <a:pt x="7180" y="7296"/>
                    <a:pt x="7327" y="7117"/>
                  </a:cubicBezTo>
                  <a:cubicBezTo>
                    <a:pt x="7600" y="6785"/>
                    <a:pt x="7554" y="6138"/>
                    <a:pt x="7088" y="5716"/>
                  </a:cubicBezTo>
                  <a:lnTo>
                    <a:pt x="7088" y="5716"/>
                  </a:lnTo>
                  <a:cubicBezTo>
                    <a:pt x="7311" y="5847"/>
                    <a:pt x="7548" y="5905"/>
                    <a:pt x="7775" y="5905"/>
                  </a:cubicBezTo>
                  <a:cubicBezTo>
                    <a:pt x="8280" y="5905"/>
                    <a:pt x="8736" y="5618"/>
                    <a:pt x="8889" y="5220"/>
                  </a:cubicBezTo>
                  <a:cubicBezTo>
                    <a:pt x="9096" y="4680"/>
                    <a:pt x="8757" y="3913"/>
                    <a:pt x="8019" y="3675"/>
                  </a:cubicBezTo>
                  <a:cubicBezTo>
                    <a:pt x="8675" y="3345"/>
                    <a:pt x="8916" y="2624"/>
                    <a:pt x="8703" y="2171"/>
                  </a:cubicBezTo>
                  <a:cubicBezTo>
                    <a:pt x="8550" y="1846"/>
                    <a:pt x="8146" y="1617"/>
                    <a:pt x="7692" y="1617"/>
                  </a:cubicBezTo>
                  <a:cubicBezTo>
                    <a:pt x="7427" y="1617"/>
                    <a:pt x="7145" y="1695"/>
                    <a:pt x="6886" y="1877"/>
                  </a:cubicBezTo>
                  <a:cubicBezTo>
                    <a:pt x="6883" y="1802"/>
                    <a:pt x="6795" y="674"/>
                    <a:pt x="5915" y="201"/>
                  </a:cubicBezTo>
                  <a:cubicBezTo>
                    <a:pt x="5666" y="66"/>
                    <a:pt x="5382" y="0"/>
                    <a:pt x="5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a:extLst>
              <a:ext uri="{FF2B5EF4-FFF2-40B4-BE49-F238E27FC236}">
                <a16:creationId xmlns:a16="http://schemas.microsoft.com/office/drawing/2014/main" id="{0B0F4F55-2F9C-1A21-D7EE-BB98772CF693}"/>
              </a:ext>
            </a:extLst>
          </p:cNvPr>
          <p:cNvPicPr>
            <a:picLocks noChangeAspect="1"/>
          </p:cNvPicPr>
          <p:nvPr/>
        </p:nvPicPr>
        <p:blipFill>
          <a:blip r:embed="rId2"/>
          <a:stretch>
            <a:fillRect/>
          </a:stretch>
        </p:blipFill>
        <p:spPr>
          <a:xfrm>
            <a:off x="8193598" y="4234256"/>
            <a:ext cx="1251490" cy="1251490"/>
          </a:xfrm>
          <a:prstGeom prst="rect">
            <a:avLst/>
          </a:prstGeom>
        </p:spPr>
      </p:pic>
    </p:spTree>
    <p:extLst>
      <p:ext uri="{BB962C8B-B14F-4D97-AF65-F5344CB8AC3E}">
        <p14:creationId xmlns:p14="http://schemas.microsoft.com/office/powerpoint/2010/main" val="3385716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78D0FE-AA7C-86DD-8CC5-266F7DB24262}"/>
              </a:ext>
            </a:extLst>
          </p:cNvPr>
          <p:cNvSpPr txBox="1"/>
          <p:nvPr/>
        </p:nvSpPr>
        <p:spPr>
          <a:xfrm>
            <a:off x="504026" y="1361239"/>
            <a:ext cx="8465820" cy="3533660"/>
          </a:xfrm>
          <a:prstGeom prst="rect">
            <a:avLst/>
          </a:prstGeom>
          <a:noFill/>
        </p:spPr>
        <p:txBody>
          <a:bodyPr wrap="square">
            <a:spAutoFit/>
          </a:bodyPr>
          <a:lstStyle/>
          <a:p>
            <a:pPr>
              <a:lnSpc>
                <a:spcPts val="3000"/>
              </a:lnSpc>
            </a:pPr>
            <a:r>
              <a:rPr lang="en-US" sz="2200" dirty="0">
                <a:effectLst/>
                <a:latin typeface="Patrick hand" panose="00000500000000000000" pitchFamily="2" charset="0"/>
                <a:ea typeface="Times New Roman" panose="02020603050405020304" pitchFamily="18" charset="0"/>
              </a:rPr>
              <a:t>37. James caught a cold after walking home in the rain yesterday. (</a:t>
            </a:r>
            <a:r>
              <a:rPr lang="en-US" sz="2200" b="1" dirty="0">
                <a:effectLst/>
                <a:latin typeface="Patrick hand" panose="00000500000000000000" pitchFamily="2" charset="0"/>
                <a:ea typeface="Times New Roman" panose="02020603050405020304" pitchFamily="18" charset="0"/>
              </a:rPr>
              <a:t>DOWN</a:t>
            </a:r>
            <a:r>
              <a:rPr lang="en-US" sz="2200" dirty="0">
                <a:effectLst/>
                <a:latin typeface="Patrick hand" panose="00000500000000000000" pitchFamily="2" charset="0"/>
                <a:ea typeface="Times New Roman" panose="02020603050405020304" pitchFamily="18" charset="0"/>
              </a:rPr>
              <a:t>)</a:t>
            </a:r>
            <a:endParaRPr lang="en-US" sz="2200" dirty="0">
              <a:effectLst/>
              <a:latin typeface="Patrick hand" panose="00000500000000000000" pitchFamily="2" charset="0"/>
              <a:ea typeface="Calibri" panose="020F0502020204030204" pitchFamily="34" charset="0"/>
            </a:endParaRPr>
          </a:p>
          <a:p>
            <a:pPr>
              <a:lnSpc>
                <a:spcPts val="3000"/>
              </a:lnSpc>
            </a:pPr>
            <a:r>
              <a:rPr lang="en-US" sz="2200" dirty="0">
                <a:effectLst/>
                <a:latin typeface="Patrick hand" panose="00000500000000000000" pitchFamily="2" charset="0"/>
                <a:ea typeface="Times New Roman" panose="02020603050405020304" pitchFamily="18" charset="0"/>
                <a:sym typeface="Wingdings" panose="05000000000000000000" pitchFamily="2" charset="2"/>
              </a:rPr>
              <a:t></a:t>
            </a:r>
            <a:endParaRPr lang="en-US" sz="2200" dirty="0">
              <a:effectLst/>
              <a:latin typeface="Patrick hand" panose="00000500000000000000" pitchFamily="2" charset="0"/>
              <a:ea typeface="Times New Roman" panose="02020603050405020304" pitchFamily="18" charset="0"/>
            </a:endParaRPr>
          </a:p>
          <a:p>
            <a:pPr>
              <a:lnSpc>
                <a:spcPts val="3000"/>
              </a:lnSpc>
            </a:pPr>
            <a:r>
              <a:rPr lang="en-US" sz="2200" dirty="0">
                <a:effectLst/>
                <a:latin typeface="Patrick hand" panose="00000500000000000000" pitchFamily="2" charset="0"/>
                <a:ea typeface="Times New Roman" panose="02020603050405020304" pitchFamily="18" charset="0"/>
              </a:rPr>
              <a:t>38. Because my neighborhood gets big, I don’t feel secure. </a:t>
            </a:r>
            <a:r>
              <a:rPr lang="en-US" sz="2200" b="1" dirty="0">
                <a:effectLst/>
                <a:latin typeface="Patrick hand" panose="00000500000000000000" pitchFamily="2" charset="0"/>
                <a:ea typeface="Times New Roman" panose="02020603050405020304" pitchFamily="18" charset="0"/>
              </a:rPr>
              <a:t>(LESS)</a:t>
            </a:r>
          </a:p>
          <a:p>
            <a:pPr>
              <a:lnSpc>
                <a:spcPts val="3000"/>
              </a:lnSpc>
            </a:pPr>
            <a:r>
              <a:rPr lang="en-US" sz="2200" b="1" dirty="0">
                <a:latin typeface="Patrick hand" panose="00000500000000000000" pitchFamily="2" charset="0"/>
                <a:ea typeface="Calibri" panose="020F0502020204030204" pitchFamily="34" charset="0"/>
                <a:sym typeface="Wingdings" panose="05000000000000000000" pitchFamily="2" charset="2"/>
              </a:rPr>
              <a:t></a:t>
            </a:r>
            <a:endParaRPr lang="en-US" sz="2200" dirty="0">
              <a:effectLst/>
              <a:latin typeface="Patrick hand" panose="00000500000000000000" pitchFamily="2" charset="0"/>
              <a:ea typeface="Calibri" panose="020F0502020204030204" pitchFamily="34" charset="0"/>
            </a:endParaRPr>
          </a:p>
          <a:p>
            <a:pPr>
              <a:lnSpc>
                <a:spcPts val="3000"/>
              </a:lnSpc>
            </a:pPr>
            <a:r>
              <a:rPr lang="en-US" sz="2200" dirty="0">
                <a:effectLst/>
                <a:latin typeface="Patrick hand" panose="00000500000000000000" pitchFamily="2" charset="0"/>
                <a:ea typeface="Times New Roman" panose="02020603050405020304" pitchFamily="18" charset="0"/>
              </a:rPr>
              <a:t>39. Linda conducted a survey to find out the impact of noise pollution on the daily lives of city dwellers. </a:t>
            </a:r>
            <a:r>
              <a:rPr lang="en-US" sz="2200" b="1" dirty="0">
                <a:effectLst/>
                <a:latin typeface="Patrick hand" panose="00000500000000000000" pitchFamily="2" charset="0"/>
                <a:ea typeface="Times New Roman" panose="02020603050405020304" pitchFamily="18" charset="0"/>
              </a:rPr>
              <a:t>(CARRY)</a:t>
            </a:r>
          </a:p>
          <a:p>
            <a:pPr>
              <a:lnSpc>
                <a:spcPts val="3000"/>
              </a:lnSpc>
            </a:pPr>
            <a:r>
              <a:rPr lang="en-US" sz="2200" b="1" dirty="0">
                <a:latin typeface="Patrick hand" panose="00000500000000000000" pitchFamily="2" charset="0"/>
                <a:ea typeface="Calibri" panose="020F0502020204030204" pitchFamily="34" charset="0"/>
                <a:sym typeface="Wingdings" panose="05000000000000000000" pitchFamily="2" charset="2"/>
              </a:rPr>
              <a:t></a:t>
            </a:r>
            <a:endParaRPr lang="en-US" sz="2200" dirty="0">
              <a:effectLst/>
              <a:latin typeface="Patrick hand" panose="00000500000000000000" pitchFamily="2" charset="0"/>
              <a:ea typeface="Calibri" panose="020F0502020204030204" pitchFamily="34" charset="0"/>
            </a:endParaRPr>
          </a:p>
          <a:p>
            <a:pPr>
              <a:lnSpc>
                <a:spcPts val="3000"/>
              </a:lnSpc>
            </a:pPr>
            <a:r>
              <a:rPr lang="en-US" sz="2200" dirty="0">
                <a:effectLst/>
                <a:latin typeface="Patrick hand" panose="00000500000000000000" pitchFamily="2" charset="0"/>
                <a:ea typeface="Times New Roman" panose="02020603050405020304" pitchFamily="18" charset="0"/>
              </a:rPr>
              <a:t>40. When the city was modern, the living standard got high. (</a:t>
            </a:r>
            <a:r>
              <a:rPr lang="en-US" sz="2200" b="1" dirty="0">
                <a:effectLst/>
                <a:latin typeface="Patrick hand" panose="00000500000000000000" pitchFamily="2" charset="0"/>
                <a:ea typeface="Times New Roman" panose="02020603050405020304" pitchFamily="18" charset="0"/>
              </a:rPr>
              <a:t>THE MORE</a:t>
            </a:r>
            <a:r>
              <a:rPr lang="en-US" sz="2200" dirty="0">
                <a:effectLst/>
                <a:latin typeface="Patrick hand" panose="00000500000000000000" pitchFamily="2" charset="0"/>
                <a:ea typeface="Times New Roman" panose="02020603050405020304" pitchFamily="18" charset="0"/>
              </a:rPr>
              <a:t>)</a:t>
            </a:r>
          </a:p>
          <a:p>
            <a:pPr>
              <a:lnSpc>
                <a:spcPts val="3000"/>
              </a:lnSpc>
            </a:pPr>
            <a:r>
              <a:rPr lang="en-US" sz="2200" dirty="0">
                <a:latin typeface="Patrick hand" panose="00000500000000000000" pitchFamily="2" charset="0"/>
                <a:ea typeface="Calibri" panose="020F0502020204030204" pitchFamily="34" charset="0"/>
                <a:sym typeface="Wingdings" panose="05000000000000000000" pitchFamily="2" charset="2"/>
              </a:rPr>
              <a:t></a:t>
            </a:r>
            <a:endParaRPr lang="en-US" sz="2200" dirty="0">
              <a:effectLst/>
              <a:latin typeface="Patrick hand" panose="00000500000000000000" pitchFamily="2" charset="0"/>
              <a:ea typeface="Calibri" panose="020F0502020204030204" pitchFamily="34" charset="0"/>
            </a:endParaRPr>
          </a:p>
        </p:txBody>
      </p:sp>
      <p:sp>
        <p:nvSpPr>
          <p:cNvPr id="5" name="TextBox 4">
            <a:extLst>
              <a:ext uri="{FF2B5EF4-FFF2-40B4-BE49-F238E27FC236}">
                <a16:creationId xmlns:a16="http://schemas.microsoft.com/office/drawing/2014/main" id="{A6479F97-AB45-C462-5F47-F11573A2769D}"/>
              </a:ext>
            </a:extLst>
          </p:cNvPr>
          <p:cNvSpPr txBox="1"/>
          <p:nvPr/>
        </p:nvSpPr>
        <p:spPr>
          <a:xfrm>
            <a:off x="-15240" y="586978"/>
            <a:ext cx="9159240" cy="677108"/>
          </a:xfrm>
          <a:prstGeom prst="rect">
            <a:avLst/>
          </a:prstGeom>
          <a:noFill/>
        </p:spPr>
        <p:txBody>
          <a:bodyPr wrap="square">
            <a:spAutoFit/>
          </a:bodyPr>
          <a:lstStyle/>
          <a:p>
            <a:pPr algn="ctr"/>
            <a:r>
              <a:rPr lang="en-US" sz="1900" b="1" dirty="0">
                <a:solidFill>
                  <a:schemeClr val="accent3"/>
                </a:solidFill>
                <a:effectLst/>
                <a:latin typeface="Bahnschrift" panose="020B0502040204020203" pitchFamily="34" charset="0"/>
                <a:ea typeface="Times New Roman" panose="02020603050405020304" pitchFamily="18" charset="0"/>
              </a:rPr>
              <a:t>Complete each second sentence using the word given, so that it has a similar meaning to the first sentence. </a:t>
            </a:r>
            <a:endParaRPr lang="en-US" sz="1900" dirty="0">
              <a:solidFill>
                <a:schemeClr val="accent3"/>
              </a:solidFill>
              <a:latin typeface="Bahnschrift" panose="020B0502040204020203" pitchFamily="34" charset="0"/>
            </a:endParaRPr>
          </a:p>
        </p:txBody>
      </p:sp>
      <p:grpSp>
        <p:nvGrpSpPr>
          <p:cNvPr id="6" name="Google Shape;2715;p51">
            <a:extLst>
              <a:ext uri="{FF2B5EF4-FFF2-40B4-BE49-F238E27FC236}">
                <a16:creationId xmlns:a16="http://schemas.microsoft.com/office/drawing/2014/main" id="{AC66EC50-4C1E-9BFF-1E3E-783E1B1FC2A3}"/>
              </a:ext>
            </a:extLst>
          </p:cNvPr>
          <p:cNvGrpSpPr/>
          <p:nvPr/>
        </p:nvGrpSpPr>
        <p:grpSpPr>
          <a:xfrm>
            <a:off x="8418039" y="3128069"/>
            <a:ext cx="1244829" cy="1428453"/>
            <a:chOff x="3674338" y="3929875"/>
            <a:chExt cx="731650" cy="839575"/>
          </a:xfrm>
        </p:grpSpPr>
        <p:sp>
          <p:nvSpPr>
            <p:cNvPr id="7" name="Google Shape;2716;p51">
              <a:extLst>
                <a:ext uri="{FF2B5EF4-FFF2-40B4-BE49-F238E27FC236}">
                  <a16:creationId xmlns:a16="http://schemas.microsoft.com/office/drawing/2014/main" id="{2799BF7C-B521-A6D7-0AAF-89FA5A7ED579}"/>
                </a:ext>
              </a:extLst>
            </p:cNvPr>
            <p:cNvSpPr/>
            <p:nvPr/>
          </p:nvSpPr>
          <p:spPr>
            <a:xfrm>
              <a:off x="3734163" y="3929875"/>
              <a:ext cx="600600" cy="541575"/>
            </a:xfrm>
            <a:custGeom>
              <a:avLst/>
              <a:gdLst/>
              <a:ahLst/>
              <a:cxnLst/>
              <a:rect l="l" t="t" r="r" b="b"/>
              <a:pathLst>
                <a:path w="24024" h="21663" extrusionOk="0">
                  <a:moveTo>
                    <a:pt x="10340" y="0"/>
                  </a:moveTo>
                  <a:cubicBezTo>
                    <a:pt x="10337" y="0"/>
                    <a:pt x="10333" y="0"/>
                    <a:pt x="10329" y="0"/>
                  </a:cubicBezTo>
                  <a:cubicBezTo>
                    <a:pt x="7740" y="9"/>
                    <a:pt x="5238" y="2382"/>
                    <a:pt x="4987" y="5682"/>
                  </a:cubicBezTo>
                  <a:lnTo>
                    <a:pt x="4987" y="5682"/>
                  </a:lnTo>
                  <a:cubicBezTo>
                    <a:pt x="4676" y="5604"/>
                    <a:pt x="4362" y="5566"/>
                    <a:pt x="4054" y="5566"/>
                  </a:cubicBezTo>
                  <a:cubicBezTo>
                    <a:pt x="2890" y="5566"/>
                    <a:pt x="1797" y="6104"/>
                    <a:pt x="1164" y="7028"/>
                  </a:cubicBezTo>
                  <a:cubicBezTo>
                    <a:pt x="197" y="8439"/>
                    <a:pt x="467" y="10509"/>
                    <a:pt x="1906" y="11748"/>
                  </a:cubicBezTo>
                  <a:cubicBezTo>
                    <a:pt x="595" y="12329"/>
                    <a:pt x="0" y="13889"/>
                    <a:pt x="590" y="15197"/>
                  </a:cubicBezTo>
                  <a:cubicBezTo>
                    <a:pt x="1022" y="16154"/>
                    <a:pt x="1979" y="16724"/>
                    <a:pt x="2972" y="16724"/>
                  </a:cubicBezTo>
                  <a:cubicBezTo>
                    <a:pt x="3332" y="16724"/>
                    <a:pt x="3697" y="16649"/>
                    <a:pt x="4044" y="16490"/>
                  </a:cubicBezTo>
                  <a:lnTo>
                    <a:pt x="4044" y="16490"/>
                  </a:lnTo>
                  <a:cubicBezTo>
                    <a:pt x="3839" y="17906"/>
                    <a:pt x="4353" y="19305"/>
                    <a:pt x="5413" y="20093"/>
                  </a:cubicBezTo>
                  <a:cubicBezTo>
                    <a:pt x="6009" y="20536"/>
                    <a:pt x="6743" y="20760"/>
                    <a:pt x="7502" y="20760"/>
                  </a:cubicBezTo>
                  <a:cubicBezTo>
                    <a:pt x="8552" y="20760"/>
                    <a:pt x="9647" y="20333"/>
                    <a:pt x="10485" y="19471"/>
                  </a:cubicBezTo>
                  <a:cubicBezTo>
                    <a:pt x="11394" y="20844"/>
                    <a:pt x="12866" y="21662"/>
                    <a:pt x="14331" y="21662"/>
                  </a:cubicBezTo>
                  <a:cubicBezTo>
                    <a:pt x="14555" y="21662"/>
                    <a:pt x="14779" y="21643"/>
                    <a:pt x="15000" y="21604"/>
                  </a:cubicBezTo>
                  <a:cubicBezTo>
                    <a:pt x="17201" y="21214"/>
                    <a:pt x="18917" y="18893"/>
                    <a:pt x="18584" y="16241"/>
                  </a:cubicBezTo>
                  <a:lnTo>
                    <a:pt x="18584" y="16241"/>
                  </a:lnTo>
                  <a:cubicBezTo>
                    <a:pt x="18995" y="16400"/>
                    <a:pt x="19403" y="16470"/>
                    <a:pt x="19793" y="16470"/>
                  </a:cubicBezTo>
                  <a:cubicBezTo>
                    <a:pt x="21193" y="16470"/>
                    <a:pt x="22356" y="15559"/>
                    <a:pt x="22552" y="14542"/>
                  </a:cubicBezTo>
                  <a:cubicBezTo>
                    <a:pt x="22771" y="13411"/>
                    <a:pt x="21833" y="11936"/>
                    <a:pt x="20185" y="11538"/>
                  </a:cubicBezTo>
                  <a:lnTo>
                    <a:pt x="20185" y="11538"/>
                  </a:lnTo>
                  <a:cubicBezTo>
                    <a:pt x="20229" y="11539"/>
                    <a:pt x="20271" y="11540"/>
                    <a:pt x="20314" y="11540"/>
                  </a:cubicBezTo>
                  <a:cubicBezTo>
                    <a:pt x="22497" y="11540"/>
                    <a:pt x="24023" y="9671"/>
                    <a:pt x="23810" y="8053"/>
                  </a:cubicBezTo>
                  <a:cubicBezTo>
                    <a:pt x="23632" y="6689"/>
                    <a:pt x="22211" y="5451"/>
                    <a:pt x="20467" y="5451"/>
                  </a:cubicBezTo>
                  <a:cubicBezTo>
                    <a:pt x="20239" y="5451"/>
                    <a:pt x="20006" y="5472"/>
                    <a:pt x="19770" y="5517"/>
                  </a:cubicBezTo>
                  <a:cubicBezTo>
                    <a:pt x="20896" y="3895"/>
                    <a:pt x="20541" y="1880"/>
                    <a:pt x="19454" y="1080"/>
                  </a:cubicBezTo>
                  <a:cubicBezTo>
                    <a:pt x="19060" y="790"/>
                    <a:pt x="18544" y="642"/>
                    <a:pt x="17991" y="642"/>
                  </a:cubicBezTo>
                  <a:cubicBezTo>
                    <a:pt x="16818" y="642"/>
                    <a:pt x="15477" y="1311"/>
                    <a:pt x="14782" y="2719"/>
                  </a:cubicBezTo>
                  <a:cubicBezTo>
                    <a:pt x="14676" y="2548"/>
                    <a:pt x="13027" y="0"/>
                    <a:pt x="10340" y="0"/>
                  </a:cubicBezTo>
                  <a:close/>
                </a:path>
              </a:pathLst>
            </a:custGeom>
            <a:solidFill>
              <a:srgbClr val="69CCB2">
                <a:alpha val="849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717;p51">
              <a:extLst>
                <a:ext uri="{FF2B5EF4-FFF2-40B4-BE49-F238E27FC236}">
                  <a16:creationId xmlns:a16="http://schemas.microsoft.com/office/drawing/2014/main" id="{29C410BE-7DE1-5B4B-4A1A-80C85A1315C3}"/>
                </a:ext>
              </a:extLst>
            </p:cNvPr>
            <p:cNvSpPr/>
            <p:nvPr/>
          </p:nvSpPr>
          <p:spPr>
            <a:xfrm>
              <a:off x="4043438" y="4171525"/>
              <a:ext cx="35025" cy="597925"/>
            </a:xfrm>
            <a:custGeom>
              <a:avLst/>
              <a:gdLst/>
              <a:ahLst/>
              <a:cxnLst/>
              <a:rect l="l" t="t" r="r" b="b"/>
              <a:pathLst>
                <a:path w="1401" h="23917" extrusionOk="0">
                  <a:moveTo>
                    <a:pt x="1" y="0"/>
                  </a:moveTo>
                  <a:lnTo>
                    <a:pt x="1" y="23916"/>
                  </a:lnTo>
                  <a:lnTo>
                    <a:pt x="1400" y="23916"/>
                  </a:lnTo>
                  <a:lnTo>
                    <a:pt x="14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718;p51">
              <a:extLst>
                <a:ext uri="{FF2B5EF4-FFF2-40B4-BE49-F238E27FC236}">
                  <a16:creationId xmlns:a16="http://schemas.microsoft.com/office/drawing/2014/main" id="{56B8EC4A-4783-2E72-EF61-82A198B69AAD}"/>
                </a:ext>
              </a:extLst>
            </p:cNvPr>
            <p:cNvSpPr/>
            <p:nvPr/>
          </p:nvSpPr>
          <p:spPr>
            <a:xfrm>
              <a:off x="3953888" y="4121325"/>
              <a:ext cx="452100" cy="405450"/>
            </a:xfrm>
            <a:custGeom>
              <a:avLst/>
              <a:gdLst/>
              <a:ahLst/>
              <a:cxnLst/>
              <a:rect l="l" t="t" r="r" b="b"/>
              <a:pathLst>
                <a:path w="18084" h="16218" extrusionOk="0">
                  <a:moveTo>
                    <a:pt x="10118" y="0"/>
                  </a:moveTo>
                  <a:cubicBezTo>
                    <a:pt x="8724" y="0"/>
                    <a:pt x="7223" y="755"/>
                    <a:pt x="6288" y="2205"/>
                  </a:cubicBezTo>
                  <a:cubicBezTo>
                    <a:pt x="5763" y="1720"/>
                    <a:pt x="5094" y="1468"/>
                    <a:pt x="4438" y="1468"/>
                  </a:cubicBezTo>
                  <a:cubicBezTo>
                    <a:pt x="4054" y="1468"/>
                    <a:pt x="3674" y="1554"/>
                    <a:pt x="3330" y="1730"/>
                  </a:cubicBezTo>
                  <a:cubicBezTo>
                    <a:pt x="2205" y="2304"/>
                    <a:pt x="1650" y="3743"/>
                    <a:pt x="2147" y="5056"/>
                  </a:cubicBezTo>
                  <a:cubicBezTo>
                    <a:pt x="2097" y="5052"/>
                    <a:pt x="2046" y="5050"/>
                    <a:pt x="1996" y="5050"/>
                  </a:cubicBezTo>
                  <a:cubicBezTo>
                    <a:pt x="1005" y="5050"/>
                    <a:pt x="151" y="5826"/>
                    <a:pt x="78" y="6829"/>
                  </a:cubicBezTo>
                  <a:cubicBezTo>
                    <a:pt x="1" y="7886"/>
                    <a:pt x="809" y="8815"/>
                    <a:pt x="1863" y="8887"/>
                  </a:cubicBezTo>
                  <a:cubicBezTo>
                    <a:pt x="1231" y="9735"/>
                    <a:pt x="1072" y="10825"/>
                    <a:pt x="1482" y="11709"/>
                  </a:cubicBezTo>
                  <a:cubicBezTo>
                    <a:pt x="1913" y="12638"/>
                    <a:pt x="2926" y="13240"/>
                    <a:pt x="4046" y="13240"/>
                  </a:cubicBezTo>
                  <a:cubicBezTo>
                    <a:pt x="4357" y="13240"/>
                    <a:pt x="4677" y="13194"/>
                    <a:pt x="4994" y="13095"/>
                  </a:cubicBezTo>
                  <a:cubicBezTo>
                    <a:pt x="5117" y="14491"/>
                    <a:pt x="5986" y="15674"/>
                    <a:pt x="7175" y="16070"/>
                  </a:cubicBezTo>
                  <a:cubicBezTo>
                    <a:pt x="7472" y="16169"/>
                    <a:pt x="7782" y="16217"/>
                    <a:pt x="8095" y="16217"/>
                  </a:cubicBezTo>
                  <a:cubicBezTo>
                    <a:pt x="9430" y="16217"/>
                    <a:pt x="10810" y="15342"/>
                    <a:pt x="11391" y="13852"/>
                  </a:cubicBezTo>
                  <a:cubicBezTo>
                    <a:pt x="11903" y="14453"/>
                    <a:pt x="12586" y="14713"/>
                    <a:pt x="13208" y="14713"/>
                  </a:cubicBezTo>
                  <a:cubicBezTo>
                    <a:pt x="13765" y="14713"/>
                    <a:pt x="14273" y="14505"/>
                    <a:pt x="14567" y="14148"/>
                  </a:cubicBezTo>
                  <a:cubicBezTo>
                    <a:pt x="15108" y="13490"/>
                    <a:pt x="15018" y="12203"/>
                    <a:pt x="14090" y="11364"/>
                  </a:cubicBezTo>
                  <a:lnTo>
                    <a:pt x="14090" y="11364"/>
                  </a:lnTo>
                  <a:cubicBezTo>
                    <a:pt x="14534" y="11625"/>
                    <a:pt x="15005" y="11740"/>
                    <a:pt x="15456" y="11740"/>
                  </a:cubicBezTo>
                  <a:cubicBezTo>
                    <a:pt x="16460" y="11740"/>
                    <a:pt x="17368" y="11170"/>
                    <a:pt x="17672" y="10377"/>
                  </a:cubicBezTo>
                  <a:cubicBezTo>
                    <a:pt x="18084" y="9306"/>
                    <a:pt x="17409" y="7780"/>
                    <a:pt x="15942" y="7308"/>
                  </a:cubicBezTo>
                  <a:cubicBezTo>
                    <a:pt x="17246" y="6652"/>
                    <a:pt x="17725" y="5218"/>
                    <a:pt x="17303" y="4317"/>
                  </a:cubicBezTo>
                  <a:cubicBezTo>
                    <a:pt x="16999" y="3672"/>
                    <a:pt x="16195" y="3216"/>
                    <a:pt x="15291" y="3216"/>
                  </a:cubicBezTo>
                  <a:cubicBezTo>
                    <a:pt x="14764" y="3216"/>
                    <a:pt x="14204" y="3371"/>
                    <a:pt x="13690" y="3733"/>
                  </a:cubicBezTo>
                  <a:cubicBezTo>
                    <a:pt x="13681" y="3586"/>
                    <a:pt x="13509" y="1342"/>
                    <a:pt x="11757" y="398"/>
                  </a:cubicBezTo>
                  <a:cubicBezTo>
                    <a:pt x="11262" y="131"/>
                    <a:pt x="10699" y="0"/>
                    <a:pt x="101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19;p51">
              <a:extLst>
                <a:ext uri="{FF2B5EF4-FFF2-40B4-BE49-F238E27FC236}">
                  <a16:creationId xmlns:a16="http://schemas.microsoft.com/office/drawing/2014/main" id="{C2516A1C-80B2-AD18-4DF4-6CF6E479EE5A}"/>
                </a:ext>
              </a:extLst>
            </p:cNvPr>
            <p:cNvSpPr/>
            <p:nvPr/>
          </p:nvSpPr>
          <p:spPr>
            <a:xfrm>
              <a:off x="3674338" y="4226150"/>
              <a:ext cx="298900" cy="268100"/>
            </a:xfrm>
            <a:custGeom>
              <a:avLst/>
              <a:gdLst/>
              <a:ahLst/>
              <a:cxnLst/>
              <a:rect l="l" t="t" r="r" b="b"/>
              <a:pathLst>
                <a:path w="11956" h="10724" extrusionOk="0">
                  <a:moveTo>
                    <a:pt x="6689" y="1"/>
                  </a:moveTo>
                  <a:cubicBezTo>
                    <a:pt x="5768" y="1"/>
                    <a:pt x="4776" y="500"/>
                    <a:pt x="4157" y="1459"/>
                  </a:cubicBezTo>
                  <a:cubicBezTo>
                    <a:pt x="3809" y="1138"/>
                    <a:pt x="3367" y="972"/>
                    <a:pt x="2933" y="972"/>
                  </a:cubicBezTo>
                  <a:cubicBezTo>
                    <a:pt x="2680" y="972"/>
                    <a:pt x="2429" y="1029"/>
                    <a:pt x="2202" y="1145"/>
                  </a:cubicBezTo>
                  <a:cubicBezTo>
                    <a:pt x="1457" y="1526"/>
                    <a:pt x="1091" y="2476"/>
                    <a:pt x="1419" y="3344"/>
                  </a:cubicBezTo>
                  <a:cubicBezTo>
                    <a:pt x="1385" y="3341"/>
                    <a:pt x="1351" y="3340"/>
                    <a:pt x="1317" y="3340"/>
                  </a:cubicBezTo>
                  <a:cubicBezTo>
                    <a:pt x="663" y="3340"/>
                    <a:pt x="100" y="3853"/>
                    <a:pt x="52" y="4516"/>
                  </a:cubicBezTo>
                  <a:cubicBezTo>
                    <a:pt x="0" y="5214"/>
                    <a:pt x="534" y="5831"/>
                    <a:pt x="1233" y="5877"/>
                  </a:cubicBezTo>
                  <a:cubicBezTo>
                    <a:pt x="814" y="6437"/>
                    <a:pt x="708" y="7159"/>
                    <a:pt x="980" y="7743"/>
                  </a:cubicBezTo>
                  <a:cubicBezTo>
                    <a:pt x="1265" y="8357"/>
                    <a:pt x="1935" y="8755"/>
                    <a:pt x="2675" y="8755"/>
                  </a:cubicBezTo>
                  <a:cubicBezTo>
                    <a:pt x="2881" y="8755"/>
                    <a:pt x="3092" y="8724"/>
                    <a:pt x="3302" y="8659"/>
                  </a:cubicBezTo>
                  <a:cubicBezTo>
                    <a:pt x="3384" y="9582"/>
                    <a:pt x="3957" y="10365"/>
                    <a:pt x="4743" y="10626"/>
                  </a:cubicBezTo>
                  <a:cubicBezTo>
                    <a:pt x="4940" y="10692"/>
                    <a:pt x="5145" y="10724"/>
                    <a:pt x="5353" y="10724"/>
                  </a:cubicBezTo>
                  <a:cubicBezTo>
                    <a:pt x="6236" y="10724"/>
                    <a:pt x="7147" y="10145"/>
                    <a:pt x="7532" y="9160"/>
                  </a:cubicBezTo>
                  <a:cubicBezTo>
                    <a:pt x="7870" y="9557"/>
                    <a:pt x="8321" y="9729"/>
                    <a:pt x="8733" y="9729"/>
                  </a:cubicBezTo>
                  <a:cubicBezTo>
                    <a:pt x="9101" y="9729"/>
                    <a:pt x="9437" y="9592"/>
                    <a:pt x="9631" y="9356"/>
                  </a:cubicBezTo>
                  <a:cubicBezTo>
                    <a:pt x="9988" y="8921"/>
                    <a:pt x="9930" y="8069"/>
                    <a:pt x="9316" y="7514"/>
                  </a:cubicBezTo>
                  <a:lnTo>
                    <a:pt x="9316" y="7514"/>
                  </a:lnTo>
                  <a:cubicBezTo>
                    <a:pt x="9610" y="7687"/>
                    <a:pt x="9921" y="7763"/>
                    <a:pt x="10219" y="7763"/>
                  </a:cubicBezTo>
                  <a:cubicBezTo>
                    <a:pt x="10882" y="7763"/>
                    <a:pt x="11482" y="7386"/>
                    <a:pt x="11683" y="6863"/>
                  </a:cubicBezTo>
                  <a:cubicBezTo>
                    <a:pt x="11955" y="6154"/>
                    <a:pt x="11509" y="5145"/>
                    <a:pt x="10540" y="4833"/>
                  </a:cubicBezTo>
                  <a:cubicBezTo>
                    <a:pt x="11401" y="4400"/>
                    <a:pt x="11719" y="3452"/>
                    <a:pt x="11439" y="2855"/>
                  </a:cubicBezTo>
                  <a:cubicBezTo>
                    <a:pt x="11238" y="2429"/>
                    <a:pt x="10706" y="2128"/>
                    <a:pt x="10110" y="2128"/>
                  </a:cubicBezTo>
                  <a:cubicBezTo>
                    <a:pt x="9761" y="2128"/>
                    <a:pt x="9391" y="2231"/>
                    <a:pt x="9051" y="2471"/>
                  </a:cubicBezTo>
                  <a:cubicBezTo>
                    <a:pt x="9045" y="2372"/>
                    <a:pt x="8932" y="890"/>
                    <a:pt x="7773" y="264"/>
                  </a:cubicBezTo>
                  <a:cubicBezTo>
                    <a:pt x="7446" y="88"/>
                    <a:pt x="7074" y="1"/>
                    <a:pt x="66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20;p51">
              <a:extLst>
                <a:ext uri="{FF2B5EF4-FFF2-40B4-BE49-F238E27FC236}">
                  <a16:creationId xmlns:a16="http://schemas.microsoft.com/office/drawing/2014/main" id="{423D6DB5-0330-3036-9F3B-64C4FDFBCF29}"/>
                </a:ext>
              </a:extLst>
            </p:cNvPr>
            <p:cNvSpPr/>
            <p:nvPr/>
          </p:nvSpPr>
          <p:spPr>
            <a:xfrm>
              <a:off x="3894163" y="4360400"/>
              <a:ext cx="169350" cy="169400"/>
            </a:xfrm>
            <a:custGeom>
              <a:avLst/>
              <a:gdLst/>
              <a:ahLst/>
              <a:cxnLst/>
              <a:rect l="l" t="t" r="r" b="b"/>
              <a:pathLst>
                <a:path w="6774" h="6776" extrusionOk="0">
                  <a:moveTo>
                    <a:pt x="617" y="1"/>
                  </a:moveTo>
                  <a:lnTo>
                    <a:pt x="0" y="620"/>
                  </a:lnTo>
                  <a:lnTo>
                    <a:pt x="6156" y="6775"/>
                  </a:lnTo>
                  <a:lnTo>
                    <a:pt x="6773" y="6157"/>
                  </a:lnTo>
                  <a:lnTo>
                    <a:pt x="61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21;p51">
              <a:extLst>
                <a:ext uri="{FF2B5EF4-FFF2-40B4-BE49-F238E27FC236}">
                  <a16:creationId xmlns:a16="http://schemas.microsoft.com/office/drawing/2014/main" id="{1C2E1D45-85C2-1349-7A12-108F3219DA5B}"/>
                </a:ext>
              </a:extLst>
            </p:cNvPr>
            <p:cNvSpPr/>
            <p:nvPr/>
          </p:nvSpPr>
          <p:spPr>
            <a:xfrm>
              <a:off x="3837213" y="4275300"/>
              <a:ext cx="227400" cy="203925"/>
            </a:xfrm>
            <a:custGeom>
              <a:avLst/>
              <a:gdLst/>
              <a:ahLst/>
              <a:cxnLst/>
              <a:rect l="l" t="t" r="r" b="b"/>
              <a:pathLst>
                <a:path w="9096" h="8157" extrusionOk="0">
                  <a:moveTo>
                    <a:pt x="5090" y="0"/>
                  </a:moveTo>
                  <a:cubicBezTo>
                    <a:pt x="4389" y="0"/>
                    <a:pt x="3634" y="379"/>
                    <a:pt x="3163" y="1107"/>
                  </a:cubicBezTo>
                  <a:lnTo>
                    <a:pt x="3163" y="1107"/>
                  </a:lnTo>
                  <a:cubicBezTo>
                    <a:pt x="2898" y="864"/>
                    <a:pt x="2562" y="737"/>
                    <a:pt x="2232" y="737"/>
                  </a:cubicBezTo>
                  <a:cubicBezTo>
                    <a:pt x="2039" y="737"/>
                    <a:pt x="1848" y="781"/>
                    <a:pt x="1675" y="869"/>
                  </a:cubicBezTo>
                  <a:cubicBezTo>
                    <a:pt x="1109" y="1159"/>
                    <a:pt x="831" y="1882"/>
                    <a:pt x="1080" y="2542"/>
                  </a:cubicBezTo>
                  <a:cubicBezTo>
                    <a:pt x="1055" y="2540"/>
                    <a:pt x="1031" y="2539"/>
                    <a:pt x="1006" y="2539"/>
                  </a:cubicBezTo>
                  <a:cubicBezTo>
                    <a:pt x="506" y="2539"/>
                    <a:pt x="77" y="2929"/>
                    <a:pt x="40" y="3436"/>
                  </a:cubicBezTo>
                  <a:cubicBezTo>
                    <a:pt x="0" y="3965"/>
                    <a:pt x="407" y="4434"/>
                    <a:pt x="939" y="4470"/>
                  </a:cubicBezTo>
                  <a:cubicBezTo>
                    <a:pt x="619" y="4895"/>
                    <a:pt x="540" y="5444"/>
                    <a:pt x="745" y="5890"/>
                  </a:cubicBezTo>
                  <a:cubicBezTo>
                    <a:pt x="962" y="6356"/>
                    <a:pt x="1471" y="6659"/>
                    <a:pt x="2035" y="6659"/>
                  </a:cubicBezTo>
                  <a:cubicBezTo>
                    <a:pt x="2191" y="6659"/>
                    <a:pt x="2352" y="6635"/>
                    <a:pt x="2513" y="6585"/>
                  </a:cubicBezTo>
                  <a:cubicBezTo>
                    <a:pt x="2574" y="7288"/>
                    <a:pt x="3010" y="7883"/>
                    <a:pt x="3610" y="8083"/>
                  </a:cubicBezTo>
                  <a:cubicBezTo>
                    <a:pt x="3759" y="8133"/>
                    <a:pt x="3916" y="8157"/>
                    <a:pt x="4073" y="8157"/>
                  </a:cubicBezTo>
                  <a:cubicBezTo>
                    <a:pt x="4745" y="8157"/>
                    <a:pt x="5439" y="7717"/>
                    <a:pt x="5731" y="6968"/>
                  </a:cubicBezTo>
                  <a:cubicBezTo>
                    <a:pt x="5988" y="7270"/>
                    <a:pt x="6332" y="7400"/>
                    <a:pt x="6645" y="7400"/>
                  </a:cubicBezTo>
                  <a:cubicBezTo>
                    <a:pt x="6925" y="7400"/>
                    <a:pt x="7180" y="7296"/>
                    <a:pt x="7327" y="7117"/>
                  </a:cubicBezTo>
                  <a:cubicBezTo>
                    <a:pt x="7600" y="6785"/>
                    <a:pt x="7554" y="6138"/>
                    <a:pt x="7088" y="5716"/>
                  </a:cubicBezTo>
                  <a:lnTo>
                    <a:pt x="7088" y="5716"/>
                  </a:lnTo>
                  <a:cubicBezTo>
                    <a:pt x="7311" y="5847"/>
                    <a:pt x="7548" y="5905"/>
                    <a:pt x="7775" y="5905"/>
                  </a:cubicBezTo>
                  <a:cubicBezTo>
                    <a:pt x="8280" y="5905"/>
                    <a:pt x="8736" y="5618"/>
                    <a:pt x="8889" y="5220"/>
                  </a:cubicBezTo>
                  <a:cubicBezTo>
                    <a:pt x="9096" y="4680"/>
                    <a:pt x="8757" y="3913"/>
                    <a:pt x="8019" y="3675"/>
                  </a:cubicBezTo>
                  <a:cubicBezTo>
                    <a:pt x="8675" y="3345"/>
                    <a:pt x="8916" y="2624"/>
                    <a:pt x="8703" y="2171"/>
                  </a:cubicBezTo>
                  <a:cubicBezTo>
                    <a:pt x="8550" y="1846"/>
                    <a:pt x="8146" y="1617"/>
                    <a:pt x="7692" y="1617"/>
                  </a:cubicBezTo>
                  <a:cubicBezTo>
                    <a:pt x="7427" y="1617"/>
                    <a:pt x="7145" y="1695"/>
                    <a:pt x="6886" y="1877"/>
                  </a:cubicBezTo>
                  <a:cubicBezTo>
                    <a:pt x="6883" y="1802"/>
                    <a:pt x="6795" y="674"/>
                    <a:pt x="5915" y="201"/>
                  </a:cubicBezTo>
                  <a:cubicBezTo>
                    <a:pt x="5666" y="66"/>
                    <a:pt x="5382" y="0"/>
                    <a:pt x="5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a:extLst>
              <a:ext uri="{FF2B5EF4-FFF2-40B4-BE49-F238E27FC236}">
                <a16:creationId xmlns:a16="http://schemas.microsoft.com/office/drawing/2014/main" id="{C95A349F-14E6-1D7E-AEF4-3DC85A2DA6FE}"/>
              </a:ext>
            </a:extLst>
          </p:cNvPr>
          <p:cNvPicPr>
            <a:picLocks noChangeAspect="1"/>
          </p:cNvPicPr>
          <p:nvPr/>
        </p:nvPicPr>
        <p:blipFill>
          <a:blip r:embed="rId2"/>
          <a:stretch>
            <a:fillRect/>
          </a:stretch>
        </p:blipFill>
        <p:spPr>
          <a:xfrm>
            <a:off x="8218509" y="4272099"/>
            <a:ext cx="1251490" cy="1251490"/>
          </a:xfrm>
          <a:prstGeom prst="rect">
            <a:avLst/>
          </a:prstGeom>
        </p:spPr>
      </p:pic>
    </p:spTree>
    <p:extLst>
      <p:ext uri="{BB962C8B-B14F-4D97-AF65-F5344CB8AC3E}">
        <p14:creationId xmlns:p14="http://schemas.microsoft.com/office/powerpoint/2010/main" val="2845241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0" name="Google Shape;2110;p32"/>
          <p:cNvSpPr/>
          <p:nvPr/>
        </p:nvSpPr>
        <p:spPr>
          <a:xfrm>
            <a:off x="8584050" y="4005182"/>
            <a:ext cx="480841" cy="480775"/>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1" name="Google Shape;2111;p32"/>
          <p:cNvGrpSpPr/>
          <p:nvPr/>
        </p:nvGrpSpPr>
        <p:grpSpPr>
          <a:xfrm>
            <a:off x="5222505" y="2626856"/>
            <a:ext cx="2154895" cy="1213061"/>
            <a:chOff x="5902625" y="2536100"/>
            <a:chExt cx="1477575" cy="831775"/>
          </a:xfrm>
        </p:grpSpPr>
        <p:sp>
          <p:nvSpPr>
            <p:cNvPr id="2112" name="Google Shape;2112;p32"/>
            <p:cNvSpPr/>
            <p:nvPr/>
          </p:nvSpPr>
          <p:spPr>
            <a:xfrm>
              <a:off x="6009650" y="2813350"/>
              <a:ext cx="1281950" cy="277275"/>
            </a:xfrm>
            <a:custGeom>
              <a:avLst/>
              <a:gdLst/>
              <a:ahLst/>
              <a:cxnLst/>
              <a:rect l="l" t="t" r="r" b="b"/>
              <a:pathLst>
                <a:path w="51278" h="11091" extrusionOk="0">
                  <a:moveTo>
                    <a:pt x="5255" y="1"/>
                  </a:moveTo>
                  <a:cubicBezTo>
                    <a:pt x="2355" y="1"/>
                    <a:pt x="1" y="2355"/>
                    <a:pt x="1" y="5255"/>
                  </a:cubicBezTo>
                  <a:lnTo>
                    <a:pt x="1" y="5836"/>
                  </a:lnTo>
                  <a:cubicBezTo>
                    <a:pt x="1" y="8736"/>
                    <a:pt x="2355" y="11091"/>
                    <a:pt x="5255" y="11091"/>
                  </a:cubicBezTo>
                  <a:lnTo>
                    <a:pt x="51277" y="11091"/>
                  </a:lnTo>
                  <a:lnTo>
                    <a:pt x="51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2"/>
            <p:cNvSpPr/>
            <p:nvPr/>
          </p:nvSpPr>
          <p:spPr>
            <a:xfrm>
              <a:off x="6575100" y="2851800"/>
              <a:ext cx="716500" cy="178450"/>
            </a:xfrm>
            <a:custGeom>
              <a:avLst/>
              <a:gdLst/>
              <a:ahLst/>
              <a:cxnLst/>
              <a:rect l="l" t="t" r="r" b="b"/>
              <a:pathLst>
                <a:path w="28660" h="7138" extrusionOk="0">
                  <a:moveTo>
                    <a:pt x="3571" y="0"/>
                  </a:moveTo>
                  <a:cubicBezTo>
                    <a:pt x="1600" y="0"/>
                    <a:pt x="1" y="1598"/>
                    <a:pt x="1" y="3569"/>
                  </a:cubicBezTo>
                  <a:cubicBezTo>
                    <a:pt x="1" y="5540"/>
                    <a:pt x="1600" y="7137"/>
                    <a:pt x="3571" y="7137"/>
                  </a:cubicBezTo>
                  <a:lnTo>
                    <a:pt x="28659" y="7137"/>
                  </a:lnTo>
                  <a:lnTo>
                    <a:pt x="286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2"/>
            <p:cNvSpPr/>
            <p:nvPr/>
          </p:nvSpPr>
          <p:spPr>
            <a:xfrm>
              <a:off x="6701400" y="2879250"/>
              <a:ext cx="590200" cy="8250"/>
            </a:xfrm>
            <a:custGeom>
              <a:avLst/>
              <a:gdLst/>
              <a:ahLst/>
              <a:cxnLst/>
              <a:rect l="l" t="t" r="r" b="b"/>
              <a:pathLst>
                <a:path w="23608" h="330" extrusionOk="0">
                  <a:moveTo>
                    <a:pt x="0" y="1"/>
                  </a:moveTo>
                  <a:lnTo>
                    <a:pt x="0" y="329"/>
                  </a:lnTo>
                  <a:lnTo>
                    <a:pt x="23607" y="329"/>
                  </a:lnTo>
                  <a:lnTo>
                    <a:pt x="236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2"/>
            <p:cNvSpPr/>
            <p:nvPr/>
          </p:nvSpPr>
          <p:spPr>
            <a:xfrm>
              <a:off x="6794750" y="2934125"/>
              <a:ext cx="496850" cy="8275"/>
            </a:xfrm>
            <a:custGeom>
              <a:avLst/>
              <a:gdLst/>
              <a:ahLst/>
              <a:cxnLst/>
              <a:rect l="l" t="t" r="r" b="b"/>
              <a:pathLst>
                <a:path w="19874" h="331" extrusionOk="0">
                  <a:moveTo>
                    <a:pt x="1" y="0"/>
                  </a:moveTo>
                  <a:lnTo>
                    <a:pt x="1" y="331"/>
                  </a:lnTo>
                  <a:lnTo>
                    <a:pt x="19873" y="331"/>
                  </a:lnTo>
                  <a:lnTo>
                    <a:pt x="198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2"/>
            <p:cNvSpPr/>
            <p:nvPr/>
          </p:nvSpPr>
          <p:spPr>
            <a:xfrm>
              <a:off x="6794750" y="2980825"/>
              <a:ext cx="496850" cy="8225"/>
            </a:xfrm>
            <a:custGeom>
              <a:avLst/>
              <a:gdLst/>
              <a:ahLst/>
              <a:cxnLst/>
              <a:rect l="l" t="t" r="r" b="b"/>
              <a:pathLst>
                <a:path w="19874" h="329" extrusionOk="0">
                  <a:moveTo>
                    <a:pt x="1" y="0"/>
                  </a:moveTo>
                  <a:lnTo>
                    <a:pt x="1" y="329"/>
                  </a:lnTo>
                  <a:lnTo>
                    <a:pt x="19873" y="329"/>
                  </a:lnTo>
                  <a:lnTo>
                    <a:pt x="198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2"/>
            <p:cNvSpPr/>
            <p:nvPr/>
          </p:nvSpPr>
          <p:spPr>
            <a:xfrm>
              <a:off x="6098225" y="2536100"/>
              <a:ext cx="1281975" cy="277275"/>
            </a:xfrm>
            <a:custGeom>
              <a:avLst/>
              <a:gdLst/>
              <a:ahLst/>
              <a:cxnLst/>
              <a:rect l="l" t="t" r="r" b="b"/>
              <a:pathLst>
                <a:path w="51279" h="11091" extrusionOk="0">
                  <a:moveTo>
                    <a:pt x="5255" y="1"/>
                  </a:moveTo>
                  <a:cubicBezTo>
                    <a:pt x="2355" y="1"/>
                    <a:pt x="0" y="2355"/>
                    <a:pt x="0" y="5255"/>
                  </a:cubicBezTo>
                  <a:lnTo>
                    <a:pt x="0" y="5836"/>
                  </a:lnTo>
                  <a:cubicBezTo>
                    <a:pt x="0" y="8736"/>
                    <a:pt x="2355" y="11091"/>
                    <a:pt x="5255" y="11091"/>
                  </a:cubicBezTo>
                  <a:lnTo>
                    <a:pt x="51278" y="11091"/>
                  </a:lnTo>
                  <a:lnTo>
                    <a:pt x="512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2"/>
            <p:cNvSpPr/>
            <p:nvPr/>
          </p:nvSpPr>
          <p:spPr>
            <a:xfrm>
              <a:off x="6663725" y="2574550"/>
              <a:ext cx="716475" cy="178450"/>
            </a:xfrm>
            <a:custGeom>
              <a:avLst/>
              <a:gdLst/>
              <a:ahLst/>
              <a:cxnLst/>
              <a:rect l="l" t="t" r="r" b="b"/>
              <a:pathLst>
                <a:path w="28659" h="7138" extrusionOk="0">
                  <a:moveTo>
                    <a:pt x="3382" y="0"/>
                  </a:moveTo>
                  <a:cubicBezTo>
                    <a:pt x="1515" y="0"/>
                    <a:pt x="0" y="1516"/>
                    <a:pt x="0" y="3382"/>
                  </a:cubicBezTo>
                  <a:lnTo>
                    <a:pt x="0" y="3756"/>
                  </a:lnTo>
                  <a:cubicBezTo>
                    <a:pt x="0" y="5622"/>
                    <a:pt x="1515" y="7137"/>
                    <a:pt x="3382" y="7137"/>
                  </a:cubicBezTo>
                  <a:lnTo>
                    <a:pt x="28658" y="7137"/>
                  </a:lnTo>
                  <a:lnTo>
                    <a:pt x="286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2"/>
            <p:cNvSpPr/>
            <p:nvPr/>
          </p:nvSpPr>
          <p:spPr>
            <a:xfrm>
              <a:off x="6789950" y="2602000"/>
              <a:ext cx="590250" cy="8250"/>
            </a:xfrm>
            <a:custGeom>
              <a:avLst/>
              <a:gdLst/>
              <a:ahLst/>
              <a:cxnLst/>
              <a:rect l="l" t="t" r="r" b="b"/>
              <a:pathLst>
                <a:path w="23610" h="330" extrusionOk="0">
                  <a:moveTo>
                    <a:pt x="1" y="1"/>
                  </a:moveTo>
                  <a:lnTo>
                    <a:pt x="1" y="329"/>
                  </a:lnTo>
                  <a:lnTo>
                    <a:pt x="23609" y="329"/>
                  </a:lnTo>
                  <a:lnTo>
                    <a:pt x="236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2"/>
            <p:cNvSpPr/>
            <p:nvPr/>
          </p:nvSpPr>
          <p:spPr>
            <a:xfrm>
              <a:off x="6883325" y="2656875"/>
              <a:ext cx="496875" cy="8275"/>
            </a:xfrm>
            <a:custGeom>
              <a:avLst/>
              <a:gdLst/>
              <a:ahLst/>
              <a:cxnLst/>
              <a:rect l="l" t="t" r="r" b="b"/>
              <a:pathLst>
                <a:path w="19875" h="331" extrusionOk="0">
                  <a:moveTo>
                    <a:pt x="0" y="1"/>
                  </a:moveTo>
                  <a:lnTo>
                    <a:pt x="0" y="331"/>
                  </a:lnTo>
                  <a:lnTo>
                    <a:pt x="19874" y="331"/>
                  </a:lnTo>
                  <a:lnTo>
                    <a:pt x="19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2"/>
            <p:cNvSpPr/>
            <p:nvPr/>
          </p:nvSpPr>
          <p:spPr>
            <a:xfrm>
              <a:off x="6883325" y="2703575"/>
              <a:ext cx="496875" cy="8225"/>
            </a:xfrm>
            <a:custGeom>
              <a:avLst/>
              <a:gdLst/>
              <a:ahLst/>
              <a:cxnLst/>
              <a:rect l="l" t="t" r="r" b="b"/>
              <a:pathLst>
                <a:path w="19875" h="329" extrusionOk="0">
                  <a:moveTo>
                    <a:pt x="0" y="0"/>
                  </a:moveTo>
                  <a:lnTo>
                    <a:pt x="0" y="329"/>
                  </a:lnTo>
                  <a:lnTo>
                    <a:pt x="19874" y="329"/>
                  </a:lnTo>
                  <a:lnTo>
                    <a:pt x="198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2"/>
            <p:cNvSpPr/>
            <p:nvPr/>
          </p:nvSpPr>
          <p:spPr>
            <a:xfrm>
              <a:off x="5902625" y="3090600"/>
              <a:ext cx="1281925" cy="277275"/>
            </a:xfrm>
            <a:custGeom>
              <a:avLst/>
              <a:gdLst/>
              <a:ahLst/>
              <a:cxnLst/>
              <a:rect l="l" t="t" r="r" b="b"/>
              <a:pathLst>
                <a:path w="51277" h="11091" extrusionOk="0">
                  <a:moveTo>
                    <a:pt x="5254" y="1"/>
                  </a:moveTo>
                  <a:cubicBezTo>
                    <a:pt x="2354" y="1"/>
                    <a:pt x="0" y="2355"/>
                    <a:pt x="0" y="5255"/>
                  </a:cubicBezTo>
                  <a:lnTo>
                    <a:pt x="0" y="5836"/>
                  </a:lnTo>
                  <a:cubicBezTo>
                    <a:pt x="0" y="8736"/>
                    <a:pt x="2354" y="11091"/>
                    <a:pt x="5254" y="11091"/>
                  </a:cubicBezTo>
                  <a:lnTo>
                    <a:pt x="51276" y="11091"/>
                  </a:lnTo>
                  <a:lnTo>
                    <a:pt x="512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2"/>
            <p:cNvSpPr/>
            <p:nvPr/>
          </p:nvSpPr>
          <p:spPr>
            <a:xfrm>
              <a:off x="6468075" y="3129050"/>
              <a:ext cx="716475" cy="178450"/>
            </a:xfrm>
            <a:custGeom>
              <a:avLst/>
              <a:gdLst/>
              <a:ahLst/>
              <a:cxnLst/>
              <a:rect l="l" t="t" r="r" b="b"/>
              <a:pathLst>
                <a:path w="28659" h="7138" extrusionOk="0">
                  <a:moveTo>
                    <a:pt x="3382" y="0"/>
                  </a:moveTo>
                  <a:cubicBezTo>
                    <a:pt x="1515" y="0"/>
                    <a:pt x="0" y="1516"/>
                    <a:pt x="0" y="3382"/>
                  </a:cubicBezTo>
                  <a:lnTo>
                    <a:pt x="0" y="3756"/>
                  </a:lnTo>
                  <a:cubicBezTo>
                    <a:pt x="0" y="5622"/>
                    <a:pt x="1515" y="7137"/>
                    <a:pt x="3382" y="7137"/>
                  </a:cubicBezTo>
                  <a:lnTo>
                    <a:pt x="28658" y="7137"/>
                  </a:lnTo>
                  <a:lnTo>
                    <a:pt x="286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2"/>
            <p:cNvSpPr/>
            <p:nvPr/>
          </p:nvSpPr>
          <p:spPr>
            <a:xfrm>
              <a:off x="6594350" y="3156500"/>
              <a:ext cx="590200" cy="8250"/>
            </a:xfrm>
            <a:custGeom>
              <a:avLst/>
              <a:gdLst/>
              <a:ahLst/>
              <a:cxnLst/>
              <a:rect l="l" t="t" r="r" b="b"/>
              <a:pathLst>
                <a:path w="23608" h="330" extrusionOk="0">
                  <a:moveTo>
                    <a:pt x="1" y="1"/>
                  </a:moveTo>
                  <a:lnTo>
                    <a:pt x="1" y="329"/>
                  </a:lnTo>
                  <a:lnTo>
                    <a:pt x="23607" y="329"/>
                  </a:lnTo>
                  <a:lnTo>
                    <a:pt x="236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2"/>
            <p:cNvSpPr/>
            <p:nvPr/>
          </p:nvSpPr>
          <p:spPr>
            <a:xfrm>
              <a:off x="6687675" y="3211375"/>
              <a:ext cx="496875" cy="8275"/>
            </a:xfrm>
            <a:custGeom>
              <a:avLst/>
              <a:gdLst/>
              <a:ahLst/>
              <a:cxnLst/>
              <a:rect l="l" t="t" r="r" b="b"/>
              <a:pathLst>
                <a:path w="19875" h="331" extrusionOk="0">
                  <a:moveTo>
                    <a:pt x="0" y="0"/>
                  </a:moveTo>
                  <a:lnTo>
                    <a:pt x="0" y="331"/>
                  </a:lnTo>
                  <a:lnTo>
                    <a:pt x="19874" y="331"/>
                  </a:lnTo>
                  <a:lnTo>
                    <a:pt x="198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2"/>
            <p:cNvSpPr/>
            <p:nvPr/>
          </p:nvSpPr>
          <p:spPr>
            <a:xfrm>
              <a:off x="6687675" y="3258025"/>
              <a:ext cx="496875" cy="8275"/>
            </a:xfrm>
            <a:custGeom>
              <a:avLst/>
              <a:gdLst/>
              <a:ahLst/>
              <a:cxnLst/>
              <a:rect l="l" t="t" r="r" b="b"/>
              <a:pathLst>
                <a:path w="19875" h="331" extrusionOk="0">
                  <a:moveTo>
                    <a:pt x="0" y="1"/>
                  </a:moveTo>
                  <a:lnTo>
                    <a:pt x="0" y="331"/>
                  </a:lnTo>
                  <a:lnTo>
                    <a:pt x="19874" y="331"/>
                  </a:lnTo>
                  <a:lnTo>
                    <a:pt x="19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7" name="Google Shape;2127;p32"/>
          <p:cNvSpPr txBox="1">
            <a:spLocks noGrp="1"/>
          </p:cNvSpPr>
          <p:nvPr>
            <p:ph type="ctrTitle"/>
          </p:nvPr>
        </p:nvSpPr>
        <p:spPr>
          <a:xfrm>
            <a:off x="-78239" y="2331340"/>
            <a:ext cx="5034800" cy="18213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8000" dirty="0">
                <a:solidFill>
                  <a:schemeClr val="accent4"/>
                </a:solidFill>
              </a:rPr>
              <a:t>ANSWER KEYS</a:t>
            </a:r>
            <a:endParaRPr sz="8000" dirty="0">
              <a:solidFill>
                <a:schemeClr val="accent4"/>
              </a:solidFill>
            </a:endParaRPr>
          </a:p>
        </p:txBody>
      </p:sp>
      <p:sp>
        <p:nvSpPr>
          <p:cNvPr id="2128" name="Google Shape;2128;p32"/>
          <p:cNvSpPr/>
          <p:nvPr/>
        </p:nvSpPr>
        <p:spPr>
          <a:xfrm rot="-5650723">
            <a:off x="1673838" y="4648645"/>
            <a:ext cx="1092152" cy="573395"/>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2"/>
          <p:cNvSpPr/>
          <p:nvPr/>
        </p:nvSpPr>
        <p:spPr>
          <a:xfrm>
            <a:off x="1855101" y="4369827"/>
            <a:ext cx="364814" cy="364727"/>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0" name="Google Shape;2130;p32"/>
          <p:cNvGrpSpPr/>
          <p:nvPr/>
        </p:nvGrpSpPr>
        <p:grpSpPr>
          <a:xfrm>
            <a:off x="4980620" y="1211172"/>
            <a:ext cx="789061" cy="863009"/>
            <a:chOff x="227675" y="3041050"/>
            <a:chExt cx="823225" cy="900375"/>
          </a:xfrm>
        </p:grpSpPr>
        <p:sp>
          <p:nvSpPr>
            <p:cNvPr id="2131" name="Google Shape;2131;p32"/>
            <p:cNvSpPr/>
            <p:nvPr/>
          </p:nvSpPr>
          <p:spPr>
            <a:xfrm>
              <a:off x="227675" y="3041050"/>
              <a:ext cx="823225" cy="900375"/>
            </a:xfrm>
            <a:custGeom>
              <a:avLst/>
              <a:gdLst/>
              <a:ahLst/>
              <a:cxnLst/>
              <a:rect l="l" t="t" r="r" b="b"/>
              <a:pathLst>
                <a:path w="32929" h="36015" extrusionOk="0">
                  <a:moveTo>
                    <a:pt x="14052" y="1"/>
                  </a:moveTo>
                  <a:cubicBezTo>
                    <a:pt x="12928" y="1"/>
                    <a:pt x="11852" y="638"/>
                    <a:pt x="11345" y="1723"/>
                  </a:cubicBezTo>
                  <a:lnTo>
                    <a:pt x="698" y="24549"/>
                  </a:lnTo>
                  <a:cubicBezTo>
                    <a:pt x="1" y="26043"/>
                    <a:pt x="647" y="27818"/>
                    <a:pt x="2141" y="28514"/>
                  </a:cubicBezTo>
                  <a:lnTo>
                    <a:pt x="17619" y="35734"/>
                  </a:lnTo>
                  <a:cubicBezTo>
                    <a:pt x="18028" y="35925"/>
                    <a:pt x="18457" y="36015"/>
                    <a:pt x="18880" y="36015"/>
                  </a:cubicBezTo>
                  <a:cubicBezTo>
                    <a:pt x="20003" y="36015"/>
                    <a:pt x="21079" y="35377"/>
                    <a:pt x="21585" y="34291"/>
                  </a:cubicBezTo>
                  <a:lnTo>
                    <a:pt x="32232" y="11466"/>
                  </a:lnTo>
                  <a:cubicBezTo>
                    <a:pt x="32928" y="9973"/>
                    <a:pt x="32282" y="8197"/>
                    <a:pt x="30790" y="7501"/>
                  </a:cubicBezTo>
                  <a:lnTo>
                    <a:pt x="15310" y="281"/>
                  </a:lnTo>
                  <a:cubicBezTo>
                    <a:pt x="14902" y="91"/>
                    <a:pt x="14474" y="1"/>
                    <a:pt x="14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2"/>
            <p:cNvSpPr/>
            <p:nvPr/>
          </p:nvSpPr>
          <p:spPr>
            <a:xfrm>
              <a:off x="466500" y="3131575"/>
              <a:ext cx="497825" cy="371850"/>
            </a:xfrm>
            <a:custGeom>
              <a:avLst/>
              <a:gdLst/>
              <a:ahLst/>
              <a:cxnLst/>
              <a:rect l="l" t="t" r="r" b="b"/>
              <a:pathLst>
                <a:path w="19913" h="14874" extrusionOk="0">
                  <a:moveTo>
                    <a:pt x="3330" y="1"/>
                  </a:moveTo>
                  <a:lnTo>
                    <a:pt x="0" y="7138"/>
                  </a:lnTo>
                  <a:lnTo>
                    <a:pt x="16583" y="14873"/>
                  </a:lnTo>
                  <a:lnTo>
                    <a:pt x="19913" y="7737"/>
                  </a:lnTo>
                  <a:lnTo>
                    <a:pt x="3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2"/>
            <p:cNvSpPr/>
            <p:nvPr/>
          </p:nvSpPr>
          <p:spPr>
            <a:xfrm>
              <a:off x="529450" y="3409675"/>
              <a:ext cx="107800" cy="107750"/>
            </a:xfrm>
            <a:custGeom>
              <a:avLst/>
              <a:gdLst/>
              <a:ahLst/>
              <a:cxnLst/>
              <a:rect l="l" t="t" r="r" b="b"/>
              <a:pathLst>
                <a:path w="4312" h="4310" extrusionOk="0">
                  <a:moveTo>
                    <a:pt x="1373" y="1"/>
                  </a:moveTo>
                  <a:lnTo>
                    <a:pt x="1" y="2939"/>
                  </a:lnTo>
                  <a:lnTo>
                    <a:pt x="2939" y="4310"/>
                  </a:lnTo>
                  <a:lnTo>
                    <a:pt x="4311" y="1371"/>
                  </a:lnTo>
                  <a:lnTo>
                    <a:pt x="13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2"/>
            <p:cNvSpPr/>
            <p:nvPr/>
          </p:nvSpPr>
          <p:spPr>
            <a:xfrm>
              <a:off x="637050" y="3459875"/>
              <a:ext cx="107775" cy="107750"/>
            </a:xfrm>
            <a:custGeom>
              <a:avLst/>
              <a:gdLst/>
              <a:ahLst/>
              <a:cxnLst/>
              <a:rect l="l" t="t" r="r" b="b"/>
              <a:pathLst>
                <a:path w="4311" h="4310" extrusionOk="0">
                  <a:moveTo>
                    <a:pt x="1371" y="1"/>
                  </a:moveTo>
                  <a:lnTo>
                    <a:pt x="1" y="2939"/>
                  </a:lnTo>
                  <a:lnTo>
                    <a:pt x="2940" y="4310"/>
                  </a:lnTo>
                  <a:lnTo>
                    <a:pt x="4310" y="1371"/>
                  </a:lnTo>
                  <a:lnTo>
                    <a:pt x="13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2"/>
            <p:cNvSpPr/>
            <p:nvPr/>
          </p:nvSpPr>
          <p:spPr>
            <a:xfrm>
              <a:off x="747250" y="3511275"/>
              <a:ext cx="107800" cy="107775"/>
            </a:xfrm>
            <a:custGeom>
              <a:avLst/>
              <a:gdLst/>
              <a:ahLst/>
              <a:cxnLst/>
              <a:rect l="l" t="t" r="r" b="b"/>
              <a:pathLst>
                <a:path w="4312" h="4311" extrusionOk="0">
                  <a:moveTo>
                    <a:pt x="1372" y="1"/>
                  </a:moveTo>
                  <a:lnTo>
                    <a:pt x="0" y="2940"/>
                  </a:lnTo>
                  <a:lnTo>
                    <a:pt x="2939" y="4310"/>
                  </a:lnTo>
                  <a:lnTo>
                    <a:pt x="4311" y="1371"/>
                  </a:lnTo>
                  <a:lnTo>
                    <a:pt x="1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2"/>
            <p:cNvSpPr/>
            <p:nvPr/>
          </p:nvSpPr>
          <p:spPr>
            <a:xfrm>
              <a:off x="476725" y="3516050"/>
              <a:ext cx="107750" cy="107750"/>
            </a:xfrm>
            <a:custGeom>
              <a:avLst/>
              <a:gdLst/>
              <a:ahLst/>
              <a:cxnLst/>
              <a:rect l="l" t="t" r="r" b="b"/>
              <a:pathLst>
                <a:path w="4310" h="4310" extrusionOk="0">
                  <a:moveTo>
                    <a:pt x="1371" y="0"/>
                  </a:moveTo>
                  <a:lnTo>
                    <a:pt x="0" y="2939"/>
                  </a:lnTo>
                  <a:lnTo>
                    <a:pt x="2939" y="4309"/>
                  </a:lnTo>
                  <a:lnTo>
                    <a:pt x="4309" y="1370"/>
                  </a:lnTo>
                  <a:lnTo>
                    <a:pt x="13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2"/>
            <p:cNvSpPr/>
            <p:nvPr/>
          </p:nvSpPr>
          <p:spPr>
            <a:xfrm>
              <a:off x="584275" y="3566250"/>
              <a:ext cx="107750" cy="107750"/>
            </a:xfrm>
            <a:custGeom>
              <a:avLst/>
              <a:gdLst/>
              <a:ahLst/>
              <a:cxnLst/>
              <a:rect l="l" t="t" r="r" b="b"/>
              <a:pathLst>
                <a:path w="4310" h="4310" extrusionOk="0">
                  <a:moveTo>
                    <a:pt x="1371" y="0"/>
                  </a:moveTo>
                  <a:lnTo>
                    <a:pt x="1" y="2939"/>
                  </a:lnTo>
                  <a:lnTo>
                    <a:pt x="2940" y="4309"/>
                  </a:lnTo>
                  <a:lnTo>
                    <a:pt x="4310" y="1370"/>
                  </a:lnTo>
                  <a:lnTo>
                    <a:pt x="13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2"/>
            <p:cNvSpPr/>
            <p:nvPr/>
          </p:nvSpPr>
          <p:spPr>
            <a:xfrm>
              <a:off x="694475" y="3617650"/>
              <a:ext cx="107750" cy="107750"/>
            </a:xfrm>
            <a:custGeom>
              <a:avLst/>
              <a:gdLst/>
              <a:ahLst/>
              <a:cxnLst/>
              <a:rect l="l" t="t" r="r" b="b"/>
              <a:pathLst>
                <a:path w="4310" h="4310" extrusionOk="0">
                  <a:moveTo>
                    <a:pt x="1371" y="0"/>
                  </a:moveTo>
                  <a:lnTo>
                    <a:pt x="0" y="2937"/>
                  </a:lnTo>
                  <a:lnTo>
                    <a:pt x="2939" y="4309"/>
                  </a:lnTo>
                  <a:lnTo>
                    <a:pt x="4309" y="1371"/>
                  </a:lnTo>
                  <a:lnTo>
                    <a:pt x="13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2"/>
            <p:cNvSpPr/>
            <p:nvPr/>
          </p:nvSpPr>
          <p:spPr>
            <a:xfrm>
              <a:off x="423850" y="3622400"/>
              <a:ext cx="107750" cy="107750"/>
            </a:xfrm>
            <a:custGeom>
              <a:avLst/>
              <a:gdLst/>
              <a:ahLst/>
              <a:cxnLst/>
              <a:rect l="l" t="t" r="r" b="b"/>
              <a:pathLst>
                <a:path w="4310" h="4310" extrusionOk="0">
                  <a:moveTo>
                    <a:pt x="1373" y="0"/>
                  </a:moveTo>
                  <a:lnTo>
                    <a:pt x="1" y="2939"/>
                  </a:lnTo>
                  <a:lnTo>
                    <a:pt x="2940" y="4309"/>
                  </a:lnTo>
                  <a:lnTo>
                    <a:pt x="4310" y="1371"/>
                  </a:lnTo>
                  <a:lnTo>
                    <a:pt x="13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2"/>
            <p:cNvSpPr/>
            <p:nvPr/>
          </p:nvSpPr>
          <p:spPr>
            <a:xfrm>
              <a:off x="531475" y="3672550"/>
              <a:ext cx="107750" cy="107800"/>
            </a:xfrm>
            <a:custGeom>
              <a:avLst/>
              <a:gdLst/>
              <a:ahLst/>
              <a:cxnLst/>
              <a:rect l="l" t="t" r="r" b="b"/>
              <a:pathLst>
                <a:path w="4310" h="4312" extrusionOk="0">
                  <a:moveTo>
                    <a:pt x="1371" y="1"/>
                  </a:moveTo>
                  <a:lnTo>
                    <a:pt x="0" y="2940"/>
                  </a:lnTo>
                  <a:lnTo>
                    <a:pt x="2939" y="4311"/>
                  </a:lnTo>
                  <a:lnTo>
                    <a:pt x="4309" y="1373"/>
                  </a:lnTo>
                  <a:lnTo>
                    <a:pt x="13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2"/>
            <p:cNvSpPr/>
            <p:nvPr/>
          </p:nvSpPr>
          <p:spPr>
            <a:xfrm>
              <a:off x="641650" y="3723975"/>
              <a:ext cx="107750" cy="107775"/>
            </a:xfrm>
            <a:custGeom>
              <a:avLst/>
              <a:gdLst/>
              <a:ahLst/>
              <a:cxnLst/>
              <a:rect l="l" t="t" r="r" b="b"/>
              <a:pathLst>
                <a:path w="4310" h="4311" extrusionOk="0">
                  <a:moveTo>
                    <a:pt x="1371" y="0"/>
                  </a:moveTo>
                  <a:lnTo>
                    <a:pt x="1" y="2939"/>
                  </a:lnTo>
                  <a:lnTo>
                    <a:pt x="2939" y="4311"/>
                  </a:lnTo>
                  <a:lnTo>
                    <a:pt x="4310" y="1372"/>
                  </a:lnTo>
                  <a:lnTo>
                    <a:pt x="13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2"/>
            <p:cNvSpPr/>
            <p:nvPr/>
          </p:nvSpPr>
          <p:spPr>
            <a:xfrm>
              <a:off x="646975" y="3111775"/>
              <a:ext cx="260325" cy="139950"/>
            </a:xfrm>
            <a:custGeom>
              <a:avLst/>
              <a:gdLst/>
              <a:ahLst/>
              <a:cxnLst/>
              <a:rect l="l" t="t" r="r" b="b"/>
              <a:pathLst>
                <a:path w="10413" h="5598" extrusionOk="0">
                  <a:moveTo>
                    <a:pt x="441" y="1"/>
                  </a:moveTo>
                  <a:lnTo>
                    <a:pt x="0" y="946"/>
                  </a:lnTo>
                  <a:lnTo>
                    <a:pt x="9971" y="5598"/>
                  </a:lnTo>
                  <a:lnTo>
                    <a:pt x="10412" y="4653"/>
                  </a:lnTo>
                  <a:lnTo>
                    <a:pt x="4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2"/>
            <p:cNvSpPr/>
            <p:nvPr/>
          </p:nvSpPr>
          <p:spPr>
            <a:xfrm>
              <a:off x="382075" y="3354600"/>
              <a:ext cx="134475" cy="169525"/>
            </a:xfrm>
            <a:custGeom>
              <a:avLst/>
              <a:gdLst/>
              <a:ahLst/>
              <a:cxnLst/>
              <a:rect l="l" t="t" r="r" b="b"/>
              <a:pathLst>
                <a:path w="5379" h="6781" extrusionOk="0">
                  <a:moveTo>
                    <a:pt x="2546" y="1"/>
                  </a:moveTo>
                  <a:lnTo>
                    <a:pt x="0" y="5458"/>
                  </a:lnTo>
                  <a:lnTo>
                    <a:pt x="2833" y="6780"/>
                  </a:lnTo>
                  <a:lnTo>
                    <a:pt x="5379" y="1323"/>
                  </a:lnTo>
                  <a:lnTo>
                    <a:pt x="25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2"/>
            <p:cNvSpPr/>
            <p:nvPr/>
          </p:nvSpPr>
          <p:spPr>
            <a:xfrm>
              <a:off x="311050" y="3546150"/>
              <a:ext cx="116175" cy="130125"/>
            </a:xfrm>
            <a:custGeom>
              <a:avLst/>
              <a:gdLst/>
              <a:ahLst/>
              <a:cxnLst/>
              <a:rect l="l" t="t" r="r" b="b"/>
              <a:pathLst>
                <a:path w="4647" h="5205" extrusionOk="0">
                  <a:moveTo>
                    <a:pt x="1812" y="0"/>
                  </a:moveTo>
                  <a:lnTo>
                    <a:pt x="1" y="3883"/>
                  </a:lnTo>
                  <a:lnTo>
                    <a:pt x="2835" y="5205"/>
                  </a:lnTo>
                  <a:lnTo>
                    <a:pt x="4647" y="1323"/>
                  </a:lnTo>
                  <a:lnTo>
                    <a:pt x="18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2"/>
            <p:cNvSpPr/>
            <p:nvPr/>
          </p:nvSpPr>
          <p:spPr>
            <a:xfrm>
              <a:off x="497175" y="3772275"/>
              <a:ext cx="210975" cy="135375"/>
            </a:xfrm>
            <a:custGeom>
              <a:avLst/>
              <a:gdLst/>
              <a:ahLst/>
              <a:cxnLst/>
              <a:rect l="l" t="t" r="r" b="b"/>
              <a:pathLst>
                <a:path w="8439" h="5415" extrusionOk="0">
                  <a:moveTo>
                    <a:pt x="881" y="0"/>
                  </a:moveTo>
                  <a:lnTo>
                    <a:pt x="0" y="1889"/>
                  </a:lnTo>
                  <a:lnTo>
                    <a:pt x="7557" y="5414"/>
                  </a:lnTo>
                  <a:lnTo>
                    <a:pt x="8438" y="3525"/>
                  </a:lnTo>
                  <a:lnTo>
                    <a:pt x="8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6" name="Google Shape;2146;p32"/>
          <p:cNvGrpSpPr/>
          <p:nvPr/>
        </p:nvGrpSpPr>
        <p:grpSpPr>
          <a:xfrm>
            <a:off x="5990665" y="1608375"/>
            <a:ext cx="907611" cy="1018467"/>
            <a:chOff x="4565525" y="3954900"/>
            <a:chExt cx="669725" cy="751525"/>
          </a:xfrm>
        </p:grpSpPr>
        <p:sp>
          <p:nvSpPr>
            <p:cNvPr id="2147" name="Google Shape;2147;p32"/>
            <p:cNvSpPr/>
            <p:nvPr/>
          </p:nvSpPr>
          <p:spPr>
            <a:xfrm>
              <a:off x="4671350" y="4558600"/>
              <a:ext cx="159125" cy="147825"/>
            </a:xfrm>
            <a:custGeom>
              <a:avLst/>
              <a:gdLst/>
              <a:ahLst/>
              <a:cxnLst/>
              <a:rect l="l" t="t" r="r" b="b"/>
              <a:pathLst>
                <a:path w="6365" h="5913" extrusionOk="0">
                  <a:moveTo>
                    <a:pt x="6364" y="1"/>
                  </a:moveTo>
                  <a:lnTo>
                    <a:pt x="2928" y="11"/>
                  </a:lnTo>
                  <a:cubicBezTo>
                    <a:pt x="1952" y="1978"/>
                    <a:pt x="976" y="3944"/>
                    <a:pt x="0" y="5912"/>
                  </a:cubicBezTo>
                  <a:cubicBezTo>
                    <a:pt x="1310" y="5907"/>
                    <a:pt x="2619" y="5903"/>
                    <a:pt x="3928" y="5899"/>
                  </a:cubicBezTo>
                  <a:cubicBezTo>
                    <a:pt x="4741" y="3933"/>
                    <a:pt x="5553" y="1967"/>
                    <a:pt x="63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2"/>
            <p:cNvSpPr/>
            <p:nvPr/>
          </p:nvSpPr>
          <p:spPr>
            <a:xfrm>
              <a:off x="5006800" y="4557775"/>
              <a:ext cx="160050" cy="147400"/>
            </a:xfrm>
            <a:custGeom>
              <a:avLst/>
              <a:gdLst/>
              <a:ahLst/>
              <a:cxnLst/>
              <a:rect l="l" t="t" r="r" b="b"/>
              <a:pathLst>
                <a:path w="6402" h="5896" extrusionOk="0">
                  <a:moveTo>
                    <a:pt x="3437" y="0"/>
                  </a:moveTo>
                  <a:lnTo>
                    <a:pt x="1" y="11"/>
                  </a:lnTo>
                  <a:cubicBezTo>
                    <a:pt x="825" y="1973"/>
                    <a:pt x="1650" y="3934"/>
                    <a:pt x="2474" y="5895"/>
                  </a:cubicBezTo>
                  <a:cubicBezTo>
                    <a:pt x="3784" y="5890"/>
                    <a:pt x="5093" y="5886"/>
                    <a:pt x="6402" y="5882"/>
                  </a:cubicBezTo>
                  <a:cubicBezTo>
                    <a:pt x="5413" y="3921"/>
                    <a:pt x="4424" y="1961"/>
                    <a:pt x="3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2"/>
            <p:cNvSpPr/>
            <p:nvPr/>
          </p:nvSpPr>
          <p:spPr>
            <a:xfrm>
              <a:off x="4627825" y="4084175"/>
              <a:ext cx="572000" cy="571075"/>
            </a:xfrm>
            <a:custGeom>
              <a:avLst/>
              <a:gdLst/>
              <a:ahLst/>
              <a:cxnLst/>
              <a:rect l="l" t="t" r="r" b="b"/>
              <a:pathLst>
                <a:path w="22880" h="22843" extrusionOk="0">
                  <a:moveTo>
                    <a:pt x="11446" y="1"/>
                  </a:moveTo>
                  <a:cubicBezTo>
                    <a:pt x="11432" y="1"/>
                    <a:pt x="11418" y="1"/>
                    <a:pt x="11405" y="1"/>
                  </a:cubicBezTo>
                  <a:cubicBezTo>
                    <a:pt x="5099" y="22"/>
                    <a:pt x="1" y="5150"/>
                    <a:pt x="22" y="11458"/>
                  </a:cubicBezTo>
                  <a:cubicBezTo>
                    <a:pt x="35" y="16746"/>
                    <a:pt x="3645" y="21186"/>
                    <a:pt x="8529" y="22467"/>
                  </a:cubicBezTo>
                  <a:cubicBezTo>
                    <a:pt x="9454" y="22713"/>
                    <a:pt x="10423" y="22843"/>
                    <a:pt x="11421" y="22843"/>
                  </a:cubicBezTo>
                  <a:cubicBezTo>
                    <a:pt x="11439" y="22843"/>
                    <a:pt x="11457" y="22843"/>
                    <a:pt x="11476" y="22843"/>
                  </a:cubicBezTo>
                  <a:cubicBezTo>
                    <a:pt x="17785" y="22822"/>
                    <a:pt x="22880" y="17695"/>
                    <a:pt x="22862" y="11384"/>
                  </a:cubicBezTo>
                  <a:cubicBezTo>
                    <a:pt x="22859" y="10142"/>
                    <a:pt x="22657" y="8946"/>
                    <a:pt x="22287" y="7828"/>
                  </a:cubicBezTo>
                  <a:cubicBezTo>
                    <a:pt x="20779" y="3282"/>
                    <a:pt x="16494" y="1"/>
                    <a:pt x="1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2"/>
            <p:cNvSpPr/>
            <p:nvPr/>
          </p:nvSpPr>
          <p:spPr>
            <a:xfrm>
              <a:off x="4826100" y="4270450"/>
              <a:ext cx="373725" cy="384800"/>
            </a:xfrm>
            <a:custGeom>
              <a:avLst/>
              <a:gdLst/>
              <a:ahLst/>
              <a:cxnLst/>
              <a:rect l="l" t="t" r="r" b="b"/>
              <a:pathLst>
                <a:path w="14949" h="15392" extrusionOk="0">
                  <a:moveTo>
                    <a:pt x="11458" y="0"/>
                  </a:moveTo>
                  <a:cubicBezTo>
                    <a:pt x="11440" y="0"/>
                    <a:pt x="11422" y="0"/>
                    <a:pt x="11404" y="1"/>
                  </a:cubicBezTo>
                  <a:cubicBezTo>
                    <a:pt x="5100" y="20"/>
                    <a:pt x="0" y="5149"/>
                    <a:pt x="21" y="11458"/>
                  </a:cubicBezTo>
                  <a:cubicBezTo>
                    <a:pt x="26" y="12702"/>
                    <a:pt x="227" y="13899"/>
                    <a:pt x="598" y="15016"/>
                  </a:cubicBezTo>
                  <a:cubicBezTo>
                    <a:pt x="1523" y="15262"/>
                    <a:pt x="2492" y="15392"/>
                    <a:pt x="3490" y="15392"/>
                  </a:cubicBezTo>
                  <a:cubicBezTo>
                    <a:pt x="3508" y="15392"/>
                    <a:pt x="3526" y="15392"/>
                    <a:pt x="3545" y="15392"/>
                  </a:cubicBezTo>
                  <a:cubicBezTo>
                    <a:pt x="9854" y="15371"/>
                    <a:pt x="14949" y="10244"/>
                    <a:pt x="14931" y="3933"/>
                  </a:cubicBezTo>
                  <a:cubicBezTo>
                    <a:pt x="14928" y="2691"/>
                    <a:pt x="14726" y="1495"/>
                    <a:pt x="14356" y="377"/>
                  </a:cubicBezTo>
                  <a:cubicBezTo>
                    <a:pt x="13431" y="132"/>
                    <a:pt x="12459" y="0"/>
                    <a:pt x="11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2"/>
            <p:cNvSpPr/>
            <p:nvPr/>
          </p:nvSpPr>
          <p:spPr>
            <a:xfrm>
              <a:off x="4565525" y="3955700"/>
              <a:ext cx="249125" cy="202175"/>
            </a:xfrm>
            <a:custGeom>
              <a:avLst/>
              <a:gdLst/>
              <a:ahLst/>
              <a:cxnLst/>
              <a:rect l="l" t="t" r="r" b="b"/>
              <a:pathLst>
                <a:path w="9965" h="8087" extrusionOk="0">
                  <a:moveTo>
                    <a:pt x="5800" y="1"/>
                  </a:moveTo>
                  <a:cubicBezTo>
                    <a:pt x="4771" y="1"/>
                    <a:pt x="3733" y="311"/>
                    <a:pt x="2831" y="955"/>
                  </a:cubicBezTo>
                  <a:cubicBezTo>
                    <a:pt x="531" y="2597"/>
                    <a:pt x="0" y="5787"/>
                    <a:pt x="1643" y="8087"/>
                  </a:cubicBezTo>
                  <a:lnTo>
                    <a:pt x="9964" y="2143"/>
                  </a:lnTo>
                  <a:cubicBezTo>
                    <a:pt x="8965" y="745"/>
                    <a:pt x="7394" y="1"/>
                    <a:pt x="5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2"/>
            <p:cNvSpPr/>
            <p:nvPr/>
          </p:nvSpPr>
          <p:spPr>
            <a:xfrm>
              <a:off x="4985600" y="3954900"/>
              <a:ext cx="249650" cy="201500"/>
            </a:xfrm>
            <a:custGeom>
              <a:avLst/>
              <a:gdLst/>
              <a:ahLst/>
              <a:cxnLst/>
              <a:rect l="l" t="t" r="r" b="b"/>
              <a:pathLst>
                <a:path w="9986" h="8060" extrusionOk="0">
                  <a:moveTo>
                    <a:pt x="4183" y="0"/>
                  </a:moveTo>
                  <a:cubicBezTo>
                    <a:pt x="2577" y="0"/>
                    <a:pt x="997" y="755"/>
                    <a:pt x="0" y="2169"/>
                  </a:cubicBezTo>
                  <a:lnTo>
                    <a:pt x="8358" y="8059"/>
                  </a:lnTo>
                  <a:cubicBezTo>
                    <a:pt x="9986" y="5750"/>
                    <a:pt x="9435" y="2563"/>
                    <a:pt x="7124" y="935"/>
                  </a:cubicBezTo>
                  <a:cubicBezTo>
                    <a:pt x="6228" y="304"/>
                    <a:pt x="5200" y="0"/>
                    <a:pt x="4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2"/>
            <p:cNvSpPr/>
            <p:nvPr/>
          </p:nvSpPr>
          <p:spPr>
            <a:xfrm>
              <a:off x="4909400" y="4188450"/>
              <a:ext cx="179125" cy="299925"/>
            </a:xfrm>
            <a:custGeom>
              <a:avLst/>
              <a:gdLst/>
              <a:ahLst/>
              <a:cxnLst/>
              <a:rect l="l" t="t" r="r" b="b"/>
              <a:pathLst>
                <a:path w="7165" h="11997" extrusionOk="0">
                  <a:moveTo>
                    <a:pt x="309" y="0"/>
                  </a:moveTo>
                  <a:lnTo>
                    <a:pt x="0" y="2"/>
                  </a:lnTo>
                  <a:lnTo>
                    <a:pt x="23" y="7252"/>
                  </a:lnTo>
                  <a:lnTo>
                    <a:pt x="23" y="7334"/>
                  </a:lnTo>
                  <a:lnTo>
                    <a:pt x="6992" y="11997"/>
                  </a:lnTo>
                  <a:lnTo>
                    <a:pt x="7164" y="11739"/>
                  </a:lnTo>
                  <a:lnTo>
                    <a:pt x="332" y="7168"/>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154" name="Google Shape;2154;p32"/>
          <p:cNvCxnSpPr/>
          <p:nvPr/>
        </p:nvCxnSpPr>
        <p:spPr>
          <a:xfrm>
            <a:off x="4753325" y="3839925"/>
            <a:ext cx="3001500" cy="0"/>
          </a:xfrm>
          <a:prstGeom prst="straightConnector1">
            <a:avLst/>
          </a:prstGeom>
          <a:noFill/>
          <a:ln w="19050" cap="flat" cmpd="sng">
            <a:solidFill>
              <a:schemeClr val="dk1"/>
            </a:solidFill>
            <a:prstDash val="solid"/>
            <a:round/>
            <a:headEnd type="none" w="med" len="med"/>
            <a:tailEnd type="none" w="med" len="med"/>
          </a:ln>
        </p:spPr>
      </p:cxnSp>
      <p:grpSp>
        <p:nvGrpSpPr>
          <p:cNvPr id="2155" name="Google Shape;2155;p32"/>
          <p:cNvGrpSpPr/>
          <p:nvPr/>
        </p:nvGrpSpPr>
        <p:grpSpPr>
          <a:xfrm>
            <a:off x="7301262" y="1180936"/>
            <a:ext cx="827347" cy="882187"/>
            <a:chOff x="1457225" y="4021797"/>
            <a:chExt cx="519625" cy="554103"/>
          </a:xfrm>
        </p:grpSpPr>
        <p:sp>
          <p:nvSpPr>
            <p:cNvPr id="2156" name="Google Shape;2156;p32"/>
            <p:cNvSpPr/>
            <p:nvPr/>
          </p:nvSpPr>
          <p:spPr>
            <a:xfrm>
              <a:off x="1457225" y="4085400"/>
              <a:ext cx="519625" cy="490500"/>
            </a:xfrm>
            <a:custGeom>
              <a:avLst/>
              <a:gdLst/>
              <a:ahLst/>
              <a:cxnLst/>
              <a:rect l="l" t="t" r="r" b="b"/>
              <a:pathLst>
                <a:path w="20785" h="19620" extrusionOk="0">
                  <a:moveTo>
                    <a:pt x="2899" y="0"/>
                  </a:moveTo>
                  <a:lnTo>
                    <a:pt x="0" y="16473"/>
                  </a:lnTo>
                  <a:lnTo>
                    <a:pt x="17886" y="19620"/>
                  </a:lnTo>
                  <a:lnTo>
                    <a:pt x="20784" y="3147"/>
                  </a:lnTo>
                  <a:lnTo>
                    <a:pt x="28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2"/>
            <p:cNvSpPr/>
            <p:nvPr/>
          </p:nvSpPr>
          <p:spPr>
            <a:xfrm>
              <a:off x="1785200" y="4443475"/>
              <a:ext cx="113500" cy="99675"/>
            </a:xfrm>
            <a:custGeom>
              <a:avLst/>
              <a:gdLst/>
              <a:ahLst/>
              <a:cxnLst/>
              <a:rect l="l" t="t" r="r" b="b"/>
              <a:pathLst>
                <a:path w="4540" h="3987" extrusionOk="0">
                  <a:moveTo>
                    <a:pt x="2269" y="0"/>
                  </a:moveTo>
                  <a:cubicBezTo>
                    <a:pt x="1992" y="0"/>
                    <a:pt x="1711" y="58"/>
                    <a:pt x="1443" y="181"/>
                  </a:cubicBezTo>
                  <a:cubicBezTo>
                    <a:pt x="441" y="638"/>
                    <a:pt x="0" y="1820"/>
                    <a:pt x="458" y="2822"/>
                  </a:cubicBezTo>
                  <a:cubicBezTo>
                    <a:pt x="793" y="3554"/>
                    <a:pt x="1516" y="3987"/>
                    <a:pt x="2273" y="3987"/>
                  </a:cubicBezTo>
                  <a:cubicBezTo>
                    <a:pt x="2549" y="3987"/>
                    <a:pt x="2829" y="3929"/>
                    <a:pt x="3097" y="3807"/>
                  </a:cubicBezTo>
                  <a:cubicBezTo>
                    <a:pt x="4098" y="3350"/>
                    <a:pt x="4540" y="2168"/>
                    <a:pt x="4082" y="1166"/>
                  </a:cubicBezTo>
                  <a:cubicBezTo>
                    <a:pt x="3748" y="433"/>
                    <a:pt x="3025"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2"/>
            <p:cNvSpPr/>
            <p:nvPr/>
          </p:nvSpPr>
          <p:spPr>
            <a:xfrm>
              <a:off x="1820650" y="4488850"/>
              <a:ext cx="45375" cy="29125"/>
            </a:xfrm>
            <a:custGeom>
              <a:avLst/>
              <a:gdLst/>
              <a:ahLst/>
              <a:cxnLst/>
              <a:rect l="l" t="t" r="r" b="b"/>
              <a:pathLst>
                <a:path w="1815" h="1165" fill="none" extrusionOk="0">
                  <a:moveTo>
                    <a:pt x="1" y="828"/>
                  </a:moveTo>
                  <a:cubicBezTo>
                    <a:pt x="437" y="1153"/>
                    <a:pt x="1009" y="1165"/>
                    <a:pt x="1392" y="876"/>
                  </a:cubicBezTo>
                  <a:cubicBezTo>
                    <a:pt x="1795" y="572"/>
                    <a:pt x="1813" y="68"/>
                    <a:pt x="1814" y="0"/>
                  </a:cubicBezTo>
                </a:path>
              </a:pathLst>
            </a:custGeom>
            <a:solidFill>
              <a:schemeClr val="dk1"/>
            </a:solidFill>
            <a:ln w="8975" cap="flat" cmpd="sng">
              <a:solidFill>
                <a:srgbClr val="2B3340"/>
              </a:solidFill>
              <a:prstDash val="solid"/>
              <a:miter lim="16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2"/>
            <p:cNvSpPr/>
            <p:nvPr/>
          </p:nvSpPr>
          <p:spPr>
            <a:xfrm>
              <a:off x="1819725" y="4478600"/>
              <a:ext cx="13050" cy="17700"/>
            </a:xfrm>
            <a:custGeom>
              <a:avLst/>
              <a:gdLst/>
              <a:ahLst/>
              <a:cxnLst/>
              <a:rect l="l" t="t" r="r" b="b"/>
              <a:pathLst>
                <a:path w="522" h="708" extrusionOk="0">
                  <a:moveTo>
                    <a:pt x="145" y="0"/>
                  </a:moveTo>
                  <a:cubicBezTo>
                    <a:pt x="130" y="0"/>
                    <a:pt x="116" y="3"/>
                    <a:pt x="102" y="9"/>
                  </a:cubicBezTo>
                  <a:cubicBezTo>
                    <a:pt x="7" y="53"/>
                    <a:pt x="1" y="241"/>
                    <a:pt x="88" y="433"/>
                  </a:cubicBezTo>
                  <a:cubicBezTo>
                    <a:pt x="163" y="596"/>
                    <a:pt x="283" y="708"/>
                    <a:pt x="376" y="708"/>
                  </a:cubicBezTo>
                  <a:cubicBezTo>
                    <a:pt x="391" y="708"/>
                    <a:pt x="405" y="705"/>
                    <a:pt x="418" y="699"/>
                  </a:cubicBezTo>
                  <a:cubicBezTo>
                    <a:pt x="513" y="655"/>
                    <a:pt x="521" y="467"/>
                    <a:pt x="432" y="275"/>
                  </a:cubicBezTo>
                  <a:cubicBezTo>
                    <a:pt x="358" y="111"/>
                    <a:pt x="237"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2"/>
            <p:cNvSpPr/>
            <p:nvPr/>
          </p:nvSpPr>
          <p:spPr>
            <a:xfrm>
              <a:off x="1841325" y="4468725"/>
              <a:ext cx="13025" cy="17750"/>
            </a:xfrm>
            <a:custGeom>
              <a:avLst/>
              <a:gdLst/>
              <a:ahLst/>
              <a:cxnLst/>
              <a:rect l="l" t="t" r="r" b="b"/>
              <a:pathLst>
                <a:path w="521" h="710" extrusionOk="0">
                  <a:moveTo>
                    <a:pt x="144" y="1"/>
                  </a:moveTo>
                  <a:cubicBezTo>
                    <a:pt x="129" y="1"/>
                    <a:pt x="115" y="4"/>
                    <a:pt x="101" y="10"/>
                  </a:cubicBezTo>
                  <a:cubicBezTo>
                    <a:pt x="6" y="53"/>
                    <a:pt x="0" y="243"/>
                    <a:pt x="87" y="433"/>
                  </a:cubicBezTo>
                  <a:cubicBezTo>
                    <a:pt x="162" y="598"/>
                    <a:pt x="282" y="710"/>
                    <a:pt x="375" y="710"/>
                  </a:cubicBezTo>
                  <a:cubicBezTo>
                    <a:pt x="390" y="710"/>
                    <a:pt x="404" y="707"/>
                    <a:pt x="417" y="701"/>
                  </a:cubicBezTo>
                  <a:cubicBezTo>
                    <a:pt x="512" y="657"/>
                    <a:pt x="520" y="467"/>
                    <a:pt x="432" y="276"/>
                  </a:cubicBezTo>
                  <a:cubicBezTo>
                    <a:pt x="357" y="112"/>
                    <a:pt x="238"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2"/>
            <p:cNvSpPr/>
            <p:nvPr/>
          </p:nvSpPr>
          <p:spPr>
            <a:xfrm>
              <a:off x="1554894" y="4134692"/>
              <a:ext cx="38099" cy="53658"/>
            </a:xfrm>
            <a:custGeom>
              <a:avLst/>
              <a:gdLst/>
              <a:ahLst/>
              <a:cxnLst/>
              <a:rect l="l" t="t" r="r" b="b"/>
              <a:pathLst>
                <a:path w="1932" h="2721" extrusionOk="0">
                  <a:moveTo>
                    <a:pt x="132" y="1"/>
                  </a:moveTo>
                  <a:lnTo>
                    <a:pt x="0" y="91"/>
                  </a:lnTo>
                  <a:lnTo>
                    <a:pt x="1799" y="2721"/>
                  </a:lnTo>
                  <a:lnTo>
                    <a:pt x="1931" y="2630"/>
                  </a:lnTo>
                  <a:lnTo>
                    <a:pt x="13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2"/>
            <p:cNvSpPr/>
            <p:nvPr/>
          </p:nvSpPr>
          <p:spPr>
            <a:xfrm>
              <a:off x="1483549" y="4050744"/>
              <a:ext cx="94538" cy="101913"/>
            </a:xfrm>
            <a:custGeom>
              <a:avLst/>
              <a:gdLst/>
              <a:ahLst/>
              <a:cxnLst/>
              <a:rect l="l" t="t" r="r" b="b"/>
              <a:pathLst>
                <a:path w="4794" h="5168" extrusionOk="0">
                  <a:moveTo>
                    <a:pt x="2367" y="0"/>
                  </a:moveTo>
                  <a:lnTo>
                    <a:pt x="0" y="1619"/>
                  </a:lnTo>
                  <a:lnTo>
                    <a:pt x="2428" y="5168"/>
                  </a:lnTo>
                  <a:lnTo>
                    <a:pt x="4794" y="3549"/>
                  </a:lnTo>
                  <a:lnTo>
                    <a:pt x="23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2"/>
            <p:cNvSpPr/>
            <p:nvPr/>
          </p:nvSpPr>
          <p:spPr>
            <a:xfrm>
              <a:off x="1457226" y="4021797"/>
              <a:ext cx="73851" cy="61526"/>
            </a:xfrm>
            <a:custGeom>
              <a:avLst/>
              <a:gdLst/>
              <a:ahLst/>
              <a:cxnLst/>
              <a:rect l="l" t="t" r="r" b="b"/>
              <a:pathLst>
                <a:path w="3745" h="3120" extrusionOk="0">
                  <a:moveTo>
                    <a:pt x="3682" y="0"/>
                  </a:moveTo>
                  <a:lnTo>
                    <a:pt x="1" y="2517"/>
                  </a:lnTo>
                  <a:lnTo>
                    <a:pt x="1377" y="3119"/>
                  </a:lnTo>
                  <a:lnTo>
                    <a:pt x="3744" y="1501"/>
                  </a:lnTo>
                  <a:lnTo>
                    <a:pt x="36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2"/>
            <p:cNvSpPr/>
            <p:nvPr/>
          </p:nvSpPr>
          <p:spPr>
            <a:xfrm>
              <a:off x="1526613" y="4119860"/>
              <a:ext cx="72629" cy="53757"/>
            </a:xfrm>
            <a:custGeom>
              <a:avLst/>
              <a:gdLst/>
              <a:ahLst/>
              <a:cxnLst/>
              <a:rect l="l" t="t" r="r" b="b"/>
              <a:pathLst>
                <a:path w="3683" h="2726" extrusionOk="0">
                  <a:moveTo>
                    <a:pt x="2576" y="0"/>
                  </a:moveTo>
                  <a:lnTo>
                    <a:pt x="209" y="1619"/>
                  </a:lnTo>
                  <a:lnTo>
                    <a:pt x="1" y="2725"/>
                  </a:lnTo>
                  <a:lnTo>
                    <a:pt x="3682" y="208"/>
                  </a:lnTo>
                  <a:lnTo>
                    <a:pt x="2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2"/>
            <p:cNvSpPr/>
            <p:nvPr/>
          </p:nvSpPr>
          <p:spPr>
            <a:xfrm>
              <a:off x="1580800" y="4292750"/>
              <a:ext cx="295550" cy="59650"/>
            </a:xfrm>
            <a:custGeom>
              <a:avLst/>
              <a:gdLst/>
              <a:ahLst/>
              <a:cxnLst/>
              <a:rect l="l" t="t" r="r" b="b"/>
              <a:pathLst>
                <a:path w="11822" h="2386" extrusionOk="0">
                  <a:moveTo>
                    <a:pt x="56" y="1"/>
                  </a:moveTo>
                  <a:lnTo>
                    <a:pt x="1" y="315"/>
                  </a:lnTo>
                  <a:lnTo>
                    <a:pt x="11767" y="2385"/>
                  </a:lnTo>
                  <a:lnTo>
                    <a:pt x="11822" y="2071"/>
                  </a:ln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2"/>
            <p:cNvSpPr/>
            <p:nvPr/>
          </p:nvSpPr>
          <p:spPr>
            <a:xfrm>
              <a:off x="1569750" y="4355525"/>
              <a:ext cx="295575" cy="59600"/>
            </a:xfrm>
            <a:custGeom>
              <a:avLst/>
              <a:gdLst/>
              <a:ahLst/>
              <a:cxnLst/>
              <a:rect l="l" t="t" r="r" b="b"/>
              <a:pathLst>
                <a:path w="11823" h="2384" extrusionOk="0">
                  <a:moveTo>
                    <a:pt x="55" y="0"/>
                  </a:moveTo>
                  <a:lnTo>
                    <a:pt x="0" y="314"/>
                  </a:lnTo>
                  <a:lnTo>
                    <a:pt x="11766" y="2383"/>
                  </a:lnTo>
                  <a:lnTo>
                    <a:pt x="11823" y="2071"/>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2"/>
            <p:cNvSpPr/>
            <p:nvPr/>
          </p:nvSpPr>
          <p:spPr>
            <a:xfrm>
              <a:off x="1575250" y="4324125"/>
              <a:ext cx="236750" cy="49300"/>
            </a:xfrm>
            <a:custGeom>
              <a:avLst/>
              <a:gdLst/>
              <a:ahLst/>
              <a:cxnLst/>
              <a:rect l="l" t="t" r="r" b="b"/>
              <a:pathLst>
                <a:path w="9470" h="1972" extrusionOk="0">
                  <a:moveTo>
                    <a:pt x="57" y="0"/>
                  </a:moveTo>
                  <a:lnTo>
                    <a:pt x="1" y="314"/>
                  </a:lnTo>
                  <a:lnTo>
                    <a:pt x="9414" y="1971"/>
                  </a:lnTo>
                  <a:lnTo>
                    <a:pt x="9469" y="1657"/>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2"/>
            <p:cNvSpPr/>
            <p:nvPr/>
          </p:nvSpPr>
          <p:spPr>
            <a:xfrm>
              <a:off x="1586325" y="4261350"/>
              <a:ext cx="236725" cy="49300"/>
            </a:xfrm>
            <a:custGeom>
              <a:avLst/>
              <a:gdLst/>
              <a:ahLst/>
              <a:cxnLst/>
              <a:rect l="l" t="t" r="r" b="b"/>
              <a:pathLst>
                <a:path w="9469" h="1972" extrusionOk="0">
                  <a:moveTo>
                    <a:pt x="55" y="1"/>
                  </a:moveTo>
                  <a:lnTo>
                    <a:pt x="0" y="315"/>
                  </a:lnTo>
                  <a:lnTo>
                    <a:pt x="9413" y="1972"/>
                  </a:lnTo>
                  <a:lnTo>
                    <a:pt x="9469" y="1658"/>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9" name="Google Shape;2169;p32"/>
          <p:cNvSpPr/>
          <p:nvPr/>
        </p:nvSpPr>
        <p:spPr>
          <a:xfrm rot="-5647818">
            <a:off x="172029" y="653831"/>
            <a:ext cx="588391" cy="525536"/>
          </a:xfrm>
          <a:custGeom>
            <a:avLst/>
            <a:gdLst/>
            <a:ahLst/>
            <a:cxnLst/>
            <a:rect l="l" t="t" r="r" b="b"/>
            <a:pathLst>
              <a:path w="16410" h="14657" extrusionOk="0">
                <a:moveTo>
                  <a:pt x="0" y="0"/>
                </a:moveTo>
                <a:lnTo>
                  <a:pt x="7435" y="14657"/>
                </a:lnTo>
                <a:lnTo>
                  <a:pt x="16409" y="891"/>
                </a:lnTo>
                <a:lnTo>
                  <a:pt x="0"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2"/>
          <p:cNvSpPr/>
          <p:nvPr/>
        </p:nvSpPr>
        <p:spPr>
          <a:xfrm>
            <a:off x="4551989" y="2741073"/>
            <a:ext cx="279932" cy="255901"/>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2"/>
          <p:cNvSpPr/>
          <p:nvPr/>
        </p:nvSpPr>
        <p:spPr>
          <a:xfrm>
            <a:off x="4803515" y="2996974"/>
            <a:ext cx="146690" cy="134109"/>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2"/>
          <p:cNvSpPr/>
          <p:nvPr/>
        </p:nvSpPr>
        <p:spPr>
          <a:xfrm>
            <a:off x="7907700" y="3168200"/>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38F99948-B631-AB4D-72D0-4A0B85092FC4}"/>
              </a:ext>
            </a:extLst>
          </p:cNvPr>
          <p:cNvPicPr>
            <a:picLocks noChangeAspect="1"/>
          </p:cNvPicPr>
          <p:nvPr/>
        </p:nvPicPr>
        <p:blipFill>
          <a:blip r:embed="rId3"/>
          <a:stretch>
            <a:fillRect/>
          </a:stretch>
        </p:blipFill>
        <p:spPr>
          <a:xfrm>
            <a:off x="8193598" y="4234256"/>
            <a:ext cx="1251490" cy="1251490"/>
          </a:xfrm>
          <a:prstGeom prst="rect">
            <a:avLst/>
          </a:prstGeom>
        </p:spPr>
      </p:pic>
    </p:spTree>
    <p:extLst>
      <p:ext uri="{BB962C8B-B14F-4D97-AF65-F5344CB8AC3E}">
        <p14:creationId xmlns:p14="http://schemas.microsoft.com/office/powerpoint/2010/main" val="757149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5"/>
        <p:cNvGrpSpPr/>
        <p:nvPr/>
      </p:nvGrpSpPr>
      <p:grpSpPr>
        <a:xfrm>
          <a:off x="0" y="0"/>
          <a:ext cx="0" cy="0"/>
          <a:chOff x="0" y="0"/>
          <a:chExt cx="0" cy="0"/>
        </a:xfrm>
      </p:grpSpPr>
      <p:sp>
        <p:nvSpPr>
          <p:cNvPr id="2496" name="Google Shape;2496;p44"/>
          <p:cNvSpPr txBox="1">
            <a:spLocks noGrp="1"/>
          </p:cNvSpPr>
          <p:nvPr>
            <p:ph type="title"/>
          </p:nvPr>
        </p:nvSpPr>
        <p:spPr>
          <a:xfrm>
            <a:off x="803708" y="2571750"/>
            <a:ext cx="8291064" cy="205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600" dirty="0"/>
              <a:t>PRONUNCIATION</a:t>
            </a:r>
            <a:endParaRPr sz="6600" dirty="0">
              <a:solidFill>
                <a:schemeClr val="accent4"/>
              </a:solidFill>
            </a:endParaRPr>
          </a:p>
        </p:txBody>
      </p:sp>
      <p:sp>
        <p:nvSpPr>
          <p:cNvPr id="2497" name="Google Shape;2497;p44"/>
          <p:cNvSpPr txBox="1">
            <a:spLocks noGrp="1"/>
          </p:cNvSpPr>
          <p:nvPr>
            <p:ph type="title" idx="2"/>
          </p:nvPr>
        </p:nvSpPr>
        <p:spPr>
          <a:xfrm>
            <a:off x="908921" y="1340232"/>
            <a:ext cx="1831200" cy="1179000"/>
          </a:xfrm>
          <a:prstGeom prst="roundRect">
            <a:avLst/>
          </a:prstGeom>
          <a:solidFill>
            <a:schemeClr val="accent5">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grpSp>
        <p:nvGrpSpPr>
          <p:cNvPr id="2498" name="Google Shape;2498;p44"/>
          <p:cNvGrpSpPr/>
          <p:nvPr/>
        </p:nvGrpSpPr>
        <p:grpSpPr>
          <a:xfrm rot="-1761678">
            <a:off x="6693852" y="1014719"/>
            <a:ext cx="582319" cy="771552"/>
            <a:chOff x="6668425" y="1007925"/>
            <a:chExt cx="442050" cy="585700"/>
          </a:xfrm>
        </p:grpSpPr>
        <p:sp>
          <p:nvSpPr>
            <p:cNvPr id="2499" name="Google Shape;2499;p44"/>
            <p:cNvSpPr/>
            <p:nvPr/>
          </p:nvSpPr>
          <p:spPr>
            <a:xfrm>
              <a:off x="6668425" y="1197600"/>
              <a:ext cx="442050" cy="396025"/>
            </a:xfrm>
            <a:custGeom>
              <a:avLst/>
              <a:gdLst/>
              <a:ahLst/>
              <a:cxnLst/>
              <a:rect l="l" t="t" r="r" b="b"/>
              <a:pathLst>
                <a:path w="17682" h="15841" extrusionOk="0">
                  <a:moveTo>
                    <a:pt x="5715" y="1"/>
                  </a:moveTo>
                  <a:cubicBezTo>
                    <a:pt x="2558" y="1"/>
                    <a:pt x="1" y="3546"/>
                    <a:pt x="1" y="7920"/>
                  </a:cubicBezTo>
                  <a:cubicBezTo>
                    <a:pt x="1" y="12293"/>
                    <a:pt x="2558" y="15841"/>
                    <a:pt x="5715" y="15841"/>
                  </a:cubicBezTo>
                  <a:cubicBezTo>
                    <a:pt x="6870" y="15841"/>
                    <a:pt x="7944" y="15366"/>
                    <a:pt x="8841" y="14548"/>
                  </a:cubicBezTo>
                  <a:cubicBezTo>
                    <a:pt x="9738" y="15366"/>
                    <a:pt x="10812" y="15841"/>
                    <a:pt x="11967" y="15841"/>
                  </a:cubicBezTo>
                  <a:cubicBezTo>
                    <a:pt x="15124" y="15841"/>
                    <a:pt x="17681" y="12293"/>
                    <a:pt x="17681" y="7920"/>
                  </a:cubicBezTo>
                  <a:cubicBezTo>
                    <a:pt x="17681" y="3546"/>
                    <a:pt x="15124" y="1"/>
                    <a:pt x="11967" y="1"/>
                  </a:cubicBezTo>
                  <a:cubicBezTo>
                    <a:pt x="10812" y="1"/>
                    <a:pt x="9738" y="476"/>
                    <a:pt x="8841" y="1292"/>
                  </a:cubicBezTo>
                  <a:cubicBezTo>
                    <a:pt x="7944" y="476"/>
                    <a:pt x="6870" y="1"/>
                    <a:pt x="5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4"/>
            <p:cNvSpPr/>
            <p:nvPr/>
          </p:nvSpPr>
          <p:spPr>
            <a:xfrm>
              <a:off x="6757350" y="1226275"/>
              <a:ext cx="92975" cy="54250"/>
            </a:xfrm>
            <a:custGeom>
              <a:avLst/>
              <a:gdLst/>
              <a:ahLst/>
              <a:cxnLst/>
              <a:rect l="l" t="t" r="r" b="b"/>
              <a:pathLst>
                <a:path w="3719" h="2170" extrusionOk="0">
                  <a:moveTo>
                    <a:pt x="1859" y="0"/>
                  </a:moveTo>
                  <a:cubicBezTo>
                    <a:pt x="833" y="0"/>
                    <a:pt x="1" y="486"/>
                    <a:pt x="1" y="1085"/>
                  </a:cubicBezTo>
                  <a:cubicBezTo>
                    <a:pt x="1" y="1684"/>
                    <a:pt x="833" y="2169"/>
                    <a:pt x="1859" y="2169"/>
                  </a:cubicBezTo>
                  <a:cubicBezTo>
                    <a:pt x="2886" y="2169"/>
                    <a:pt x="3719" y="1684"/>
                    <a:pt x="3719" y="1085"/>
                  </a:cubicBezTo>
                  <a:cubicBezTo>
                    <a:pt x="3719" y="486"/>
                    <a:pt x="2886" y="0"/>
                    <a:pt x="18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44"/>
            <p:cNvSpPr/>
            <p:nvPr/>
          </p:nvSpPr>
          <p:spPr>
            <a:xfrm>
              <a:off x="6878725" y="1007925"/>
              <a:ext cx="145525" cy="180825"/>
            </a:xfrm>
            <a:custGeom>
              <a:avLst/>
              <a:gdLst/>
              <a:ahLst/>
              <a:cxnLst/>
              <a:rect l="l" t="t" r="r" b="b"/>
              <a:pathLst>
                <a:path w="5821" h="7233" extrusionOk="0">
                  <a:moveTo>
                    <a:pt x="4757" y="0"/>
                  </a:moveTo>
                  <a:cubicBezTo>
                    <a:pt x="4315" y="127"/>
                    <a:pt x="2484" y="704"/>
                    <a:pt x="1313" y="2589"/>
                  </a:cubicBezTo>
                  <a:cubicBezTo>
                    <a:pt x="1" y="4699"/>
                    <a:pt x="506" y="6850"/>
                    <a:pt x="603" y="7230"/>
                  </a:cubicBezTo>
                  <a:cubicBezTo>
                    <a:pt x="625" y="7231"/>
                    <a:pt x="665" y="7232"/>
                    <a:pt x="721" y="7232"/>
                  </a:cubicBezTo>
                  <a:cubicBezTo>
                    <a:pt x="1261" y="7232"/>
                    <a:pt x="3281" y="7115"/>
                    <a:pt x="4569" y="5438"/>
                  </a:cubicBezTo>
                  <a:cubicBezTo>
                    <a:pt x="5737" y="3918"/>
                    <a:pt x="5820" y="1746"/>
                    <a:pt x="47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2" name="Google Shape;2502;p44"/>
          <p:cNvSpPr/>
          <p:nvPr/>
        </p:nvSpPr>
        <p:spPr>
          <a:xfrm>
            <a:off x="163875" y="2195100"/>
            <a:ext cx="314250" cy="19903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4"/>
          <p:cNvSpPr/>
          <p:nvPr/>
        </p:nvSpPr>
        <p:spPr>
          <a:xfrm rot="-8100000">
            <a:off x="1713258" y="4789513"/>
            <a:ext cx="1092089" cy="573362"/>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4"/>
          <p:cNvSpPr/>
          <p:nvPr/>
        </p:nvSpPr>
        <p:spPr>
          <a:xfrm>
            <a:off x="2338576" y="4646302"/>
            <a:ext cx="364814" cy="364727"/>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4"/>
          <p:cNvSpPr/>
          <p:nvPr/>
        </p:nvSpPr>
        <p:spPr>
          <a:xfrm rot="2146451">
            <a:off x="6846529" y="2220227"/>
            <a:ext cx="575382" cy="513917"/>
          </a:xfrm>
          <a:custGeom>
            <a:avLst/>
            <a:gdLst/>
            <a:ahLst/>
            <a:cxnLst/>
            <a:rect l="l" t="t" r="r" b="b"/>
            <a:pathLst>
              <a:path w="16410" h="14657" extrusionOk="0">
                <a:moveTo>
                  <a:pt x="0" y="0"/>
                </a:moveTo>
                <a:lnTo>
                  <a:pt x="7435" y="14657"/>
                </a:lnTo>
                <a:lnTo>
                  <a:pt x="16409" y="89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2208;p34">
            <a:extLst>
              <a:ext uri="{FF2B5EF4-FFF2-40B4-BE49-F238E27FC236}">
                <a16:creationId xmlns:a16="http://schemas.microsoft.com/office/drawing/2014/main" id="{AC299A9E-B232-9981-5259-4BF819BC6505}"/>
              </a:ext>
            </a:extLst>
          </p:cNvPr>
          <p:cNvGrpSpPr/>
          <p:nvPr/>
        </p:nvGrpSpPr>
        <p:grpSpPr>
          <a:xfrm>
            <a:off x="647496" y="283500"/>
            <a:ext cx="7848646" cy="255900"/>
            <a:chOff x="713275" y="283500"/>
            <a:chExt cx="7717450" cy="255900"/>
          </a:xfrm>
        </p:grpSpPr>
        <p:sp>
          <p:nvSpPr>
            <p:cNvPr id="3" name="Google Shape;2209;p34">
              <a:extLst>
                <a:ext uri="{FF2B5EF4-FFF2-40B4-BE49-F238E27FC236}">
                  <a16:creationId xmlns:a16="http://schemas.microsoft.com/office/drawing/2014/main" id="{221CE508-B855-75F5-54C1-6F77C44358C7}"/>
                </a:ext>
              </a:extLst>
            </p:cNvPr>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210;p34">
              <a:extLst>
                <a:ext uri="{FF2B5EF4-FFF2-40B4-BE49-F238E27FC236}">
                  <a16:creationId xmlns:a16="http://schemas.microsoft.com/office/drawing/2014/main" id="{229840C4-82D4-8E15-E91B-18A8D5DE909A}"/>
                </a:ext>
              </a:extLst>
            </p:cNvPr>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211;p34">
              <a:extLst>
                <a:ext uri="{FF2B5EF4-FFF2-40B4-BE49-F238E27FC236}">
                  <a16:creationId xmlns:a16="http://schemas.microsoft.com/office/drawing/2014/main" id="{B7F04689-EB96-6967-8174-DC8585533917}"/>
                </a:ext>
              </a:extLst>
            </p:cNvPr>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212;p34">
              <a:extLst>
                <a:ext uri="{FF2B5EF4-FFF2-40B4-BE49-F238E27FC236}">
                  <a16:creationId xmlns:a16="http://schemas.microsoft.com/office/drawing/2014/main" id="{92F0A0C5-01BF-BD5C-3F12-54FA68A9D508}"/>
                </a:ext>
              </a:extLst>
            </p:cNvPr>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213;p34">
              <a:extLst>
                <a:ext uri="{FF2B5EF4-FFF2-40B4-BE49-F238E27FC236}">
                  <a16:creationId xmlns:a16="http://schemas.microsoft.com/office/drawing/2014/main" id="{0DCEF836-D833-9DC1-F082-ABCE1583B4BF}"/>
                </a:ext>
              </a:extLst>
            </p:cNvPr>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14;p34">
              <a:extLst>
                <a:ext uri="{FF2B5EF4-FFF2-40B4-BE49-F238E27FC236}">
                  <a16:creationId xmlns:a16="http://schemas.microsoft.com/office/drawing/2014/main" id="{744DC481-C451-89D7-A9F0-BEFF3B124A79}"/>
                </a:ext>
              </a:extLst>
            </p:cNvPr>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215;p34">
              <a:extLst>
                <a:ext uri="{FF2B5EF4-FFF2-40B4-BE49-F238E27FC236}">
                  <a16:creationId xmlns:a16="http://schemas.microsoft.com/office/drawing/2014/main" id="{7667A70B-5D15-08DA-D20C-DAC129B54313}"/>
                </a:ext>
              </a:extLst>
            </p:cNvPr>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16;p34">
              <a:extLst>
                <a:ext uri="{FF2B5EF4-FFF2-40B4-BE49-F238E27FC236}">
                  <a16:creationId xmlns:a16="http://schemas.microsoft.com/office/drawing/2014/main" id="{0425F419-CD7D-69A1-3E94-28B06FC999D9}"/>
                </a:ext>
              </a:extLst>
            </p:cNvPr>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17;p34">
              <a:extLst>
                <a:ext uri="{FF2B5EF4-FFF2-40B4-BE49-F238E27FC236}">
                  <a16:creationId xmlns:a16="http://schemas.microsoft.com/office/drawing/2014/main" id="{694CF3BE-22EE-5506-CBED-C08DA4AB6C6D}"/>
                </a:ext>
              </a:extLst>
            </p:cNvPr>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18;p34">
              <a:extLst>
                <a:ext uri="{FF2B5EF4-FFF2-40B4-BE49-F238E27FC236}">
                  <a16:creationId xmlns:a16="http://schemas.microsoft.com/office/drawing/2014/main" id="{2C756AF5-9B9F-2A49-A5D6-52635308CC27}"/>
                </a:ext>
              </a:extLst>
            </p:cNvPr>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19;p34">
              <a:extLst>
                <a:ext uri="{FF2B5EF4-FFF2-40B4-BE49-F238E27FC236}">
                  <a16:creationId xmlns:a16="http://schemas.microsoft.com/office/drawing/2014/main" id="{183A8FD6-3E82-FE2F-A1E4-6F74F6FD10EA}"/>
                </a:ext>
              </a:extLst>
            </p:cNvPr>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20;p34">
              <a:extLst>
                <a:ext uri="{FF2B5EF4-FFF2-40B4-BE49-F238E27FC236}">
                  <a16:creationId xmlns:a16="http://schemas.microsoft.com/office/drawing/2014/main" id="{1570D93A-4634-582A-D3D3-7AF3F5FD8817}"/>
                </a:ext>
              </a:extLst>
            </p:cNvPr>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21;p34">
              <a:extLst>
                <a:ext uri="{FF2B5EF4-FFF2-40B4-BE49-F238E27FC236}">
                  <a16:creationId xmlns:a16="http://schemas.microsoft.com/office/drawing/2014/main" id="{E12396DB-296D-7F82-7E1C-11D78EDA7D95}"/>
                </a:ext>
              </a:extLst>
            </p:cNvPr>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22;p34">
              <a:extLst>
                <a:ext uri="{FF2B5EF4-FFF2-40B4-BE49-F238E27FC236}">
                  <a16:creationId xmlns:a16="http://schemas.microsoft.com/office/drawing/2014/main" id="{F230588E-E3BD-9759-763E-AC2FCA4633B6}"/>
                </a:ext>
              </a:extLst>
            </p:cNvPr>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23;p34">
              <a:extLst>
                <a:ext uri="{FF2B5EF4-FFF2-40B4-BE49-F238E27FC236}">
                  <a16:creationId xmlns:a16="http://schemas.microsoft.com/office/drawing/2014/main" id="{29A6B68C-EA07-341E-F0F2-E5A019EF23E4}"/>
                </a:ext>
              </a:extLst>
            </p:cNvPr>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24;p34">
              <a:extLst>
                <a:ext uri="{FF2B5EF4-FFF2-40B4-BE49-F238E27FC236}">
                  <a16:creationId xmlns:a16="http://schemas.microsoft.com/office/drawing/2014/main" id="{C32475B6-329F-A294-4876-77300BC06BDC}"/>
                </a:ext>
              </a:extLst>
            </p:cNvPr>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25;p34">
              <a:extLst>
                <a:ext uri="{FF2B5EF4-FFF2-40B4-BE49-F238E27FC236}">
                  <a16:creationId xmlns:a16="http://schemas.microsoft.com/office/drawing/2014/main" id="{7F3C5BA3-7729-A638-1999-6A0D4BD02809}"/>
                </a:ext>
              </a:extLst>
            </p:cNvPr>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26;p34">
              <a:extLst>
                <a:ext uri="{FF2B5EF4-FFF2-40B4-BE49-F238E27FC236}">
                  <a16:creationId xmlns:a16="http://schemas.microsoft.com/office/drawing/2014/main" id="{BDA3DB46-8206-E613-9CCF-A569487FB9ED}"/>
                </a:ext>
              </a:extLst>
            </p:cNvPr>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27;p34">
              <a:extLst>
                <a:ext uri="{FF2B5EF4-FFF2-40B4-BE49-F238E27FC236}">
                  <a16:creationId xmlns:a16="http://schemas.microsoft.com/office/drawing/2014/main" id="{445F410A-4C1C-5BAE-8C57-88CB9227A175}"/>
                </a:ext>
              </a:extLst>
            </p:cNvPr>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28;p34">
              <a:extLst>
                <a:ext uri="{FF2B5EF4-FFF2-40B4-BE49-F238E27FC236}">
                  <a16:creationId xmlns:a16="http://schemas.microsoft.com/office/drawing/2014/main" id="{0102CBAB-7D05-8FE8-1DEB-3657F89D54BA}"/>
                </a:ext>
              </a:extLst>
            </p:cNvPr>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29;p34">
              <a:extLst>
                <a:ext uri="{FF2B5EF4-FFF2-40B4-BE49-F238E27FC236}">
                  <a16:creationId xmlns:a16="http://schemas.microsoft.com/office/drawing/2014/main" id="{E14DDDC3-B3E4-8D6B-E4F5-7A20ADFF7BC1}"/>
                </a:ext>
              </a:extLst>
            </p:cNvPr>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30;p34">
              <a:extLst>
                <a:ext uri="{FF2B5EF4-FFF2-40B4-BE49-F238E27FC236}">
                  <a16:creationId xmlns:a16="http://schemas.microsoft.com/office/drawing/2014/main" id="{CD9BD5EC-71BB-A9C4-34EB-91B9736D6F6C}"/>
                </a:ext>
              </a:extLst>
            </p:cNvPr>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 name="Picture 24">
            <a:extLst>
              <a:ext uri="{FF2B5EF4-FFF2-40B4-BE49-F238E27FC236}">
                <a16:creationId xmlns:a16="http://schemas.microsoft.com/office/drawing/2014/main" id="{F5BF2485-28AC-900E-859F-F660D4BCE76E}"/>
              </a:ext>
            </a:extLst>
          </p:cNvPr>
          <p:cNvPicPr>
            <a:picLocks noChangeAspect="1"/>
          </p:cNvPicPr>
          <p:nvPr/>
        </p:nvPicPr>
        <p:blipFill>
          <a:blip r:embed="rId3"/>
          <a:stretch>
            <a:fillRect/>
          </a:stretch>
        </p:blipFill>
        <p:spPr>
          <a:xfrm>
            <a:off x="8193598" y="4234256"/>
            <a:ext cx="1251490" cy="1251490"/>
          </a:xfrm>
          <a:prstGeom prst="rect">
            <a:avLst/>
          </a:prstGeom>
        </p:spPr>
      </p:pic>
    </p:spTree>
    <p:extLst>
      <p:ext uri="{BB962C8B-B14F-4D97-AF65-F5344CB8AC3E}">
        <p14:creationId xmlns:p14="http://schemas.microsoft.com/office/powerpoint/2010/main" val="193558806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2295"/>
        <p:cNvGrpSpPr/>
        <p:nvPr/>
      </p:nvGrpSpPr>
      <p:grpSpPr>
        <a:xfrm>
          <a:off x="0" y="0"/>
          <a:ext cx="0" cy="0"/>
          <a:chOff x="0" y="0"/>
          <a:chExt cx="0" cy="0"/>
        </a:xfrm>
      </p:grpSpPr>
      <p:sp>
        <p:nvSpPr>
          <p:cNvPr id="2298" name="Google Shape;2298;p37"/>
          <p:cNvSpPr/>
          <p:nvPr/>
        </p:nvSpPr>
        <p:spPr>
          <a:xfrm>
            <a:off x="8678398" y="4780042"/>
            <a:ext cx="279932" cy="255901"/>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7"/>
          <p:cNvSpPr/>
          <p:nvPr/>
        </p:nvSpPr>
        <p:spPr>
          <a:xfrm>
            <a:off x="8497390" y="4572399"/>
            <a:ext cx="146690" cy="134109"/>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7"/>
          <p:cNvSpPr/>
          <p:nvPr/>
        </p:nvSpPr>
        <p:spPr>
          <a:xfrm>
            <a:off x="8644080" y="226217"/>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7"/>
          <p:cNvSpPr/>
          <p:nvPr/>
        </p:nvSpPr>
        <p:spPr>
          <a:xfrm rot="-250723">
            <a:off x="-611671" y="-87302"/>
            <a:ext cx="1092152" cy="573395"/>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7"/>
          <p:cNvSpPr/>
          <p:nvPr/>
        </p:nvSpPr>
        <p:spPr>
          <a:xfrm rot="5400000">
            <a:off x="-44" y="437035"/>
            <a:ext cx="364814" cy="364727"/>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7"/>
          <p:cNvSpPr/>
          <p:nvPr/>
        </p:nvSpPr>
        <p:spPr>
          <a:xfrm rot="-5647818">
            <a:off x="-77550" y="4460818"/>
            <a:ext cx="588391" cy="525536"/>
          </a:xfrm>
          <a:custGeom>
            <a:avLst/>
            <a:gdLst/>
            <a:ahLst/>
            <a:cxnLst/>
            <a:rect l="l" t="t" r="r" b="b"/>
            <a:pathLst>
              <a:path w="16410" h="14657" extrusionOk="0">
                <a:moveTo>
                  <a:pt x="0" y="0"/>
                </a:moveTo>
                <a:lnTo>
                  <a:pt x="7435" y="14657"/>
                </a:lnTo>
                <a:lnTo>
                  <a:pt x="16409" y="891"/>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AF1E30AF-FFA1-2F51-1206-7502CC750EF4}"/>
              </a:ext>
            </a:extLst>
          </p:cNvPr>
          <p:cNvSpPr txBox="1"/>
          <p:nvPr/>
        </p:nvSpPr>
        <p:spPr>
          <a:xfrm>
            <a:off x="102945" y="234370"/>
            <a:ext cx="9048675" cy="4725396"/>
          </a:xfrm>
          <a:prstGeom prst="rect">
            <a:avLst/>
          </a:prstGeom>
          <a:noFill/>
        </p:spPr>
        <p:txBody>
          <a:bodyPr wrap="square">
            <a:spAutoFit/>
          </a:bodyPr>
          <a:lstStyle/>
          <a:p>
            <a:pPr algn="ctr"/>
            <a:r>
              <a:rPr lang="en-US" sz="1800" b="1" dirty="0">
                <a:effectLst/>
                <a:latin typeface="Bahnschrift" panose="020B0502040204020203" pitchFamily="34" charset="0"/>
                <a:ea typeface="Times New Roman" panose="02020603050405020304" pitchFamily="18" charset="0"/>
              </a:rPr>
              <a:t>Mark the letter A, B, C or D on your answer sheet to indicate the word whose underlined part differs from the other three in pronunciation in each of the following questions.</a:t>
            </a:r>
            <a:endParaRPr lang="en-US" sz="1800" dirty="0">
              <a:effectLst/>
              <a:latin typeface="Bahnschrift" panose="020B0502040204020203" pitchFamily="34" charset="0"/>
              <a:ea typeface="Calibri" panose="020F0502020204030204" pitchFamily="34" charset="0"/>
            </a:endParaRPr>
          </a:p>
          <a:p>
            <a:pPr>
              <a:lnSpc>
                <a:spcPts val="3200"/>
              </a:lnSpc>
            </a:pPr>
            <a:r>
              <a:rPr lang="en-US" sz="2200" dirty="0">
                <a:effectLst/>
                <a:latin typeface="Patrick hand" panose="00000500000000000000" pitchFamily="2" charset="0"/>
                <a:ea typeface="Times New Roman" panose="02020603050405020304" pitchFamily="18" charset="0"/>
              </a:rPr>
              <a:t>1. A. squ</a:t>
            </a:r>
            <a:r>
              <a:rPr lang="en-US" sz="2200" b="1" u="sng" dirty="0">
                <a:effectLst/>
                <a:latin typeface="Patrick hand" panose="00000500000000000000" pitchFamily="2" charset="0"/>
                <a:ea typeface="Times New Roman" panose="02020603050405020304" pitchFamily="18" charset="0"/>
              </a:rPr>
              <a:t>are</a:t>
            </a:r>
            <a:r>
              <a:rPr lang="en-US" sz="2200" dirty="0">
                <a:effectLst/>
                <a:latin typeface="Patrick hand" panose="00000500000000000000" pitchFamily="2" charset="0"/>
                <a:ea typeface="Times New Roman" panose="02020603050405020304" pitchFamily="18" charset="0"/>
              </a:rPr>
              <a:t> 	        B. sh</a:t>
            </a:r>
            <a:r>
              <a:rPr lang="en-US" sz="2200" b="1" u="sng" dirty="0">
                <a:effectLst/>
                <a:latin typeface="Patrick hand" panose="00000500000000000000" pitchFamily="2" charset="0"/>
                <a:ea typeface="Times New Roman" panose="02020603050405020304" pitchFamily="18" charset="0"/>
              </a:rPr>
              <a:t>are</a:t>
            </a:r>
            <a:r>
              <a:rPr lang="en-US" sz="2200" dirty="0">
                <a:effectLst/>
                <a:latin typeface="Patrick hand" panose="00000500000000000000" pitchFamily="2" charset="0"/>
                <a:ea typeface="Times New Roman" panose="02020603050405020304" pitchFamily="18" charset="0"/>
              </a:rPr>
              <a:t>		C. c</a:t>
            </a:r>
            <a:r>
              <a:rPr lang="en-US" sz="2200" b="1" u="sng" dirty="0">
                <a:effectLst/>
                <a:latin typeface="Patrick hand" panose="00000500000000000000" pitchFamily="2" charset="0"/>
                <a:ea typeface="Times New Roman" panose="02020603050405020304" pitchFamily="18" charset="0"/>
              </a:rPr>
              <a:t>are</a:t>
            </a:r>
            <a:r>
              <a:rPr lang="en-US" sz="2200" dirty="0">
                <a:effectLst/>
                <a:latin typeface="Patrick hand" panose="00000500000000000000" pitchFamily="2" charset="0"/>
                <a:ea typeface="Times New Roman" panose="02020603050405020304" pitchFamily="18" charset="0"/>
              </a:rPr>
              <a:t> 		     D. </a:t>
            </a:r>
            <a:r>
              <a:rPr lang="en-US" sz="2200" b="1" u="sng" dirty="0">
                <a:effectLst/>
                <a:latin typeface="Patrick hand" panose="00000500000000000000" pitchFamily="2" charset="0"/>
                <a:ea typeface="Times New Roman" panose="02020603050405020304" pitchFamily="18" charset="0"/>
              </a:rPr>
              <a:t>are</a:t>
            </a:r>
            <a:r>
              <a:rPr lang="en-US" sz="2200" dirty="0">
                <a:effectLst/>
                <a:latin typeface="Patrick hand" panose="00000500000000000000" pitchFamily="2" charset="0"/>
                <a:ea typeface="Times New Roman" panose="02020603050405020304" pitchFamily="18" charset="0"/>
              </a:rPr>
              <a:t> </a:t>
            </a:r>
            <a:endParaRPr lang="en-US" sz="2200" dirty="0">
              <a:effectLst/>
              <a:latin typeface="Patrick hand" panose="00000500000000000000" pitchFamily="2" charset="0"/>
              <a:ea typeface="Calibri" panose="020F0502020204030204" pitchFamily="34" charset="0"/>
            </a:endParaRPr>
          </a:p>
          <a:p>
            <a:pPr>
              <a:lnSpc>
                <a:spcPts val="3200"/>
              </a:lnSpc>
            </a:pP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skw</a:t>
            </a:r>
            <a:r>
              <a:rPr lang="en-US" sz="2000" b="1" u="sng"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eə</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ʃ</a:t>
            </a:r>
            <a:r>
              <a:rPr lang="en-US" sz="2000" b="1" u="sng"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eə</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a:t>
            </a:r>
            <a:r>
              <a:rPr lang="en-US" sz="2000" b="1" u="sng"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eə</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b="1" u="sng"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ɑːr</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a:lnSpc>
                <a:spcPts val="3200"/>
              </a:lnSpc>
            </a:pPr>
            <a:r>
              <a:rPr lang="en-US" sz="2200" dirty="0">
                <a:effectLst/>
                <a:latin typeface="Patrick hand" panose="00000500000000000000" pitchFamily="2" charset="0"/>
                <a:ea typeface="Times New Roman" panose="02020603050405020304" pitchFamily="18" charset="0"/>
              </a:rPr>
              <a:t>2. A. teleph</a:t>
            </a:r>
            <a:r>
              <a:rPr lang="en-US" sz="2200" b="1" u="sng" dirty="0">
                <a:effectLst/>
                <a:latin typeface="Patrick hand" panose="00000500000000000000" pitchFamily="2" charset="0"/>
                <a:ea typeface="Times New Roman" panose="02020603050405020304" pitchFamily="18" charset="0"/>
              </a:rPr>
              <a:t>o</a:t>
            </a:r>
            <a:r>
              <a:rPr lang="en-US" sz="2200" dirty="0">
                <a:effectLst/>
                <a:latin typeface="Patrick hand" panose="00000500000000000000" pitchFamily="2" charset="0"/>
                <a:ea typeface="Times New Roman" panose="02020603050405020304" pitchFamily="18" charset="0"/>
              </a:rPr>
              <a:t>ne	        B. c</a:t>
            </a:r>
            <a:r>
              <a:rPr lang="en-US" sz="2200" b="1" u="sng" dirty="0">
                <a:effectLst/>
                <a:latin typeface="Patrick hand" panose="00000500000000000000" pitchFamily="2" charset="0"/>
                <a:ea typeface="Times New Roman" panose="02020603050405020304" pitchFamily="18" charset="0"/>
              </a:rPr>
              <a:t>o</a:t>
            </a:r>
            <a:r>
              <a:rPr lang="en-US" sz="2200" dirty="0">
                <a:effectLst/>
                <a:latin typeface="Patrick hand" panose="00000500000000000000" pitchFamily="2" charset="0"/>
                <a:ea typeface="Times New Roman" panose="02020603050405020304" pitchFamily="18" charset="0"/>
              </a:rPr>
              <a:t>ngestion	C. wind</a:t>
            </a:r>
            <a:r>
              <a:rPr lang="en-US" sz="2200" b="1" u="sng" dirty="0">
                <a:effectLst/>
                <a:latin typeface="Patrick hand" panose="00000500000000000000" pitchFamily="2" charset="0"/>
                <a:ea typeface="Times New Roman" panose="02020603050405020304" pitchFamily="18" charset="0"/>
              </a:rPr>
              <a:t>o</a:t>
            </a:r>
            <a:r>
              <a:rPr lang="en-US" sz="2200" dirty="0">
                <a:effectLst/>
                <a:latin typeface="Patrick hand" panose="00000500000000000000" pitchFamily="2" charset="0"/>
                <a:ea typeface="Times New Roman" panose="02020603050405020304" pitchFamily="18" charset="0"/>
              </a:rPr>
              <a:t>w 	     D. h</a:t>
            </a:r>
            <a:r>
              <a:rPr lang="en-US" sz="2200" b="1" u="sng" dirty="0">
                <a:effectLst/>
                <a:latin typeface="Patrick hand" panose="00000500000000000000" pitchFamily="2" charset="0"/>
                <a:ea typeface="Times New Roman" panose="02020603050405020304" pitchFamily="18" charset="0"/>
              </a:rPr>
              <a:t>o</a:t>
            </a:r>
            <a:r>
              <a:rPr lang="en-US" sz="2200" dirty="0">
                <a:effectLst/>
                <a:latin typeface="Patrick hand" panose="00000500000000000000" pitchFamily="2" charset="0"/>
                <a:ea typeface="Times New Roman" panose="02020603050405020304" pitchFamily="18" charset="0"/>
              </a:rPr>
              <a:t>mework </a:t>
            </a:r>
            <a:endParaRPr lang="en-US" sz="2200" dirty="0">
              <a:effectLst/>
              <a:latin typeface="Patrick hand" panose="00000500000000000000" pitchFamily="2" charset="0"/>
              <a:ea typeface="Calibri" panose="020F0502020204030204" pitchFamily="34" charset="0"/>
            </a:endParaRPr>
          </a:p>
          <a:p>
            <a:pPr>
              <a:lnSpc>
                <a:spcPts val="3200"/>
              </a:lnSpc>
            </a:pPr>
            <a:r>
              <a:rPr lang="en-US" sz="2000" b="1" dirty="0">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/ˈ</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teləf</a:t>
            </a:r>
            <a:r>
              <a:rPr lang="en-US" sz="2000" b="1" u="sng"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əʊ</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k</a:t>
            </a:r>
            <a:r>
              <a:rPr lang="en-US" sz="2000" b="1" u="sng"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ə</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nˈdʒestʃən</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/ˈ</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wɪnd</a:t>
            </a:r>
            <a:r>
              <a:rPr lang="en-US" sz="2000" b="1" u="sng"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əʊ</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/ˈ</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a:t>
            </a:r>
            <a:r>
              <a:rPr lang="en-US" sz="2000" b="1" u="sng"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əʊ</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mwɜːk</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pPr algn="ctr"/>
            <a:r>
              <a:rPr lang="en-US" sz="1800" b="1" dirty="0">
                <a:effectLst/>
                <a:latin typeface="Bahnschrift" panose="020B0502040204020203" pitchFamily="34" charset="0"/>
                <a:ea typeface="Times New Roman" panose="02020603050405020304" pitchFamily="18" charset="0"/>
              </a:rPr>
              <a:t>Mark the letter A, B, C or D on your answer sheet to indicate the word that differs from the other three in the position of primary stress in each of the following questions.</a:t>
            </a:r>
            <a:endParaRPr lang="en-US" sz="1800" dirty="0">
              <a:effectLst/>
              <a:latin typeface="Bahnschrift" panose="020B0502040204020203" pitchFamily="34" charset="0"/>
              <a:ea typeface="Calibri" panose="020F0502020204030204" pitchFamily="34" charset="0"/>
            </a:endParaRPr>
          </a:p>
          <a:p>
            <a:pPr>
              <a:lnSpc>
                <a:spcPts val="3200"/>
              </a:lnSpc>
            </a:pPr>
            <a:r>
              <a:rPr lang="en-US" sz="2200" dirty="0">
                <a:effectLst/>
                <a:latin typeface="Patrick hand" panose="00000500000000000000" pitchFamily="2" charset="0"/>
                <a:ea typeface="Times New Roman" panose="02020603050405020304" pitchFamily="18" charset="0"/>
              </a:rPr>
              <a:t>3. A. pollute	</a:t>
            </a:r>
            <a:r>
              <a:rPr lang="en-US" sz="2200" dirty="0">
                <a:latin typeface="Patrick hand" panose="00000500000000000000" pitchFamily="2" charset="0"/>
                <a:ea typeface="Times New Roman" panose="02020603050405020304" pitchFamily="18" charset="0"/>
              </a:rPr>
              <a:t>        </a:t>
            </a:r>
            <a:r>
              <a:rPr lang="en-US" sz="2200" dirty="0">
                <a:effectLst/>
                <a:latin typeface="Patrick hand" panose="00000500000000000000" pitchFamily="2" charset="0"/>
                <a:ea typeface="Times New Roman" panose="02020603050405020304" pitchFamily="18" charset="0"/>
              </a:rPr>
              <a:t>B. traffic		C. jungle 	     D. suburb  </a:t>
            </a:r>
            <a:endParaRPr lang="en-US" sz="2200" dirty="0">
              <a:effectLst/>
              <a:latin typeface="Patrick hand" panose="00000500000000000000" pitchFamily="2" charset="0"/>
              <a:ea typeface="Calibri" panose="020F0502020204030204" pitchFamily="34" charset="0"/>
            </a:endParaRPr>
          </a:p>
          <a:p>
            <a:pPr>
              <a:lnSpc>
                <a:spcPts val="3200"/>
              </a:lnSpc>
            </a:pP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pəˈluːt</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/ˈ</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træfɪk</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/ˈ</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dʒʌŋɡəl</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/ˈ</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sʌbɜːb</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a:lnSpc>
                <a:spcPts val="3200"/>
              </a:lnSpc>
            </a:pPr>
            <a:r>
              <a:rPr lang="en-US" sz="2200" dirty="0">
                <a:effectLst/>
                <a:latin typeface="Patrick hand" panose="00000500000000000000" pitchFamily="2" charset="0"/>
                <a:ea typeface="Times New Roman" panose="02020603050405020304" pitchFamily="18" charset="0"/>
              </a:rPr>
              <a:t>4. A. attractive	</a:t>
            </a:r>
            <a:r>
              <a:rPr lang="en-US" sz="2200" dirty="0">
                <a:latin typeface="Patrick hand" panose="00000500000000000000" pitchFamily="2" charset="0"/>
                <a:ea typeface="Times New Roman" panose="02020603050405020304" pitchFamily="18" charset="0"/>
              </a:rPr>
              <a:t>        </a:t>
            </a:r>
            <a:r>
              <a:rPr lang="en-US" sz="2200" dirty="0">
                <a:effectLst/>
                <a:latin typeface="Patrick hand" panose="00000500000000000000" pitchFamily="2" charset="0"/>
                <a:ea typeface="Times New Roman" panose="02020603050405020304" pitchFamily="18" charset="0"/>
              </a:rPr>
              <a:t>B. facility		C. leftover	     D. amenity</a:t>
            </a:r>
          </a:p>
          <a:p>
            <a:pPr>
              <a:lnSpc>
                <a:spcPts val="3200"/>
              </a:lnSpc>
            </a:pP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əˈtræktɪv</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fəˈsɪləti</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/ˈ</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leftəʊvə</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2000"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əˈmiːnəti</a:t>
            </a:r>
            <a:r>
              <a:rPr lang="en-US" sz="20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F84B787-AC36-BEDA-261E-52D9659C30AB}"/>
              </a:ext>
            </a:extLst>
          </p:cNvPr>
          <p:cNvPicPr>
            <a:picLocks noChangeAspect="1"/>
          </p:cNvPicPr>
          <p:nvPr/>
        </p:nvPicPr>
        <p:blipFill>
          <a:blip r:embed="rId3"/>
          <a:stretch>
            <a:fillRect/>
          </a:stretch>
        </p:blipFill>
        <p:spPr>
          <a:xfrm>
            <a:off x="8193598" y="4234256"/>
            <a:ext cx="1251490" cy="1251490"/>
          </a:xfrm>
          <a:prstGeom prst="rect">
            <a:avLst/>
          </a:prstGeom>
        </p:spPr>
      </p:pic>
      <p:sp>
        <p:nvSpPr>
          <p:cNvPr id="3" name="Oval 2">
            <a:extLst>
              <a:ext uri="{FF2B5EF4-FFF2-40B4-BE49-F238E27FC236}">
                <a16:creationId xmlns:a16="http://schemas.microsoft.com/office/drawing/2014/main" id="{8E43695F-6DDD-5AF3-DE2C-0CA9BA12B7A3}"/>
              </a:ext>
            </a:extLst>
          </p:cNvPr>
          <p:cNvSpPr/>
          <p:nvPr/>
        </p:nvSpPr>
        <p:spPr>
          <a:xfrm>
            <a:off x="6827520" y="1158240"/>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FF4533F-AF59-06FB-FE2A-E13040492CC0}"/>
              </a:ext>
            </a:extLst>
          </p:cNvPr>
          <p:cNvSpPr/>
          <p:nvPr/>
        </p:nvSpPr>
        <p:spPr>
          <a:xfrm>
            <a:off x="2453640" y="1981200"/>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55C0A13-B02C-AE79-F170-AD5A9E6683C6}"/>
              </a:ext>
            </a:extLst>
          </p:cNvPr>
          <p:cNvSpPr/>
          <p:nvPr/>
        </p:nvSpPr>
        <p:spPr>
          <a:xfrm>
            <a:off x="362761" y="3322320"/>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310349A-604B-5EAB-1FA7-D10B92D09663}"/>
              </a:ext>
            </a:extLst>
          </p:cNvPr>
          <p:cNvSpPr/>
          <p:nvPr/>
        </p:nvSpPr>
        <p:spPr>
          <a:xfrm>
            <a:off x="4709160" y="4144528"/>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2038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5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fade">
                                      <p:cBhvr>
                                        <p:cTn id="27" dur="500"/>
                                        <p:tgtEl>
                                          <p:spTgt spid="7">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fade">
                                      <p:cBhvr>
                                        <p:cTn id="37" dur="500"/>
                                        <p:tgtEl>
                                          <p:spTgt spid="7">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randombar(horizont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07"/>
        <p:cNvGrpSpPr/>
        <p:nvPr/>
      </p:nvGrpSpPr>
      <p:grpSpPr>
        <a:xfrm>
          <a:off x="0" y="0"/>
          <a:ext cx="0" cy="0"/>
          <a:chOff x="0" y="0"/>
          <a:chExt cx="0" cy="0"/>
        </a:xfrm>
      </p:grpSpPr>
      <p:grpSp>
        <p:nvGrpSpPr>
          <p:cNvPr id="2208" name="Google Shape;2208;p34"/>
          <p:cNvGrpSpPr/>
          <p:nvPr/>
        </p:nvGrpSpPr>
        <p:grpSpPr>
          <a:xfrm>
            <a:off x="647496" y="283500"/>
            <a:ext cx="7848646" cy="255900"/>
            <a:chOff x="713275" y="283500"/>
            <a:chExt cx="7717450" cy="255900"/>
          </a:xfrm>
        </p:grpSpPr>
        <p:sp>
          <p:nvSpPr>
            <p:cNvPr id="2209" name="Google Shape;2209;p34"/>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4"/>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4"/>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4"/>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4"/>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4"/>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4"/>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4"/>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4"/>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4"/>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4"/>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4"/>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4"/>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4"/>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4"/>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4"/>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4"/>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4"/>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4"/>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4"/>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4"/>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4"/>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1" name="Google Shape;2231;p34"/>
          <p:cNvSpPr txBox="1">
            <a:spLocks noGrp="1"/>
          </p:cNvSpPr>
          <p:nvPr>
            <p:ph type="title"/>
          </p:nvPr>
        </p:nvSpPr>
        <p:spPr>
          <a:xfrm>
            <a:off x="65700" y="2273856"/>
            <a:ext cx="6488643" cy="205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6600" dirty="0"/>
              <a:t>VOCABULARY &amp; GRAMMAR</a:t>
            </a:r>
            <a:endParaRPr sz="6600" dirty="0">
              <a:solidFill>
                <a:schemeClr val="accent4"/>
              </a:solidFill>
            </a:endParaRPr>
          </a:p>
        </p:txBody>
      </p:sp>
      <p:sp>
        <p:nvSpPr>
          <p:cNvPr id="2232" name="Google Shape;2232;p34"/>
          <p:cNvSpPr txBox="1">
            <a:spLocks noGrp="1"/>
          </p:cNvSpPr>
          <p:nvPr>
            <p:ph type="title" idx="2"/>
          </p:nvPr>
        </p:nvSpPr>
        <p:spPr>
          <a:xfrm>
            <a:off x="2106221" y="862558"/>
            <a:ext cx="1831200" cy="1179000"/>
          </a:xfrm>
          <a:prstGeom prst="roundRect">
            <a:avLst/>
          </a:prstGeom>
          <a:solidFill>
            <a:schemeClr val="tx1">
              <a:lumMod val="60000"/>
              <a:lumOff val="4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2233" name="Google Shape;2233;p34"/>
          <p:cNvGrpSpPr/>
          <p:nvPr/>
        </p:nvGrpSpPr>
        <p:grpSpPr>
          <a:xfrm flipH="1">
            <a:off x="7432968" y="1577164"/>
            <a:ext cx="880961" cy="778334"/>
            <a:chOff x="2621300" y="2952200"/>
            <a:chExt cx="488446" cy="431521"/>
          </a:xfrm>
        </p:grpSpPr>
        <p:sp>
          <p:nvSpPr>
            <p:cNvPr id="2234" name="Google Shape;2234;p34"/>
            <p:cNvSpPr/>
            <p:nvPr/>
          </p:nvSpPr>
          <p:spPr>
            <a:xfrm>
              <a:off x="2879341" y="3240315"/>
              <a:ext cx="125227" cy="109645"/>
            </a:xfrm>
            <a:custGeom>
              <a:avLst/>
              <a:gdLst/>
              <a:ahLst/>
              <a:cxnLst/>
              <a:rect l="l" t="t" r="r" b="b"/>
              <a:pathLst>
                <a:path w="2411" h="2111" extrusionOk="0">
                  <a:moveTo>
                    <a:pt x="1206" y="0"/>
                  </a:moveTo>
                  <a:cubicBezTo>
                    <a:pt x="1039" y="0"/>
                    <a:pt x="870" y="40"/>
                    <a:pt x="712" y="124"/>
                  </a:cubicBezTo>
                  <a:cubicBezTo>
                    <a:pt x="197" y="395"/>
                    <a:pt x="1" y="1034"/>
                    <a:pt x="273" y="1549"/>
                  </a:cubicBezTo>
                  <a:cubicBezTo>
                    <a:pt x="461" y="1906"/>
                    <a:pt x="828" y="2110"/>
                    <a:pt x="1206" y="2110"/>
                  </a:cubicBezTo>
                  <a:cubicBezTo>
                    <a:pt x="1372" y="2110"/>
                    <a:pt x="1541" y="2071"/>
                    <a:pt x="1698" y="1988"/>
                  </a:cubicBezTo>
                  <a:cubicBezTo>
                    <a:pt x="2214" y="1716"/>
                    <a:pt x="2411" y="1077"/>
                    <a:pt x="2139" y="563"/>
                  </a:cubicBezTo>
                  <a:cubicBezTo>
                    <a:pt x="1949" y="205"/>
                    <a:pt x="1584" y="0"/>
                    <a:pt x="1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4"/>
            <p:cNvSpPr/>
            <p:nvPr/>
          </p:nvSpPr>
          <p:spPr>
            <a:xfrm>
              <a:off x="2773798" y="3002115"/>
              <a:ext cx="52096" cy="45603"/>
            </a:xfrm>
            <a:custGeom>
              <a:avLst/>
              <a:gdLst/>
              <a:ahLst/>
              <a:cxnLst/>
              <a:rect l="l" t="t" r="r" b="b"/>
              <a:pathLst>
                <a:path w="1003" h="878" extrusionOk="0">
                  <a:moveTo>
                    <a:pt x="500" y="0"/>
                  </a:moveTo>
                  <a:cubicBezTo>
                    <a:pt x="431" y="0"/>
                    <a:pt x="362" y="16"/>
                    <a:pt x="296" y="51"/>
                  </a:cubicBezTo>
                  <a:cubicBezTo>
                    <a:pt x="83" y="164"/>
                    <a:pt x="1" y="428"/>
                    <a:pt x="114" y="644"/>
                  </a:cubicBezTo>
                  <a:cubicBezTo>
                    <a:pt x="192" y="792"/>
                    <a:pt x="345" y="877"/>
                    <a:pt x="503" y="877"/>
                  </a:cubicBezTo>
                  <a:cubicBezTo>
                    <a:pt x="572" y="877"/>
                    <a:pt x="642" y="861"/>
                    <a:pt x="707" y="827"/>
                  </a:cubicBezTo>
                  <a:cubicBezTo>
                    <a:pt x="920" y="712"/>
                    <a:pt x="1002" y="447"/>
                    <a:pt x="890" y="234"/>
                  </a:cubicBezTo>
                  <a:cubicBezTo>
                    <a:pt x="810" y="85"/>
                    <a:pt x="657" y="0"/>
                    <a:pt x="500" y="0"/>
                  </a:cubicBezTo>
                  <a:close/>
                </a:path>
              </a:pathLst>
            </a:custGeom>
            <a:solidFill>
              <a:srgbClr val="907F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4"/>
            <p:cNvSpPr/>
            <p:nvPr/>
          </p:nvSpPr>
          <p:spPr>
            <a:xfrm>
              <a:off x="2696926" y="3007569"/>
              <a:ext cx="371371" cy="343999"/>
            </a:xfrm>
            <a:custGeom>
              <a:avLst/>
              <a:gdLst/>
              <a:ahLst/>
              <a:cxnLst/>
              <a:rect l="l" t="t" r="r" b="b"/>
              <a:pathLst>
                <a:path w="7150" h="6623" extrusionOk="0">
                  <a:moveTo>
                    <a:pt x="3331" y="1"/>
                  </a:moveTo>
                  <a:cubicBezTo>
                    <a:pt x="2871" y="1"/>
                    <a:pt x="2404" y="109"/>
                    <a:pt x="1970" y="339"/>
                  </a:cubicBezTo>
                  <a:cubicBezTo>
                    <a:pt x="544" y="1092"/>
                    <a:pt x="1" y="2860"/>
                    <a:pt x="753" y="4285"/>
                  </a:cubicBezTo>
                  <a:lnTo>
                    <a:pt x="1990" y="6623"/>
                  </a:lnTo>
                  <a:lnTo>
                    <a:pt x="7150" y="3894"/>
                  </a:lnTo>
                  <a:lnTo>
                    <a:pt x="5914" y="1556"/>
                  </a:lnTo>
                  <a:cubicBezTo>
                    <a:pt x="5390" y="565"/>
                    <a:pt x="4378"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4"/>
            <p:cNvSpPr/>
            <p:nvPr/>
          </p:nvSpPr>
          <p:spPr>
            <a:xfrm>
              <a:off x="2819609" y="2952200"/>
              <a:ext cx="209993" cy="86117"/>
            </a:xfrm>
            <a:custGeom>
              <a:avLst/>
              <a:gdLst/>
              <a:ahLst/>
              <a:cxnLst/>
              <a:rect l="l" t="t" r="r" b="b"/>
              <a:pathLst>
                <a:path w="4043" h="1658" extrusionOk="0">
                  <a:moveTo>
                    <a:pt x="1394" y="0"/>
                  </a:moveTo>
                  <a:cubicBezTo>
                    <a:pt x="923" y="0"/>
                    <a:pt x="445" y="112"/>
                    <a:pt x="1" y="347"/>
                  </a:cubicBezTo>
                  <a:lnTo>
                    <a:pt x="67" y="472"/>
                  </a:lnTo>
                  <a:cubicBezTo>
                    <a:pt x="490" y="248"/>
                    <a:pt x="945" y="142"/>
                    <a:pt x="1393" y="142"/>
                  </a:cubicBezTo>
                  <a:cubicBezTo>
                    <a:pt x="2415" y="142"/>
                    <a:pt x="3405" y="693"/>
                    <a:pt x="3916" y="1658"/>
                  </a:cubicBezTo>
                  <a:lnTo>
                    <a:pt x="4043" y="1591"/>
                  </a:lnTo>
                  <a:cubicBezTo>
                    <a:pt x="3507" y="579"/>
                    <a:pt x="2468" y="0"/>
                    <a:pt x="1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4"/>
            <p:cNvSpPr/>
            <p:nvPr/>
          </p:nvSpPr>
          <p:spPr>
            <a:xfrm>
              <a:off x="2665086" y="2999778"/>
              <a:ext cx="91466" cy="209890"/>
            </a:xfrm>
            <a:custGeom>
              <a:avLst/>
              <a:gdLst/>
              <a:ahLst/>
              <a:cxnLst/>
              <a:rect l="l" t="t" r="r" b="b"/>
              <a:pathLst>
                <a:path w="1761" h="4041" extrusionOk="0">
                  <a:moveTo>
                    <a:pt x="1694" y="0"/>
                  </a:moveTo>
                  <a:cubicBezTo>
                    <a:pt x="988" y="373"/>
                    <a:pt x="470" y="998"/>
                    <a:pt x="234" y="1762"/>
                  </a:cubicBezTo>
                  <a:cubicBezTo>
                    <a:pt x="0" y="2526"/>
                    <a:pt x="75" y="3334"/>
                    <a:pt x="450" y="4040"/>
                  </a:cubicBezTo>
                  <a:lnTo>
                    <a:pt x="574" y="3974"/>
                  </a:lnTo>
                  <a:cubicBezTo>
                    <a:pt x="219" y="3302"/>
                    <a:pt x="147" y="2531"/>
                    <a:pt x="371" y="1803"/>
                  </a:cubicBezTo>
                  <a:cubicBezTo>
                    <a:pt x="595" y="1077"/>
                    <a:pt x="1089" y="480"/>
                    <a:pt x="1761" y="125"/>
                  </a:cubicBezTo>
                  <a:lnTo>
                    <a:pt x="16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4"/>
            <p:cNvSpPr/>
            <p:nvPr/>
          </p:nvSpPr>
          <p:spPr>
            <a:xfrm>
              <a:off x="2621300" y="2977547"/>
              <a:ext cx="83520" cy="109801"/>
            </a:xfrm>
            <a:custGeom>
              <a:avLst/>
              <a:gdLst/>
              <a:ahLst/>
              <a:cxnLst/>
              <a:rect l="l" t="t" r="r" b="b"/>
              <a:pathLst>
                <a:path w="1608" h="2114" extrusionOk="0">
                  <a:moveTo>
                    <a:pt x="1541" y="1"/>
                  </a:moveTo>
                  <a:cubicBezTo>
                    <a:pt x="734" y="428"/>
                    <a:pt x="173" y="1189"/>
                    <a:pt x="1" y="2086"/>
                  </a:cubicBezTo>
                  <a:lnTo>
                    <a:pt x="141" y="2113"/>
                  </a:lnTo>
                  <a:cubicBezTo>
                    <a:pt x="305" y="1257"/>
                    <a:pt x="838" y="532"/>
                    <a:pt x="1607" y="126"/>
                  </a:cubicBezTo>
                  <a:lnTo>
                    <a:pt x="15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4"/>
            <p:cNvSpPr/>
            <p:nvPr/>
          </p:nvSpPr>
          <p:spPr>
            <a:xfrm>
              <a:off x="2775044" y="3193101"/>
              <a:ext cx="334701" cy="190620"/>
            </a:xfrm>
            <a:custGeom>
              <a:avLst/>
              <a:gdLst/>
              <a:ahLst/>
              <a:cxnLst/>
              <a:rect l="l" t="t" r="r" b="b"/>
              <a:pathLst>
                <a:path w="6444" h="3670" extrusionOk="0">
                  <a:moveTo>
                    <a:pt x="6252" y="0"/>
                  </a:moveTo>
                  <a:lnTo>
                    <a:pt x="1" y="3307"/>
                  </a:lnTo>
                  <a:lnTo>
                    <a:pt x="194" y="3670"/>
                  </a:lnTo>
                  <a:lnTo>
                    <a:pt x="6444" y="364"/>
                  </a:lnTo>
                  <a:lnTo>
                    <a:pt x="6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1" name="Google Shape;2241;p34"/>
          <p:cNvSpPr/>
          <p:nvPr/>
        </p:nvSpPr>
        <p:spPr>
          <a:xfrm rot="1198720">
            <a:off x="6870112" y="2369530"/>
            <a:ext cx="624675" cy="367001"/>
          </a:xfrm>
          <a:prstGeom prst="rect">
            <a:avLst/>
          </a:prstGeom>
        </p:spPr>
        <p:txBody>
          <a:bodyPr>
            <a:prstTxWarp prst="textPlain">
              <a:avLst/>
            </a:prstTxWarp>
          </a:bodyPr>
          <a:lstStyle/>
          <a:p>
            <a:pPr lvl="0" algn="ctr"/>
            <a:r>
              <a:rPr b="0" i="0">
                <a:ln>
                  <a:noFill/>
                </a:ln>
                <a:solidFill>
                  <a:schemeClr val="accent1"/>
                </a:solidFill>
                <a:latin typeface="Nunito;800"/>
              </a:rPr>
              <a:t>Aa</a:t>
            </a:r>
          </a:p>
        </p:txBody>
      </p:sp>
      <p:grpSp>
        <p:nvGrpSpPr>
          <p:cNvPr id="2242" name="Google Shape;2242;p34"/>
          <p:cNvGrpSpPr/>
          <p:nvPr/>
        </p:nvGrpSpPr>
        <p:grpSpPr>
          <a:xfrm>
            <a:off x="6107501" y="2851930"/>
            <a:ext cx="907611" cy="1018467"/>
            <a:chOff x="4565525" y="3954900"/>
            <a:chExt cx="669725" cy="751525"/>
          </a:xfrm>
        </p:grpSpPr>
        <p:sp>
          <p:nvSpPr>
            <p:cNvPr id="2243" name="Google Shape;2243;p34"/>
            <p:cNvSpPr/>
            <p:nvPr/>
          </p:nvSpPr>
          <p:spPr>
            <a:xfrm>
              <a:off x="4671350" y="4558600"/>
              <a:ext cx="159125" cy="147825"/>
            </a:xfrm>
            <a:custGeom>
              <a:avLst/>
              <a:gdLst/>
              <a:ahLst/>
              <a:cxnLst/>
              <a:rect l="l" t="t" r="r" b="b"/>
              <a:pathLst>
                <a:path w="6365" h="5913" extrusionOk="0">
                  <a:moveTo>
                    <a:pt x="6364" y="1"/>
                  </a:moveTo>
                  <a:lnTo>
                    <a:pt x="2928" y="11"/>
                  </a:lnTo>
                  <a:cubicBezTo>
                    <a:pt x="1952" y="1978"/>
                    <a:pt x="976" y="3944"/>
                    <a:pt x="0" y="5912"/>
                  </a:cubicBezTo>
                  <a:cubicBezTo>
                    <a:pt x="1310" y="5907"/>
                    <a:pt x="2619" y="5903"/>
                    <a:pt x="3928" y="5899"/>
                  </a:cubicBezTo>
                  <a:cubicBezTo>
                    <a:pt x="4741" y="3933"/>
                    <a:pt x="5553" y="1967"/>
                    <a:pt x="63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4"/>
            <p:cNvSpPr/>
            <p:nvPr/>
          </p:nvSpPr>
          <p:spPr>
            <a:xfrm>
              <a:off x="5006800" y="4557775"/>
              <a:ext cx="160050" cy="147400"/>
            </a:xfrm>
            <a:custGeom>
              <a:avLst/>
              <a:gdLst/>
              <a:ahLst/>
              <a:cxnLst/>
              <a:rect l="l" t="t" r="r" b="b"/>
              <a:pathLst>
                <a:path w="6402" h="5896" extrusionOk="0">
                  <a:moveTo>
                    <a:pt x="3437" y="0"/>
                  </a:moveTo>
                  <a:lnTo>
                    <a:pt x="1" y="11"/>
                  </a:lnTo>
                  <a:cubicBezTo>
                    <a:pt x="825" y="1973"/>
                    <a:pt x="1650" y="3934"/>
                    <a:pt x="2474" y="5895"/>
                  </a:cubicBezTo>
                  <a:cubicBezTo>
                    <a:pt x="3784" y="5890"/>
                    <a:pt x="5093" y="5886"/>
                    <a:pt x="6402" y="5882"/>
                  </a:cubicBezTo>
                  <a:cubicBezTo>
                    <a:pt x="5413" y="3921"/>
                    <a:pt x="4424" y="1961"/>
                    <a:pt x="3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4"/>
            <p:cNvSpPr/>
            <p:nvPr/>
          </p:nvSpPr>
          <p:spPr>
            <a:xfrm>
              <a:off x="4627825" y="4084175"/>
              <a:ext cx="572000" cy="571075"/>
            </a:xfrm>
            <a:custGeom>
              <a:avLst/>
              <a:gdLst/>
              <a:ahLst/>
              <a:cxnLst/>
              <a:rect l="l" t="t" r="r" b="b"/>
              <a:pathLst>
                <a:path w="22880" h="22843" extrusionOk="0">
                  <a:moveTo>
                    <a:pt x="11446" y="1"/>
                  </a:moveTo>
                  <a:cubicBezTo>
                    <a:pt x="11432" y="1"/>
                    <a:pt x="11418" y="1"/>
                    <a:pt x="11405" y="1"/>
                  </a:cubicBezTo>
                  <a:cubicBezTo>
                    <a:pt x="5099" y="22"/>
                    <a:pt x="1" y="5150"/>
                    <a:pt x="22" y="11458"/>
                  </a:cubicBezTo>
                  <a:cubicBezTo>
                    <a:pt x="35" y="16746"/>
                    <a:pt x="3645" y="21186"/>
                    <a:pt x="8529" y="22467"/>
                  </a:cubicBezTo>
                  <a:cubicBezTo>
                    <a:pt x="9454" y="22713"/>
                    <a:pt x="10423" y="22843"/>
                    <a:pt x="11421" y="22843"/>
                  </a:cubicBezTo>
                  <a:cubicBezTo>
                    <a:pt x="11439" y="22843"/>
                    <a:pt x="11457" y="22843"/>
                    <a:pt x="11476" y="22843"/>
                  </a:cubicBezTo>
                  <a:cubicBezTo>
                    <a:pt x="17785" y="22822"/>
                    <a:pt x="22880" y="17695"/>
                    <a:pt x="22862" y="11384"/>
                  </a:cubicBezTo>
                  <a:cubicBezTo>
                    <a:pt x="22859" y="10142"/>
                    <a:pt x="22657" y="8946"/>
                    <a:pt x="22287" y="7828"/>
                  </a:cubicBezTo>
                  <a:cubicBezTo>
                    <a:pt x="20779" y="3282"/>
                    <a:pt x="16494" y="1"/>
                    <a:pt x="1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4"/>
            <p:cNvSpPr/>
            <p:nvPr/>
          </p:nvSpPr>
          <p:spPr>
            <a:xfrm>
              <a:off x="4826100" y="4270450"/>
              <a:ext cx="373725" cy="384800"/>
            </a:xfrm>
            <a:custGeom>
              <a:avLst/>
              <a:gdLst/>
              <a:ahLst/>
              <a:cxnLst/>
              <a:rect l="l" t="t" r="r" b="b"/>
              <a:pathLst>
                <a:path w="14949" h="15392" extrusionOk="0">
                  <a:moveTo>
                    <a:pt x="11458" y="0"/>
                  </a:moveTo>
                  <a:cubicBezTo>
                    <a:pt x="11440" y="0"/>
                    <a:pt x="11422" y="0"/>
                    <a:pt x="11404" y="1"/>
                  </a:cubicBezTo>
                  <a:cubicBezTo>
                    <a:pt x="5100" y="20"/>
                    <a:pt x="0" y="5149"/>
                    <a:pt x="21" y="11458"/>
                  </a:cubicBezTo>
                  <a:cubicBezTo>
                    <a:pt x="26" y="12702"/>
                    <a:pt x="227" y="13899"/>
                    <a:pt x="598" y="15016"/>
                  </a:cubicBezTo>
                  <a:cubicBezTo>
                    <a:pt x="1523" y="15262"/>
                    <a:pt x="2492" y="15392"/>
                    <a:pt x="3490" y="15392"/>
                  </a:cubicBezTo>
                  <a:cubicBezTo>
                    <a:pt x="3508" y="15392"/>
                    <a:pt x="3526" y="15392"/>
                    <a:pt x="3545" y="15392"/>
                  </a:cubicBezTo>
                  <a:cubicBezTo>
                    <a:pt x="9854" y="15371"/>
                    <a:pt x="14949" y="10244"/>
                    <a:pt x="14931" y="3933"/>
                  </a:cubicBezTo>
                  <a:cubicBezTo>
                    <a:pt x="14928" y="2691"/>
                    <a:pt x="14726" y="1495"/>
                    <a:pt x="14356" y="377"/>
                  </a:cubicBezTo>
                  <a:cubicBezTo>
                    <a:pt x="13431" y="132"/>
                    <a:pt x="12459" y="0"/>
                    <a:pt x="11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4"/>
            <p:cNvSpPr/>
            <p:nvPr/>
          </p:nvSpPr>
          <p:spPr>
            <a:xfrm>
              <a:off x="4565525" y="3955700"/>
              <a:ext cx="249125" cy="202175"/>
            </a:xfrm>
            <a:custGeom>
              <a:avLst/>
              <a:gdLst/>
              <a:ahLst/>
              <a:cxnLst/>
              <a:rect l="l" t="t" r="r" b="b"/>
              <a:pathLst>
                <a:path w="9965" h="8087" extrusionOk="0">
                  <a:moveTo>
                    <a:pt x="5800" y="1"/>
                  </a:moveTo>
                  <a:cubicBezTo>
                    <a:pt x="4771" y="1"/>
                    <a:pt x="3733" y="311"/>
                    <a:pt x="2831" y="955"/>
                  </a:cubicBezTo>
                  <a:cubicBezTo>
                    <a:pt x="531" y="2597"/>
                    <a:pt x="0" y="5787"/>
                    <a:pt x="1643" y="8087"/>
                  </a:cubicBezTo>
                  <a:lnTo>
                    <a:pt x="9964" y="2143"/>
                  </a:lnTo>
                  <a:cubicBezTo>
                    <a:pt x="8965" y="745"/>
                    <a:pt x="7394" y="1"/>
                    <a:pt x="5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4"/>
            <p:cNvSpPr/>
            <p:nvPr/>
          </p:nvSpPr>
          <p:spPr>
            <a:xfrm>
              <a:off x="4985600" y="3954900"/>
              <a:ext cx="249650" cy="201500"/>
            </a:xfrm>
            <a:custGeom>
              <a:avLst/>
              <a:gdLst/>
              <a:ahLst/>
              <a:cxnLst/>
              <a:rect l="l" t="t" r="r" b="b"/>
              <a:pathLst>
                <a:path w="9986" h="8060" extrusionOk="0">
                  <a:moveTo>
                    <a:pt x="4183" y="0"/>
                  </a:moveTo>
                  <a:cubicBezTo>
                    <a:pt x="2577" y="0"/>
                    <a:pt x="997" y="755"/>
                    <a:pt x="0" y="2169"/>
                  </a:cubicBezTo>
                  <a:lnTo>
                    <a:pt x="8358" y="8059"/>
                  </a:lnTo>
                  <a:cubicBezTo>
                    <a:pt x="9986" y="5750"/>
                    <a:pt x="9435" y="2563"/>
                    <a:pt x="7124" y="935"/>
                  </a:cubicBezTo>
                  <a:cubicBezTo>
                    <a:pt x="6228" y="304"/>
                    <a:pt x="5200" y="0"/>
                    <a:pt x="4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4"/>
            <p:cNvSpPr/>
            <p:nvPr/>
          </p:nvSpPr>
          <p:spPr>
            <a:xfrm>
              <a:off x="4909400" y="4188450"/>
              <a:ext cx="179125" cy="299925"/>
            </a:xfrm>
            <a:custGeom>
              <a:avLst/>
              <a:gdLst/>
              <a:ahLst/>
              <a:cxnLst/>
              <a:rect l="l" t="t" r="r" b="b"/>
              <a:pathLst>
                <a:path w="7165" h="11997" extrusionOk="0">
                  <a:moveTo>
                    <a:pt x="309" y="0"/>
                  </a:moveTo>
                  <a:lnTo>
                    <a:pt x="0" y="2"/>
                  </a:lnTo>
                  <a:lnTo>
                    <a:pt x="23" y="7252"/>
                  </a:lnTo>
                  <a:lnTo>
                    <a:pt x="23" y="7334"/>
                  </a:lnTo>
                  <a:lnTo>
                    <a:pt x="6992" y="11997"/>
                  </a:lnTo>
                  <a:lnTo>
                    <a:pt x="7164" y="11739"/>
                  </a:lnTo>
                  <a:lnTo>
                    <a:pt x="332" y="7168"/>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50" name="Google Shape;2250;p34"/>
          <p:cNvCxnSpPr/>
          <p:nvPr/>
        </p:nvCxnSpPr>
        <p:spPr>
          <a:xfrm>
            <a:off x="5740261" y="3870405"/>
            <a:ext cx="3001500" cy="0"/>
          </a:xfrm>
          <a:prstGeom prst="straightConnector1">
            <a:avLst/>
          </a:prstGeom>
          <a:noFill/>
          <a:ln w="19050" cap="flat" cmpd="sng">
            <a:solidFill>
              <a:schemeClr val="dk1"/>
            </a:solidFill>
            <a:prstDash val="solid"/>
            <a:round/>
            <a:headEnd type="none" w="med" len="med"/>
            <a:tailEnd type="none" w="med" len="med"/>
          </a:ln>
        </p:spPr>
      </p:cxnSp>
      <p:sp>
        <p:nvSpPr>
          <p:cNvPr id="2251" name="Google Shape;2251;p34"/>
          <p:cNvSpPr/>
          <p:nvPr/>
        </p:nvSpPr>
        <p:spPr>
          <a:xfrm rot="5400000">
            <a:off x="7422366" y="3236607"/>
            <a:ext cx="932975" cy="489825"/>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4"/>
          <p:cNvSpPr/>
          <p:nvPr/>
        </p:nvSpPr>
        <p:spPr>
          <a:xfrm>
            <a:off x="6755161" y="1693530"/>
            <a:ext cx="410250" cy="366425"/>
          </a:xfrm>
          <a:custGeom>
            <a:avLst/>
            <a:gdLst/>
            <a:ahLst/>
            <a:cxnLst/>
            <a:rect l="l" t="t" r="r" b="b"/>
            <a:pathLst>
              <a:path w="16410" h="14657" extrusionOk="0">
                <a:moveTo>
                  <a:pt x="0" y="0"/>
                </a:moveTo>
                <a:lnTo>
                  <a:pt x="7435" y="14657"/>
                </a:lnTo>
                <a:lnTo>
                  <a:pt x="16409" y="89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4"/>
          <p:cNvSpPr/>
          <p:nvPr/>
        </p:nvSpPr>
        <p:spPr>
          <a:xfrm rot="1800077">
            <a:off x="144232" y="4442591"/>
            <a:ext cx="611080" cy="700913"/>
          </a:xfrm>
          <a:custGeom>
            <a:avLst/>
            <a:gdLst/>
            <a:ahLst/>
            <a:cxnLst/>
            <a:rect l="l" t="t" r="r" b="b"/>
            <a:pathLst>
              <a:path w="15526" h="17809" extrusionOk="0">
                <a:moveTo>
                  <a:pt x="6165" y="0"/>
                </a:moveTo>
                <a:cubicBezTo>
                  <a:pt x="4854" y="0"/>
                  <a:pt x="3782" y="1000"/>
                  <a:pt x="3667" y="2284"/>
                </a:cubicBezTo>
                <a:lnTo>
                  <a:pt x="1" y="2284"/>
                </a:lnTo>
                <a:lnTo>
                  <a:pt x="1" y="6406"/>
                </a:lnTo>
                <a:cubicBezTo>
                  <a:pt x="1283" y="6520"/>
                  <a:pt x="2283" y="7593"/>
                  <a:pt x="2283" y="8904"/>
                </a:cubicBezTo>
                <a:cubicBezTo>
                  <a:pt x="2283" y="10214"/>
                  <a:pt x="1284" y="11289"/>
                  <a:pt x="1" y="11401"/>
                </a:cubicBezTo>
                <a:lnTo>
                  <a:pt x="1" y="15068"/>
                </a:lnTo>
                <a:lnTo>
                  <a:pt x="3667" y="15068"/>
                </a:lnTo>
                <a:cubicBezTo>
                  <a:pt x="3658" y="15142"/>
                  <a:pt x="3653" y="15219"/>
                  <a:pt x="3653" y="15297"/>
                </a:cubicBezTo>
                <a:cubicBezTo>
                  <a:pt x="3653" y="16685"/>
                  <a:pt x="4777" y="17809"/>
                  <a:pt x="6165" y="17809"/>
                </a:cubicBezTo>
                <a:cubicBezTo>
                  <a:pt x="7553" y="17809"/>
                  <a:pt x="8675" y="16685"/>
                  <a:pt x="8675" y="15297"/>
                </a:cubicBezTo>
                <a:cubicBezTo>
                  <a:pt x="8675" y="15219"/>
                  <a:pt x="8672" y="15142"/>
                  <a:pt x="8663" y="15068"/>
                </a:cubicBezTo>
                <a:lnTo>
                  <a:pt x="12785" y="15068"/>
                </a:lnTo>
                <a:lnTo>
                  <a:pt x="12785" y="11401"/>
                </a:lnTo>
                <a:cubicBezTo>
                  <a:pt x="12859" y="11411"/>
                  <a:pt x="12936" y="11416"/>
                  <a:pt x="13014" y="11416"/>
                </a:cubicBezTo>
                <a:cubicBezTo>
                  <a:pt x="14402" y="11416"/>
                  <a:pt x="15526" y="10292"/>
                  <a:pt x="15526" y="8904"/>
                </a:cubicBezTo>
                <a:cubicBezTo>
                  <a:pt x="15526" y="7516"/>
                  <a:pt x="14402" y="6393"/>
                  <a:pt x="13014" y="6393"/>
                </a:cubicBezTo>
                <a:cubicBezTo>
                  <a:pt x="12936" y="6393"/>
                  <a:pt x="12859" y="6398"/>
                  <a:pt x="12785" y="6406"/>
                </a:cubicBezTo>
                <a:lnTo>
                  <a:pt x="12785" y="2284"/>
                </a:lnTo>
                <a:lnTo>
                  <a:pt x="8663" y="2284"/>
                </a:lnTo>
                <a:cubicBezTo>
                  <a:pt x="8548" y="1000"/>
                  <a:pt x="7476" y="0"/>
                  <a:pt x="6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4"/>
          <p:cNvSpPr/>
          <p:nvPr/>
        </p:nvSpPr>
        <p:spPr>
          <a:xfrm>
            <a:off x="5682812" y="1925153"/>
            <a:ext cx="279932" cy="255901"/>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4"/>
          <p:cNvSpPr/>
          <p:nvPr/>
        </p:nvSpPr>
        <p:spPr>
          <a:xfrm>
            <a:off x="5934338" y="2181054"/>
            <a:ext cx="146690" cy="134109"/>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4"/>
          <p:cNvSpPr/>
          <p:nvPr/>
        </p:nvSpPr>
        <p:spPr>
          <a:xfrm>
            <a:off x="8989336" y="4286830"/>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4"/>
          <p:cNvSpPr/>
          <p:nvPr/>
        </p:nvSpPr>
        <p:spPr>
          <a:xfrm>
            <a:off x="8931761" y="1325212"/>
            <a:ext cx="480841" cy="480775"/>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F74B1CC8-71E5-6708-8707-722D4684F82C}"/>
              </a:ext>
            </a:extLst>
          </p:cNvPr>
          <p:cNvPicPr>
            <a:picLocks noChangeAspect="1"/>
          </p:cNvPicPr>
          <p:nvPr/>
        </p:nvPicPr>
        <p:blipFill>
          <a:blip r:embed="rId3"/>
          <a:stretch>
            <a:fillRect/>
          </a:stretch>
        </p:blipFill>
        <p:spPr>
          <a:xfrm>
            <a:off x="8193598" y="4234256"/>
            <a:ext cx="1251490" cy="1251490"/>
          </a:xfrm>
          <a:prstGeom prst="rect">
            <a:avLst/>
          </a:prstGeom>
        </p:spPr>
      </p:pic>
    </p:spTree>
    <p:extLst>
      <p:ext uri="{BB962C8B-B14F-4D97-AF65-F5344CB8AC3E}">
        <p14:creationId xmlns:p14="http://schemas.microsoft.com/office/powerpoint/2010/main" val="25412852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2362" name="Google Shape;2362;p40"/>
          <p:cNvSpPr txBox="1">
            <a:spLocks noGrp="1"/>
          </p:cNvSpPr>
          <p:nvPr>
            <p:ph type="title"/>
          </p:nvPr>
        </p:nvSpPr>
        <p:spPr>
          <a:xfrm>
            <a:off x="315043" y="519261"/>
            <a:ext cx="8504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latin typeface="Bahnschrift" panose="020B0502040204020203" pitchFamily="34" charset="0"/>
              </a:rPr>
              <a:t>Mark the letter A, B, C or D on your answer sheet to indicate the underlined part that needs correction in each of the following questions.</a:t>
            </a:r>
            <a:endParaRPr sz="2000" b="1" dirty="0">
              <a:latin typeface="Bahnschrift" panose="020B0502040204020203" pitchFamily="34" charset="0"/>
            </a:endParaRPr>
          </a:p>
        </p:txBody>
      </p:sp>
      <p:grpSp>
        <p:nvGrpSpPr>
          <p:cNvPr id="2367" name="Google Shape;2367;p40"/>
          <p:cNvGrpSpPr/>
          <p:nvPr/>
        </p:nvGrpSpPr>
        <p:grpSpPr>
          <a:xfrm>
            <a:off x="8169002" y="2537762"/>
            <a:ext cx="827347" cy="882187"/>
            <a:chOff x="1457225" y="4021797"/>
            <a:chExt cx="519625" cy="554103"/>
          </a:xfrm>
        </p:grpSpPr>
        <p:sp>
          <p:nvSpPr>
            <p:cNvPr id="2368" name="Google Shape;2368;p40"/>
            <p:cNvSpPr/>
            <p:nvPr/>
          </p:nvSpPr>
          <p:spPr>
            <a:xfrm>
              <a:off x="1457225" y="4085400"/>
              <a:ext cx="519625" cy="490500"/>
            </a:xfrm>
            <a:custGeom>
              <a:avLst/>
              <a:gdLst/>
              <a:ahLst/>
              <a:cxnLst/>
              <a:rect l="l" t="t" r="r" b="b"/>
              <a:pathLst>
                <a:path w="20785" h="19620" extrusionOk="0">
                  <a:moveTo>
                    <a:pt x="2899" y="0"/>
                  </a:moveTo>
                  <a:lnTo>
                    <a:pt x="0" y="16473"/>
                  </a:lnTo>
                  <a:lnTo>
                    <a:pt x="17886" y="19620"/>
                  </a:lnTo>
                  <a:lnTo>
                    <a:pt x="20784" y="3147"/>
                  </a:lnTo>
                  <a:lnTo>
                    <a:pt x="28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0"/>
            <p:cNvSpPr/>
            <p:nvPr/>
          </p:nvSpPr>
          <p:spPr>
            <a:xfrm>
              <a:off x="1785200" y="4443475"/>
              <a:ext cx="113500" cy="99675"/>
            </a:xfrm>
            <a:custGeom>
              <a:avLst/>
              <a:gdLst/>
              <a:ahLst/>
              <a:cxnLst/>
              <a:rect l="l" t="t" r="r" b="b"/>
              <a:pathLst>
                <a:path w="4540" h="3987" extrusionOk="0">
                  <a:moveTo>
                    <a:pt x="2269" y="0"/>
                  </a:moveTo>
                  <a:cubicBezTo>
                    <a:pt x="1992" y="0"/>
                    <a:pt x="1711" y="58"/>
                    <a:pt x="1443" y="181"/>
                  </a:cubicBezTo>
                  <a:cubicBezTo>
                    <a:pt x="441" y="638"/>
                    <a:pt x="0" y="1820"/>
                    <a:pt x="458" y="2822"/>
                  </a:cubicBezTo>
                  <a:cubicBezTo>
                    <a:pt x="793" y="3554"/>
                    <a:pt x="1516" y="3987"/>
                    <a:pt x="2273" y="3987"/>
                  </a:cubicBezTo>
                  <a:cubicBezTo>
                    <a:pt x="2549" y="3987"/>
                    <a:pt x="2829" y="3929"/>
                    <a:pt x="3097" y="3807"/>
                  </a:cubicBezTo>
                  <a:cubicBezTo>
                    <a:pt x="4098" y="3350"/>
                    <a:pt x="4540" y="2168"/>
                    <a:pt x="4082" y="1166"/>
                  </a:cubicBezTo>
                  <a:cubicBezTo>
                    <a:pt x="3748" y="433"/>
                    <a:pt x="3025"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0"/>
            <p:cNvSpPr/>
            <p:nvPr/>
          </p:nvSpPr>
          <p:spPr>
            <a:xfrm>
              <a:off x="1820650" y="4488850"/>
              <a:ext cx="45375" cy="29125"/>
            </a:xfrm>
            <a:custGeom>
              <a:avLst/>
              <a:gdLst/>
              <a:ahLst/>
              <a:cxnLst/>
              <a:rect l="l" t="t" r="r" b="b"/>
              <a:pathLst>
                <a:path w="1815" h="1165" fill="none" extrusionOk="0">
                  <a:moveTo>
                    <a:pt x="1" y="828"/>
                  </a:moveTo>
                  <a:cubicBezTo>
                    <a:pt x="437" y="1153"/>
                    <a:pt x="1009" y="1165"/>
                    <a:pt x="1392" y="876"/>
                  </a:cubicBezTo>
                  <a:cubicBezTo>
                    <a:pt x="1795" y="572"/>
                    <a:pt x="1813" y="68"/>
                    <a:pt x="1814" y="0"/>
                  </a:cubicBezTo>
                </a:path>
              </a:pathLst>
            </a:custGeom>
            <a:solidFill>
              <a:schemeClr val="dk1"/>
            </a:solidFill>
            <a:ln w="8975" cap="flat" cmpd="sng">
              <a:solidFill>
                <a:srgbClr val="2B3340"/>
              </a:solidFill>
              <a:prstDash val="solid"/>
              <a:miter lim="16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0"/>
            <p:cNvSpPr/>
            <p:nvPr/>
          </p:nvSpPr>
          <p:spPr>
            <a:xfrm>
              <a:off x="1819725" y="4478600"/>
              <a:ext cx="13050" cy="17700"/>
            </a:xfrm>
            <a:custGeom>
              <a:avLst/>
              <a:gdLst/>
              <a:ahLst/>
              <a:cxnLst/>
              <a:rect l="l" t="t" r="r" b="b"/>
              <a:pathLst>
                <a:path w="522" h="708" extrusionOk="0">
                  <a:moveTo>
                    <a:pt x="145" y="0"/>
                  </a:moveTo>
                  <a:cubicBezTo>
                    <a:pt x="130" y="0"/>
                    <a:pt x="116" y="3"/>
                    <a:pt x="102" y="9"/>
                  </a:cubicBezTo>
                  <a:cubicBezTo>
                    <a:pt x="7" y="53"/>
                    <a:pt x="1" y="241"/>
                    <a:pt x="88" y="433"/>
                  </a:cubicBezTo>
                  <a:cubicBezTo>
                    <a:pt x="163" y="596"/>
                    <a:pt x="283" y="708"/>
                    <a:pt x="376" y="708"/>
                  </a:cubicBezTo>
                  <a:cubicBezTo>
                    <a:pt x="391" y="708"/>
                    <a:pt x="405" y="705"/>
                    <a:pt x="418" y="699"/>
                  </a:cubicBezTo>
                  <a:cubicBezTo>
                    <a:pt x="513" y="655"/>
                    <a:pt x="521" y="467"/>
                    <a:pt x="432" y="275"/>
                  </a:cubicBezTo>
                  <a:cubicBezTo>
                    <a:pt x="358" y="111"/>
                    <a:pt x="237"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0"/>
            <p:cNvSpPr/>
            <p:nvPr/>
          </p:nvSpPr>
          <p:spPr>
            <a:xfrm>
              <a:off x="1841325" y="4468725"/>
              <a:ext cx="13025" cy="17750"/>
            </a:xfrm>
            <a:custGeom>
              <a:avLst/>
              <a:gdLst/>
              <a:ahLst/>
              <a:cxnLst/>
              <a:rect l="l" t="t" r="r" b="b"/>
              <a:pathLst>
                <a:path w="521" h="710" extrusionOk="0">
                  <a:moveTo>
                    <a:pt x="144" y="1"/>
                  </a:moveTo>
                  <a:cubicBezTo>
                    <a:pt x="129" y="1"/>
                    <a:pt x="115" y="4"/>
                    <a:pt x="101" y="10"/>
                  </a:cubicBezTo>
                  <a:cubicBezTo>
                    <a:pt x="6" y="53"/>
                    <a:pt x="0" y="243"/>
                    <a:pt x="87" y="433"/>
                  </a:cubicBezTo>
                  <a:cubicBezTo>
                    <a:pt x="162" y="598"/>
                    <a:pt x="282" y="710"/>
                    <a:pt x="375" y="710"/>
                  </a:cubicBezTo>
                  <a:cubicBezTo>
                    <a:pt x="390" y="710"/>
                    <a:pt x="404" y="707"/>
                    <a:pt x="417" y="701"/>
                  </a:cubicBezTo>
                  <a:cubicBezTo>
                    <a:pt x="512" y="657"/>
                    <a:pt x="520" y="467"/>
                    <a:pt x="432" y="276"/>
                  </a:cubicBezTo>
                  <a:cubicBezTo>
                    <a:pt x="357" y="112"/>
                    <a:pt x="238"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0"/>
            <p:cNvSpPr/>
            <p:nvPr/>
          </p:nvSpPr>
          <p:spPr>
            <a:xfrm>
              <a:off x="1554894" y="4134692"/>
              <a:ext cx="38099" cy="53658"/>
            </a:xfrm>
            <a:custGeom>
              <a:avLst/>
              <a:gdLst/>
              <a:ahLst/>
              <a:cxnLst/>
              <a:rect l="l" t="t" r="r" b="b"/>
              <a:pathLst>
                <a:path w="1932" h="2721" extrusionOk="0">
                  <a:moveTo>
                    <a:pt x="132" y="1"/>
                  </a:moveTo>
                  <a:lnTo>
                    <a:pt x="0" y="91"/>
                  </a:lnTo>
                  <a:lnTo>
                    <a:pt x="1799" y="2721"/>
                  </a:lnTo>
                  <a:lnTo>
                    <a:pt x="1931" y="2630"/>
                  </a:lnTo>
                  <a:lnTo>
                    <a:pt x="13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0"/>
            <p:cNvSpPr/>
            <p:nvPr/>
          </p:nvSpPr>
          <p:spPr>
            <a:xfrm>
              <a:off x="1483549" y="4050744"/>
              <a:ext cx="94538" cy="101913"/>
            </a:xfrm>
            <a:custGeom>
              <a:avLst/>
              <a:gdLst/>
              <a:ahLst/>
              <a:cxnLst/>
              <a:rect l="l" t="t" r="r" b="b"/>
              <a:pathLst>
                <a:path w="4794" h="5168" extrusionOk="0">
                  <a:moveTo>
                    <a:pt x="2367" y="0"/>
                  </a:moveTo>
                  <a:lnTo>
                    <a:pt x="0" y="1619"/>
                  </a:lnTo>
                  <a:lnTo>
                    <a:pt x="2428" y="5168"/>
                  </a:lnTo>
                  <a:lnTo>
                    <a:pt x="4794" y="3549"/>
                  </a:lnTo>
                  <a:lnTo>
                    <a:pt x="23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0"/>
            <p:cNvSpPr/>
            <p:nvPr/>
          </p:nvSpPr>
          <p:spPr>
            <a:xfrm>
              <a:off x="1457226" y="4021797"/>
              <a:ext cx="73851" cy="61526"/>
            </a:xfrm>
            <a:custGeom>
              <a:avLst/>
              <a:gdLst/>
              <a:ahLst/>
              <a:cxnLst/>
              <a:rect l="l" t="t" r="r" b="b"/>
              <a:pathLst>
                <a:path w="3745" h="3120" extrusionOk="0">
                  <a:moveTo>
                    <a:pt x="3682" y="0"/>
                  </a:moveTo>
                  <a:lnTo>
                    <a:pt x="1" y="2517"/>
                  </a:lnTo>
                  <a:lnTo>
                    <a:pt x="1377" y="3119"/>
                  </a:lnTo>
                  <a:lnTo>
                    <a:pt x="3744" y="1501"/>
                  </a:lnTo>
                  <a:lnTo>
                    <a:pt x="36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0"/>
            <p:cNvSpPr/>
            <p:nvPr/>
          </p:nvSpPr>
          <p:spPr>
            <a:xfrm>
              <a:off x="1526613" y="4119860"/>
              <a:ext cx="72629" cy="53757"/>
            </a:xfrm>
            <a:custGeom>
              <a:avLst/>
              <a:gdLst/>
              <a:ahLst/>
              <a:cxnLst/>
              <a:rect l="l" t="t" r="r" b="b"/>
              <a:pathLst>
                <a:path w="3683" h="2726" extrusionOk="0">
                  <a:moveTo>
                    <a:pt x="2576" y="0"/>
                  </a:moveTo>
                  <a:lnTo>
                    <a:pt x="209" y="1619"/>
                  </a:lnTo>
                  <a:lnTo>
                    <a:pt x="1" y="2725"/>
                  </a:lnTo>
                  <a:lnTo>
                    <a:pt x="3682" y="208"/>
                  </a:lnTo>
                  <a:lnTo>
                    <a:pt x="2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0"/>
            <p:cNvSpPr/>
            <p:nvPr/>
          </p:nvSpPr>
          <p:spPr>
            <a:xfrm>
              <a:off x="1580800" y="4292750"/>
              <a:ext cx="295550" cy="59650"/>
            </a:xfrm>
            <a:custGeom>
              <a:avLst/>
              <a:gdLst/>
              <a:ahLst/>
              <a:cxnLst/>
              <a:rect l="l" t="t" r="r" b="b"/>
              <a:pathLst>
                <a:path w="11822" h="2386" extrusionOk="0">
                  <a:moveTo>
                    <a:pt x="56" y="1"/>
                  </a:moveTo>
                  <a:lnTo>
                    <a:pt x="1" y="315"/>
                  </a:lnTo>
                  <a:lnTo>
                    <a:pt x="11767" y="2385"/>
                  </a:lnTo>
                  <a:lnTo>
                    <a:pt x="11822" y="2071"/>
                  </a:ln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0"/>
            <p:cNvSpPr/>
            <p:nvPr/>
          </p:nvSpPr>
          <p:spPr>
            <a:xfrm>
              <a:off x="1569750" y="4355525"/>
              <a:ext cx="295575" cy="59600"/>
            </a:xfrm>
            <a:custGeom>
              <a:avLst/>
              <a:gdLst/>
              <a:ahLst/>
              <a:cxnLst/>
              <a:rect l="l" t="t" r="r" b="b"/>
              <a:pathLst>
                <a:path w="11823" h="2384" extrusionOk="0">
                  <a:moveTo>
                    <a:pt x="55" y="0"/>
                  </a:moveTo>
                  <a:lnTo>
                    <a:pt x="0" y="314"/>
                  </a:lnTo>
                  <a:lnTo>
                    <a:pt x="11766" y="2383"/>
                  </a:lnTo>
                  <a:lnTo>
                    <a:pt x="11823" y="2071"/>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0"/>
            <p:cNvSpPr/>
            <p:nvPr/>
          </p:nvSpPr>
          <p:spPr>
            <a:xfrm>
              <a:off x="1575250" y="4324125"/>
              <a:ext cx="236750" cy="49300"/>
            </a:xfrm>
            <a:custGeom>
              <a:avLst/>
              <a:gdLst/>
              <a:ahLst/>
              <a:cxnLst/>
              <a:rect l="l" t="t" r="r" b="b"/>
              <a:pathLst>
                <a:path w="9470" h="1972" extrusionOk="0">
                  <a:moveTo>
                    <a:pt x="57" y="0"/>
                  </a:moveTo>
                  <a:lnTo>
                    <a:pt x="1" y="314"/>
                  </a:lnTo>
                  <a:lnTo>
                    <a:pt x="9414" y="1971"/>
                  </a:lnTo>
                  <a:lnTo>
                    <a:pt x="9469" y="1657"/>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0"/>
            <p:cNvSpPr/>
            <p:nvPr/>
          </p:nvSpPr>
          <p:spPr>
            <a:xfrm>
              <a:off x="1586325" y="4261350"/>
              <a:ext cx="236725" cy="49300"/>
            </a:xfrm>
            <a:custGeom>
              <a:avLst/>
              <a:gdLst/>
              <a:ahLst/>
              <a:cxnLst/>
              <a:rect l="l" t="t" r="r" b="b"/>
              <a:pathLst>
                <a:path w="9469" h="1972" extrusionOk="0">
                  <a:moveTo>
                    <a:pt x="55" y="1"/>
                  </a:moveTo>
                  <a:lnTo>
                    <a:pt x="0" y="315"/>
                  </a:lnTo>
                  <a:lnTo>
                    <a:pt x="9413" y="1972"/>
                  </a:lnTo>
                  <a:lnTo>
                    <a:pt x="9469" y="1658"/>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2203;p33">
            <a:extLst>
              <a:ext uri="{FF2B5EF4-FFF2-40B4-BE49-F238E27FC236}">
                <a16:creationId xmlns:a16="http://schemas.microsoft.com/office/drawing/2014/main" id="{9629DC19-EC02-75C9-8BF8-4A9CCB80920B}"/>
              </a:ext>
            </a:extLst>
          </p:cNvPr>
          <p:cNvSpPr/>
          <p:nvPr/>
        </p:nvSpPr>
        <p:spPr>
          <a:xfrm>
            <a:off x="8614033" y="3948269"/>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41072C8D-EED4-9173-BDEA-5F6E3E88374C}"/>
              </a:ext>
            </a:extLst>
          </p:cNvPr>
          <p:cNvSpPr txBox="1"/>
          <p:nvPr/>
        </p:nvSpPr>
        <p:spPr>
          <a:xfrm>
            <a:off x="780927" y="1402880"/>
            <a:ext cx="8042273" cy="3151953"/>
          </a:xfrm>
          <a:prstGeom prst="rect">
            <a:avLst/>
          </a:prstGeom>
          <a:noFill/>
        </p:spPr>
        <p:txBody>
          <a:bodyPr wrap="square">
            <a:spAutoFit/>
          </a:bodyPr>
          <a:lstStyle/>
          <a:p>
            <a:pPr>
              <a:lnSpc>
                <a:spcPts val="3000"/>
              </a:lnSpc>
            </a:pPr>
            <a:r>
              <a:rPr lang="en-US" sz="2200" dirty="0">
                <a:effectLst/>
                <a:latin typeface="Patrick hand" panose="00000500000000000000" pitchFamily="2" charset="0"/>
                <a:ea typeface="Times New Roman" panose="02020603050405020304" pitchFamily="18" charset="0"/>
              </a:rPr>
              <a:t>5. </a:t>
            </a:r>
            <a:r>
              <a:rPr lang="en-US" sz="2200" b="1" u="sng" dirty="0">
                <a:effectLst/>
                <a:latin typeface="Patrick hand" panose="00000500000000000000" pitchFamily="2" charset="0"/>
                <a:ea typeface="Times New Roman" panose="02020603050405020304" pitchFamily="18" charset="0"/>
              </a:rPr>
              <a:t>As</a:t>
            </a:r>
            <a:r>
              <a:rPr lang="en-US" sz="2200" dirty="0">
                <a:effectLst/>
                <a:latin typeface="Patrick hand" panose="00000500000000000000" pitchFamily="2" charset="0"/>
                <a:ea typeface="Times New Roman" panose="02020603050405020304" pitchFamily="18" charset="0"/>
              </a:rPr>
              <a:t> time goes by, </a:t>
            </a:r>
            <a:r>
              <a:rPr lang="en-US" sz="2200" b="1" u="sng" dirty="0">
                <a:effectLst/>
                <a:latin typeface="Patrick hand" panose="00000500000000000000" pitchFamily="2" charset="0"/>
                <a:ea typeface="Times New Roman" panose="02020603050405020304" pitchFamily="18" charset="0"/>
              </a:rPr>
              <a:t>the</a:t>
            </a:r>
            <a:r>
              <a:rPr lang="en-US" sz="2200" dirty="0">
                <a:effectLst/>
                <a:latin typeface="Patrick hand" panose="00000500000000000000" pitchFamily="2" charset="0"/>
                <a:ea typeface="Times New Roman" panose="02020603050405020304" pitchFamily="18" charset="0"/>
              </a:rPr>
              <a:t> older he </a:t>
            </a:r>
            <a:r>
              <a:rPr lang="en-US" sz="2200" b="1" u="sng" dirty="0">
                <a:effectLst/>
                <a:latin typeface="Patrick hand" panose="00000500000000000000" pitchFamily="2" charset="0"/>
                <a:ea typeface="Times New Roman" panose="02020603050405020304" pitchFamily="18" charset="0"/>
              </a:rPr>
              <a:t>get</a:t>
            </a:r>
            <a:r>
              <a:rPr lang="en-US" sz="2200" dirty="0">
                <a:effectLst/>
                <a:latin typeface="Patrick hand" panose="00000500000000000000" pitchFamily="2" charset="0"/>
                <a:ea typeface="Times New Roman" panose="02020603050405020304" pitchFamily="18" charset="0"/>
              </a:rPr>
              <a:t>, the </a:t>
            </a:r>
            <a:r>
              <a:rPr lang="en-US" sz="2200" b="1" u="sng" dirty="0">
                <a:effectLst/>
                <a:latin typeface="Patrick hand" panose="00000500000000000000" pitchFamily="2" charset="0"/>
                <a:ea typeface="Times New Roman" panose="02020603050405020304" pitchFamily="18" charset="0"/>
              </a:rPr>
              <a:t>more experienced</a:t>
            </a:r>
            <a:r>
              <a:rPr lang="en-US" sz="2200" dirty="0">
                <a:effectLst/>
                <a:latin typeface="Patrick hand" panose="00000500000000000000" pitchFamily="2" charset="0"/>
                <a:ea typeface="Times New Roman" panose="02020603050405020304" pitchFamily="18" charset="0"/>
              </a:rPr>
              <a:t> he becomes.</a:t>
            </a:r>
            <a:endParaRPr lang="en-US" sz="2200" dirty="0">
              <a:effectLst/>
              <a:latin typeface="Patrick hand" panose="00000500000000000000" pitchFamily="2" charset="0"/>
              <a:ea typeface="Calibri" panose="020F0502020204030204" pitchFamily="34" charset="0"/>
            </a:endParaRPr>
          </a:p>
          <a:p>
            <a:pPr>
              <a:lnSpc>
                <a:spcPts val="3000"/>
              </a:lnSpc>
            </a:pPr>
            <a:r>
              <a:rPr lang="en-US" sz="2200" dirty="0">
                <a:effectLst/>
                <a:latin typeface="Patrick hand" panose="00000500000000000000" pitchFamily="2" charset="0"/>
                <a:ea typeface="Times New Roman" panose="02020603050405020304" pitchFamily="18" charset="0"/>
              </a:rPr>
              <a:t>A. As		B. the 		C. get		D. more experienced</a:t>
            </a:r>
            <a:endParaRPr lang="en-US" sz="2200" dirty="0">
              <a:effectLst/>
              <a:latin typeface="Patrick hand" panose="00000500000000000000" pitchFamily="2" charset="0"/>
              <a:ea typeface="Calibri" panose="020F0502020204030204" pitchFamily="34" charset="0"/>
            </a:endParaRPr>
          </a:p>
          <a:p>
            <a:pPr>
              <a:lnSpc>
                <a:spcPts val="3000"/>
              </a:lnSpc>
            </a:pPr>
            <a:r>
              <a:rPr lang="vi-VN" sz="2200" dirty="0">
                <a:solidFill>
                  <a:srgbClr val="FF0000"/>
                </a:solidFill>
                <a:latin typeface="Patrick hand" panose="00000500000000000000" pitchFamily="2" charset="0"/>
                <a:ea typeface="Times New Roman" panose="02020603050405020304" pitchFamily="18" charset="0"/>
              </a:rPr>
              <a:t>Sự việc hiển nhiên đúng, chia thì Hiện tại đơn</a:t>
            </a:r>
            <a:r>
              <a:rPr lang="en-US" sz="2200" dirty="0">
                <a:solidFill>
                  <a:srgbClr val="FF0000"/>
                </a:solidFill>
                <a:latin typeface="Patrick hand" panose="00000500000000000000" pitchFamily="2" charset="0"/>
                <a:ea typeface="Times New Roman" panose="02020603050405020304" pitchFamily="18" charset="0"/>
              </a:rPr>
              <a:t>, </a:t>
            </a:r>
            <a:r>
              <a:rPr lang="vi-VN" sz="2200" dirty="0">
                <a:solidFill>
                  <a:srgbClr val="FF0000"/>
                </a:solidFill>
                <a:latin typeface="Patrick hand" panose="00000500000000000000" pitchFamily="2" charset="0"/>
                <a:ea typeface="Times New Roman" panose="02020603050405020304" pitchFamily="18" charset="0"/>
              </a:rPr>
              <a:t>Động từ chia ở ngôi thứ 3 số ít </a:t>
            </a:r>
            <a:endParaRPr lang="en-US" sz="2200" dirty="0">
              <a:solidFill>
                <a:srgbClr val="FF0000"/>
              </a:solidFill>
              <a:latin typeface="Patrick hand" panose="00000500000000000000" pitchFamily="2" charset="0"/>
              <a:ea typeface="Times New Roman" panose="02020603050405020304" pitchFamily="18" charset="0"/>
            </a:endParaRPr>
          </a:p>
          <a:p>
            <a:pPr>
              <a:lnSpc>
                <a:spcPts val="3000"/>
              </a:lnSpc>
            </a:pPr>
            <a:r>
              <a:rPr lang="en-US" sz="2200" dirty="0">
                <a:solidFill>
                  <a:srgbClr val="FF0000"/>
                </a:solidFill>
                <a:latin typeface="Patrick hand" panose="00000500000000000000" pitchFamily="2" charset="0"/>
                <a:ea typeface="Times New Roman" panose="02020603050405020304" pitchFamily="18" charset="0"/>
                <a:sym typeface="Wingdings" panose="05000000000000000000" pitchFamily="2" charset="2"/>
              </a:rPr>
              <a:t></a:t>
            </a:r>
            <a:r>
              <a:rPr lang="vi-VN" sz="2200" dirty="0">
                <a:solidFill>
                  <a:srgbClr val="FF0000"/>
                </a:solidFill>
                <a:latin typeface="Patrick hand" panose="00000500000000000000" pitchFamily="2" charset="0"/>
                <a:ea typeface="Times New Roman" panose="02020603050405020304" pitchFamily="18" charset="0"/>
              </a:rPr>
              <a:t> gets</a:t>
            </a:r>
            <a:endParaRPr lang="en-US" sz="2200" dirty="0">
              <a:solidFill>
                <a:srgbClr val="FF0000"/>
              </a:solidFill>
              <a:latin typeface="Patrick hand" panose="00000500000000000000" pitchFamily="2" charset="0"/>
              <a:ea typeface="Times New Roman" panose="02020603050405020304" pitchFamily="18" charset="0"/>
            </a:endParaRPr>
          </a:p>
          <a:p>
            <a:pPr>
              <a:lnSpc>
                <a:spcPts val="3000"/>
              </a:lnSpc>
            </a:pPr>
            <a:r>
              <a:rPr lang="en-US" sz="2200" dirty="0">
                <a:effectLst/>
                <a:latin typeface="Patrick hand" panose="00000500000000000000" pitchFamily="2" charset="0"/>
                <a:ea typeface="Times New Roman" panose="02020603050405020304" pitchFamily="18" charset="0"/>
              </a:rPr>
              <a:t>6. The shop is </a:t>
            </a:r>
            <a:r>
              <a:rPr lang="en-US" sz="2200" b="1" u="sng" dirty="0">
                <a:effectLst/>
                <a:latin typeface="Patrick hand" panose="00000500000000000000" pitchFamily="2" charset="0"/>
                <a:ea typeface="Times New Roman" panose="02020603050405020304" pitchFamily="18" charset="0"/>
              </a:rPr>
              <a:t>packing</a:t>
            </a:r>
            <a:r>
              <a:rPr lang="en-US" sz="2200" dirty="0">
                <a:effectLst/>
                <a:latin typeface="Patrick hand" panose="00000500000000000000" pitchFamily="2" charset="0"/>
                <a:ea typeface="Times New Roman" panose="02020603050405020304" pitchFamily="18" charset="0"/>
              </a:rPr>
              <a:t> with </a:t>
            </a:r>
            <a:r>
              <a:rPr lang="en-US" sz="2200" b="1" u="sng" dirty="0">
                <a:effectLst/>
                <a:latin typeface="Patrick hand" panose="00000500000000000000" pitchFamily="2" charset="0"/>
                <a:ea typeface="Times New Roman" panose="02020603050405020304" pitchFamily="18" charset="0"/>
              </a:rPr>
              <a:t>people</a:t>
            </a:r>
            <a:r>
              <a:rPr lang="en-US" sz="2200" dirty="0">
                <a:effectLst/>
                <a:latin typeface="Patrick hand" panose="00000500000000000000" pitchFamily="2" charset="0"/>
                <a:ea typeface="Times New Roman" panose="02020603050405020304" pitchFamily="18" charset="0"/>
              </a:rPr>
              <a:t> at the </a:t>
            </a:r>
            <a:r>
              <a:rPr lang="en-US" sz="2200" b="1" u="sng" dirty="0">
                <a:effectLst/>
                <a:latin typeface="Patrick hand" panose="00000500000000000000" pitchFamily="2" charset="0"/>
                <a:ea typeface="Times New Roman" panose="02020603050405020304" pitchFamily="18" charset="0"/>
              </a:rPr>
              <a:t>end</a:t>
            </a:r>
            <a:r>
              <a:rPr lang="en-US" sz="2200" dirty="0">
                <a:effectLst/>
                <a:latin typeface="Patrick hand" panose="00000500000000000000" pitchFamily="2" charset="0"/>
                <a:ea typeface="Times New Roman" panose="02020603050405020304" pitchFamily="18" charset="0"/>
              </a:rPr>
              <a:t> of </a:t>
            </a:r>
            <a:r>
              <a:rPr lang="en-US" sz="2200" b="1" u="sng" dirty="0">
                <a:effectLst/>
                <a:latin typeface="Patrick hand" panose="00000500000000000000" pitchFamily="2" charset="0"/>
                <a:ea typeface="Times New Roman" panose="02020603050405020304" pitchFamily="18" charset="0"/>
              </a:rPr>
              <a:t>the</a:t>
            </a:r>
            <a:r>
              <a:rPr lang="en-US" sz="2200" dirty="0">
                <a:effectLst/>
                <a:latin typeface="Patrick hand" panose="00000500000000000000" pitchFamily="2" charset="0"/>
                <a:ea typeface="Times New Roman" panose="02020603050405020304" pitchFamily="18" charset="0"/>
              </a:rPr>
              <a:t> year.</a:t>
            </a:r>
            <a:endParaRPr lang="en-US" sz="2200" dirty="0">
              <a:effectLst/>
              <a:latin typeface="Patrick hand" panose="00000500000000000000" pitchFamily="2" charset="0"/>
              <a:ea typeface="Calibri" panose="020F0502020204030204" pitchFamily="34" charset="0"/>
            </a:endParaRPr>
          </a:p>
          <a:p>
            <a:pPr>
              <a:lnSpc>
                <a:spcPts val="3000"/>
              </a:lnSpc>
            </a:pPr>
            <a:r>
              <a:rPr lang="en-US" sz="2200" dirty="0">
                <a:effectLst/>
                <a:latin typeface="Patrick hand" panose="00000500000000000000" pitchFamily="2" charset="0"/>
                <a:ea typeface="Times New Roman" panose="02020603050405020304" pitchFamily="18" charset="0"/>
              </a:rPr>
              <a:t>A. packing 	B. people 	C. end 		D. the</a:t>
            </a:r>
          </a:p>
          <a:p>
            <a:pPr>
              <a:lnSpc>
                <a:spcPts val="3000"/>
              </a:lnSpc>
            </a:pPr>
            <a:r>
              <a:rPr lang="en-US" sz="2200" dirty="0" err="1">
                <a:solidFill>
                  <a:srgbClr val="FF0000"/>
                </a:solidFill>
                <a:latin typeface="Patrick hand" panose="00000500000000000000" pitchFamily="2" charset="0"/>
                <a:ea typeface="Calibri" panose="020F0502020204030204" pitchFamily="34" charset="0"/>
              </a:rPr>
              <a:t>Cụm</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động</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từ</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cố</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định</a:t>
            </a:r>
            <a:r>
              <a:rPr lang="en-US" sz="2200" dirty="0">
                <a:solidFill>
                  <a:srgbClr val="FF0000"/>
                </a:solidFill>
                <a:latin typeface="Patrick hand" panose="00000500000000000000" pitchFamily="2" charset="0"/>
                <a:ea typeface="Calibri" panose="020F0502020204030204" pitchFamily="34" charset="0"/>
              </a:rPr>
              <a:t> → packed with</a:t>
            </a:r>
            <a:endParaRPr lang="en-US" sz="2200" dirty="0">
              <a:solidFill>
                <a:srgbClr val="FF0000"/>
              </a:solidFill>
              <a:effectLst/>
              <a:latin typeface="Patrick hand" panose="00000500000000000000" pitchFamily="2" charset="0"/>
              <a:ea typeface="Calibri" panose="020F0502020204030204" pitchFamily="34" charset="0"/>
            </a:endParaRPr>
          </a:p>
          <a:p>
            <a:pPr>
              <a:lnSpc>
                <a:spcPts val="3000"/>
              </a:lnSpc>
            </a:pPr>
            <a:r>
              <a:rPr lang="en-US" sz="2200" dirty="0">
                <a:solidFill>
                  <a:srgbClr val="FF0000"/>
                </a:solidFill>
                <a:effectLst/>
                <a:latin typeface="Patrick hand" panose="00000500000000000000" pitchFamily="2" charset="0"/>
                <a:ea typeface="Calibri" panose="020F0502020204030204" pitchFamily="34" charset="0"/>
                <a:sym typeface="Wingdings" panose="05000000000000000000" pitchFamily="2" charset="2"/>
              </a:rPr>
              <a:t> packed </a:t>
            </a:r>
            <a:endParaRPr lang="en-US" sz="2200" dirty="0">
              <a:solidFill>
                <a:srgbClr val="FF0000"/>
              </a:solidFill>
              <a:effectLst/>
              <a:latin typeface="Patrick hand" panose="00000500000000000000" pitchFamily="2" charset="0"/>
              <a:ea typeface="Calibri" panose="020F0502020204030204" pitchFamily="34" charset="0"/>
            </a:endParaRPr>
          </a:p>
        </p:txBody>
      </p:sp>
      <p:sp>
        <p:nvSpPr>
          <p:cNvPr id="13" name="Google Shape;2253;p34">
            <a:extLst>
              <a:ext uri="{FF2B5EF4-FFF2-40B4-BE49-F238E27FC236}">
                <a16:creationId xmlns:a16="http://schemas.microsoft.com/office/drawing/2014/main" id="{B4701B30-4E72-5425-94C7-B80B5C86551B}"/>
              </a:ext>
            </a:extLst>
          </p:cNvPr>
          <p:cNvSpPr/>
          <p:nvPr/>
        </p:nvSpPr>
        <p:spPr>
          <a:xfrm rot="1800077">
            <a:off x="97497" y="4465344"/>
            <a:ext cx="611080" cy="700913"/>
          </a:xfrm>
          <a:custGeom>
            <a:avLst/>
            <a:gdLst/>
            <a:ahLst/>
            <a:cxnLst/>
            <a:rect l="l" t="t" r="r" b="b"/>
            <a:pathLst>
              <a:path w="15526" h="17809" extrusionOk="0">
                <a:moveTo>
                  <a:pt x="6165" y="0"/>
                </a:moveTo>
                <a:cubicBezTo>
                  <a:pt x="4854" y="0"/>
                  <a:pt x="3782" y="1000"/>
                  <a:pt x="3667" y="2284"/>
                </a:cubicBezTo>
                <a:lnTo>
                  <a:pt x="1" y="2284"/>
                </a:lnTo>
                <a:lnTo>
                  <a:pt x="1" y="6406"/>
                </a:lnTo>
                <a:cubicBezTo>
                  <a:pt x="1283" y="6520"/>
                  <a:pt x="2283" y="7593"/>
                  <a:pt x="2283" y="8904"/>
                </a:cubicBezTo>
                <a:cubicBezTo>
                  <a:pt x="2283" y="10214"/>
                  <a:pt x="1284" y="11289"/>
                  <a:pt x="1" y="11401"/>
                </a:cubicBezTo>
                <a:lnTo>
                  <a:pt x="1" y="15068"/>
                </a:lnTo>
                <a:lnTo>
                  <a:pt x="3667" y="15068"/>
                </a:lnTo>
                <a:cubicBezTo>
                  <a:pt x="3658" y="15142"/>
                  <a:pt x="3653" y="15219"/>
                  <a:pt x="3653" y="15297"/>
                </a:cubicBezTo>
                <a:cubicBezTo>
                  <a:pt x="3653" y="16685"/>
                  <a:pt x="4777" y="17809"/>
                  <a:pt x="6165" y="17809"/>
                </a:cubicBezTo>
                <a:cubicBezTo>
                  <a:pt x="7553" y="17809"/>
                  <a:pt x="8675" y="16685"/>
                  <a:pt x="8675" y="15297"/>
                </a:cubicBezTo>
                <a:cubicBezTo>
                  <a:pt x="8675" y="15219"/>
                  <a:pt x="8672" y="15142"/>
                  <a:pt x="8663" y="15068"/>
                </a:cubicBezTo>
                <a:lnTo>
                  <a:pt x="12785" y="15068"/>
                </a:lnTo>
                <a:lnTo>
                  <a:pt x="12785" y="11401"/>
                </a:lnTo>
                <a:cubicBezTo>
                  <a:pt x="12859" y="11411"/>
                  <a:pt x="12936" y="11416"/>
                  <a:pt x="13014" y="11416"/>
                </a:cubicBezTo>
                <a:cubicBezTo>
                  <a:pt x="14402" y="11416"/>
                  <a:pt x="15526" y="10292"/>
                  <a:pt x="15526" y="8904"/>
                </a:cubicBezTo>
                <a:cubicBezTo>
                  <a:pt x="15526" y="7516"/>
                  <a:pt x="14402" y="6393"/>
                  <a:pt x="13014" y="6393"/>
                </a:cubicBezTo>
                <a:cubicBezTo>
                  <a:pt x="12936" y="6393"/>
                  <a:pt x="12859" y="6398"/>
                  <a:pt x="12785" y="6406"/>
                </a:cubicBezTo>
                <a:lnTo>
                  <a:pt x="12785" y="2284"/>
                </a:lnTo>
                <a:lnTo>
                  <a:pt x="8663" y="2284"/>
                </a:lnTo>
                <a:cubicBezTo>
                  <a:pt x="8548" y="1000"/>
                  <a:pt x="7476" y="0"/>
                  <a:pt x="6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08;p34">
            <a:extLst>
              <a:ext uri="{FF2B5EF4-FFF2-40B4-BE49-F238E27FC236}">
                <a16:creationId xmlns:a16="http://schemas.microsoft.com/office/drawing/2014/main" id="{A713D7B8-0C10-D074-C68C-0C9C0F76975D}"/>
              </a:ext>
            </a:extLst>
          </p:cNvPr>
          <p:cNvGrpSpPr/>
          <p:nvPr/>
        </p:nvGrpSpPr>
        <p:grpSpPr>
          <a:xfrm>
            <a:off x="764768" y="4723006"/>
            <a:ext cx="7848646" cy="255900"/>
            <a:chOff x="713275" y="283500"/>
            <a:chExt cx="7717450" cy="255900"/>
          </a:xfrm>
        </p:grpSpPr>
        <p:sp>
          <p:nvSpPr>
            <p:cNvPr id="15" name="Google Shape;2209;p34">
              <a:extLst>
                <a:ext uri="{FF2B5EF4-FFF2-40B4-BE49-F238E27FC236}">
                  <a16:creationId xmlns:a16="http://schemas.microsoft.com/office/drawing/2014/main" id="{B0518CFB-3ED9-8BC7-40FB-C5794DA4315B}"/>
                </a:ext>
              </a:extLst>
            </p:cNvPr>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10;p34">
              <a:extLst>
                <a:ext uri="{FF2B5EF4-FFF2-40B4-BE49-F238E27FC236}">
                  <a16:creationId xmlns:a16="http://schemas.microsoft.com/office/drawing/2014/main" id="{7139EB82-910B-8CD3-5637-198034C130F2}"/>
                </a:ext>
              </a:extLst>
            </p:cNvPr>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11;p34">
              <a:extLst>
                <a:ext uri="{FF2B5EF4-FFF2-40B4-BE49-F238E27FC236}">
                  <a16:creationId xmlns:a16="http://schemas.microsoft.com/office/drawing/2014/main" id="{E820D6A4-2A55-13B2-EC39-FD74BE48BF69}"/>
                </a:ext>
              </a:extLst>
            </p:cNvPr>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12;p34">
              <a:extLst>
                <a:ext uri="{FF2B5EF4-FFF2-40B4-BE49-F238E27FC236}">
                  <a16:creationId xmlns:a16="http://schemas.microsoft.com/office/drawing/2014/main" id="{27F52DB9-D1B8-3057-3AD6-FB194603DF25}"/>
                </a:ext>
              </a:extLst>
            </p:cNvPr>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3;p34">
              <a:extLst>
                <a:ext uri="{FF2B5EF4-FFF2-40B4-BE49-F238E27FC236}">
                  <a16:creationId xmlns:a16="http://schemas.microsoft.com/office/drawing/2014/main" id="{D88A4185-B64A-A9BE-B285-EA84D74FD699}"/>
                </a:ext>
              </a:extLst>
            </p:cNvPr>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14;p34">
              <a:extLst>
                <a:ext uri="{FF2B5EF4-FFF2-40B4-BE49-F238E27FC236}">
                  <a16:creationId xmlns:a16="http://schemas.microsoft.com/office/drawing/2014/main" id="{A612D83D-9462-6007-0617-DB9B2046D396}"/>
                </a:ext>
              </a:extLst>
            </p:cNvPr>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15;p34">
              <a:extLst>
                <a:ext uri="{FF2B5EF4-FFF2-40B4-BE49-F238E27FC236}">
                  <a16:creationId xmlns:a16="http://schemas.microsoft.com/office/drawing/2014/main" id="{5AA03E4A-9D53-D84F-0AA5-403FBE9CF58E}"/>
                </a:ext>
              </a:extLst>
            </p:cNvPr>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16;p34">
              <a:extLst>
                <a:ext uri="{FF2B5EF4-FFF2-40B4-BE49-F238E27FC236}">
                  <a16:creationId xmlns:a16="http://schemas.microsoft.com/office/drawing/2014/main" id="{587099AC-230D-B21A-DFBD-9C660E29C08D}"/>
                </a:ext>
              </a:extLst>
            </p:cNvPr>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17;p34">
              <a:extLst>
                <a:ext uri="{FF2B5EF4-FFF2-40B4-BE49-F238E27FC236}">
                  <a16:creationId xmlns:a16="http://schemas.microsoft.com/office/drawing/2014/main" id="{F6F9803D-C1D2-8D78-9089-7E3702488766}"/>
                </a:ext>
              </a:extLst>
            </p:cNvPr>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18;p34">
              <a:extLst>
                <a:ext uri="{FF2B5EF4-FFF2-40B4-BE49-F238E27FC236}">
                  <a16:creationId xmlns:a16="http://schemas.microsoft.com/office/drawing/2014/main" id="{91532013-B2CA-ACAF-D585-F44B3D1B1B59}"/>
                </a:ext>
              </a:extLst>
            </p:cNvPr>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19;p34">
              <a:extLst>
                <a:ext uri="{FF2B5EF4-FFF2-40B4-BE49-F238E27FC236}">
                  <a16:creationId xmlns:a16="http://schemas.microsoft.com/office/drawing/2014/main" id="{BBF75D30-7489-08AC-5F25-BCB510D0FAB2}"/>
                </a:ext>
              </a:extLst>
            </p:cNvPr>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20;p34">
              <a:extLst>
                <a:ext uri="{FF2B5EF4-FFF2-40B4-BE49-F238E27FC236}">
                  <a16:creationId xmlns:a16="http://schemas.microsoft.com/office/drawing/2014/main" id="{74D5642A-B5EC-C49C-DA04-F62740DA19D2}"/>
                </a:ext>
              </a:extLst>
            </p:cNvPr>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21;p34">
              <a:extLst>
                <a:ext uri="{FF2B5EF4-FFF2-40B4-BE49-F238E27FC236}">
                  <a16:creationId xmlns:a16="http://schemas.microsoft.com/office/drawing/2014/main" id="{B3A1BBE5-29AB-B65B-33DF-F834B5C26CA9}"/>
                </a:ext>
              </a:extLst>
            </p:cNvPr>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22;p34">
              <a:extLst>
                <a:ext uri="{FF2B5EF4-FFF2-40B4-BE49-F238E27FC236}">
                  <a16:creationId xmlns:a16="http://schemas.microsoft.com/office/drawing/2014/main" id="{0A24BE13-750C-3F88-AEF6-D97A86011DC8}"/>
                </a:ext>
              </a:extLst>
            </p:cNvPr>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23;p34">
              <a:extLst>
                <a:ext uri="{FF2B5EF4-FFF2-40B4-BE49-F238E27FC236}">
                  <a16:creationId xmlns:a16="http://schemas.microsoft.com/office/drawing/2014/main" id="{E34F6E04-E353-5F5E-C52F-A5D297977155}"/>
                </a:ext>
              </a:extLst>
            </p:cNvPr>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24;p34">
              <a:extLst>
                <a:ext uri="{FF2B5EF4-FFF2-40B4-BE49-F238E27FC236}">
                  <a16:creationId xmlns:a16="http://schemas.microsoft.com/office/drawing/2014/main" id="{A1629DC4-F51B-CA9D-EA19-40BB49843CF5}"/>
                </a:ext>
              </a:extLst>
            </p:cNvPr>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25;p34">
              <a:extLst>
                <a:ext uri="{FF2B5EF4-FFF2-40B4-BE49-F238E27FC236}">
                  <a16:creationId xmlns:a16="http://schemas.microsoft.com/office/drawing/2014/main" id="{7CB069CB-567E-E94B-E0AA-D3E877485C15}"/>
                </a:ext>
              </a:extLst>
            </p:cNvPr>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226;p34">
              <a:extLst>
                <a:ext uri="{FF2B5EF4-FFF2-40B4-BE49-F238E27FC236}">
                  <a16:creationId xmlns:a16="http://schemas.microsoft.com/office/drawing/2014/main" id="{7117DA01-A724-1974-AF21-604FBA8CCADA}"/>
                </a:ext>
              </a:extLst>
            </p:cNvPr>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227;p34">
              <a:extLst>
                <a:ext uri="{FF2B5EF4-FFF2-40B4-BE49-F238E27FC236}">
                  <a16:creationId xmlns:a16="http://schemas.microsoft.com/office/drawing/2014/main" id="{105B8DDD-9AAF-57EC-F511-21B5722A409D}"/>
                </a:ext>
              </a:extLst>
            </p:cNvPr>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228;p34">
              <a:extLst>
                <a:ext uri="{FF2B5EF4-FFF2-40B4-BE49-F238E27FC236}">
                  <a16:creationId xmlns:a16="http://schemas.microsoft.com/office/drawing/2014/main" id="{0458231B-BE83-FB7E-A654-48A0E6F2EC4B}"/>
                </a:ext>
              </a:extLst>
            </p:cNvPr>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229;p34">
              <a:extLst>
                <a:ext uri="{FF2B5EF4-FFF2-40B4-BE49-F238E27FC236}">
                  <a16:creationId xmlns:a16="http://schemas.microsoft.com/office/drawing/2014/main" id="{3E3BC91F-9DF8-6078-EEB8-57D6510F3B8F}"/>
                </a:ext>
              </a:extLst>
            </p:cNvPr>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230;p34">
              <a:extLst>
                <a:ext uri="{FF2B5EF4-FFF2-40B4-BE49-F238E27FC236}">
                  <a16:creationId xmlns:a16="http://schemas.microsoft.com/office/drawing/2014/main" id="{3F32CB6E-D202-BFAB-D675-0E68FE14B20C}"/>
                </a:ext>
              </a:extLst>
            </p:cNvPr>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E7349A92-FC4A-0DC9-02FE-73BCE06BE642}"/>
              </a:ext>
            </a:extLst>
          </p:cNvPr>
          <p:cNvPicPr>
            <a:picLocks noChangeAspect="1"/>
          </p:cNvPicPr>
          <p:nvPr/>
        </p:nvPicPr>
        <p:blipFill>
          <a:blip r:embed="rId3"/>
          <a:stretch>
            <a:fillRect/>
          </a:stretch>
        </p:blipFill>
        <p:spPr>
          <a:xfrm>
            <a:off x="8193034" y="-246549"/>
            <a:ext cx="1251490" cy="1251490"/>
          </a:xfrm>
          <a:prstGeom prst="rect">
            <a:avLst/>
          </a:prstGeom>
        </p:spPr>
      </p:pic>
      <p:sp>
        <p:nvSpPr>
          <p:cNvPr id="3" name="Oval 2">
            <a:extLst>
              <a:ext uri="{FF2B5EF4-FFF2-40B4-BE49-F238E27FC236}">
                <a16:creationId xmlns:a16="http://schemas.microsoft.com/office/drawing/2014/main" id="{B2760A50-D71D-C696-378D-2C345CDE82BE}"/>
              </a:ext>
            </a:extLst>
          </p:cNvPr>
          <p:cNvSpPr/>
          <p:nvPr/>
        </p:nvSpPr>
        <p:spPr>
          <a:xfrm>
            <a:off x="4477364" y="1857771"/>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9A7D5F9-C968-8074-CCDC-0D585030291D}"/>
              </a:ext>
            </a:extLst>
          </p:cNvPr>
          <p:cNvSpPr/>
          <p:nvPr/>
        </p:nvSpPr>
        <p:spPr>
          <a:xfrm>
            <a:off x="783820" y="3394549"/>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243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fade">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2341" name="Rectangle 2340">
            <a:extLst>
              <a:ext uri="{FF2B5EF4-FFF2-40B4-BE49-F238E27FC236}">
                <a16:creationId xmlns:a16="http://schemas.microsoft.com/office/drawing/2014/main" id="{0F08599B-BE4F-17E0-C03B-90359BA37A76}"/>
              </a:ext>
            </a:extLst>
          </p:cNvPr>
          <p:cNvSpPr/>
          <p:nvPr/>
        </p:nvSpPr>
        <p:spPr>
          <a:xfrm>
            <a:off x="1940376" y="2263271"/>
            <a:ext cx="978084"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6303C9-7E20-C138-9A69-F0FF50F098EC}"/>
              </a:ext>
            </a:extLst>
          </p:cNvPr>
          <p:cNvSpPr/>
          <p:nvPr/>
        </p:nvSpPr>
        <p:spPr>
          <a:xfrm>
            <a:off x="3471996" y="937391"/>
            <a:ext cx="673284"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39FE1CC-3E61-D939-D94F-04BF196E63D1}"/>
              </a:ext>
            </a:extLst>
          </p:cNvPr>
          <p:cNvSpPr/>
          <p:nvPr/>
        </p:nvSpPr>
        <p:spPr>
          <a:xfrm>
            <a:off x="4191000" y="937391"/>
            <a:ext cx="807722"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ACC5437-8CC5-AE1F-1D2C-4BE0EF7F4AC2}"/>
              </a:ext>
            </a:extLst>
          </p:cNvPr>
          <p:cNvSpPr/>
          <p:nvPr/>
        </p:nvSpPr>
        <p:spPr>
          <a:xfrm>
            <a:off x="121964" y="1263680"/>
            <a:ext cx="975316"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2" name="Rectangle 2341">
            <a:extLst>
              <a:ext uri="{FF2B5EF4-FFF2-40B4-BE49-F238E27FC236}">
                <a16:creationId xmlns:a16="http://schemas.microsoft.com/office/drawing/2014/main" id="{BDC137EE-8129-6E49-06E9-E948DA591E20}"/>
              </a:ext>
            </a:extLst>
          </p:cNvPr>
          <p:cNvSpPr/>
          <p:nvPr/>
        </p:nvSpPr>
        <p:spPr>
          <a:xfrm>
            <a:off x="3360010" y="2263271"/>
            <a:ext cx="541430"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3" name="Rectangle 2342">
            <a:extLst>
              <a:ext uri="{FF2B5EF4-FFF2-40B4-BE49-F238E27FC236}">
                <a16:creationId xmlns:a16="http://schemas.microsoft.com/office/drawing/2014/main" id="{2B173A1C-CE89-72A2-4B0C-3D914362AA41}"/>
              </a:ext>
            </a:extLst>
          </p:cNvPr>
          <p:cNvSpPr/>
          <p:nvPr/>
        </p:nvSpPr>
        <p:spPr>
          <a:xfrm>
            <a:off x="4780279" y="2263270"/>
            <a:ext cx="541430"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4" name="Rectangle 2343">
            <a:extLst>
              <a:ext uri="{FF2B5EF4-FFF2-40B4-BE49-F238E27FC236}">
                <a16:creationId xmlns:a16="http://schemas.microsoft.com/office/drawing/2014/main" id="{A76F0AC4-5898-230C-F6D9-3884E67FCBF7}"/>
              </a:ext>
            </a:extLst>
          </p:cNvPr>
          <p:cNvSpPr/>
          <p:nvPr/>
        </p:nvSpPr>
        <p:spPr>
          <a:xfrm>
            <a:off x="114344" y="2625729"/>
            <a:ext cx="579076"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5" name="Rectangle 2344">
            <a:extLst>
              <a:ext uri="{FF2B5EF4-FFF2-40B4-BE49-F238E27FC236}">
                <a16:creationId xmlns:a16="http://schemas.microsoft.com/office/drawing/2014/main" id="{710C2B6F-F3E6-75A1-19FC-D5031BD04426}"/>
              </a:ext>
            </a:extLst>
          </p:cNvPr>
          <p:cNvSpPr/>
          <p:nvPr/>
        </p:nvSpPr>
        <p:spPr>
          <a:xfrm>
            <a:off x="3410602" y="3964348"/>
            <a:ext cx="993757"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1072C8D-EED4-9173-BDEA-5F6E3E88374C}"/>
              </a:ext>
            </a:extLst>
          </p:cNvPr>
          <p:cNvSpPr txBox="1"/>
          <p:nvPr/>
        </p:nvSpPr>
        <p:spPr>
          <a:xfrm>
            <a:off x="78557" y="844003"/>
            <a:ext cx="5631713" cy="4860113"/>
          </a:xfrm>
          <a:prstGeom prst="rect">
            <a:avLst/>
          </a:prstGeom>
          <a:noFill/>
        </p:spPr>
        <p:txBody>
          <a:bodyPr wrap="square">
            <a:spAutoFit/>
          </a:bodyPr>
          <a:lstStyle/>
          <a:p>
            <a:r>
              <a:rPr lang="en-US" sz="2200" dirty="0">
                <a:effectLst/>
                <a:latin typeface="Patrick hand" panose="00000500000000000000" pitchFamily="2" charset="0"/>
                <a:ea typeface="Times New Roman" panose="02020603050405020304" pitchFamily="18" charset="0"/>
              </a:rPr>
              <a:t>7. The ____ in the city includes parks, schools, and hospitals.</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A.  public amenities	B. entertainment </a:t>
            </a:r>
            <a:r>
              <a:rPr lang="en-US" sz="2200" dirty="0" err="1">
                <a:effectLst/>
                <a:latin typeface="Patrick hand" panose="00000500000000000000" pitchFamily="2" charset="0"/>
                <a:ea typeface="Times New Roman" panose="02020603050405020304" pitchFamily="18" charset="0"/>
              </a:rPr>
              <a:t>centre</a:t>
            </a:r>
            <a:endParaRPr lang="en-US" sz="2200" dirty="0">
              <a:effectLst/>
              <a:latin typeface="Patrick hand" panose="00000500000000000000" pitchFamily="2" charset="0"/>
              <a:ea typeface="Times New Roman" panose="02020603050405020304" pitchFamily="18" charset="0"/>
            </a:endParaRPr>
          </a:p>
          <a:p>
            <a:r>
              <a:rPr lang="en-US" sz="2200" dirty="0">
                <a:effectLst/>
                <a:latin typeface="Patrick hand" panose="00000500000000000000" pitchFamily="2" charset="0"/>
                <a:ea typeface="Times New Roman" panose="02020603050405020304" pitchFamily="18" charset="0"/>
              </a:rPr>
              <a:t>C. congested road	               D. construction site</a:t>
            </a:r>
          </a:p>
          <a:p>
            <a:r>
              <a:rPr lang="en-US" sz="2200" dirty="0">
                <a:effectLst/>
                <a:latin typeface="Patrick hand" panose="00000500000000000000" pitchFamily="2" charset="0"/>
                <a:ea typeface="Times New Roman" panose="02020603050405020304" pitchFamily="18" charset="0"/>
              </a:rPr>
              <a:t>8. In a ____ like New York, it's hard to find a quiet place to relax.</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A. green space	               B. shopping mall	</a:t>
            </a:r>
          </a:p>
          <a:p>
            <a:r>
              <a:rPr lang="en-US" sz="2200" dirty="0">
                <a:effectLst/>
                <a:latin typeface="Patrick hand" panose="00000500000000000000" pitchFamily="2" charset="0"/>
                <a:ea typeface="Times New Roman" panose="02020603050405020304" pitchFamily="18" charset="0"/>
              </a:rPr>
              <a:t>C. concrete jungle	 D. public library</a:t>
            </a:r>
            <a:endParaRPr lang="en-US" sz="2200" dirty="0">
              <a:effectLst/>
              <a:latin typeface="Patrick hand" panose="00000500000000000000" pitchFamily="2" charset="0"/>
              <a:ea typeface="Calibri" panose="020F0502020204030204" pitchFamily="34" charset="0"/>
            </a:endParaRPr>
          </a:p>
          <a:p>
            <a:r>
              <a:rPr lang="en-US" sz="2200" dirty="0">
                <a:latin typeface="Patrick hand" panose="00000500000000000000" pitchFamily="2" charset="0"/>
                <a:ea typeface="Times New Roman" panose="02020603050405020304" pitchFamily="18" charset="0"/>
              </a:rPr>
              <a:t>9. Clean streets and efficient public transport make this city extremely _____ and enjoyable. </a:t>
            </a:r>
          </a:p>
          <a:p>
            <a:r>
              <a:rPr lang="en-US" sz="2200" dirty="0">
                <a:latin typeface="Patrick hand" panose="00000500000000000000" pitchFamily="2" charset="0"/>
                <a:ea typeface="Times New Roman" panose="02020603050405020304" pitchFamily="18" charset="0"/>
              </a:rPr>
              <a:t>A. livelihood	              B. liveliness	</a:t>
            </a:r>
          </a:p>
          <a:p>
            <a:r>
              <a:rPr lang="en-US" sz="2200" dirty="0">
                <a:latin typeface="Patrick hand" panose="00000500000000000000" pitchFamily="2" charset="0"/>
                <a:ea typeface="Times New Roman" panose="02020603050405020304" pitchFamily="18" charset="0"/>
              </a:rPr>
              <a:t>C. live 			D. </a:t>
            </a:r>
            <a:r>
              <a:rPr lang="en-US" sz="2200" dirty="0" err="1">
                <a:latin typeface="Patrick hand" panose="00000500000000000000" pitchFamily="2" charset="0"/>
                <a:ea typeface="Times New Roman" panose="02020603050405020304" pitchFamily="18" charset="0"/>
              </a:rPr>
              <a:t>liveable</a:t>
            </a:r>
            <a:endParaRPr lang="en-US" sz="2200" dirty="0">
              <a:latin typeface="Patrick hand" panose="00000500000000000000" pitchFamily="2" charset="0"/>
              <a:ea typeface="Times New Roman" panose="02020603050405020304" pitchFamily="18" charset="0"/>
            </a:endParaRPr>
          </a:p>
          <a:p>
            <a:endParaRPr lang="en-US" sz="2200" dirty="0">
              <a:effectLst/>
              <a:latin typeface="Patrick hand" panose="00000500000000000000" pitchFamily="2" charset="0"/>
              <a:ea typeface="Times New Roman" panose="02020603050405020304" pitchFamily="18" charset="0"/>
            </a:endParaRPr>
          </a:p>
          <a:p>
            <a:pPr>
              <a:lnSpc>
                <a:spcPts val="3000"/>
              </a:lnSpc>
            </a:pPr>
            <a:endParaRPr lang="en-US" sz="2200" dirty="0">
              <a:effectLst/>
              <a:latin typeface="Patrick hand" panose="00000500000000000000" pitchFamily="2" charset="0"/>
              <a:ea typeface="Calibri" panose="020F0502020204030204" pitchFamily="34" charset="0"/>
            </a:endParaRPr>
          </a:p>
        </p:txBody>
      </p:sp>
      <p:sp>
        <p:nvSpPr>
          <p:cNvPr id="2362" name="Google Shape;2362;p40"/>
          <p:cNvSpPr txBox="1">
            <a:spLocks noGrp="1"/>
          </p:cNvSpPr>
          <p:nvPr>
            <p:ph type="title"/>
          </p:nvPr>
        </p:nvSpPr>
        <p:spPr>
          <a:xfrm>
            <a:off x="121964" y="7546"/>
            <a:ext cx="8504300" cy="572700"/>
          </a:xfrm>
          <a:prstGeom prst="rect">
            <a:avLst/>
          </a:prstGeom>
          <a:solidFill>
            <a:schemeClr val="bg1"/>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latin typeface="Bahnschrift" panose="020B0502040204020203" pitchFamily="34" charset="0"/>
              </a:rPr>
              <a:t>Mark the letter A, B, C or D on your answer sheet to indicate the correct answer to each of the following questions.</a:t>
            </a:r>
          </a:p>
        </p:txBody>
      </p:sp>
      <p:sp>
        <p:nvSpPr>
          <p:cNvPr id="10" name="Google Shape;2203;p33">
            <a:extLst>
              <a:ext uri="{FF2B5EF4-FFF2-40B4-BE49-F238E27FC236}">
                <a16:creationId xmlns:a16="http://schemas.microsoft.com/office/drawing/2014/main" id="{9629DC19-EC02-75C9-8BF8-4A9CCB80920B}"/>
              </a:ext>
            </a:extLst>
          </p:cNvPr>
          <p:cNvSpPr/>
          <p:nvPr/>
        </p:nvSpPr>
        <p:spPr>
          <a:xfrm>
            <a:off x="8614033" y="3948269"/>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B7C25285-B979-D86C-BC73-3F08F81FAF41}"/>
              </a:ext>
            </a:extLst>
          </p:cNvPr>
          <p:cNvPicPr>
            <a:picLocks noChangeAspect="1"/>
          </p:cNvPicPr>
          <p:nvPr/>
        </p:nvPicPr>
        <p:blipFill>
          <a:blip r:embed="rId3"/>
          <a:stretch>
            <a:fillRect/>
          </a:stretch>
        </p:blipFill>
        <p:spPr>
          <a:xfrm>
            <a:off x="8169002" y="-314099"/>
            <a:ext cx="1251490" cy="1251490"/>
          </a:xfrm>
          <a:prstGeom prst="rect">
            <a:avLst/>
          </a:prstGeom>
        </p:spPr>
      </p:pic>
      <p:sp>
        <p:nvSpPr>
          <p:cNvPr id="3" name="Oval 2">
            <a:extLst>
              <a:ext uri="{FF2B5EF4-FFF2-40B4-BE49-F238E27FC236}">
                <a16:creationId xmlns:a16="http://schemas.microsoft.com/office/drawing/2014/main" id="{27FDAA0D-6E4B-B1C3-2A12-7EC67848D635}"/>
              </a:ext>
            </a:extLst>
          </p:cNvPr>
          <p:cNvSpPr/>
          <p:nvPr/>
        </p:nvSpPr>
        <p:spPr>
          <a:xfrm>
            <a:off x="101417" y="1560241"/>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5ABA7B0-4C88-CB1D-17FB-2C488CAFB917}"/>
              </a:ext>
            </a:extLst>
          </p:cNvPr>
          <p:cNvSpPr/>
          <p:nvPr/>
        </p:nvSpPr>
        <p:spPr>
          <a:xfrm>
            <a:off x="101417" y="3245440"/>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AB88E28-F563-9617-E09F-70DF0915BAA7}"/>
              </a:ext>
            </a:extLst>
          </p:cNvPr>
          <p:cNvSpPr/>
          <p:nvPr/>
        </p:nvSpPr>
        <p:spPr>
          <a:xfrm>
            <a:off x="5639973" y="741871"/>
            <a:ext cx="3504028" cy="4371149"/>
          </a:xfrm>
          <a:prstGeom prst="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r>
              <a:rPr lang="en-US" sz="2200" dirty="0">
                <a:solidFill>
                  <a:srgbClr val="FF0000"/>
                </a:solidFill>
                <a:effectLst/>
                <a:latin typeface="Patrick hand" panose="00000500000000000000" pitchFamily="2" charset="0"/>
                <a:ea typeface="Times New Roman" panose="02020603050405020304" pitchFamily="18" charset="0"/>
              </a:rPr>
              <a:t>7. </a:t>
            </a:r>
            <a:r>
              <a:rPr lang="en-US" sz="2200" dirty="0">
                <a:solidFill>
                  <a:schemeClr val="tx1"/>
                </a:solidFill>
                <a:effectLst/>
                <a:latin typeface="Patrick hand" panose="00000500000000000000" pitchFamily="2" charset="0"/>
                <a:ea typeface="Times New Roman" panose="02020603050405020304" pitchFamily="18" charset="0"/>
              </a:rPr>
              <a:t>A. </a:t>
            </a:r>
            <a:r>
              <a:rPr lang="en-US" sz="2200" dirty="0" err="1">
                <a:solidFill>
                  <a:schemeClr val="tx1"/>
                </a:solidFill>
                <a:effectLst/>
                <a:latin typeface="Patrick hand" panose="00000500000000000000" pitchFamily="2" charset="0"/>
                <a:ea typeface="Times New Roman" panose="02020603050405020304" pitchFamily="18" charset="0"/>
              </a:rPr>
              <a:t>tiện</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ích</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công</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cộng</a:t>
            </a:r>
            <a:endParaRPr lang="en-US" sz="2200" dirty="0">
              <a:solidFill>
                <a:schemeClr val="tx1"/>
              </a:solidFill>
              <a:effectLst/>
              <a:latin typeface="Patrick hand" panose="00000500000000000000" pitchFamily="2" charset="0"/>
              <a:ea typeface="Calibri" panose="020F0502020204030204" pitchFamily="34" charset="0"/>
            </a:endParaRPr>
          </a:p>
          <a:p>
            <a:r>
              <a:rPr lang="en-US" sz="2200" dirty="0">
                <a:solidFill>
                  <a:schemeClr val="tx1"/>
                </a:solidFill>
                <a:effectLst/>
                <a:latin typeface="Patrick hand" panose="00000500000000000000" pitchFamily="2" charset="0"/>
                <a:ea typeface="Times New Roman" panose="02020603050405020304" pitchFamily="18" charset="0"/>
              </a:rPr>
              <a:t>B. </a:t>
            </a:r>
            <a:r>
              <a:rPr lang="en-US" sz="2200" dirty="0" err="1">
                <a:solidFill>
                  <a:schemeClr val="tx1"/>
                </a:solidFill>
                <a:effectLst/>
                <a:latin typeface="Patrick hand" panose="00000500000000000000" pitchFamily="2" charset="0"/>
                <a:ea typeface="Times New Roman" panose="02020603050405020304" pitchFamily="18" charset="0"/>
              </a:rPr>
              <a:t>trung</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tâm</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giải</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trí</a:t>
            </a:r>
            <a:endParaRPr lang="en-US" sz="2200" dirty="0">
              <a:solidFill>
                <a:schemeClr val="tx1"/>
              </a:solidFill>
              <a:effectLst/>
              <a:latin typeface="Patrick hand" panose="00000500000000000000" pitchFamily="2" charset="0"/>
              <a:ea typeface="Calibri" panose="020F0502020204030204" pitchFamily="34" charset="0"/>
            </a:endParaRPr>
          </a:p>
          <a:p>
            <a:r>
              <a:rPr lang="en-US" sz="2200" dirty="0">
                <a:solidFill>
                  <a:schemeClr val="tx1"/>
                </a:solidFill>
                <a:effectLst/>
                <a:latin typeface="Patrick hand" panose="00000500000000000000" pitchFamily="2" charset="0"/>
                <a:ea typeface="Times New Roman" panose="02020603050405020304" pitchFamily="18" charset="0"/>
              </a:rPr>
              <a:t>C. </a:t>
            </a:r>
            <a:r>
              <a:rPr lang="en-US" sz="2200" dirty="0" err="1">
                <a:solidFill>
                  <a:schemeClr val="tx1"/>
                </a:solidFill>
                <a:effectLst/>
                <a:latin typeface="Patrick hand" panose="00000500000000000000" pitchFamily="2" charset="0"/>
                <a:ea typeface="Times New Roman" panose="02020603050405020304" pitchFamily="18" charset="0"/>
              </a:rPr>
              <a:t>đường</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tắc</a:t>
            </a:r>
            <a:endParaRPr lang="en-US" sz="2200" dirty="0">
              <a:solidFill>
                <a:schemeClr val="tx1"/>
              </a:solidFill>
              <a:effectLst/>
              <a:latin typeface="Patrick hand" panose="00000500000000000000" pitchFamily="2" charset="0"/>
              <a:ea typeface="Calibri" panose="020F0502020204030204" pitchFamily="34" charset="0"/>
            </a:endParaRPr>
          </a:p>
          <a:p>
            <a:r>
              <a:rPr lang="en-US" sz="2200" dirty="0">
                <a:solidFill>
                  <a:schemeClr val="tx1"/>
                </a:solidFill>
                <a:effectLst/>
                <a:latin typeface="Patrick hand" panose="00000500000000000000" pitchFamily="2" charset="0"/>
                <a:ea typeface="Times New Roman" panose="02020603050405020304" pitchFamily="18" charset="0"/>
              </a:rPr>
              <a:t>D. </a:t>
            </a:r>
            <a:r>
              <a:rPr lang="en-US" sz="2200" dirty="0" err="1">
                <a:solidFill>
                  <a:schemeClr val="tx1"/>
                </a:solidFill>
                <a:effectLst/>
                <a:latin typeface="Patrick hand" panose="00000500000000000000" pitchFamily="2" charset="0"/>
                <a:ea typeface="Times New Roman" panose="02020603050405020304" pitchFamily="18" charset="0"/>
              </a:rPr>
              <a:t>các</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công</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trình</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đang</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thi</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công</a:t>
            </a:r>
            <a:endParaRPr lang="en-US" sz="2200" dirty="0">
              <a:solidFill>
                <a:schemeClr val="tx1"/>
              </a:solidFill>
              <a:effectLst/>
              <a:latin typeface="Patrick hand" panose="00000500000000000000" pitchFamily="2" charset="0"/>
              <a:ea typeface="Times New Roman" panose="02020603050405020304" pitchFamily="18" charset="0"/>
            </a:endParaRPr>
          </a:p>
          <a:p>
            <a:r>
              <a:rPr lang="en-US" sz="2200" dirty="0">
                <a:solidFill>
                  <a:srgbClr val="FF0000"/>
                </a:solidFill>
                <a:effectLst/>
                <a:latin typeface="Patrick hand" panose="00000500000000000000" pitchFamily="2" charset="0"/>
                <a:ea typeface="Times New Roman" panose="02020603050405020304" pitchFamily="18" charset="0"/>
              </a:rPr>
              <a:t>8. </a:t>
            </a:r>
            <a:r>
              <a:rPr lang="en-US" sz="2200" dirty="0">
                <a:solidFill>
                  <a:schemeClr val="tx1"/>
                </a:solidFill>
                <a:effectLst/>
                <a:latin typeface="Patrick hand" panose="00000500000000000000" pitchFamily="2" charset="0"/>
                <a:ea typeface="Times New Roman" panose="02020603050405020304" pitchFamily="18" charset="0"/>
              </a:rPr>
              <a:t>A. </a:t>
            </a:r>
            <a:r>
              <a:rPr lang="en-US" sz="2200" dirty="0" err="1">
                <a:solidFill>
                  <a:schemeClr val="tx1"/>
                </a:solidFill>
                <a:effectLst/>
                <a:latin typeface="Patrick hand" panose="00000500000000000000" pitchFamily="2" charset="0"/>
                <a:ea typeface="Times New Roman" panose="02020603050405020304" pitchFamily="18" charset="0"/>
              </a:rPr>
              <a:t>không</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gian</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xanh</a:t>
            </a:r>
            <a:endParaRPr lang="en-US" sz="2200" dirty="0">
              <a:solidFill>
                <a:schemeClr val="tx1"/>
              </a:solidFill>
              <a:effectLst/>
              <a:latin typeface="Patrick hand" panose="00000500000000000000" pitchFamily="2" charset="0"/>
              <a:ea typeface="Calibri" panose="020F0502020204030204" pitchFamily="34" charset="0"/>
            </a:endParaRPr>
          </a:p>
          <a:p>
            <a:r>
              <a:rPr lang="en-US" sz="2200" dirty="0">
                <a:solidFill>
                  <a:schemeClr val="tx1"/>
                </a:solidFill>
                <a:effectLst/>
                <a:latin typeface="Patrick hand" panose="00000500000000000000" pitchFamily="2" charset="0"/>
                <a:ea typeface="Times New Roman" panose="02020603050405020304" pitchFamily="18" charset="0"/>
              </a:rPr>
              <a:t>B. </a:t>
            </a:r>
            <a:r>
              <a:rPr lang="en-US" sz="2200" dirty="0" err="1">
                <a:solidFill>
                  <a:schemeClr val="tx1"/>
                </a:solidFill>
                <a:effectLst/>
                <a:latin typeface="Patrick hand" panose="00000500000000000000" pitchFamily="2" charset="0"/>
                <a:ea typeface="Times New Roman" panose="02020603050405020304" pitchFamily="18" charset="0"/>
              </a:rPr>
              <a:t>trung</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tâm</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thương</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mại</a:t>
            </a:r>
            <a:endParaRPr lang="en-US" sz="2200" dirty="0">
              <a:solidFill>
                <a:schemeClr val="tx1"/>
              </a:solidFill>
              <a:effectLst/>
              <a:latin typeface="Patrick hand" panose="00000500000000000000" pitchFamily="2" charset="0"/>
              <a:ea typeface="Calibri" panose="020F0502020204030204" pitchFamily="34" charset="0"/>
            </a:endParaRPr>
          </a:p>
          <a:p>
            <a:r>
              <a:rPr lang="en-US" sz="2200" dirty="0">
                <a:solidFill>
                  <a:schemeClr val="tx1"/>
                </a:solidFill>
                <a:effectLst/>
                <a:latin typeface="Patrick hand" panose="00000500000000000000" pitchFamily="2" charset="0"/>
                <a:ea typeface="Times New Roman" panose="02020603050405020304" pitchFamily="18" charset="0"/>
              </a:rPr>
              <a:t>C. </a:t>
            </a:r>
            <a:r>
              <a:rPr lang="en-US" sz="2200" dirty="0" err="1">
                <a:solidFill>
                  <a:schemeClr val="tx1"/>
                </a:solidFill>
                <a:effectLst/>
                <a:latin typeface="Patrick hand" panose="00000500000000000000" pitchFamily="2" charset="0"/>
                <a:ea typeface="Times New Roman" panose="02020603050405020304" pitchFamily="18" charset="0"/>
              </a:rPr>
              <a:t>rừng</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bê</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tông</a:t>
            </a:r>
            <a:endParaRPr lang="en-US" sz="2200" dirty="0">
              <a:solidFill>
                <a:schemeClr val="tx1"/>
              </a:solidFill>
              <a:effectLst/>
              <a:latin typeface="Patrick hand" panose="00000500000000000000" pitchFamily="2" charset="0"/>
              <a:ea typeface="Calibri" panose="020F0502020204030204" pitchFamily="34" charset="0"/>
            </a:endParaRPr>
          </a:p>
          <a:p>
            <a:r>
              <a:rPr lang="en-US" sz="2200" dirty="0">
                <a:solidFill>
                  <a:schemeClr val="tx1"/>
                </a:solidFill>
                <a:latin typeface="Patrick hand" panose="00000500000000000000" pitchFamily="2" charset="0"/>
                <a:ea typeface="Times New Roman" panose="02020603050405020304" pitchFamily="18" charset="0"/>
              </a:rPr>
              <a:t>D. </a:t>
            </a:r>
            <a:r>
              <a:rPr lang="en-US" sz="2200" dirty="0" err="1">
                <a:solidFill>
                  <a:schemeClr val="tx1"/>
                </a:solidFill>
                <a:effectLst/>
                <a:latin typeface="Patrick hand" panose="00000500000000000000" pitchFamily="2" charset="0"/>
                <a:ea typeface="Times New Roman" panose="02020603050405020304" pitchFamily="18" charset="0"/>
              </a:rPr>
              <a:t>thư</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viện</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công</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cộng</a:t>
            </a:r>
            <a:endParaRPr lang="en-US" sz="2200" dirty="0">
              <a:solidFill>
                <a:schemeClr val="tx1"/>
              </a:solidFill>
              <a:effectLst/>
              <a:latin typeface="Patrick hand" panose="00000500000000000000" pitchFamily="2" charset="0"/>
              <a:ea typeface="Times New Roman" panose="02020603050405020304" pitchFamily="18" charset="0"/>
            </a:endParaRPr>
          </a:p>
          <a:p>
            <a:r>
              <a:rPr lang="en-US" sz="2200" dirty="0">
                <a:solidFill>
                  <a:srgbClr val="FF0000"/>
                </a:solidFill>
                <a:effectLst/>
                <a:latin typeface="Patrick hand" panose="00000500000000000000" pitchFamily="2" charset="0"/>
                <a:ea typeface="Times New Roman" panose="02020603050405020304" pitchFamily="18" charset="0"/>
              </a:rPr>
              <a:t>9. </a:t>
            </a:r>
            <a:r>
              <a:rPr lang="en-US" sz="2200" dirty="0">
                <a:solidFill>
                  <a:schemeClr val="tx1"/>
                </a:solidFill>
                <a:effectLst/>
                <a:latin typeface="Patrick hand" panose="00000500000000000000" pitchFamily="2" charset="0"/>
                <a:ea typeface="Times New Roman" panose="02020603050405020304" pitchFamily="18" charset="0"/>
              </a:rPr>
              <a:t>A. </a:t>
            </a:r>
            <a:r>
              <a:rPr lang="en-US" sz="2200" dirty="0" err="1">
                <a:solidFill>
                  <a:schemeClr val="tx1"/>
                </a:solidFill>
                <a:effectLst/>
                <a:latin typeface="Patrick hand" panose="00000500000000000000" pitchFamily="2" charset="0"/>
                <a:ea typeface="Times New Roman" panose="02020603050405020304" pitchFamily="18" charset="0"/>
              </a:rPr>
              <a:t>nghề</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nghiệp</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kế</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sinh</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nhai</a:t>
            </a:r>
            <a:endParaRPr lang="en-US" sz="2200" dirty="0">
              <a:solidFill>
                <a:schemeClr val="tx1"/>
              </a:solidFill>
              <a:effectLst/>
              <a:latin typeface="Patrick hand" panose="00000500000000000000" pitchFamily="2" charset="0"/>
              <a:ea typeface="Calibri" panose="020F0502020204030204" pitchFamily="34" charset="0"/>
            </a:endParaRPr>
          </a:p>
          <a:p>
            <a:r>
              <a:rPr lang="en-US" sz="2200" dirty="0">
                <a:solidFill>
                  <a:schemeClr val="tx1"/>
                </a:solidFill>
                <a:effectLst/>
                <a:latin typeface="Patrick hand" panose="00000500000000000000" pitchFamily="2" charset="0"/>
                <a:ea typeface="Times New Roman" panose="02020603050405020304" pitchFamily="18" charset="0"/>
              </a:rPr>
              <a:t>B. </a:t>
            </a:r>
            <a:r>
              <a:rPr lang="en-US" sz="2200" dirty="0" err="1">
                <a:solidFill>
                  <a:schemeClr val="tx1"/>
                </a:solidFill>
                <a:effectLst/>
                <a:latin typeface="Patrick hand" panose="00000500000000000000" pitchFamily="2" charset="0"/>
                <a:ea typeface="Times New Roman" panose="02020603050405020304" pitchFamily="18" charset="0"/>
              </a:rPr>
              <a:t>tính</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tình</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vui</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vẻ</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hoạt</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bát</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sôi</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nổi</a:t>
            </a:r>
            <a:endParaRPr lang="en-US" sz="2200" dirty="0">
              <a:solidFill>
                <a:schemeClr val="tx1"/>
              </a:solidFill>
              <a:effectLst/>
              <a:latin typeface="Patrick hand" panose="00000500000000000000" pitchFamily="2" charset="0"/>
              <a:ea typeface="Calibri" panose="020F0502020204030204" pitchFamily="34" charset="0"/>
            </a:endParaRPr>
          </a:p>
          <a:p>
            <a:r>
              <a:rPr lang="en-US" sz="2200" dirty="0">
                <a:solidFill>
                  <a:schemeClr val="tx1"/>
                </a:solidFill>
                <a:effectLst/>
                <a:latin typeface="Patrick hand" panose="00000500000000000000" pitchFamily="2" charset="0"/>
                <a:ea typeface="Times New Roman" panose="02020603050405020304" pitchFamily="18" charset="0"/>
              </a:rPr>
              <a:t>C. </a:t>
            </a:r>
            <a:r>
              <a:rPr lang="en-US" sz="2200" dirty="0" err="1">
                <a:solidFill>
                  <a:schemeClr val="tx1"/>
                </a:solidFill>
                <a:effectLst/>
                <a:latin typeface="Patrick hand" panose="00000500000000000000" pitchFamily="2" charset="0"/>
                <a:ea typeface="Times New Roman" panose="02020603050405020304" pitchFamily="18" charset="0"/>
              </a:rPr>
              <a:t>sinh</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sống</a:t>
            </a:r>
            <a:r>
              <a:rPr lang="en-US" sz="2200" dirty="0">
                <a:solidFill>
                  <a:schemeClr val="tx1"/>
                </a:solidFill>
                <a:effectLst/>
                <a:latin typeface="Patrick hand" panose="00000500000000000000" pitchFamily="2" charset="0"/>
                <a:ea typeface="Times New Roman" panose="02020603050405020304" pitchFamily="18" charset="0"/>
              </a:rPr>
              <a:t> </a:t>
            </a:r>
            <a:endParaRPr lang="en-US" sz="2200" dirty="0">
              <a:solidFill>
                <a:schemeClr val="tx1"/>
              </a:solidFill>
              <a:effectLst/>
              <a:latin typeface="Patrick hand" panose="00000500000000000000" pitchFamily="2" charset="0"/>
              <a:ea typeface="Calibri" panose="020F0502020204030204" pitchFamily="34" charset="0"/>
            </a:endParaRPr>
          </a:p>
          <a:p>
            <a:r>
              <a:rPr lang="en-US" sz="2200" dirty="0">
                <a:solidFill>
                  <a:schemeClr val="tx1"/>
                </a:solidFill>
                <a:effectLst/>
                <a:latin typeface="Patrick hand" panose="00000500000000000000" pitchFamily="2" charset="0"/>
                <a:ea typeface="Times New Roman" panose="02020603050405020304" pitchFamily="18" charset="0"/>
              </a:rPr>
              <a:t>D. </a:t>
            </a:r>
            <a:r>
              <a:rPr lang="en-US" sz="2200" dirty="0" err="1">
                <a:solidFill>
                  <a:schemeClr val="tx1"/>
                </a:solidFill>
                <a:effectLst/>
                <a:latin typeface="Patrick hand" panose="00000500000000000000" pitchFamily="2" charset="0"/>
                <a:ea typeface="Times New Roman" panose="02020603050405020304" pitchFamily="18" charset="0"/>
              </a:rPr>
              <a:t>đáng</a:t>
            </a:r>
            <a:r>
              <a:rPr lang="en-US" sz="2200" dirty="0">
                <a:solidFill>
                  <a:schemeClr val="tx1"/>
                </a:solidFill>
                <a:effectLst/>
                <a:latin typeface="Patrick hand" panose="00000500000000000000" pitchFamily="2" charset="0"/>
                <a:ea typeface="Times New Roman" panose="02020603050405020304" pitchFamily="18" charset="0"/>
              </a:rPr>
              <a:t> </a:t>
            </a:r>
            <a:r>
              <a:rPr lang="en-US" sz="2200" dirty="0" err="1">
                <a:solidFill>
                  <a:schemeClr val="tx1"/>
                </a:solidFill>
                <a:effectLst/>
                <a:latin typeface="Patrick hand" panose="00000500000000000000" pitchFamily="2" charset="0"/>
                <a:ea typeface="Times New Roman" panose="02020603050405020304" pitchFamily="18" charset="0"/>
              </a:rPr>
              <a:t>sống</a:t>
            </a:r>
            <a:endParaRPr lang="en-US" sz="2200" dirty="0">
              <a:solidFill>
                <a:schemeClr val="tx1"/>
              </a:solidFill>
              <a:effectLst/>
              <a:latin typeface="Patrick hand" panose="00000500000000000000" pitchFamily="2" charset="0"/>
              <a:ea typeface="Calibri" panose="020F0502020204030204" pitchFamily="34" charset="0"/>
            </a:endParaRPr>
          </a:p>
        </p:txBody>
      </p:sp>
      <p:sp>
        <p:nvSpPr>
          <p:cNvPr id="7" name="Oval 6">
            <a:extLst>
              <a:ext uri="{FF2B5EF4-FFF2-40B4-BE49-F238E27FC236}">
                <a16:creationId xmlns:a16="http://schemas.microsoft.com/office/drawing/2014/main" id="{36CAB030-7FAA-9797-9E38-5DF34199EC59}"/>
              </a:ext>
            </a:extLst>
          </p:cNvPr>
          <p:cNvSpPr/>
          <p:nvPr/>
        </p:nvSpPr>
        <p:spPr>
          <a:xfrm>
            <a:off x="2807615" y="4605080"/>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7273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 calcmode="lin" valueType="num">
                                      <p:cBhvr additive="base">
                                        <p:cTn id="2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randombar(horizontal)">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341"/>
                                        </p:tgtEl>
                                        <p:attrNameLst>
                                          <p:attrName>style.visibility</p:attrName>
                                        </p:attrNameLst>
                                      </p:cBhvr>
                                      <p:to>
                                        <p:strVal val="visible"/>
                                      </p:to>
                                    </p:set>
                                    <p:animEffect transition="in" filter="fade">
                                      <p:cBhvr>
                                        <p:cTn id="46" dur="500"/>
                                        <p:tgtEl>
                                          <p:spTgt spid="234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42"/>
                                        </p:tgtEl>
                                        <p:attrNameLst>
                                          <p:attrName>style.visibility</p:attrName>
                                        </p:attrNameLst>
                                      </p:cBhvr>
                                      <p:to>
                                        <p:strVal val="visible"/>
                                      </p:to>
                                    </p:set>
                                    <p:animEffect transition="in" filter="fade">
                                      <p:cBhvr>
                                        <p:cTn id="49" dur="500"/>
                                        <p:tgtEl>
                                          <p:spTgt spid="234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43"/>
                                        </p:tgtEl>
                                        <p:attrNameLst>
                                          <p:attrName>style.visibility</p:attrName>
                                        </p:attrNameLst>
                                      </p:cBhvr>
                                      <p:to>
                                        <p:strVal val="visible"/>
                                      </p:to>
                                    </p:set>
                                    <p:animEffect transition="in" filter="fade">
                                      <p:cBhvr>
                                        <p:cTn id="52" dur="500"/>
                                        <p:tgtEl>
                                          <p:spTgt spid="23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344"/>
                                        </p:tgtEl>
                                        <p:attrNameLst>
                                          <p:attrName>style.visibility</p:attrName>
                                        </p:attrNameLst>
                                      </p:cBhvr>
                                      <p:to>
                                        <p:strVal val="visible"/>
                                      </p:to>
                                    </p:set>
                                    <p:animEffect transition="in" filter="fade">
                                      <p:cBhvr>
                                        <p:cTn id="55" dur="500"/>
                                        <p:tgtEl>
                                          <p:spTgt spid="2344"/>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 calcmode="lin" valueType="num">
                                      <p:cBhvr additive="base">
                                        <p:cTn id="6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6">
                                            <p:txEl>
                                              <p:pRg st="4" end="4"/>
                                            </p:txEl>
                                          </p:spTgt>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6">
                                            <p:txEl>
                                              <p:pRg st="5" end="5"/>
                                            </p:txEl>
                                          </p:spTgt>
                                        </p:tgtEl>
                                        <p:attrNameLst>
                                          <p:attrName>style.visibility</p:attrName>
                                        </p:attrNameLst>
                                      </p:cBhvr>
                                      <p:to>
                                        <p:strVal val="visible"/>
                                      </p:to>
                                    </p:set>
                                    <p:anim calcmode="lin" valueType="num">
                                      <p:cBhvr additive="base">
                                        <p:cTn id="64"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6">
                                            <p:txEl>
                                              <p:pRg st="5" end="5"/>
                                            </p:txEl>
                                          </p:spTgt>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6">
                                            <p:txEl>
                                              <p:pRg st="6" end="6"/>
                                            </p:txEl>
                                          </p:spTgt>
                                        </p:tgtEl>
                                        <p:attrNameLst>
                                          <p:attrName>style.visibility</p:attrName>
                                        </p:attrNameLst>
                                      </p:cBhvr>
                                      <p:to>
                                        <p:strVal val="visible"/>
                                      </p:to>
                                    </p:set>
                                    <p:anim calcmode="lin" valueType="num">
                                      <p:cBhvr additive="base">
                                        <p:cTn id="68"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6">
                                            <p:txEl>
                                              <p:pRg st="6" end="6"/>
                                            </p:txEl>
                                          </p:spTgt>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6">
                                            <p:txEl>
                                              <p:pRg st="7" end="7"/>
                                            </p:txEl>
                                          </p:spTgt>
                                        </p:tgtEl>
                                        <p:attrNameLst>
                                          <p:attrName>style.visibility</p:attrName>
                                        </p:attrNameLst>
                                      </p:cBhvr>
                                      <p:to>
                                        <p:strVal val="visible"/>
                                      </p:to>
                                    </p:set>
                                    <p:anim calcmode="lin" valueType="num">
                                      <p:cBhvr additive="base">
                                        <p:cTn id="72"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4" presetClass="entr" presetSubtype="10" fill="hold" grpId="0"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randombar(horizontal)">
                                      <p:cBhvr>
                                        <p:cTn id="78" dur="500"/>
                                        <p:tgtEl>
                                          <p:spTgt spid="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345"/>
                                        </p:tgtEl>
                                        <p:attrNameLst>
                                          <p:attrName>style.visibility</p:attrName>
                                        </p:attrNameLst>
                                      </p:cBhvr>
                                      <p:to>
                                        <p:strVal val="visible"/>
                                      </p:to>
                                    </p:set>
                                    <p:animEffect transition="in" filter="fade">
                                      <p:cBhvr>
                                        <p:cTn id="83" dur="500"/>
                                        <p:tgtEl>
                                          <p:spTgt spid="2345"/>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6">
                                            <p:txEl>
                                              <p:pRg st="8" end="8"/>
                                            </p:txEl>
                                          </p:spTgt>
                                        </p:tgtEl>
                                        <p:attrNameLst>
                                          <p:attrName>style.visibility</p:attrName>
                                        </p:attrNameLst>
                                      </p:cBhvr>
                                      <p:to>
                                        <p:strVal val="visible"/>
                                      </p:to>
                                    </p:set>
                                    <p:anim calcmode="lin" valueType="num">
                                      <p:cBhvr additive="base">
                                        <p:cTn id="88"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6">
                                            <p:txEl>
                                              <p:pRg st="8" end="8"/>
                                            </p:txEl>
                                          </p:spTgt>
                                        </p:tgtEl>
                                        <p:attrNameLst>
                                          <p:attrName>ppt_y</p:attrName>
                                        </p:attrNameLst>
                                      </p:cBhvr>
                                      <p:tavLst>
                                        <p:tav tm="0">
                                          <p:val>
                                            <p:strVal val="1+#ppt_h/2"/>
                                          </p:val>
                                        </p:tav>
                                        <p:tav tm="100000">
                                          <p:val>
                                            <p:strVal val="#ppt_y"/>
                                          </p:val>
                                        </p:tav>
                                      </p:tavLst>
                                    </p:anim>
                                  </p:childTnLst>
                                </p:cTn>
                              </p:par>
                              <p:par>
                                <p:cTn id="90" presetID="2" presetClass="entr" presetSubtype="4" fill="hold" nodeType="withEffect">
                                  <p:stCondLst>
                                    <p:cond delay="0"/>
                                  </p:stCondLst>
                                  <p:childTnLst>
                                    <p:set>
                                      <p:cBhvr>
                                        <p:cTn id="91" dur="1" fill="hold">
                                          <p:stCondLst>
                                            <p:cond delay="0"/>
                                          </p:stCondLst>
                                        </p:cTn>
                                        <p:tgtEl>
                                          <p:spTgt spid="6">
                                            <p:txEl>
                                              <p:pRg st="9" end="9"/>
                                            </p:txEl>
                                          </p:spTgt>
                                        </p:tgtEl>
                                        <p:attrNameLst>
                                          <p:attrName>style.visibility</p:attrName>
                                        </p:attrNameLst>
                                      </p:cBhvr>
                                      <p:to>
                                        <p:strVal val="visible"/>
                                      </p:to>
                                    </p:set>
                                    <p:anim calcmode="lin" valueType="num">
                                      <p:cBhvr additive="base">
                                        <p:cTn id="92"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6">
                                            <p:txEl>
                                              <p:pRg st="9" end="9"/>
                                            </p:txEl>
                                          </p:spTgt>
                                        </p:tgtEl>
                                        <p:attrNameLst>
                                          <p:attrName>ppt_y</p:attrName>
                                        </p:attrNameLst>
                                      </p:cBhvr>
                                      <p:tavLst>
                                        <p:tav tm="0">
                                          <p:val>
                                            <p:strVal val="1+#ppt_h/2"/>
                                          </p:val>
                                        </p:tav>
                                        <p:tav tm="100000">
                                          <p:val>
                                            <p:strVal val="#ppt_y"/>
                                          </p:val>
                                        </p:tav>
                                      </p:tavLst>
                                    </p:anim>
                                  </p:childTnLst>
                                </p:cTn>
                              </p:par>
                              <p:par>
                                <p:cTn id="94" presetID="2" presetClass="entr" presetSubtype="4" fill="hold" nodeType="withEffect">
                                  <p:stCondLst>
                                    <p:cond delay="0"/>
                                  </p:stCondLst>
                                  <p:childTnLst>
                                    <p:set>
                                      <p:cBhvr>
                                        <p:cTn id="95" dur="1" fill="hold">
                                          <p:stCondLst>
                                            <p:cond delay="0"/>
                                          </p:stCondLst>
                                        </p:cTn>
                                        <p:tgtEl>
                                          <p:spTgt spid="6">
                                            <p:txEl>
                                              <p:pRg st="10" end="10"/>
                                            </p:txEl>
                                          </p:spTgt>
                                        </p:tgtEl>
                                        <p:attrNameLst>
                                          <p:attrName>style.visibility</p:attrName>
                                        </p:attrNameLst>
                                      </p:cBhvr>
                                      <p:to>
                                        <p:strVal val="visible"/>
                                      </p:to>
                                    </p:set>
                                    <p:anim calcmode="lin" valueType="num">
                                      <p:cBhvr additive="base">
                                        <p:cTn id="96"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98" presetID="2" presetClass="entr" presetSubtype="4" fill="hold" nodeType="withEffect">
                                  <p:stCondLst>
                                    <p:cond delay="0"/>
                                  </p:stCondLst>
                                  <p:childTnLst>
                                    <p:set>
                                      <p:cBhvr>
                                        <p:cTn id="99" dur="1" fill="hold">
                                          <p:stCondLst>
                                            <p:cond delay="0"/>
                                          </p:stCondLst>
                                        </p:cTn>
                                        <p:tgtEl>
                                          <p:spTgt spid="6">
                                            <p:txEl>
                                              <p:pRg st="11" end="11"/>
                                            </p:txEl>
                                          </p:spTgt>
                                        </p:tgtEl>
                                        <p:attrNameLst>
                                          <p:attrName>style.visibility</p:attrName>
                                        </p:attrNameLst>
                                      </p:cBhvr>
                                      <p:to>
                                        <p:strVal val="visible"/>
                                      </p:to>
                                    </p:set>
                                    <p:anim calcmode="lin" valueType="num">
                                      <p:cBhvr additive="base">
                                        <p:cTn id="100"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4" presetClass="entr" presetSubtype="10" fill="hold" grpId="0" nodeType="clickEffect">
                                  <p:stCondLst>
                                    <p:cond delay="0"/>
                                  </p:stCondLst>
                                  <p:childTnLst>
                                    <p:set>
                                      <p:cBhvr>
                                        <p:cTn id="105" dur="1" fill="hold">
                                          <p:stCondLst>
                                            <p:cond delay="0"/>
                                          </p:stCondLst>
                                        </p:cTn>
                                        <p:tgtEl>
                                          <p:spTgt spid="7"/>
                                        </p:tgtEl>
                                        <p:attrNameLst>
                                          <p:attrName>style.visibility</p:attrName>
                                        </p:attrNameLst>
                                      </p:cBhvr>
                                      <p:to>
                                        <p:strVal val="visible"/>
                                      </p:to>
                                    </p:set>
                                    <p:animEffect transition="in" filter="randombar(horizontal)">
                                      <p:cBhvr>
                                        <p:cTn id="10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1" grpId="0" animBg="1"/>
      <p:bldP spid="8" grpId="0" animBg="1"/>
      <p:bldP spid="9" grpId="0" animBg="1"/>
      <p:bldP spid="11" grpId="0" animBg="1"/>
      <p:bldP spid="2342" grpId="0" animBg="1"/>
      <p:bldP spid="2343" grpId="0" animBg="1"/>
      <p:bldP spid="2344" grpId="0" animBg="1"/>
      <p:bldP spid="2345" grpId="0" animBg="1"/>
      <p:bldP spid="3" grpId="0" animBg="1"/>
      <p:bldP spid="4"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8" name="Rectangle 7">
            <a:extLst>
              <a:ext uri="{FF2B5EF4-FFF2-40B4-BE49-F238E27FC236}">
                <a16:creationId xmlns:a16="http://schemas.microsoft.com/office/drawing/2014/main" id="{79889133-6DD2-6306-F204-060C1171C07E}"/>
              </a:ext>
            </a:extLst>
          </p:cNvPr>
          <p:cNvSpPr/>
          <p:nvPr/>
        </p:nvSpPr>
        <p:spPr>
          <a:xfrm>
            <a:off x="460678" y="846291"/>
            <a:ext cx="857582"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BB39958-C3FC-66E0-1B09-379C940DAE95}"/>
              </a:ext>
            </a:extLst>
          </p:cNvPr>
          <p:cNvSpPr/>
          <p:nvPr/>
        </p:nvSpPr>
        <p:spPr>
          <a:xfrm>
            <a:off x="124036" y="1232179"/>
            <a:ext cx="782744"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F261375-2347-2502-0E13-1A20C016F4B2}"/>
              </a:ext>
            </a:extLst>
          </p:cNvPr>
          <p:cNvSpPr/>
          <p:nvPr/>
        </p:nvSpPr>
        <p:spPr>
          <a:xfrm>
            <a:off x="91616" y="2384745"/>
            <a:ext cx="782744"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1" name="Rectangle 2340">
            <a:extLst>
              <a:ext uri="{FF2B5EF4-FFF2-40B4-BE49-F238E27FC236}">
                <a16:creationId xmlns:a16="http://schemas.microsoft.com/office/drawing/2014/main" id="{02BA7E89-B303-89AF-876D-61623007BE3F}"/>
              </a:ext>
            </a:extLst>
          </p:cNvPr>
          <p:cNvSpPr/>
          <p:nvPr/>
        </p:nvSpPr>
        <p:spPr>
          <a:xfrm>
            <a:off x="1518949" y="3528191"/>
            <a:ext cx="2084316"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2" name="Rectangle 2341">
            <a:extLst>
              <a:ext uri="{FF2B5EF4-FFF2-40B4-BE49-F238E27FC236}">
                <a16:creationId xmlns:a16="http://schemas.microsoft.com/office/drawing/2014/main" id="{C4020991-B277-9E68-3E1F-C90A0A393093}"/>
              </a:ext>
            </a:extLst>
          </p:cNvPr>
          <p:cNvSpPr/>
          <p:nvPr/>
        </p:nvSpPr>
        <p:spPr>
          <a:xfrm>
            <a:off x="2582980" y="3924181"/>
            <a:ext cx="952700"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2" name="Google Shape;2362;p40"/>
          <p:cNvSpPr txBox="1">
            <a:spLocks noGrp="1"/>
          </p:cNvSpPr>
          <p:nvPr>
            <p:ph type="title"/>
          </p:nvPr>
        </p:nvSpPr>
        <p:spPr>
          <a:xfrm>
            <a:off x="121964" y="7546"/>
            <a:ext cx="8504300" cy="572700"/>
          </a:xfrm>
          <a:prstGeom prst="rect">
            <a:avLst/>
          </a:prstGeom>
          <a:solidFill>
            <a:schemeClr val="bg1"/>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latin typeface="Bahnschrift" panose="020B0502040204020203" pitchFamily="34" charset="0"/>
              </a:rPr>
              <a:t>Mark the letter A, B, C or D on your answer sheet to indicate the correct answer to each of the following questions.</a:t>
            </a:r>
          </a:p>
        </p:txBody>
      </p:sp>
      <p:grpSp>
        <p:nvGrpSpPr>
          <p:cNvPr id="2367" name="Google Shape;2367;p40"/>
          <p:cNvGrpSpPr/>
          <p:nvPr/>
        </p:nvGrpSpPr>
        <p:grpSpPr>
          <a:xfrm>
            <a:off x="8457202" y="882786"/>
            <a:ext cx="827347" cy="882187"/>
            <a:chOff x="1457225" y="4021797"/>
            <a:chExt cx="519625" cy="554103"/>
          </a:xfrm>
        </p:grpSpPr>
        <p:sp>
          <p:nvSpPr>
            <p:cNvPr id="2368" name="Google Shape;2368;p40"/>
            <p:cNvSpPr/>
            <p:nvPr/>
          </p:nvSpPr>
          <p:spPr>
            <a:xfrm>
              <a:off x="1457225" y="4085400"/>
              <a:ext cx="519625" cy="490500"/>
            </a:xfrm>
            <a:custGeom>
              <a:avLst/>
              <a:gdLst/>
              <a:ahLst/>
              <a:cxnLst/>
              <a:rect l="l" t="t" r="r" b="b"/>
              <a:pathLst>
                <a:path w="20785" h="19620" extrusionOk="0">
                  <a:moveTo>
                    <a:pt x="2899" y="0"/>
                  </a:moveTo>
                  <a:lnTo>
                    <a:pt x="0" y="16473"/>
                  </a:lnTo>
                  <a:lnTo>
                    <a:pt x="17886" y="19620"/>
                  </a:lnTo>
                  <a:lnTo>
                    <a:pt x="20784" y="3147"/>
                  </a:lnTo>
                  <a:lnTo>
                    <a:pt x="28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0"/>
            <p:cNvSpPr/>
            <p:nvPr/>
          </p:nvSpPr>
          <p:spPr>
            <a:xfrm>
              <a:off x="1785200" y="4443475"/>
              <a:ext cx="113500" cy="99675"/>
            </a:xfrm>
            <a:custGeom>
              <a:avLst/>
              <a:gdLst/>
              <a:ahLst/>
              <a:cxnLst/>
              <a:rect l="l" t="t" r="r" b="b"/>
              <a:pathLst>
                <a:path w="4540" h="3987" extrusionOk="0">
                  <a:moveTo>
                    <a:pt x="2269" y="0"/>
                  </a:moveTo>
                  <a:cubicBezTo>
                    <a:pt x="1992" y="0"/>
                    <a:pt x="1711" y="58"/>
                    <a:pt x="1443" y="181"/>
                  </a:cubicBezTo>
                  <a:cubicBezTo>
                    <a:pt x="441" y="638"/>
                    <a:pt x="0" y="1820"/>
                    <a:pt x="458" y="2822"/>
                  </a:cubicBezTo>
                  <a:cubicBezTo>
                    <a:pt x="793" y="3554"/>
                    <a:pt x="1516" y="3987"/>
                    <a:pt x="2273" y="3987"/>
                  </a:cubicBezTo>
                  <a:cubicBezTo>
                    <a:pt x="2549" y="3987"/>
                    <a:pt x="2829" y="3929"/>
                    <a:pt x="3097" y="3807"/>
                  </a:cubicBezTo>
                  <a:cubicBezTo>
                    <a:pt x="4098" y="3350"/>
                    <a:pt x="4540" y="2168"/>
                    <a:pt x="4082" y="1166"/>
                  </a:cubicBezTo>
                  <a:cubicBezTo>
                    <a:pt x="3748" y="433"/>
                    <a:pt x="3025"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0"/>
            <p:cNvSpPr/>
            <p:nvPr/>
          </p:nvSpPr>
          <p:spPr>
            <a:xfrm>
              <a:off x="1820650" y="4488850"/>
              <a:ext cx="45375" cy="29125"/>
            </a:xfrm>
            <a:custGeom>
              <a:avLst/>
              <a:gdLst/>
              <a:ahLst/>
              <a:cxnLst/>
              <a:rect l="l" t="t" r="r" b="b"/>
              <a:pathLst>
                <a:path w="1815" h="1165" fill="none" extrusionOk="0">
                  <a:moveTo>
                    <a:pt x="1" y="828"/>
                  </a:moveTo>
                  <a:cubicBezTo>
                    <a:pt x="437" y="1153"/>
                    <a:pt x="1009" y="1165"/>
                    <a:pt x="1392" y="876"/>
                  </a:cubicBezTo>
                  <a:cubicBezTo>
                    <a:pt x="1795" y="572"/>
                    <a:pt x="1813" y="68"/>
                    <a:pt x="1814" y="0"/>
                  </a:cubicBezTo>
                </a:path>
              </a:pathLst>
            </a:custGeom>
            <a:solidFill>
              <a:schemeClr val="dk1"/>
            </a:solidFill>
            <a:ln w="8975" cap="flat" cmpd="sng">
              <a:solidFill>
                <a:srgbClr val="2B3340"/>
              </a:solidFill>
              <a:prstDash val="solid"/>
              <a:miter lim="16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0"/>
            <p:cNvSpPr/>
            <p:nvPr/>
          </p:nvSpPr>
          <p:spPr>
            <a:xfrm>
              <a:off x="1819725" y="4478600"/>
              <a:ext cx="13050" cy="17700"/>
            </a:xfrm>
            <a:custGeom>
              <a:avLst/>
              <a:gdLst/>
              <a:ahLst/>
              <a:cxnLst/>
              <a:rect l="l" t="t" r="r" b="b"/>
              <a:pathLst>
                <a:path w="522" h="708" extrusionOk="0">
                  <a:moveTo>
                    <a:pt x="145" y="0"/>
                  </a:moveTo>
                  <a:cubicBezTo>
                    <a:pt x="130" y="0"/>
                    <a:pt x="116" y="3"/>
                    <a:pt x="102" y="9"/>
                  </a:cubicBezTo>
                  <a:cubicBezTo>
                    <a:pt x="7" y="53"/>
                    <a:pt x="1" y="241"/>
                    <a:pt x="88" y="433"/>
                  </a:cubicBezTo>
                  <a:cubicBezTo>
                    <a:pt x="163" y="596"/>
                    <a:pt x="283" y="708"/>
                    <a:pt x="376" y="708"/>
                  </a:cubicBezTo>
                  <a:cubicBezTo>
                    <a:pt x="391" y="708"/>
                    <a:pt x="405" y="705"/>
                    <a:pt x="418" y="699"/>
                  </a:cubicBezTo>
                  <a:cubicBezTo>
                    <a:pt x="513" y="655"/>
                    <a:pt x="521" y="467"/>
                    <a:pt x="432" y="275"/>
                  </a:cubicBezTo>
                  <a:cubicBezTo>
                    <a:pt x="358" y="111"/>
                    <a:pt x="237"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0"/>
            <p:cNvSpPr/>
            <p:nvPr/>
          </p:nvSpPr>
          <p:spPr>
            <a:xfrm>
              <a:off x="1841325" y="4468725"/>
              <a:ext cx="13025" cy="17750"/>
            </a:xfrm>
            <a:custGeom>
              <a:avLst/>
              <a:gdLst/>
              <a:ahLst/>
              <a:cxnLst/>
              <a:rect l="l" t="t" r="r" b="b"/>
              <a:pathLst>
                <a:path w="521" h="710" extrusionOk="0">
                  <a:moveTo>
                    <a:pt x="144" y="1"/>
                  </a:moveTo>
                  <a:cubicBezTo>
                    <a:pt x="129" y="1"/>
                    <a:pt x="115" y="4"/>
                    <a:pt x="101" y="10"/>
                  </a:cubicBezTo>
                  <a:cubicBezTo>
                    <a:pt x="6" y="53"/>
                    <a:pt x="0" y="243"/>
                    <a:pt x="87" y="433"/>
                  </a:cubicBezTo>
                  <a:cubicBezTo>
                    <a:pt x="162" y="598"/>
                    <a:pt x="282" y="710"/>
                    <a:pt x="375" y="710"/>
                  </a:cubicBezTo>
                  <a:cubicBezTo>
                    <a:pt x="390" y="710"/>
                    <a:pt x="404" y="707"/>
                    <a:pt x="417" y="701"/>
                  </a:cubicBezTo>
                  <a:cubicBezTo>
                    <a:pt x="512" y="657"/>
                    <a:pt x="520" y="467"/>
                    <a:pt x="432" y="276"/>
                  </a:cubicBezTo>
                  <a:cubicBezTo>
                    <a:pt x="357" y="112"/>
                    <a:pt x="238"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0"/>
            <p:cNvSpPr/>
            <p:nvPr/>
          </p:nvSpPr>
          <p:spPr>
            <a:xfrm>
              <a:off x="1554894" y="4134692"/>
              <a:ext cx="38099" cy="53658"/>
            </a:xfrm>
            <a:custGeom>
              <a:avLst/>
              <a:gdLst/>
              <a:ahLst/>
              <a:cxnLst/>
              <a:rect l="l" t="t" r="r" b="b"/>
              <a:pathLst>
                <a:path w="1932" h="2721" extrusionOk="0">
                  <a:moveTo>
                    <a:pt x="132" y="1"/>
                  </a:moveTo>
                  <a:lnTo>
                    <a:pt x="0" y="91"/>
                  </a:lnTo>
                  <a:lnTo>
                    <a:pt x="1799" y="2721"/>
                  </a:lnTo>
                  <a:lnTo>
                    <a:pt x="1931" y="2630"/>
                  </a:lnTo>
                  <a:lnTo>
                    <a:pt x="13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0"/>
            <p:cNvSpPr/>
            <p:nvPr/>
          </p:nvSpPr>
          <p:spPr>
            <a:xfrm>
              <a:off x="1483549" y="4050744"/>
              <a:ext cx="94538" cy="101913"/>
            </a:xfrm>
            <a:custGeom>
              <a:avLst/>
              <a:gdLst/>
              <a:ahLst/>
              <a:cxnLst/>
              <a:rect l="l" t="t" r="r" b="b"/>
              <a:pathLst>
                <a:path w="4794" h="5168" extrusionOk="0">
                  <a:moveTo>
                    <a:pt x="2367" y="0"/>
                  </a:moveTo>
                  <a:lnTo>
                    <a:pt x="0" y="1619"/>
                  </a:lnTo>
                  <a:lnTo>
                    <a:pt x="2428" y="5168"/>
                  </a:lnTo>
                  <a:lnTo>
                    <a:pt x="4794" y="3549"/>
                  </a:lnTo>
                  <a:lnTo>
                    <a:pt x="23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0"/>
            <p:cNvSpPr/>
            <p:nvPr/>
          </p:nvSpPr>
          <p:spPr>
            <a:xfrm>
              <a:off x="1457226" y="4021797"/>
              <a:ext cx="73851" cy="61526"/>
            </a:xfrm>
            <a:custGeom>
              <a:avLst/>
              <a:gdLst/>
              <a:ahLst/>
              <a:cxnLst/>
              <a:rect l="l" t="t" r="r" b="b"/>
              <a:pathLst>
                <a:path w="3745" h="3120" extrusionOk="0">
                  <a:moveTo>
                    <a:pt x="3682" y="0"/>
                  </a:moveTo>
                  <a:lnTo>
                    <a:pt x="1" y="2517"/>
                  </a:lnTo>
                  <a:lnTo>
                    <a:pt x="1377" y="3119"/>
                  </a:lnTo>
                  <a:lnTo>
                    <a:pt x="3744" y="1501"/>
                  </a:lnTo>
                  <a:lnTo>
                    <a:pt x="36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0"/>
            <p:cNvSpPr/>
            <p:nvPr/>
          </p:nvSpPr>
          <p:spPr>
            <a:xfrm>
              <a:off x="1526613" y="4119860"/>
              <a:ext cx="72629" cy="53757"/>
            </a:xfrm>
            <a:custGeom>
              <a:avLst/>
              <a:gdLst/>
              <a:ahLst/>
              <a:cxnLst/>
              <a:rect l="l" t="t" r="r" b="b"/>
              <a:pathLst>
                <a:path w="3683" h="2726" extrusionOk="0">
                  <a:moveTo>
                    <a:pt x="2576" y="0"/>
                  </a:moveTo>
                  <a:lnTo>
                    <a:pt x="209" y="1619"/>
                  </a:lnTo>
                  <a:lnTo>
                    <a:pt x="1" y="2725"/>
                  </a:lnTo>
                  <a:lnTo>
                    <a:pt x="3682" y="208"/>
                  </a:lnTo>
                  <a:lnTo>
                    <a:pt x="2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0"/>
            <p:cNvSpPr/>
            <p:nvPr/>
          </p:nvSpPr>
          <p:spPr>
            <a:xfrm>
              <a:off x="1580800" y="4292750"/>
              <a:ext cx="295550" cy="59650"/>
            </a:xfrm>
            <a:custGeom>
              <a:avLst/>
              <a:gdLst/>
              <a:ahLst/>
              <a:cxnLst/>
              <a:rect l="l" t="t" r="r" b="b"/>
              <a:pathLst>
                <a:path w="11822" h="2386" extrusionOk="0">
                  <a:moveTo>
                    <a:pt x="56" y="1"/>
                  </a:moveTo>
                  <a:lnTo>
                    <a:pt x="1" y="315"/>
                  </a:lnTo>
                  <a:lnTo>
                    <a:pt x="11767" y="2385"/>
                  </a:lnTo>
                  <a:lnTo>
                    <a:pt x="11822" y="2071"/>
                  </a:ln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0"/>
            <p:cNvSpPr/>
            <p:nvPr/>
          </p:nvSpPr>
          <p:spPr>
            <a:xfrm>
              <a:off x="1569750" y="4355525"/>
              <a:ext cx="295575" cy="59600"/>
            </a:xfrm>
            <a:custGeom>
              <a:avLst/>
              <a:gdLst/>
              <a:ahLst/>
              <a:cxnLst/>
              <a:rect l="l" t="t" r="r" b="b"/>
              <a:pathLst>
                <a:path w="11823" h="2384" extrusionOk="0">
                  <a:moveTo>
                    <a:pt x="55" y="0"/>
                  </a:moveTo>
                  <a:lnTo>
                    <a:pt x="0" y="314"/>
                  </a:lnTo>
                  <a:lnTo>
                    <a:pt x="11766" y="2383"/>
                  </a:lnTo>
                  <a:lnTo>
                    <a:pt x="11823" y="2071"/>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0"/>
            <p:cNvSpPr/>
            <p:nvPr/>
          </p:nvSpPr>
          <p:spPr>
            <a:xfrm>
              <a:off x="1575250" y="4324125"/>
              <a:ext cx="236750" cy="49300"/>
            </a:xfrm>
            <a:custGeom>
              <a:avLst/>
              <a:gdLst/>
              <a:ahLst/>
              <a:cxnLst/>
              <a:rect l="l" t="t" r="r" b="b"/>
              <a:pathLst>
                <a:path w="9470" h="1972" extrusionOk="0">
                  <a:moveTo>
                    <a:pt x="57" y="0"/>
                  </a:moveTo>
                  <a:lnTo>
                    <a:pt x="1" y="314"/>
                  </a:lnTo>
                  <a:lnTo>
                    <a:pt x="9414" y="1971"/>
                  </a:lnTo>
                  <a:lnTo>
                    <a:pt x="9469" y="1657"/>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0"/>
            <p:cNvSpPr/>
            <p:nvPr/>
          </p:nvSpPr>
          <p:spPr>
            <a:xfrm>
              <a:off x="1586325" y="4261350"/>
              <a:ext cx="236725" cy="49300"/>
            </a:xfrm>
            <a:custGeom>
              <a:avLst/>
              <a:gdLst/>
              <a:ahLst/>
              <a:cxnLst/>
              <a:rect l="l" t="t" r="r" b="b"/>
              <a:pathLst>
                <a:path w="9469" h="1972" extrusionOk="0">
                  <a:moveTo>
                    <a:pt x="55" y="1"/>
                  </a:moveTo>
                  <a:lnTo>
                    <a:pt x="0" y="315"/>
                  </a:lnTo>
                  <a:lnTo>
                    <a:pt x="9413" y="1972"/>
                  </a:lnTo>
                  <a:lnTo>
                    <a:pt x="9469" y="1658"/>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2203;p33">
            <a:extLst>
              <a:ext uri="{FF2B5EF4-FFF2-40B4-BE49-F238E27FC236}">
                <a16:creationId xmlns:a16="http://schemas.microsoft.com/office/drawing/2014/main" id="{9629DC19-EC02-75C9-8BF8-4A9CCB80920B}"/>
              </a:ext>
            </a:extLst>
          </p:cNvPr>
          <p:cNvSpPr/>
          <p:nvPr/>
        </p:nvSpPr>
        <p:spPr>
          <a:xfrm>
            <a:off x="8614033" y="3948269"/>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41072C8D-EED4-9173-BDEA-5F6E3E88374C}"/>
              </a:ext>
            </a:extLst>
          </p:cNvPr>
          <p:cNvSpPr txBox="1"/>
          <p:nvPr/>
        </p:nvSpPr>
        <p:spPr>
          <a:xfrm>
            <a:off x="28420" y="740737"/>
            <a:ext cx="5660221" cy="4306115"/>
          </a:xfrm>
          <a:prstGeom prst="rect">
            <a:avLst/>
          </a:prstGeom>
          <a:noFill/>
        </p:spPr>
        <p:txBody>
          <a:bodyPr wrap="square">
            <a:spAutoFit/>
          </a:bodyPr>
          <a:lstStyle/>
          <a:p>
            <a:pPr>
              <a:lnSpc>
                <a:spcPts val="3000"/>
              </a:lnSpc>
            </a:pPr>
            <a:r>
              <a:rPr lang="en-US" sz="2200" dirty="0">
                <a:effectLst/>
                <a:latin typeface="Patrick hand" panose="00000500000000000000" pitchFamily="2" charset="0"/>
                <a:ea typeface="Times New Roman" panose="02020603050405020304" pitchFamily="18" charset="0"/>
              </a:rPr>
              <a:t>10. Tourists often find it difficult to get ____ </a:t>
            </a:r>
          </a:p>
          <a:p>
            <a:pPr>
              <a:lnSpc>
                <a:spcPts val="3000"/>
              </a:lnSpc>
            </a:pPr>
            <a:r>
              <a:rPr lang="en-US" sz="2200" dirty="0">
                <a:effectLst/>
                <a:latin typeface="Patrick hand" panose="00000500000000000000" pitchFamily="2" charset="0"/>
                <a:ea typeface="Times New Roman" panose="02020603050405020304" pitchFamily="18" charset="0"/>
              </a:rPr>
              <a:t>the city without a guide.</a:t>
            </a:r>
            <a:endParaRPr lang="en-US" sz="2200" dirty="0">
              <a:effectLst/>
              <a:latin typeface="Patrick hand" panose="00000500000000000000" pitchFamily="2" charset="0"/>
              <a:ea typeface="Calibri" panose="020F0502020204030204" pitchFamily="34" charset="0"/>
            </a:endParaRPr>
          </a:p>
          <a:p>
            <a:pPr>
              <a:lnSpc>
                <a:spcPts val="3000"/>
              </a:lnSpc>
            </a:pPr>
            <a:r>
              <a:rPr lang="en-US" sz="2200" dirty="0">
                <a:effectLst/>
                <a:latin typeface="Patrick hand" panose="00000500000000000000" pitchFamily="2" charset="0"/>
                <a:ea typeface="Times New Roman" panose="02020603050405020304" pitchFamily="18" charset="0"/>
              </a:rPr>
              <a:t>A. on 	    B. off    </a:t>
            </a:r>
            <a:r>
              <a:rPr lang="en-US" sz="2200" dirty="0">
                <a:latin typeface="Patrick hand" panose="00000500000000000000" pitchFamily="2" charset="0"/>
                <a:ea typeface="Times New Roman" panose="02020603050405020304" pitchFamily="18" charset="0"/>
              </a:rPr>
              <a:t>      </a:t>
            </a:r>
            <a:r>
              <a:rPr lang="en-US" sz="2200" dirty="0">
                <a:effectLst/>
                <a:latin typeface="Patrick hand" panose="00000500000000000000" pitchFamily="2" charset="0"/>
                <a:ea typeface="Times New Roman" panose="02020603050405020304" pitchFamily="18" charset="0"/>
              </a:rPr>
              <a:t>C. out 	D. around </a:t>
            </a:r>
          </a:p>
          <a:p>
            <a:pPr>
              <a:lnSpc>
                <a:spcPts val="3000"/>
              </a:lnSpc>
            </a:pPr>
            <a:r>
              <a:rPr lang="en-US" sz="2200" dirty="0">
                <a:effectLst/>
                <a:latin typeface="Patrick hand" panose="00000500000000000000" pitchFamily="2" charset="0"/>
                <a:ea typeface="Times New Roman" panose="02020603050405020304" pitchFamily="18" charset="0"/>
              </a:rPr>
              <a:t>11. In a big city like New York, you can easily ____ friends at local cafes and parks.</a:t>
            </a:r>
            <a:endParaRPr lang="en-US" sz="2200" dirty="0">
              <a:effectLst/>
              <a:latin typeface="Patrick hand" panose="00000500000000000000" pitchFamily="2" charset="0"/>
              <a:ea typeface="Calibri" panose="020F0502020204030204" pitchFamily="34" charset="0"/>
            </a:endParaRPr>
          </a:p>
          <a:p>
            <a:pPr>
              <a:lnSpc>
                <a:spcPts val="3000"/>
              </a:lnSpc>
            </a:pPr>
            <a:r>
              <a:rPr lang="en-US" sz="2200" dirty="0">
                <a:effectLst/>
                <a:latin typeface="Patrick hand" panose="00000500000000000000" pitchFamily="2" charset="0"/>
                <a:ea typeface="Times New Roman" panose="02020603050405020304" pitchFamily="18" charset="0"/>
              </a:rPr>
              <a:t>A. get around	              B. carry out	</a:t>
            </a:r>
          </a:p>
          <a:p>
            <a:pPr>
              <a:lnSpc>
                <a:spcPts val="3000"/>
              </a:lnSpc>
            </a:pPr>
            <a:r>
              <a:rPr lang="en-US" sz="2200" dirty="0">
                <a:effectLst/>
                <a:latin typeface="Patrick hand" panose="00000500000000000000" pitchFamily="2" charset="0"/>
                <a:ea typeface="Times New Roman" panose="02020603050405020304" pitchFamily="18" charset="0"/>
              </a:rPr>
              <a:t>C. hang out with	              D. cut down on</a:t>
            </a:r>
          </a:p>
          <a:p>
            <a:pPr>
              <a:lnSpc>
                <a:spcPts val="3000"/>
              </a:lnSpc>
            </a:pPr>
            <a:r>
              <a:rPr lang="en-US" sz="2200" dirty="0">
                <a:effectLst/>
                <a:latin typeface="Patrick hand" panose="00000500000000000000" pitchFamily="2" charset="0"/>
                <a:ea typeface="Times New Roman" panose="02020603050405020304" pitchFamily="18" charset="0"/>
              </a:rPr>
              <a:t>12. Due to the increase in pollution, many people have decided to </a:t>
            </a:r>
            <a:r>
              <a:rPr lang="en-US" sz="2200" b="1" dirty="0">
                <a:effectLst/>
                <a:latin typeface="Patrick hand" panose="00000500000000000000" pitchFamily="2" charset="0"/>
                <a:ea typeface="Times New Roman" panose="02020603050405020304" pitchFamily="18" charset="0"/>
              </a:rPr>
              <a:t>_____</a:t>
            </a:r>
            <a:r>
              <a:rPr lang="en-US" sz="2200" dirty="0">
                <a:effectLst/>
                <a:latin typeface="Patrick hand" panose="00000500000000000000" pitchFamily="2" charset="0"/>
                <a:ea typeface="Times New Roman" panose="02020603050405020304" pitchFamily="18" charset="0"/>
              </a:rPr>
              <a:t> their car usage.</a:t>
            </a:r>
            <a:endParaRPr lang="en-US" sz="2200" dirty="0">
              <a:effectLst/>
              <a:latin typeface="Patrick hand" panose="00000500000000000000" pitchFamily="2" charset="0"/>
              <a:ea typeface="Calibri" panose="020F0502020204030204" pitchFamily="34" charset="0"/>
            </a:endParaRPr>
          </a:p>
          <a:p>
            <a:pPr>
              <a:lnSpc>
                <a:spcPts val="3000"/>
              </a:lnSpc>
            </a:pPr>
            <a:r>
              <a:rPr lang="en-US" sz="2200" dirty="0">
                <a:effectLst/>
                <a:latin typeface="Patrick hand" panose="00000500000000000000" pitchFamily="2" charset="0"/>
                <a:ea typeface="Times New Roman" panose="02020603050405020304" pitchFamily="18" charset="0"/>
              </a:rPr>
              <a:t>A. come down with	              B. cut down on	</a:t>
            </a:r>
          </a:p>
          <a:p>
            <a:pPr>
              <a:lnSpc>
                <a:spcPts val="3000"/>
              </a:lnSpc>
            </a:pPr>
            <a:r>
              <a:rPr lang="en-US" sz="2200" dirty="0">
                <a:effectLst/>
                <a:latin typeface="Patrick hand" panose="00000500000000000000" pitchFamily="2" charset="0"/>
                <a:ea typeface="Times New Roman" panose="02020603050405020304" pitchFamily="18" charset="0"/>
              </a:rPr>
              <a:t>C. get around	              D. carry out</a:t>
            </a:r>
            <a:endParaRPr lang="en-US" sz="2200" dirty="0">
              <a:effectLst/>
              <a:latin typeface="Patrick hand" panose="00000500000000000000" pitchFamily="2" charset="0"/>
              <a:ea typeface="Calibri" panose="020F0502020204030204" pitchFamily="34" charset="0"/>
            </a:endParaRPr>
          </a:p>
        </p:txBody>
      </p:sp>
      <p:pic>
        <p:nvPicPr>
          <p:cNvPr id="2" name="Picture 1">
            <a:extLst>
              <a:ext uri="{FF2B5EF4-FFF2-40B4-BE49-F238E27FC236}">
                <a16:creationId xmlns:a16="http://schemas.microsoft.com/office/drawing/2014/main" id="{DF1F6A98-84FB-76CC-473C-FCDD305FC3F0}"/>
              </a:ext>
            </a:extLst>
          </p:cNvPr>
          <p:cNvPicPr>
            <a:picLocks noChangeAspect="1"/>
          </p:cNvPicPr>
          <p:nvPr/>
        </p:nvPicPr>
        <p:blipFill>
          <a:blip r:embed="rId3"/>
          <a:stretch>
            <a:fillRect/>
          </a:stretch>
        </p:blipFill>
        <p:spPr>
          <a:xfrm>
            <a:off x="8160765" y="-290010"/>
            <a:ext cx="1251490" cy="1251490"/>
          </a:xfrm>
          <a:prstGeom prst="rect">
            <a:avLst/>
          </a:prstGeom>
        </p:spPr>
      </p:pic>
      <p:sp>
        <p:nvSpPr>
          <p:cNvPr id="3" name="Oval 2">
            <a:extLst>
              <a:ext uri="{FF2B5EF4-FFF2-40B4-BE49-F238E27FC236}">
                <a16:creationId xmlns:a16="http://schemas.microsoft.com/office/drawing/2014/main" id="{FAFA4D39-78ED-E412-DBA5-C045A42E4873}"/>
              </a:ext>
            </a:extLst>
          </p:cNvPr>
          <p:cNvSpPr/>
          <p:nvPr/>
        </p:nvSpPr>
        <p:spPr>
          <a:xfrm>
            <a:off x="3679473" y="1594340"/>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36F098B-A3AC-8E82-EBFC-E30F994D4EFE}"/>
              </a:ext>
            </a:extLst>
          </p:cNvPr>
          <p:cNvSpPr/>
          <p:nvPr/>
        </p:nvSpPr>
        <p:spPr>
          <a:xfrm>
            <a:off x="57815" y="3112471"/>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BE15F49-41B4-9886-9741-EC969991B7E4}"/>
              </a:ext>
            </a:extLst>
          </p:cNvPr>
          <p:cNvSpPr/>
          <p:nvPr/>
        </p:nvSpPr>
        <p:spPr>
          <a:xfrm>
            <a:off x="48511" y="4245283"/>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FBDCD5C-146E-EE25-FCD8-1391954F0FEB}"/>
              </a:ext>
            </a:extLst>
          </p:cNvPr>
          <p:cNvSpPr/>
          <p:nvPr/>
        </p:nvSpPr>
        <p:spPr>
          <a:xfrm>
            <a:off x="5548356" y="906713"/>
            <a:ext cx="3504028" cy="4050494"/>
          </a:xfrm>
          <a:prstGeom prst="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r>
              <a:rPr lang="en-US" sz="2200" dirty="0">
                <a:solidFill>
                  <a:schemeClr val="tx1"/>
                </a:solidFill>
                <a:latin typeface="Patrick hand" panose="00000500000000000000" pitchFamily="2" charset="0"/>
                <a:ea typeface="Times New Roman" panose="02020603050405020304" pitchFamily="18" charset="0"/>
              </a:rPr>
              <a:t>10. get on: </a:t>
            </a:r>
            <a:r>
              <a:rPr lang="en-US" sz="2200" dirty="0" err="1">
                <a:solidFill>
                  <a:schemeClr val="tx1"/>
                </a:solidFill>
                <a:latin typeface="Patrick hand" panose="00000500000000000000" pitchFamily="2" charset="0"/>
                <a:ea typeface="Times New Roman" panose="02020603050405020304" pitchFamily="18" charset="0"/>
              </a:rPr>
              <a:t>lên</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xe</a:t>
            </a:r>
            <a:endParaRPr lang="en-US" sz="2200" dirty="0">
              <a:solidFill>
                <a:schemeClr val="tx1"/>
              </a:solidFill>
              <a:latin typeface="Patrick hand" panose="00000500000000000000" pitchFamily="2" charset="0"/>
              <a:ea typeface="Times New Roman" panose="02020603050405020304" pitchFamily="18" charset="0"/>
            </a:endParaRPr>
          </a:p>
          <a:p>
            <a:r>
              <a:rPr lang="en-US" sz="2200" dirty="0">
                <a:solidFill>
                  <a:schemeClr val="tx1"/>
                </a:solidFill>
                <a:latin typeface="Patrick hand" panose="00000500000000000000" pitchFamily="2" charset="0"/>
                <a:ea typeface="Times New Roman" panose="02020603050405020304" pitchFamily="18" charset="0"/>
              </a:rPr>
              <a:t>get off: </a:t>
            </a:r>
            <a:r>
              <a:rPr lang="en-US" sz="2200" dirty="0" err="1">
                <a:solidFill>
                  <a:schemeClr val="tx1"/>
                </a:solidFill>
                <a:latin typeface="Patrick hand" panose="00000500000000000000" pitchFamily="2" charset="0"/>
                <a:ea typeface="Times New Roman" panose="02020603050405020304" pitchFamily="18" charset="0"/>
              </a:rPr>
              <a:t>xuống</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xe</a:t>
            </a:r>
            <a:endParaRPr lang="en-US" sz="2200" dirty="0">
              <a:solidFill>
                <a:schemeClr val="tx1"/>
              </a:solidFill>
              <a:latin typeface="Patrick hand" panose="00000500000000000000" pitchFamily="2" charset="0"/>
              <a:ea typeface="Times New Roman" panose="02020603050405020304" pitchFamily="18" charset="0"/>
            </a:endParaRPr>
          </a:p>
          <a:p>
            <a:r>
              <a:rPr lang="en-US" sz="2200" dirty="0">
                <a:solidFill>
                  <a:schemeClr val="tx1"/>
                </a:solidFill>
                <a:latin typeface="Patrick hand" panose="00000500000000000000" pitchFamily="2" charset="0"/>
                <a:ea typeface="Times New Roman" panose="02020603050405020304" pitchFamily="18" charset="0"/>
              </a:rPr>
              <a:t>get out: </a:t>
            </a:r>
            <a:r>
              <a:rPr lang="en-US" sz="2200" dirty="0" err="1">
                <a:solidFill>
                  <a:schemeClr val="tx1"/>
                </a:solidFill>
                <a:latin typeface="Patrick hand" panose="00000500000000000000" pitchFamily="2" charset="0"/>
                <a:ea typeface="Times New Roman" panose="02020603050405020304" pitchFamily="18" charset="0"/>
              </a:rPr>
              <a:t>ra</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ngoài</a:t>
            </a:r>
            <a:endParaRPr lang="en-US" sz="2200" dirty="0">
              <a:solidFill>
                <a:schemeClr val="tx1"/>
              </a:solidFill>
              <a:latin typeface="Patrick hand" panose="00000500000000000000" pitchFamily="2" charset="0"/>
              <a:ea typeface="Times New Roman" panose="02020603050405020304" pitchFamily="18" charset="0"/>
            </a:endParaRPr>
          </a:p>
          <a:p>
            <a:r>
              <a:rPr lang="en-US" sz="2200" dirty="0">
                <a:solidFill>
                  <a:schemeClr val="tx1"/>
                </a:solidFill>
                <a:latin typeface="Patrick hand" panose="00000500000000000000" pitchFamily="2" charset="0"/>
                <a:ea typeface="Times New Roman" panose="02020603050405020304" pitchFamily="18" charset="0"/>
              </a:rPr>
              <a:t>get around: </a:t>
            </a:r>
            <a:r>
              <a:rPr lang="en-US" sz="2200" dirty="0" err="1">
                <a:solidFill>
                  <a:schemeClr val="tx1"/>
                </a:solidFill>
                <a:latin typeface="Patrick hand" panose="00000500000000000000" pitchFamily="2" charset="0"/>
                <a:ea typeface="Times New Roman" panose="02020603050405020304" pitchFamily="18" charset="0"/>
              </a:rPr>
              <a:t>đi</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vòng</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tham</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quan</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xung</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quanh</a:t>
            </a:r>
            <a:endParaRPr lang="en-US" sz="2200" dirty="0">
              <a:solidFill>
                <a:schemeClr val="tx1"/>
              </a:solidFill>
              <a:latin typeface="Patrick hand" panose="00000500000000000000" pitchFamily="2" charset="0"/>
              <a:ea typeface="Times New Roman" panose="02020603050405020304" pitchFamily="18" charset="0"/>
            </a:endParaRPr>
          </a:p>
          <a:p>
            <a:r>
              <a:rPr lang="en-US" sz="2200" dirty="0">
                <a:solidFill>
                  <a:schemeClr val="tx1"/>
                </a:solidFill>
                <a:latin typeface="Patrick hand" panose="00000500000000000000" pitchFamily="2" charset="0"/>
                <a:ea typeface="Times New Roman" panose="02020603050405020304" pitchFamily="18" charset="0"/>
              </a:rPr>
              <a:t>11. get around: </a:t>
            </a:r>
            <a:r>
              <a:rPr lang="en-US" sz="2200" dirty="0" err="1">
                <a:solidFill>
                  <a:schemeClr val="tx1"/>
                </a:solidFill>
                <a:latin typeface="Patrick hand" panose="00000500000000000000" pitchFamily="2" charset="0"/>
                <a:ea typeface="Times New Roman" panose="02020603050405020304" pitchFamily="18" charset="0"/>
              </a:rPr>
              <a:t>đi</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vòng</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tham</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quan</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xung</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quanh</a:t>
            </a:r>
            <a:endParaRPr lang="en-US" sz="2200" dirty="0">
              <a:solidFill>
                <a:schemeClr val="tx1"/>
              </a:solidFill>
              <a:latin typeface="Patrick hand" panose="00000500000000000000" pitchFamily="2" charset="0"/>
              <a:ea typeface="Times New Roman" panose="02020603050405020304" pitchFamily="18" charset="0"/>
            </a:endParaRPr>
          </a:p>
          <a:p>
            <a:r>
              <a:rPr lang="en-US" sz="2200" dirty="0">
                <a:solidFill>
                  <a:schemeClr val="tx1"/>
                </a:solidFill>
                <a:latin typeface="Patrick hand" panose="00000500000000000000" pitchFamily="2" charset="0"/>
                <a:ea typeface="Times New Roman" panose="02020603050405020304" pitchFamily="18" charset="0"/>
              </a:rPr>
              <a:t>carry out: </a:t>
            </a:r>
            <a:r>
              <a:rPr lang="en-US" sz="2200" dirty="0" err="1">
                <a:solidFill>
                  <a:schemeClr val="tx1"/>
                </a:solidFill>
                <a:latin typeface="Patrick hand" panose="00000500000000000000" pitchFamily="2" charset="0"/>
                <a:ea typeface="Times New Roman" panose="02020603050405020304" pitchFamily="18" charset="0"/>
              </a:rPr>
              <a:t>triển</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khai</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thực</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hiện</a:t>
            </a:r>
            <a:endParaRPr lang="en-US" sz="2200" dirty="0">
              <a:solidFill>
                <a:schemeClr val="tx1"/>
              </a:solidFill>
              <a:latin typeface="Patrick hand" panose="00000500000000000000" pitchFamily="2" charset="0"/>
              <a:ea typeface="Times New Roman" panose="02020603050405020304" pitchFamily="18" charset="0"/>
            </a:endParaRPr>
          </a:p>
          <a:p>
            <a:r>
              <a:rPr lang="en-US" sz="2200" dirty="0">
                <a:solidFill>
                  <a:schemeClr val="tx1"/>
                </a:solidFill>
                <a:latin typeface="Patrick hand" panose="00000500000000000000" pitchFamily="2" charset="0"/>
                <a:ea typeface="Times New Roman" panose="02020603050405020304" pitchFamily="18" charset="0"/>
              </a:rPr>
              <a:t>hang out with: </a:t>
            </a:r>
            <a:r>
              <a:rPr lang="en-US" sz="2200" dirty="0" err="1">
                <a:solidFill>
                  <a:schemeClr val="tx1"/>
                </a:solidFill>
                <a:latin typeface="Patrick hand" panose="00000500000000000000" pitchFamily="2" charset="0"/>
                <a:ea typeface="Times New Roman" panose="02020603050405020304" pitchFamily="18" charset="0"/>
              </a:rPr>
              <a:t>tụ</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tập</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họp</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mặt</a:t>
            </a:r>
            <a:endParaRPr lang="en-US" sz="2200" dirty="0">
              <a:solidFill>
                <a:schemeClr val="tx1"/>
              </a:solidFill>
              <a:latin typeface="Patrick hand" panose="00000500000000000000" pitchFamily="2" charset="0"/>
              <a:ea typeface="Times New Roman" panose="02020603050405020304" pitchFamily="18" charset="0"/>
            </a:endParaRPr>
          </a:p>
          <a:p>
            <a:r>
              <a:rPr lang="en-US" sz="2200" dirty="0">
                <a:solidFill>
                  <a:schemeClr val="tx1"/>
                </a:solidFill>
                <a:latin typeface="Patrick hand" panose="00000500000000000000" pitchFamily="2" charset="0"/>
                <a:ea typeface="Times New Roman" panose="02020603050405020304" pitchFamily="18" charset="0"/>
              </a:rPr>
              <a:t>cut down on: </a:t>
            </a:r>
            <a:r>
              <a:rPr lang="en-US" sz="2200" dirty="0" err="1">
                <a:solidFill>
                  <a:schemeClr val="tx1"/>
                </a:solidFill>
                <a:latin typeface="Patrick hand" panose="00000500000000000000" pitchFamily="2" charset="0"/>
                <a:ea typeface="Times New Roman" panose="02020603050405020304" pitchFamily="18" charset="0"/>
              </a:rPr>
              <a:t>giảm</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thiểu</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cắt</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giảm</a:t>
            </a:r>
            <a:endParaRPr lang="en-US" sz="2200" dirty="0">
              <a:solidFill>
                <a:schemeClr val="tx1"/>
              </a:solidFill>
              <a:latin typeface="Patrick hand" panose="00000500000000000000" pitchFamily="2" charset="0"/>
              <a:ea typeface="Times New Roman" panose="02020603050405020304" pitchFamily="18" charset="0"/>
            </a:endParaRPr>
          </a:p>
          <a:p>
            <a:r>
              <a:rPr lang="en-US" sz="2200" dirty="0">
                <a:solidFill>
                  <a:schemeClr val="tx1"/>
                </a:solidFill>
                <a:latin typeface="Patrick hand" panose="00000500000000000000" pitchFamily="2" charset="0"/>
                <a:ea typeface="Times New Roman" panose="02020603050405020304" pitchFamily="18" charset="0"/>
              </a:rPr>
              <a:t>12. come down with: </a:t>
            </a:r>
            <a:r>
              <a:rPr lang="en-US" sz="2200" dirty="0" err="1">
                <a:solidFill>
                  <a:schemeClr val="tx1"/>
                </a:solidFill>
                <a:latin typeface="Patrick hand" panose="00000500000000000000" pitchFamily="2" charset="0"/>
                <a:ea typeface="Times New Roman" panose="02020603050405020304" pitchFamily="18" charset="0"/>
              </a:rPr>
              <a:t>ốm</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ngã</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bệnh</a:t>
            </a:r>
            <a:endParaRPr lang="en-US" sz="2200" dirty="0">
              <a:solidFill>
                <a:schemeClr val="tx1"/>
              </a:solidFill>
              <a:effectLst/>
              <a:latin typeface="Patrick hand" panose="00000500000000000000" pitchFamily="2" charset="0"/>
              <a:ea typeface="Calibri" panose="020F0502020204030204" pitchFamily="34" charset="0"/>
            </a:endParaRPr>
          </a:p>
        </p:txBody>
      </p:sp>
    </p:spTree>
    <p:extLst>
      <p:ext uri="{BB962C8B-B14F-4D97-AF65-F5344CB8AC3E}">
        <p14:creationId xmlns:p14="http://schemas.microsoft.com/office/powerpoint/2010/main" val="864014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 calcmode="lin" valueType="num">
                                      <p:cBhvr additive="base">
                                        <p:cTn id="2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 calcmode="lin" valueType="num">
                                      <p:cBhvr additive="base">
                                        <p:cTn id="32"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randombar(horizont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7">
                                            <p:txEl>
                                              <p:pRg st="4" end="4"/>
                                            </p:txEl>
                                          </p:spTgt>
                                        </p:tgtEl>
                                        <p:attrNameLst>
                                          <p:attrName>style.visibility</p:attrName>
                                        </p:attrNameLst>
                                      </p:cBhvr>
                                      <p:to>
                                        <p:strVal val="visible"/>
                                      </p:to>
                                    </p:set>
                                    <p:anim calcmode="lin" valueType="num">
                                      <p:cBhvr additive="base">
                                        <p:cTn id="4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
                                            <p:txEl>
                                              <p:pRg st="4" end="4"/>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 calcmode="lin" valueType="num">
                                      <p:cBhvr additive="base">
                                        <p:cTn id="52"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
                                            <p:txEl>
                                              <p:pRg st="5" end="5"/>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 calcmode="lin" valueType="num">
                                      <p:cBhvr additive="base">
                                        <p:cTn id="56"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
                                            <p:txEl>
                                              <p:pRg st="6" end="6"/>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7">
                                            <p:txEl>
                                              <p:pRg st="7" end="7"/>
                                            </p:txEl>
                                          </p:spTgt>
                                        </p:tgtEl>
                                        <p:attrNameLst>
                                          <p:attrName>style.visibility</p:attrName>
                                        </p:attrNameLst>
                                      </p:cBhvr>
                                      <p:to>
                                        <p:strVal val="visible"/>
                                      </p:to>
                                    </p:set>
                                    <p:anim calcmode="lin" valueType="num">
                                      <p:cBhvr additive="base">
                                        <p:cTn id="60"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4"/>
                                        </p:tgtEl>
                                        <p:attrNameLst>
                                          <p:attrName>style.visibility</p:attrName>
                                        </p:attrNameLst>
                                      </p:cBhvr>
                                      <p:to>
                                        <p:strVal val="visible"/>
                                      </p:to>
                                    </p:set>
                                    <p:animEffect transition="in" filter="randombar(horizontal)">
                                      <p:cBhvr>
                                        <p:cTn id="66" dur="5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2341"/>
                                        </p:tgtEl>
                                        <p:attrNameLst>
                                          <p:attrName>style.visibility</p:attrName>
                                        </p:attrNameLst>
                                      </p:cBhvr>
                                      <p:to>
                                        <p:strVal val="visible"/>
                                      </p:to>
                                    </p:set>
                                    <p:animEffect transition="in" filter="fade">
                                      <p:cBhvr>
                                        <p:cTn id="71" dur="500"/>
                                        <p:tgtEl>
                                          <p:spTgt spid="234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342"/>
                                        </p:tgtEl>
                                        <p:attrNameLst>
                                          <p:attrName>style.visibility</p:attrName>
                                        </p:attrNameLst>
                                      </p:cBhvr>
                                      <p:to>
                                        <p:strVal val="visible"/>
                                      </p:to>
                                    </p:set>
                                    <p:animEffect transition="in" filter="fade">
                                      <p:cBhvr>
                                        <p:cTn id="74" dur="500"/>
                                        <p:tgtEl>
                                          <p:spTgt spid="2342"/>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7">
                                            <p:txEl>
                                              <p:charRg st="239" end="272"/>
                                            </p:txEl>
                                          </p:spTgt>
                                        </p:tgtEl>
                                        <p:attrNameLst>
                                          <p:attrName>style.visibility</p:attrName>
                                        </p:attrNameLst>
                                      </p:cBhvr>
                                      <p:to>
                                        <p:strVal val="visible"/>
                                      </p:to>
                                    </p:set>
                                    <p:anim calcmode="lin" valueType="num">
                                      <p:cBhvr additive="base">
                                        <p:cTn id="79" dur="500" fill="hold"/>
                                        <p:tgtEl>
                                          <p:spTgt spid="7">
                                            <p:txEl>
                                              <p:charRg st="239" end="27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charRg st="239" end="27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4" presetClass="entr" presetSubtype="10"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randombar(horizontal)">
                                      <p:cBhvr>
                                        <p:cTn id="8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2341" grpId="0" animBg="1"/>
      <p:bldP spid="2342" grpId="0" animBg="1"/>
      <p:bldP spid="3" grpId="0" animBg="1"/>
      <p:bldP spid="4" grpId="0" animBg="1"/>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2295"/>
        <p:cNvGrpSpPr/>
        <p:nvPr/>
      </p:nvGrpSpPr>
      <p:grpSpPr>
        <a:xfrm>
          <a:off x="0" y="0"/>
          <a:ext cx="0" cy="0"/>
          <a:chOff x="0" y="0"/>
          <a:chExt cx="0" cy="0"/>
        </a:xfrm>
      </p:grpSpPr>
      <p:sp>
        <p:nvSpPr>
          <p:cNvPr id="2298" name="Google Shape;2298;p37"/>
          <p:cNvSpPr/>
          <p:nvPr/>
        </p:nvSpPr>
        <p:spPr>
          <a:xfrm>
            <a:off x="8678398" y="4780042"/>
            <a:ext cx="279932" cy="255901"/>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37"/>
          <p:cNvSpPr/>
          <p:nvPr/>
        </p:nvSpPr>
        <p:spPr>
          <a:xfrm>
            <a:off x="8497390" y="4572399"/>
            <a:ext cx="146690" cy="134109"/>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37"/>
          <p:cNvSpPr/>
          <p:nvPr/>
        </p:nvSpPr>
        <p:spPr>
          <a:xfrm>
            <a:off x="8644080" y="226217"/>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37"/>
          <p:cNvSpPr/>
          <p:nvPr/>
        </p:nvSpPr>
        <p:spPr>
          <a:xfrm rot="-250723">
            <a:off x="-329431" y="-60481"/>
            <a:ext cx="1092152" cy="573395"/>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37"/>
          <p:cNvSpPr/>
          <p:nvPr/>
        </p:nvSpPr>
        <p:spPr>
          <a:xfrm rot="5400000">
            <a:off x="-44" y="437035"/>
            <a:ext cx="364814" cy="364727"/>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37"/>
          <p:cNvSpPr/>
          <p:nvPr/>
        </p:nvSpPr>
        <p:spPr>
          <a:xfrm rot="-5647818">
            <a:off x="-77550" y="4460818"/>
            <a:ext cx="588391" cy="525536"/>
          </a:xfrm>
          <a:custGeom>
            <a:avLst/>
            <a:gdLst/>
            <a:ahLst/>
            <a:cxnLst/>
            <a:rect l="l" t="t" r="r" b="b"/>
            <a:pathLst>
              <a:path w="16410" h="14657" extrusionOk="0">
                <a:moveTo>
                  <a:pt x="0" y="0"/>
                </a:moveTo>
                <a:lnTo>
                  <a:pt x="7435" y="14657"/>
                </a:lnTo>
                <a:lnTo>
                  <a:pt x="16409" y="891"/>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AF1E30AF-FFA1-2F51-1206-7502CC750EF4}"/>
              </a:ext>
            </a:extLst>
          </p:cNvPr>
          <p:cNvSpPr txBox="1"/>
          <p:nvPr/>
        </p:nvSpPr>
        <p:spPr>
          <a:xfrm>
            <a:off x="102945" y="234370"/>
            <a:ext cx="9048675" cy="4735720"/>
          </a:xfrm>
          <a:prstGeom prst="rect">
            <a:avLst/>
          </a:prstGeom>
          <a:noFill/>
        </p:spPr>
        <p:txBody>
          <a:bodyPr wrap="square">
            <a:spAutoFit/>
          </a:bodyPr>
          <a:lstStyle/>
          <a:p>
            <a:pPr algn="ctr"/>
            <a:r>
              <a:rPr lang="en-US" sz="1800" b="1" dirty="0">
                <a:effectLst/>
                <a:latin typeface="Bahnschrift" panose="020B0502040204020203" pitchFamily="34" charset="0"/>
                <a:ea typeface="Times New Roman" panose="02020603050405020304" pitchFamily="18" charset="0"/>
              </a:rPr>
              <a:t>Mark the letter A, B, C or D on your answer sheet to indicate the word whose underlined part differs from the other three in pronunciation in each of the following questions.</a:t>
            </a:r>
            <a:endParaRPr lang="en-US" sz="1800" dirty="0">
              <a:effectLst/>
              <a:latin typeface="Bahnschrift" panose="020B0502040204020203" pitchFamily="34" charset="0"/>
              <a:ea typeface="Calibri" panose="020F0502020204030204" pitchFamily="34" charset="0"/>
            </a:endParaRPr>
          </a:p>
          <a:p>
            <a:pPr>
              <a:lnSpc>
                <a:spcPts val="3200"/>
              </a:lnSpc>
            </a:pPr>
            <a:r>
              <a:rPr lang="en-US" sz="2200" dirty="0">
                <a:effectLst/>
                <a:latin typeface="Patrick hand" panose="00000500000000000000" pitchFamily="2" charset="0"/>
                <a:ea typeface="Times New Roman" panose="02020603050405020304" pitchFamily="18" charset="0"/>
              </a:rPr>
              <a:t>1. A. squ</a:t>
            </a:r>
            <a:r>
              <a:rPr lang="en-US" sz="2200" b="1" u="sng" dirty="0">
                <a:effectLst/>
                <a:latin typeface="Patrick hand" panose="00000500000000000000" pitchFamily="2" charset="0"/>
                <a:ea typeface="Times New Roman" panose="02020603050405020304" pitchFamily="18" charset="0"/>
              </a:rPr>
              <a:t>are</a:t>
            </a:r>
            <a:r>
              <a:rPr lang="en-US" sz="2200" dirty="0">
                <a:effectLst/>
                <a:latin typeface="Patrick hand" panose="00000500000000000000" pitchFamily="2" charset="0"/>
                <a:ea typeface="Times New Roman" panose="02020603050405020304" pitchFamily="18" charset="0"/>
              </a:rPr>
              <a:t> 	        B. sh</a:t>
            </a:r>
            <a:r>
              <a:rPr lang="en-US" sz="2200" b="1" u="sng" dirty="0">
                <a:effectLst/>
                <a:latin typeface="Patrick hand" panose="00000500000000000000" pitchFamily="2" charset="0"/>
                <a:ea typeface="Times New Roman" panose="02020603050405020304" pitchFamily="18" charset="0"/>
              </a:rPr>
              <a:t>are</a:t>
            </a:r>
            <a:r>
              <a:rPr lang="en-US" sz="2200" dirty="0">
                <a:effectLst/>
                <a:latin typeface="Patrick hand" panose="00000500000000000000" pitchFamily="2" charset="0"/>
                <a:ea typeface="Times New Roman" panose="02020603050405020304" pitchFamily="18" charset="0"/>
              </a:rPr>
              <a:t>		C. c</a:t>
            </a:r>
            <a:r>
              <a:rPr lang="en-US" sz="2200" b="1" u="sng" dirty="0">
                <a:effectLst/>
                <a:latin typeface="Patrick hand" panose="00000500000000000000" pitchFamily="2" charset="0"/>
                <a:ea typeface="Times New Roman" panose="02020603050405020304" pitchFamily="18" charset="0"/>
              </a:rPr>
              <a:t>are</a:t>
            </a:r>
            <a:r>
              <a:rPr lang="en-US" sz="2200" dirty="0">
                <a:effectLst/>
                <a:latin typeface="Patrick hand" panose="00000500000000000000" pitchFamily="2" charset="0"/>
                <a:ea typeface="Times New Roman" panose="02020603050405020304" pitchFamily="18" charset="0"/>
              </a:rPr>
              <a:t> 		     D. </a:t>
            </a:r>
            <a:r>
              <a:rPr lang="en-US" sz="2200" b="1" u="sng" dirty="0">
                <a:effectLst/>
                <a:latin typeface="Patrick hand" panose="00000500000000000000" pitchFamily="2" charset="0"/>
                <a:ea typeface="Times New Roman" panose="02020603050405020304" pitchFamily="18" charset="0"/>
              </a:rPr>
              <a:t>are</a:t>
            </a:r>
            <a:r>
              <a:rPr lang="en-US" sz="2200" dirty="0">
                <a:effectLst/>
                <a:latin typeface="Patrick hand" panose="00000500000000000000" pitchFamily="2" charset="0"/>
                <a:ea typeface="Times New Roman" panose="02020603050405020304" pitchFamily="18" charset="0"/>
              </a:rPr>
              <a:t> </a:t>
            </a:r>
            <a:endParaRPr lang="en-US" sz="2200" dirty="0">
              <a:effectLst/>
              <a:latin typeface="Patrick hand" panose="00000500000000000000" pitchFamily="2" charset="0"/>
              <a:ea typeface="Calibri" panose="020F0502020204030204" pitchFamily="34" charset="0"/>
            </a:endParaRPr>
          </a:p>
          <a:p>
            <a:pPr>
              <a:lnSpc>
                <a:spcPts val="3200"/>
              </a:lnSpc>
            </a:pPr>
            <a:endParaRPr lang="en-US" sz="2200" dirty="0">
              <a:effectLst/>
              <a:latin typeface="Patrick hand" panose="00000500000000000000" pitchFamily="2" charset="0"/>
              <a:ea typeface="Times New Roman" panose="02020603050405020304" pitchFamily="18" charset="0"/>
            </a:endParaRPr>
          </a:p>
          <a:p>
            <a:pPr>
              <a:lnSpc>
                <a:spcPts val="3200"/>
              </a:lnSpc>
            </a:pPr>
            <a:r>
              <a:rPr lang="en-US" sz="2200" dirty="0">
                <a:effectLst/>
                <a:latin typeface="Patrick hand" panose="00000500000000000000" pitchFamily="2" charset="0"/>
                <a:ea typeface="Times New Roman" panose="02020603050405020304" pitchFamily="18" charset="0"/>
              </a:rPr>
              <a:t>2. A. teleph</a:t>
            </a:r>
            <a:r>
              <a:rPr lang="en-US" sz="2200" b="1" u="sng" dirty="0">
                <a:effectLst/>
                <a:latin typeface="Patrick hand" panose="00000500000000000000" pitchFamily="2" charset="0"/>
                <a:ea typeface="Times New Roman" panose="02020603050405020304" pitchFamily="18" charset="0"/>
              </a:rPr>
              <a:t>o</a:t>
            </a:r>
            <a:r>
              <a:rPr lang="en-US" sz="2200" dirty="0">
                <a:effectLst/>
                <a:latin typeface="Patrick hand" panose="00000500000000000000" pitchFamily="2" charset="0"/>
                <a:ea typeface="Times New Roman" panose="02020603050405020304" pitchFamily="18" charset="0"/>
              </a:rPr>
              <a:t>ne	        B. c</a:t>
            </a:r>
            <a:r>
              <a:rPr lang="en-US" sz="2200" b="1" u="sng" dirty="0">
                <a:effectLst/>
                <a:latin typeface="Patrick hand" panose="00000500000000000000" pitchFamily="2" charset="0"/>
                <a:ea typeface="Times New Roman" panose="02020603050405020304" pitchFamily="18" charset="0"/>
              </a:rPr>
              <a:t>o</a:t>
            </a:r>
            <a:r>
              <a:rPr lang="en-US" sz="2200" dirty="0">
                <a:effectLst/>
                <a:latin typeface="Patrick hand" panose="00000500000000000000" pitchFamily="2" charset="0"/>
                <a:ea typeface="Times New Roman" panose="02020603050405020304" pitchFamily="18" charset="0"/>
              </a:rPr>
              <a:t>ngestion	C. wind</a:t>
            </a:r>
            <a:r>
              <a:rPr lang="en-US" sz="2200" b="1" u="sng" dirty="0">
                <a:effectLst/>
                <a:latin typeface="Patrick hand" panose="00000500000000000000" pitchFamily="2" charset="0"/>
                <a:ea typeface="Times New Roman" panose="02020603050405020304" pitchFamily="18" charset="0"/>
              </a:rPr>
              <a:t>o</a:t>
            </a:r>
            <a:r>
              <a:rPr lang="en-US" sz="2200" dirty="0">
                <a:effectLst/>
                <a:latin typeface="Patrick hand" panose="00000500000000000000" pitchFamily="2" charset="0"/>
                <a:ea typeface="Times New Roman" panose="02020603050405020304" pitchFamily="18" charset="0"/>
              </a:rPr>
              <a:t>w 	     D. h</a:t>
            </a:r>
            <a:r>
              <a:rPr lang="en-US" sz="2200" b="1" u="sng" dirty="0">
                <a:effectLst/>
                <a:latin typeface="Patrick hand" panose="00000500000000000000" pitchFamily="2" charset="0"/>
                <a:ea typeface="Times New Roman" panose="02020603050405020304" pitchFamily="18" charset="0"/>
              </a:rPr>
              <a:t>o</a:t>
            </a:r>
            <a:r>
              <a:rPr lang="en-US" sz="2200" dirty="0">
                <a:effectLst/>
                <a:latin typeface="Patrick hand" panose="00000500000000000000" pitchFamily="2" charset="0"/>
                <a:ea typeface="Times New Roman" panose="02020603050405020304" pitchFamily="18" charset="0"/>
              </a:rPr>
              <a:t>mework </a:t>
            </a:r>
            <a:endParaRPr lang="en-US" sz="2200" dirty="0">
              <a:effectLst/>
              <a:latin typeface="Patrick hand" panose="00000500000000000000" pitchFamily="2" charset="0"/>
              <a:ea typeface="Calibri" panose="020F0502020204030204" pitchFamily="34" charset="0"/>
            </a:endParaRPr>
          </a:p>
          <a:p>
            <a:pPr>
              <a:lnSpc>
                <a:spcPts val="3200"/>
              </a:lnSpc>
            </a:pPr>
            <a:r>
              <a:rPr lang="en-US" sz="1400" b="1" dirty="0">
                <a:effectLst/>
                <a:latin typeface="Patrick hand" panose="00000500000000000000" pitchFamily="2" charset="0"/>
                <a:ea typeface="Times New Roman" panose="02020603050405020304" pitchFamily="18" charset="0"/>
              </a:rPr>
              <a:t> </a:t>
            </a:r>
            <a:endParaRPr lang="en-US" sz="1400" dirty="0">
              <a:effectLst/>
              <a:latin typeface="Patrick hand" panose="00000500000000000000" pitchFamily="2" charset="0"/>
              <a:ea typeface="Calibri" panose="020F0502020204030204" pitchFamily="34" charset="0"/>
            </a:endParaRPr>
          </a:p>
          <a:p>
            <a:pPr algn="ctr"/>
            <a:r>
              <a:rPr lang="en-US" sz="1800" b="1" dirty="0">
                <a:effectLst/>
                <a:latin typeface="Bahnschrift" panose="020B0502040204020203" pitchFamily="34" charset="0"/>
                <a:ea typeface="Times New Roman" panose="02020603050405020304" pitchFamily="18" charset="0"/>
              </a:rPr>
              <a:t>Mark the letter A, B, C or D on your answer sheet to indicate the word that differs from the other three in the position of primary stress in each of the following questions.</a:t>
            </a:r>
            <a:endParaRPr lang="en-US" sz="1800" dirty="0">
              <a:effectLst/>
              <a:latin typeface="Bahnschrift" panose="020B0502040204020203" pitchFamily="34" charset="0"/>
              <a:ea typeface="Calibri" panose="020F0502020204030204" pitchFamily="34" charset="0"/>
            </a:endParaRPr>
          </a:p>
          <a:p>
            <a:pPr>
              <a:lnSpc>
                <a:spcPts val="3200"/>
              </a:lnSpc>
            </a:pPr>
            <a:r>
              <a:rPr lang="en-US" sz="2200" dirty="0">
                <a:effectLst/>
                <a:latin typeface="Patrick hand" panose="00000500000000000000" pitchFamily="2" charset="0"/>
                <a:ea typeface="Times New Roman" panose="02020603050405020304" pitchFamily="18" charset="0"/>
              </a:rPr>
              <a:t>3. A. pollute	</a:t>
            </a:r>
            <a:r>
              <a:rPr lang="en-US" sz="2200" dirty="0">
                <a:latin typeface="Patrick hand" panose="00000500000000000000" pitchFamily="2" charset="0"/>
                <a:ea typeface="Times New Roman" panose="02020603050405020304" pitchFamily="18" charset="0"/>
              </a:rPr>
              <a:t>        </a:t>
            </a:r>
            <a:r>
              <a:rPr lang="en-US" sz="2200" dirty="0">
                <a:effectLst/>
                <a:latin typeface="Patrick hand" panose="00000500000000000000" pitchFamily="2" charset="0"/>
                <a:ea typeface="Times New Roman" panose="02020603050405020304" pitchFamily="18" charset="0"/>
              </a:rPr>
              <a:t>B. traffic		C. jungle 	     D. suburb  </a:t>
            </a:r>
            <a:endParaRPr lang="en-US" sz="2200" dirty="0">
              <a:effectLst/>
              <a:latin typeface="Patrick hand" panose="00000500000000000000" pitchFamily="2" charset="0"/>
              <a:ea typeface="Calibri" panose="020F0502020204030204" pitchFamily="34" charset="0"/>
            </a:endParaRPr>
          </a:p>
          <a:p>
            <a:pPr>
              <a:lnSpc>
                <a:spcPts val="3200"/>
              </a:lnSpc>
            </a:pPr>
            <a:endParaRPr lang="en-US" sz="2200" dirty="0">
              <a:effectLst/>
              <a:latin typeface="Patrick hand" panose="00000500000000000000" pitchFamily="2" charset="0"/>
              <a:ea typeface="Times New Roman" panose="02020603050405020304" pitchFamily="18" charset="0"/>
            </a:endParaRPr>
          </a:p>
          <a:p>
            <a:pPr>
              <a:lnSpc>
                <a:spcPts val="3200"/>
              </a:lnSpc>
            </a:pPr>
            <a:r>
              <a:rPr lang="en-US" sz="2200" dirty="0">
                <a:effectLst/>
                <a:latin typeface="Patrick hand" panose="00000500000000000000" pitchFamily="2" charset="0"/>
                <a:ea typeface="Times New Roman" panose="02020603050405020304" pitchFamily="18" charset="0"/>
              </a:rPr>
              <a:t>4. A. attractive	</a:t>
            </a:r>
            <a:r>
              <a:rPr lang="en-US" sz="2200" dirty="0">
                <a:latin typeface="Patrick hand" panose="00000500000000000000" pitchFamily="2" charset="0"/>
                <a:ea typeface="Times New Roman" panose="02020603050405020304" pitchFamily="18" charset="0"/>
              </a:rPr>
              <a:t>        </a:t>
            </a:r>
            <a:r>
              <a:rPr lang="en-US" sz="2200" dirty="0">
                <a:effectLst/>
                <a:latin typeface="Patrick hand" panose="00000500000000000000" pitchFamily="2" charset="0"/>
                <a:ea typeface="Times New Roman" panose="02020603050405020304" pitchFamily="18" charset="0"/>
              </a:rPr>
              <a:t>B. facility		C. leftover	     D. amenity</a:t>
            </a:r>
          </a:p>
          <a:p>
            <a:pPr>
              <a:lnSpc>
                <a:spcPts val="3200"/>
              </a:lnSpc>
            </a:pPr>
            <a:endParaRPr lang="en-US" sz="2200" dirty="0">
              <a:effectLst/>
              <a:latin typeface="Patrick hand" panose="00000500000000000000" pitchFamily="2" charset="0"/>
              <a:ea typeface="Calibri" panose="020F0502020204030204" pitchFamily="34" charset="0"/>
            </a:endParaRPr>
          </a:p>
        </p:txBody>
      </p:sp>
      <p:pic>
        <p:nvPicPr>
          <p:cNvPr id="2" name="Picture 1">
            <a:extLst>
              <a:ext uri="{FF2B5EF4-FFF2-40B4-BE49-F238E27FC236}">
                <a16:creationId xmlns:a16="http://schemas.microsoft.com/office/drawing/2014/main" id="{1F84B787-AC36-BEDA-261E-52D9659C30AB}"/>
              </a:ext>
            </a:extLst>
          </p:cNvPr>
          <p:cNvPicPr>
            <a:picLocks noChangeAspect="1"/>
          </p:cNvPicPr>
          <p:nvPr/>
        </p:nvPicPr>
        <p:blipFill>
          <a:blip r:embed="rId3"/>
          <a:stretch>
            <a:fillRect/>
          </a:stretch>
        </p:blipFill>
        <p:spPr>
          <a:xfrm>
            <a:off x="8193598" y="4234256"/>
            <a:ext cx="1251490" cy="1251490"/>
          </a:xfrm>
          <a:prstGeom prst="rect">
            <a:avLst/>
          </a:prstGeom>
        </p:spPr>
      </p:pic>
    </p:spTree>
  </p:cSld>
  <p:clrMapOvr>
    <a:masterClrMapping/>
  </p:clrMapOvr>
  <p:transition spd="med">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7" name="Rectangle 6">
            <a:extLst>
              <a:ext uri="{FF2B5EF4-FFF2-40B4-BE49-F238E27FC236}">
                <a16:creationId xmlns:a16="http://schemas.microsoft.com/office/drawing/2014/main" id="{5C502DDA-FB00-A583-4441-1E069F695410}"/>
              </a:ext>
            </a:extLst>
          </p:cNvPr>
          <p:cNvSpPr/>
          <p:nvPr/>
        </p:nvSpPr>
        <p:spPr>
          <a:xfrm>
            <a:off x="492188" y="1151091"/>
            <a:ext cx="1062291"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2" name="Google Shape;2362;p40"/>
          <p:cNvSpPr txBox="1">
            <a:spLocks noGrp="1"/>
          </p:cNvSpPr>
          <p:nvPr>
            <p:ph type="title"/>
          </p:nvPr>
        </p:nvSpPr>
        <p:spPr>
          <a:xfrm>
            <a:off x="121964" y="7546"/>
            <a:ext cx="8504300" cy="572700"/>
          </a:xfrm>
          <a:prstGeom prst="rect">
            <a:avLst/>
          </a:prstGeom>
          <a:solidFill>
            <a:schemeClr val="bg1"/>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latin typeface="Bahnschrift" panose="020B0502040204020203" pitchFamily="34" charset="0"/>
              </a:rPr>
              <a:t>Mark the letter A, B, C or D on your answer sheet to indicate the correct answer to each of the following questions.</a:t>
            </a:r>
          </a:p>
        </p:txBody>
      </p:sp>
      <p:grpSp>
        <p:nvGrpSpPr>
          <p:cNvPr id="2367" name="Google Shape;2367;p40"/>
          <p:cNvGrpSpPr/>
          <p:nvPr/>
        </p:nvGrpSpPr>
        <p:grpSpPr>
          <a:xfrm>
            <a:off x="8169002" y="2353615"/>
            <a:ext cx="827347" cy="882187"/>
            <a:chOff x="1457225" y="4021797"/>
            <a:chExt cx="519625" cy="554103"/>
          </a:xfrm>
        </p:grpSpPr>
        <p:sp>
          <p:nvSpPr>
            <p:cNvPr id="2368" name="Google Shape;2368;p40"/>
            <p:cNvSpPr/>
            <p:nvPr/>
          </p:nvSpPr>
          <p:spPr>
            <a:xfrm>
              <a:off x="1457225" y="4085400"/>
              <a:ext cx="519625" cy="490500"/>
            </a:xfrm>
            <a:custGeom>
              <a:avLst/>
              <a:gdLst/>
              <a:ahLst/>
              <a:cxnLst/>
              <a:rect l="l" t="t" r="r" b="b"/>
              <a:pathLst>
                <a:path w="20785" h="19620" extrusionOk="0">
                  <a:moveTo>
                    <a:pt x="2899" y="0"/>
                  </a:moveTo>
                  <a:lnTo>
                    <a:pt x="0" y="16473"/>
                  </a:lnTo>
                  <a:lnTo>
                    <a:pt x="17886" y="19620"/>
                  </a:lnTo>
                  <a:lnTo>
                    <a:pt x="20784" y="3147"/>
                  </a:lnTo>
                  <a:lnTo>
                    <a:pt x="28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0"/>
            <p:cNvSpPr/>
            <p:nvPr/>
          </p:nvSpPr>
          <p:spPr>
            <a:xfrm>
              <a:off x="1785200" y="4443475"/>
              <a:ext cx="113500" cy="99675"/>
            </a:xfrm>
            <a:custGeom>
              <a:avLst/>
              <a:gdLst/>
              <a:ahLst/>
              <a:cxnLst/>
              <a:rect l="l" t="t" r="r" b="b"/>
              <a:pathLst>
                <a:path w="4540" h="3987" extrusionOk="0">
                  <a:moveTo>
                    <a:pt x="2269" y="0"/>
                  </a:moveTo>
                  <a:cubicBezTo>
                    <a:pt x="1992" y="0"/>
                    <a:pt x="1711" y="58"/>
                    <a:pt x="1443" y="181"/>
                  </a:cubicBezTo>
                  <a:cubicBezTo>
                    <a:pt x="441" y="638"/>
                    <a:pt x="0" y="1820"/>
                    <a:pt x="458" y="2822"/>
                  </a:cubicBezTo>
                  <a:cubicBezTo>
                    <a:pt x="793" y="3554"/>
                    <a:pt x="1516" y="3987"/>
                    <a:pt x="2273" y="3987"/>
                  </a:cubicBezTo>
                  <a:cubicBezTo>
                    <a:pt x="2549" y="3987"/>
                    <a:pt x="2829" y="3929"/>
                    <a:pt x="3097" y="3807"/>
                  </a:cubicBezTo>
                  <a:cubicBezTo>
                    <a:pt x="4098" y="3350"/>
                    <a:pt x="4540" y="2168"/>
                    <a:pt x="4082" y="1166"/>
                  </a:cubicBezTo>
                  <a:cubicBezTo>
                    <a:pt x="3748" y="433"/>
                    <a:pt x="3025"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0"/>
            <p:cNvSpPr/>
            <p:nvPr/>
          </p:nvSpPr>
          <p:spPr>
            <a:xfrm>
              <a:off x="1820650" y="4488850"/>
              <a:ext cx="45375" cy="29125"/>
            </a:xfrm>
            <a:custGeom>
              <a:avLst/>
              <a:gdLst/>
              <a:ahLst/>
              <a:cxnLst/>
              <a:rect l="l" t="t" r="r" b="b"/>
              <a:pathLst>
                <a:path w="1815" h="1165" fill="none" extrusionOk="0">
                  <a:moveTo>
                    <a:pt x="1" y="828"/>
                  </a:moveTo>
                  <a:cubicBezTo>
                    <a:pt x="437" y="1153"/>
                    <a:pt x="1009" y="1165"/>
                    <a:pt x="1392" y="876"/>
                  </a:cubicBezTo>
                  <a:cubicBezTo>
                    <a:pt x="1795" y="572"/>
                    <a:pt x="1813" y="68"/>
                    <a:pt x="1814" y="0"/>
                  </a:cubicBezTo>
                </a:path>
              </a:pathLst>
            </a:custGeom>
            <a:solidFill>
              <a:schemeClr val="dk1"/>
            </a:solidFill>
            <a:ln w="8975" cap="flat" cmpd="sng">
              <a:solidFill>
                <a:srgbClr val="2B3340"/>
              </a:solidFill>
              <a:prstDash val="solid"/>
              <a:miter lim="16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0"/>
            <p:cNvSpPr/>
            <p:nvPr/>
          </p:nvSpPr>
          <p:spPr>
            <a:xfrm>
              <a:off x="1819725" y="4478600"/>
              <a:ext cx="13050" cy="17700"/>
            </a:xfrm>
            <a:custGeom>
              <a:avLst/>
              <a:gdLst/>
              <a:ahLst/>
              <a:cxnLst/>
              <a:rect l="l" t="t" r="r" b="b"/>
              <a:pathLst>
                <a:path w="522" h="708" extrusionOk="0">
                  <a:moveTo>
                    <a:pt x="145" y="0"/>
                  </a:moveTo>
                  <a:cubicBezTo>
                    <a:pt x="130" y="0"/>
                    <a:pt x="116" y="3"/>
                    <a:pt x="102" y="9"/>
                  </a:cubicBezTo>
                  <a:cubicBezTo>
                    <a:pt x="7" y="53"/>
                    <a:pt x="1" y="241"/>
                    <a:pt x="88" y="433"/>
                  </a:cubicBezTo>
                  <a:cubicBezTo>
                    <a:pt x="163" y="596"/>
                    <a:pt x="283" y="708"/>
                    <a:pt x="376" y="708"/>
                  </a:cubicBezTo>
                  <a:cubicBezTo>
                    <a:pt x="391" y="708"/>
                    <a:pt x="405" y="705"/>
                    <a:pt x="418" y="699"/>
                  </a:cubicBezTo>
                  <a:cubicBezTo>
                    <a:pt x="513" y="655"/>
                    <a:pt x="521" y="467"/>
                    <a:pt x="432" y="275"/>
                  </a:cubicBezTo>
                  <a:cubicBezTo>
                    <a:pt x="358" y="111"/>
                    <a:pt x="237"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0"/>
            <p:cNvSpPr/>
            <p:nvPr/>
          </p:nvSpPr>
          <p:spPr>
            <a:xfrm>
              <a:off x="1841325" y="4468725"/>
              <a:ext cx="13025" cy="17750"/>
            </a:xfrm>
            <a:custGeom>
              <a:avLst/>
              <a:gdLst/>
              <a:ahLst/>
              <a:cxnLst/>
              <a:rect l="l" t="t" r="r" b="b"/>
              <a:pathLst>
                <a:path w="521" h="710" extrusionOk="0">
                  <a:moveTo>
                    <a:pt x="144" y="1"/>
                  </a:moveTo>
                  <a:cubicBezTo>
                    <a:pt x="129" y="1"/>
                    <a:pt x="115" y="4"/>
                    <a:pt x="101" y="10"/>
                  </a:cubicBezTo>
                  <a:cubicBezTo>
                    <a:pt x="6" y="53"/>
                    <a:pt x="0" y="243"/>
                    <a:pt x="87" y="433"/>
                  </a:cubicBezTo>
                  <a:cubicBezTo>
                    <a:pt x="162" y="598"/>
                    <a:pt x="282" y="710"/>
                    <a:pt x="375" y="710"/>
                  </a:cubicBezTo>
                  <a:cubicBezTo>
                    <a:pt x="390" y="710"/>
                    <a:pt x="404" y="707"/>
                    <a:pt x="417" y="701"/>
                  </a:cubicBezTo>
                  <a:cubicBezTo>
                    <a:pt x="512" y="657"/>
                    <a:pt x="520" y="467"/>
                    <a:pt x="432" y="276"/>
                  </a:cubicBezTo>
                  <a:cubicBezTo>
                    <a:pt x="357" y="112"/>
                    <a:pt x="238"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0"/>
            <p:cNvSpPr/>
            <p:nvPr/>
          </p:nvSpPr>
          <p:spPr>
            <a:xfrm>
              <a:off x="1554894" y="4134692"/>
              <a:ext cx="38099" cy="53658"/>
            </a:xfrm>
            <a:custGeom>
              <a:avLst/>
              <a:gdLst/>
              <a:ahLst/>
              <a:cxnLst/>
              <a:rect l="l" t="t" r="r" b="b"/>
              <a:pathLst>
                <a:path w="1932" h="2721" extrusionOk="0">
                  <a:moveTo>
                    <a:pt x="132" y="1"/>
                  </a:moveTo>
                  <a:lnTo>
                    <a:pt x="0" y="91"/>
                  </a:lnTo>
                  <a:lnTo>
                    <a:pt x="1799" y="2721"/>
                  </a:lnTo>
                  <a:lnTo>
                    <a:pt x="1931" y="2630"/>
                  </a:lnTo>
                  <a:lnTo>
                    <a:pt x="13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0"/>
            <p:cNvSpPr/>
            <p:nvPr/>
          </p:nvSpPr>
          <p:spPr>
            <a:xfrm>
              <a:off x="1483549" y="4050744"/>
              <a:ext cx="94538" cy="101913"/>
            </a:xfrm>
            <a:custGeom>
              <a:avLst/>
              <a:gdLst/>
              <a:ahLst/>
              <a:cxnLst/>
              <a:rect l="l" t="t" r="r" b="b"/>
              <a:pathLst>
                <a:path w="4794" h="5168" extrusionOk="0">
                  <a:moveTo>
                    <a:pt x="2367" y="0"/>
                  </a:moveTo>
                  <a:lnTo>
                    <a:pt x="0" y="1619"/>
                  </a:lnTo>
                  <a:lnTo>
                    <a:pt x="2428" y="5168"/>
                  </a:lnTo>
                  <a:lnTo>
                    <a:pt x="4794" y="3549"/>
                  </a:lnTo>
                  <a:lnTo>
                    <a:pt x="23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0"/>
            <p:cNvSpPr/>
            <p:nvPr/>
          </p:nvSpPr>
          <p:spPr>
            <a:xfrm>
              <a:off x="1457226" y="4021797"/>
              <a:ext cx="73851" cy="61526"/>
            </a:xfrm>
            <a:custGeom>
              <a:avLst/>
              <a:gdLst/>
              <a:ahLst/>
              <a:cxnLst/>
              <a:rect l="l" t="t" r="r" b="b"/>
              <a:pathLst>
                <a:path w="3745" h="3120" extrusionOk="0">
                  <a:moveTo>
                    <a:pt x="3682" y="0"/>
                  </a:moveTo>
                  <a:lnTo>
                    <a:pt x="1" y="2517"/>
                  </a:lnTo>
                  <a:lnTo>
                    <a:pt x="1377" y="3119"/>
                  </a:lnTo>
                  <a:lnTo>
                    <a:pt x="3744" y="1501"/>
                  </a:lnTo>
                  <a:lnTo>
                    <a:pt x="36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0"/>
            <p:cNvSpPr/>
            <p:nvPr/>
          </p:nvSpPr>
          <p:spPr>
            <a:xfrm>
              <a:off x="1526613" y="4119860"/>
              <a:ext cx="72629" cy="53757"/>
            </a:xfrm>
            <a:custGeom>
              <a:avLst/>
              <a:gdLst/>
              <a:ahLst/>
              <a:cxnLst/>
              <a:rect l="l" t="t" r="r" b="b"/>
              <a:pathLst>
                <a:path w="3683" h="2726" extrusionOk="0">
                  <a:moveTo>
                    <a:pt x="2576" y="0"/>
                  </a:moveTo>
                  <a:lnTo>
                    <a:pt x="209" y="1619"/>
                  </a:lnTo>
                  <a:lnTo>
                    <a:pt x="1" y="2725"/>
                  </a:lnTo>
                  <a:lnTo>
                    <a:pt x="3682" y="208"/>
                  </a:lnTo>
                  <a:lnTo>
                    <a:pt x="2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0"/>
            <p:cNvSpPr/>
            <p:nvPr/>
          </p:nvSpPr>
          <p:spPr>
            <a:xfrm>
              <a:off x="1580800" y="4292750"/>
              <a:ext cx="295550" cy="59650"/>
            </a:xfrm>
            <a:custGeom>
              <a:avLst/>
              <a:gdLst/>
              <a:ahLst/>
              <a:cxnLst/>
              <a:rect l="l" t="t" r="r" b="b"/>
              <a:pathLst>
                <a:path w="11822" h="2386" extrusionOk="0">
                  <a:moveTo>
                    <a:pt x="56" y="1"/>
                  </a:moveTo>
                  <a:lnTo>
                    <a:pt x="1" y="315"/>
                  </a:lnTo>
                  <a:lnTo>
                    <a:pt x="11767" y="2385"/>
                  </a:lnTo>
                  <a:lnTo>
                    <a:pt x="11822" y="2071"/>
                  </a:ln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0"/>
            <p:cNvSpPr/>
            <p:nvPr/>
          </p:nvSpPr>
          <p:spPr>
            <a:xfrm>
              <a:off x="1569750" y="4355525"/>
              <a:ext cx="295575" cy="59600"/>
            </a:xfrm>
            <a:custGeom>
              <a:avLst/>
              <a:gdLst/>
              <a:ahLst/>
              <a:cxnLst/>
              <a:rect l="l" t="t" r="r" b="b"/>
              <a:pathLst>
                <a:path w="11823" h="2384" extrusionOk="0">
                  <a:moveTo>
                    <a:pt x="55" y="0"/>
                  </a:moveTo>
                  <a:lnTo>
                    <a:pt x="0" y="314"/>
                  </a:lnTo>
                  <a:lnTo>
                    <a:pt x="11766" y="2383"/>
                  </a:lnTo>
                  <a:lnTo>
                    <a:pt x="11823" y="2071"/>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0"/>
            <p:cNvSpPr/>
            <p:nvPr/>
          </p:nvSpPr>
          <p:spPr>
            <a:xfrm>
              <a:off x="1575250" y="4324125"/>
              <a:ext cx="236750" cy="49300"/>
            </a:xfrm>
            <a:custGeom>
              <a:avLst/>
              <a:gdLst/>
              <a:ahLst/>
              <a:cxnLst/>
              <a:rect l="l" t="t" r="r" b="b"/>
              <a:pathLst>
                <a:path w="9470" h="1972" extrusionOk="0">
                  <a:moveTo>
                    <a:pt x="57" y="0"/>
                  </a:moveTo>
                  <a:lnTo>
                    <a:pt x="1" y="314"/>
                  </a:lnTo>
                  <a:lnTo>
                    <a:pt x="9414" y="1971"/>
                  </a:lnTo>
                  <a:lnTo>
                    <a:pt x="9469" y="1657"/>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0"/>
            <p:cNvSpPr/>
            <p:nvPr/>
          </p:nvSpPr>
          <p:spPr>
            <a:xfrm>
              <a:off x="1586325" y="4261350"/>
              <a:ext cx="236725" cy="49300"/>
            </a:xfrm>
            <a:custGeom>
              <a:avLst/>
              <a:gdLst/>
              <a:ahLst/>
              <a:cxnLst/>
              <a:rect l="l" t="t" r="r" b="b"/>
              <a:pathLst>
                <a:path w="9469" h="1972" extrusionOk="0">
                  <a:moveTo>
                    <a:pt x="55" y="1"/>
                  </a:moveTo>
                  <a:lnTo>
                    <a:pt x="0" y="315"/>
                  </a:lnTo>
                  <a:lnTo>
                    <a:pt x="9413" y="1972"/>
                  </a:lnTo>
                  <a:lnTo>
                    <a:pt x="9469" y="1658"/>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2203;p33">
            <a:extLst>
              <a:ext uri="{FF2B5EF4-FFF2-40B4-BE49-F238E27FC236}">
                <a16:creationId xmlns:a16="http://schemas.microsoft.com/office/drawing/2014/main" id="{9629DC19-EC02-75C9-8BF8-4A9CCB80920B}"/>
              </a:ext>
            </a:extLst>
          </p:cNvPr>
          <p:cNvSpPr/>
          <p:nvPr/>
        </p:nvSpPr>
        <p:spPr>
          <a:xfrm>
            <a:off x="8614033" y="3948269"/>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41072C8D-EED4-9173-BDEA-5F6E3E88374C}"/>
              </a:ext>
            </a:extLst>
          </p:cNvPr>
          <p:cNvSpPr txBox="1"/>
          <p:nvPr/>
        </p:nvSpPr>
        <p:spPr>
          <a:xfrm>
            <a:off x="56043" y="953866"/>
            <a:ext cx="5544451" cy="3598229"/>
          </a:xfrm>
          <a:prstGeom prst="rect">
            <a:avLst/>
          </a:prstGeom>
          <a:noFill/>
        </p:spPr>
        <p:txBody>
          <a:bodyPr wrap="square">
            <a:spAutoFit/>
          </a:bodyPr>
          <a:lstStyle/>
          <a:p>
            <a:pPr>
              <a:lnSpc>
                <a:spcPct val="150000"/>
              </a:lnSpc>
            </a:pPr>
            <a:r>
              <a:rPr lang="en-US" sz="2200" dirty="0">
                <a:effectLst/>
                <a:latin typeface="Patrick hand" panose="00000500000000000000" pitchFamily="2" charset="0"/>
                <a:ea typeface="Times New Roman" panose="02020603050405020304" pitchFamily="18" charset="0"/>
              </a:rPr>
              <a:t>13. The busier the city is, the </a:t>
            </a:r>
            <a:r>
              <a:rPr lang="en-US" sz="2200" b="1" dirty="0">
                <a:effectLst/>
                <a:latin typeface="Patrick hand" panose="00000500000000000000" pitchFamily="2" charset="0"/>
                <a:ea typeface="Times New Roman" panose="02020603050405020304" pitchFamily="18" charset="0"/>
              </a:rPr>
              <a:t>_____ </a:t>
            </a:r>
            <a:r>
              <a:rPr lang="en-US" sz="2200" dirty="0">
                <a:effectLst/>
                <a:latin typeface="Patrick hand" panose="00000500000000000000" pitchFamily="2" charset="0"/>
                <a:ea typeface="Times New Roman" panose="02020603050405020304" pitchFamily="18" charset="0"/>
              </a:rPr>
              <a:t>its people are.</a:t>
            </a:r>
            <a:endParaRPr lang="en-US" sz="2200" dirty="0">
              <a:effectLst/>
              <a:latin typeface="Patrick hand" panose="00000500000000000000" pitchFamily="2" charset="0"/>
              <a:ea typeface="Calibri" panose="020F0502020204030204" pitchFamily="34" charset="0"/>
            </a:endParaRPr>
          </a:p>
          <a:p>
            <a:pPr>
              <a:lnSpc>
                <a:spcPct val="150000"/>
              </a:lnSpc>
            </a:pPr>
            <a:r>
              <a:rPr lang="en-US" sz="2200" dirty="0">
                <a:effectLst/>
                <a:latin typeface="Patrick hand" panose="00000500000000000000" pitchFamily="2" charset="0"/>
                <a:ea typeface="Times New Roman" panose="02020603050405020304" pitchFamily="18" charset="0"/>
              </a:rPr>
              <a:t>A. </a:t>
            </a:r>
            <a:r>
              <a:rPr lang="en-US" sz="2200" dirty="0">
                <a:latin typeface="Patrick hand" panose="00000500000000000000" pitchFamily="2" charset="0"/>
                <a:ea typeface="Times New Roman" panose="02020603050405020304" pitchFamily="18" charset="0"/>
              </a:rPr>
              <a:t>l</a:t>
            </a:r>
            <a:r>
              <a:rPr lang="en-US" sz="2200" dirty="0">
                <a:effectLst/>
                <a:latin typeface="Patrick hand" panose="00000500000000000000" pitchFamily="2" charset="0"/>
                <a:ea typeface="Times New Roman" panose="02020603050405020304" pitchFamily="18" charset="0"/>
              </a:rPr>
              <a:t>ess</a:t>
            </a:r>
            <a:r>
              <a:rPr lang="en-US" sz="2200" dirty="0">
                <a:latin typeface="Patrick hand" panose="00000500000000000000" pitchFamily="2" charset="0"/>
                <a:ea typeface="Times New Roman" panose="02020603050405020304" pitchFamily="18" charset="0"/>
              </a:rPr>
              <a:t> </a:t>
            </a:r>
            <a:r>
              <a:rPr lang="en-US" sz="2200" dirty="0">
                <a:effectLst/>
                <a:latin typeface="Patrick hand" panose="00000500000000000000" pitchFamily="2" charset="0"/>
                <a:ea typeface="Times New Roman" panose="02020603050405020304" pitchFamily="18" charset="0"/>
              </a:rPr>
              <a:t>happy	            B. less happier 	</a:t>
            </a:r>
          </a:p>
          <a:p>
            <a:pPr>
              <a:lnSpc>
                <a:spcPct val="150000"/>
              </a:lnSpc>
            </a:pPr>
            <a:r>
              <a:rPr lang="en-US" sz="2200" dirty="0">
                <a:effectLst/>
                <a:latin typeface="Patrick hand" panose="00000500000000000000" pitchFamily="2" charset="0"/>
                <a:ea typeface="Times New Roman" panose="02020603050405020304" pitchFamily="18" charset="0"/>
              </a:rPr>
              <a:t>C. more happier 	            D. more happy</a:t>
            </a:r>
          </a:p>
          <a:p>
            <a:pPr>
              <a:lnSpc>
                <a:spcPct val="150000"/>
              </a:lnSpc>
              <a:tabLst>
                <a:tab pos="5143500" algn="l"/>
              </a:tabLst>
            </a:pPr>
            <a:r>
              <a:rPr lang="en-US" sz="2200" dirty="0">
                <a:effectLst/>
                <a:latin typeface="Patrick hand" panose="00000500000000000000" pitchFamily="2" charset="0"/>
                <a:ea typeface="Times New Roman" panose="02020603050405020304" pitchFamily="18" charset="0"/>
              </a:rPr>
              <a:t>14. Air pollution is typically </a:t>
            </a:r>
            <a:r>
              <a:rPr lang="en-US" sz="2200" b="1" dirty="0">
                <a:effectLst/>
                <a:latin typeface="Patrick hand" panose="00000500000000000000" pitchFamily="2" charset="0"/>
                <a:ea typeface="Times New Roman" panose="02020603050405020304" pitchFamily="18" charset="0"/>
              </a:rPr>
              <a:t>_____</a:t>
            </a:r>
            <a:r>
              <a:rPr lang="en-US" sz="2200" dirty="0">
                <a:effectLst/>
                <a:latin typeface="Patrick hand" panose="00000500000000000000" pitchFamily="2" charset="0"/>
                <a:ea typeface="Times New Roman" panose="02020603050405020304" pitchFamily="18" charset="0"/>
              </a:rPr>
              <a:t> in industrial cities.</a:t>
            </a:r>
            <a:endParaRPr lang="en-US" sz="2200" dirty="0">
              <a:effectLst/>
              <a:latin typeface="Patrick hand" panose="00000500000000000000" pitchFamily="2" charset="0"/>
              <a:ea typeface="Calibri" panose="020F0502020204030204" pitchFamily="34" charset="0"/>
            </a:endParaRPr>
          </a:p>
          <a:p>
            <a:pPr>
              <a:lnSpc>
                <a:spcPct val="150000"/>
              </a:lnSpc>
            </a:pPr>
            <a:r>
              <a:rPr lang="en-US" sz="2200" dirty="0">
                <a:effectLst/>
                <a:latin typeface="Patrick hand" panose="00000500000000000000" pitchFamily="2" charset="0"/>
                <a:ea typeface="Times New Roman" panose="02020603050405020304" pitchFamily="18" charset="0"/>
              </a:rPr>
              <a:t>A. bad		            B. worse		</a:t>
            </a:r>
          </a:p>
          <a:p>
            <a:pPr>
              <a:lnSpc>
                <a:spcPct val="150000"/>
              </a:lnSpc>
            </a:pPr>
            <a:r>
              <a:rPr lang="en-US" sz="2200" dirty="0">
                <a:effectLst/>
                <a:latin typeface="Patrick hand" panose="00000500000000000000" pitchFamily="2" charset="0"/>
                <a:ea typeface="Times New Roman" panose="02020603050405020304" pitchFamily="18" charset="0"/>
              </a:rPr>
              <a:t>C. worst		            D. more bad</a:t>
            </a:r>
            <a:endParaRPr lang="en-US" sz="2200" dirty="0">
              <a:effectLst/>
              <a:latin typeface="Patrick hand" panose="00000500000000000000" pitchFamily="2" charset="0"/>
              <a:ea typeface="Calibri" panose="020F0502020204030204" pitchFamily="34" charset="0"/>
            </a:endParaRPr>
          </a:p>
        </p:txBody>
      </p:sp>
      <p:sp>
        <p:nvSpPr>
          <p:cNvPr id="13" name="Google Shape;2253;p34">
            <a:extLst>
              <a:ext uri="{FF2B5EF4-FFF2-40B4-BE49-F238E27FC236}">
                <a16:creationId xmlns:a16="http://schemas.microsoft.com/office/drawing/2014/main" id="{B4701B30-4E72-5425-94C7-B80B5C86551B}"/>
              </a:ext>
            </a:extLst>
          </p:cNvPr>
          <p:cNvSpPr/>
          <p:nvPr/>
        </p:nvSpPr>
        <p:spPr>
          <a:xfrm rot="1800077">
            <a:off x="97497" y="4465344"/>
            <a:ext cx="611080" cy="700913"/>
          </a:xfrm>
          <a:custGeom>
            <a:avLst/>
            <a:gdLst/>
            <a:ahLst/>
            <a:cxnLst/>
            <a:rect l="l" t="t" r="r" b="b"/>
            <a:pathLst>
              <a:path w="15526" h="17809" extrusionOk="0">
                <a:moveTo>
                  <a:pt x="6165" y="0"/>
                </a:moveTo>
                <a:cubicBezTo>
                  <a:pt x="4854" y="0"/>
                  <a:pt x="3782" y="1000"/>
                  <a:pt x="3667" y="2284"/>
                </a:cubicBezTo>
                <a:lnTo>
                  <a:pt x="1" y="2284"/>
                </a:lnTo>
                <a:lnTo>
                  <a:pt x="1" y="6406"/>
                </a:lnTo>
                <a:cubicBezTo>
                  <a:pt x="1283" y="6520"/>
                  <a:pt x="2283" y="7593"/>
                  <a:pt x="2283" y="8904"/>
                </a:cubicBezTo>
                <a:cubicBezTo>
                  <a:pt x="2283" y="10214"/>
                  <a:pt x="1284" y="11289"/>
                  <a:pt x="1" y="11401"/>
                </a:cubicBezTo>
                <a:lnTo>
                  <a:pt x="1" y="15068"/>
                </a:lnTo>
                <a:lnTo>
                  <a:pt x="3667" y="15068"/>
                </a:lnTo>
                <a:cubicBezTo>
                  <a:pt x="3658" y="15142"/>
                  <a:pt x="3653" y="15219"/>
                  <a:pt x="3653" y="15297"/>
                </a:cubicBezTo>
                <a:cubicBezTo>
                  <a:pt x="3653" y="16685"/>
                  <a:pt x="4777" y="17809"/>
                  <a:pt x="6165" y="17809"/>
                </a:cubicBezTo>
                <a:cubicBezTo>
                  <a:pt x="7553" y="17809"/>
                  <a:pt x="8675" y="16685"/>
                  <a:pt x="8675" y="15297"/>
                </a:cubicBezTo>
                <a:cubicBezTo>
                  <a:pt x="8675" y="15219"/>
                  <a:pt x="8672" y="15142"/>
                  <a:pt x="8663" y="15068"/>
                </a:cubicBezTo>
                <a:lnTo>
                  <a:pt x="12785" y="15068"/>
                </a:lnTo>
                <a:lnTo>
                  <a:pt x="12785" y="11401"/>
                </a:lnTo>
                <a:cubicBezTo>
                  <a:pt x="12859" y="11411"/>
                  <a:pt x="12936" y="11416"/>
                  <a:pt x="13014" y="11416"/>
                </a:cubicBezTo>
                <a:cubicBezTo>
                  <a:pt x="14402" y="11416"/>
                  <a:pt x="15526" y="10292"/>
                  <a:pt x="15526" y="8904"/>
                </a:cubicBezTo>
                <a:cubicBezTo>
                  <a:pt x="15526" y="7516"/>
                  <a:pt x="14402" y="6393"/>
                  <a:pt x="13014" y="6393"/>
                </a:cubicBezTo>
                <a:cubicBezTo>
                  <a:pt x="12936" y="6393"/>
                  <a:pt x="12859" y="6398"/>
                  <a:pt x="12785" y="6406"/>
                </a:cubicBezTo>
                <a:lnTo>
                  <a:pt x="12785" y="2284"/>
                </a:lnTo>
                <a:lnTo>
                  <a:pt x="8663" y="2284"/>
                </a:lnTo>
                <a:cubicBezTo>
                  <a:pt x="8548" y="1000"/>
                  <a:pt x="7476" y="0"/>
                  <a:pt x="6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08;p34">
            <a:extLst>
              <a:ext uri="{FF2B5EF4-FFF2-40B4-BE49-F238E27FC236}">
                <a16:creationId xmlns:a16="http://schemas.microsoft.com/office/drawing/2014/main" id="{A713D7B8-0C10-D074-C68C-0C9C0F76975D}"/>
              </a:ext>
            </a:extLst>
          </p:cNvPr>
          <p:cNvGrpSpPr/>
          <p:nvPr/>
        </p:nvGrpSpPr>
        <p:grpSpPr>
          <a:xfrm>
            <a:off x="764768" y="4723006"/>
            <a:ext cx="7848646" cy="255900"/>
            <a:chOff x="713275" y="283500"/>
            <a:chExt cx="7717450" cy="255900"/>
          </a:xfrm>
        </p:grpSpPr>
        <p:sp>
          <p:nvSpPr>
            <p:cNvPr id="15" name="Google Shape;2209;p34">
              <a:extLst>
                <a:ext uri="{FF2B5EF4-FFF2-40B4-BE49-F238E27FC236}">
                  <a16:creationId xmlns:a16="http://schemas.microsoft.com/office/drawing/2014/main" id="{B0518CFB-3ED9-8BC7-40FB-C5794DA4315B}"/>
                </a:ext>
              </a:extLst>
            </p:cNvPr>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10;p34">
              <a:extLst>
                <a:ext uri="{FF2B5EF4-FFF2-40B4-BE49-F238E27FC236}">
                  <a16:creationId xmlns:a16="http://schemas.microsoft.com/office/drawing/2014/main" id="{7139EB82-910B-8CD3-5637-198034C130F2}"/>
                </a:ext>
              </a:extLst>
            </p:cNvPr>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11;p34">
              <a:extLst>
                <a:ext uri="{FF2B5EF4-FFF2-40B4-BE49-F238E27FC236}">
                  <a16:creationId xmlns:a16="http://schemas.microsoft.com/office/drawing/2014/main" id="{E820D6A4-2A55-13B2-EC39-FD74BE48BF69}"/>
                </a:ext>
              </a:extLst>
            </p:cNvPr>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12;p34">
              <a:extLst>
                <a:ext uri="{FF2B5EF4-FFF2-40B4-BE49-F238E27FC236}">
                  <a16:creationId xmlns:a16="http://schemas.microsoft.com/office/drawing/2014/main" id="{27F52DB9-D1B8-3057-3AD6-FB194603DF25}"/>
                </a:ext>
              </a:extLst>
            </p:cNvPr>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3;p34">
              <a:extLst>
                <a:ext uri="{FF2B5EF4-FFF2-40B4-BE49-F238E27FC236}">
                  <a16:creationId xmlns:a16="http://schemas.microsoft.com/office/drawing/2014/main" id="{D88A4185-B64A-A9BE-B285-EA84D74FD699}"/>
                </a:ext>
              </a:extLst>
            </p:cNvPr>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14;p34">
              <a:extLst>
                <a:ext uri="{FF2B5EF4-FFF2-40B4-BE49-F238E27FC236}">
                  <a16:creationId xmlns:a16="http://schemas.microsoft.com/office/drawing/2014/main" id="{A612D83D-9462-6007-0617-DB9B2046D396}"/>
                </a:ext>
              </a:extLst>
            </p:cNvPr>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15;p34">
              <a:extLst>
                <a:ext uri="{FF2B5EF4-FFF2-40B4-BE49-F238E27FC236}">
                  <a16:creationId xmlns:a16="http://schemas.microsoft.com/office/drawing/2014/main" id="{5AA03E4A-9D53-D84F-0AA5-403FBE9CF58E}"/>
                </a:ext>
              </a:extLst>
            </p:cNvPr>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16;p34">
              <a:extLst>
                <a:ext uri="{FF2B5EF4-FFF2-40B4-BE49-F238E27FC236}">
                  <a16:creationId xmlns:a16="http://schemas.microsoft.com/office/drawing/2014/main" id="{587099AC-230D-B21A-DFBD-9C660E29C08D}"/>
                </a:ext>
              </a:extLst>
            </p:cNvPr>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17;p34">
              <a:extLst>
                <a:ext uri="{FF2B5EF4-FFF2-40B4-BE49-F238E27FC236}">
                  <a16:creationId xmlns:a16="http://schemas.microsoft.com/office/drawing/2014/main" id="{F6F9803D-C1D2-8D78-9089-7E3702488766}"/>
                </a:ext>
              </a:extLst>
            </p:cNvPr>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18;p34">
              <a:extLst>
                <a:ext uri="{FF2B5EF4-FFF2-40B4-BE49-F238E27FC236}">
                  <a16:creationId xmlns:a16="http://schemas.microsoft.com/office/drawing/2014/main" id="{91532013-B2CA-ACAF-D585-F44B3D1B1B59}"/>
                </a:ext>
              </a:extLst>
            </p:cNvPr>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19;p34">
              <a:extLst>
                <a:ext uri="{FF2B5EF4-FFF2-40B4-BE49-F238E27FC236}">
                  <a16:creationId xmlns:a16="http://schemas.microsoft.com/office/drawing/2014/main" id="{BBF75D30-7489-08AC-5F25-BCB510D0FAB2}"/>
                </a:ext>
              </a:extLst>
            </p:cNvPr>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20;p34">
              <a:extLst>
                <a:ext uri="{FF2B5EF4-FFF2-40B4-BE49-F238E27FC236}">
                  <a16:creationId xmlns:a16="http://schemas.microsoft.com/office/drawing/2014/main" id="{74D5642A-B5EC-C49C-DA04-F62740DA19D2}"/>
                </a:ext>
              </a:extLst>
            </p:cNvPr>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21;p34">
              <a:extLst>
                <a:ext uri="{FF2B5EF4-FFF2-40B4-BE49-F238E27FC236}">
                  <a16:creationId xmlns:a16="http://schemas.microsoft.com/office/drawing/2014/main" id="{B3A1BBE5-29AB-B65B-33DF-F834B5C26CA9}"/>
                </a:ext>
              </a:extLst>
            </p:cNvPr>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22;p34">
              <a:extLst>
                <a:ext uri="{FF2B5EF4-FFF2-40B4-BE49-F238E27FC236}">
                  <a16:creationId xmlns:a16="http://schemas.microsoft.com/office/drawing/2014/main" id="{0A24BE13-750C-3F88-AEF6-D97A86011DC8}"/>
                </a:ext>
              </a:extLst>
            </p:cNvPr>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23;p34">
              <a:extLst>
                <a:ext uri="{FF2B5EF4-FFF2-40B4-BE49-F238E27FC236}">
                  <a16:creationId xmlns:a16="http://schemas.microsoft.com/office/drawing/2014/main" id="{E34F6E04-E353-5F5E-C52F-A5D297977155}"/>
                </a:ext>
              </a:extLst>
            </p:cNvPr>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24;p34">
              <a:extLst>
                <a:ext uri="{FF2B5EF4-FFF2-40B4-BE49-F238E27FC236}">
                  <a16:creationId xmlns:a16="http://schemas.microsoft.com/office/drawing/2014/main" id="{A1629DC4-F51B-CA9D-EA19-40BB49843CF5}"/>
                </a:ext>
              </a:extLst>
            </p:cNvPr>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25;p34">
              <a:extLst>
                <a:ext uri="{FF2B5EF4-FFF2-40B4-BE49-F238E27FC236}">
                  <a16:creationId xmlns:a16="http://schemas.microsoft.com/office/drawing/2014/main" id="{7CB069CB-567E-E94B-E0AA-D3E877485C15}"/>
                </a:ext>
              </a:extLst>
            </p:cNvPr>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226;p34">
              <a:extLst>
                <a:ext uri="{FF2B5EF4-FFF2-40B4-BE49-F238E27FC236}">
                  <a16:creationId xmlns:a16="http://schemas.microsoft.com/office/drawing/2014/main" id="{7117DA01-A724-1974-AF21-604FBA8CCADA}"/>
                </a:ext>
              </a:extLst>
            </p:cNvPr>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227;p34">
              <a:extLst>
                <a:ext uri="{FF2B5EF4-FFF2-40B4-BE49-F238E27FC236}">
                  <a16:creationId xmlns:a16="http://schemas.microsoft.com/office/drawing/2014/main" id="{105B8DDD-9AAF-57EC-F511-21B5722A409D}"/>
                </a:ext>
              </a:extLst>
            </p:cNvPr>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228;p34">
              <a:extLst>
                <a:ext uri="{FF2B5EF4-FFF2-40B4-BE49-F238E27FC236}">
                  <a16:creationId xmlns:a16="http://schemas.microsoft.com/office/drawing/2014/main" id="{0458231B-BE83-FB7E-A654-48A0E6F2EC4B}"/>
                </a:ext>
              </a:extLst>
            </p:cNvPr>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229;p34">
              <a:extLst>
                <a:ext uri="{FF2B5EF4-FFF2-40B4-BE49-F238E27FC236}">
                  <a16:creationId xmlns:a16="http://schemas.microsoft.com/office/drawing/2014/main" id="{3E3BC91F-9DF8-6078-EEB8-57D6510F3B8F}"/>
                </a:ext>
              </a:extLst>
            </p:cNvPr>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230;p34">
              <a:extLst>
                <a:ext uri="{FF2B5EF4-FFF2-40B4-BE49-F238E27FC236}">
                  <a16:creationId xmlns:a16="http://schemas.microsoft.com/office/drawing/2014/main" id="{3F32CB6E-D202-BFAB-D675-0E68FE14B20C}"/>
                </a:ext>
              </a:extLst>
            </p:cNvPr>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CD024C67-63F1-D670-7871-7747A21957CE}"/>
              </a:ext>
            </a:extLst>
          </p:cNvPr>
          <p:cNvPicPr>
            <a:picLocks noChangeAspect="1"/>
          </p:cNvPicPr>
          <p:nvPr/>
        </p:nvPicPr>
        <p:blipFill>
          <a:blip r:embed="rId3"/>
          <a:stretch>
            <a:fillRect/>
          </a:stretch>
        </p:blipFill>
        <p:spPr>
          <a:xfrm>
            <a:off x="8165190" y="-297624"/>
            <a:ext cx="1251490" cy="1251490"/>
          </a:xfrm>
          <a:prstGeom prst="rect">
            <a:avLst/>
          </a:prstGeom>
        </p:spPr>
      </p:pic>
      <p:sp>
        <p:nvSpPr>
          <p:cNvPr id="3" name="Oval 2">
            <a:extLst>
              <a:ext uri="{FF2B5EF4-FFF2-40B4-BE49-F238E27FC236}">
                <a16:creationId xmlns:a16="http://schemas.microsoft.com/office/drawing/2014/main" id="{A87F5ED5-B4C9-98B5-1DD6-0A9A83C73540}"/>
              </a:ext>
            </a:extLst>
          </p:cNvPr>
          <p:cNvSpPr/>
          <p:nvPr/>
        </p:nvSpPr>
        <p:spPr>
          <a:xfrm>
            <a:off x="64498" y="1633691"/>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1199F52-3B53-0F91-464B-00799A45C57D}"/>
              </a:ext>
            </a:extLst>
          </p:cNvPr>
          <p:cNvSpPr/>
          <p:nvPr/>
        </p:nvSpPr>
        <p:spPr>
          <a:xfrm>
            <a:off x="2659992" y="3631943"/>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3D69D2-E897-6DC2-371B-A7376AD19559}"/>
              </a:ext>
            </a:extLst>
          </p:cNvPr>
          <p:cNvSpPr/>
          <p:nvPr/>
        </p:nvSpPr>
        <p:spPr>
          <a:xfrm>
            <a:off x="5538261" y="907140"/>
            <a:ext cx="3504028" cy="4050494"/>
          </a:xfrm>
          <a:prstGeom prst="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r>
              <a:rPr lang="en-US" sz="2200" dirty="0">
                <a:solidFill>
                  <a:schemeClr val="tx1"/>
                </a:solidFill>
                <a:latin typeface="Patrick hand" panose="00000500000000000000" pitchFamily="2" charset="0"/>
                <a:ea typeface="Times New Roman" panose="02020603050405020304" pitchFamily="18" charset="0"/>
              </a:rPr>
              <a:t>13. </a:t>
            </a:r>
            <a:r>
              <a:rPr lang="vi-VN" sz="2200" dirty="0">
                <a:solidFill>
                  <a:schemeClr val="tx1"/>
                </a:solidFill>
                <a:latin typeface="Patrick hand" panose="00000500000000000000" pitchFamily="2" charset="0"/>
                <a:ea typeface="Times New Roman" panose="02020603050405020304" pitchFamily="18" charset="0"/>
              </a:rPr>
              <a:t>So sánh kép với cấu trúc “The more + tính từ, the less + tính từ” </a:t>
            </a:r>
          </a:p>
          <a:p>
            <a:r>
              <a:rPr lang="vi-VN" sz="2200" dirty="0">
                <a:solidFill>
                  <a:schemeClr val="tx1"/>
                </a:solidFill>
                <a:latin typeface="Patrick hand" panose="00000500000000000000" pitchFamily="2" charset="0"/>
                <a:ea typeface="Times New Roman" panose="02020603050405020304" pitchFamily="18" charset="0"/>
              </a:rPr>
              <a:t>busy: tính từ ngắn có đuôi -y → so sánh hơn, đổi -y thành -ier</a:t>
            </a:r>
          </a:p>
          <a:p>
            <a:r>
              <a:rPr lang="vi-VN" sz="2200" dirty="0">
                <a:solidFill>
                  <a:schemeClr val="tx1"/>
                </a:solidFill>
                <a:latin typeface="Patrick hand" panose="00000500000000000000" pitchFamily="2" charset="0"/>
                <a:ea typeface="Times New Roman" panose="02020603050405020304" pitchFamily="18" charset="0"/>
              </a:rPr>
              <a:t>Thành phố càng bận rộn thì con người càng ít thấy vui vẻ.</a:t>
            </a:r>
            <a:endParaRPr lang="en-US" sz="2200" dirty="0">
              <a:solidFill>
                <a:schemeClr val="tx1"/>
              </a:solidFill>
              <a:latin typeface="Patrick hand" panose="00000500000000000000" pitchFamily="2" charset="0"/>
              <a:ea typeface="Times New Roman" panose="02020603050405020304" pitchFamily="18" charset="0"/>
            </a:endParaRPr>
          </a:p>
          <a:p>
            <a:r>
              <a:rPr lang="en-US" sz="2200" dirty="0">
                <a:solidFill>
                  <a:schemeClr val="tx1"/>
                </a:solidFill>
                <a:latin typeface="Patrick hand" panose="00000500000000000000" pitchFamily="2" charset="0"/>
                <a:ea typeface="Times New Roman" panose="02020603050405020304" pitchFamily="18" charset="0"/>
              </a:rPr>
              <a:t>14. </a:t>
            </a:r>
            <a:r>
              <a:rPr lang="vi-VN" sz="2200" dirty="0">
                <a:solidFill>
                  <a:schemeClr val="tx1"/>
                </a:solidFill>
                <a:latin typeface="Patrick hand" panose="00000500000000000000" pitchFamily="2" charset="0"/>
                <a:ea typeface="Times New Roman" panose="02020603050405020304" pitchFamily="18" charset="0"/>
              </a:rPr>
              <a:t>So sánh hơn của tính từ bất quy tắc: bad - worse – worst</a:t>
            </a:r>
            <a:endParaRPr lang="en-US" sz="2200" dirty="0">
              <a:solidFill>
                <a:schemeClr val="tx1"/>
              </a:solidFill>
              <a:latin typeface="Patrick hand" panose="00000500000000000000" pitchFamily="2" charset="0"/>
              <a:ea typeface="Times New Roman" panose="02020603050405020304" pitchFamily="18" charset="0"/>
            </a:endParaRPr>
          </a:p>
          <a:p>
            <a:r>
              <a:rPr lang="vi-VN" sz="2200" dirty="0">
                <a:solidFill>
                  <a:schemeClr val="tx1"/>
                </a:solidFill>
                <a:latin typeface="Patrick hand" panose="00000500000000000000" pitchFamily="2" charset="0"/>
                <a:ea typeface="Times New Roman" panose="02020603050405020304" pitchFamily="18" charset="0"/>
              </a:rPr>
              <a:t>Ô nhiễm không khí thường tệ hơn ở các thành phố công nghiệp.</a:t>
            </a:r>
          </a:p>
        </p:txBody>
      </p:sp>
    </p:spTree>
    <p:extLst>
      <p:ext uri="{BB962C8B-B14F-4D97-AF65-F5344CB8AC3E}">
        <p14:creationId xmlns:p14="http://schemas.microsoft.com/office/powerpoint/2010/main" val="804615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randombar(horizontal)">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 calcmode="lin" valueType="num">
                                      <p:cBhvr additive="base">
                                        <p:cTn id="40"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 calcmode="lin" valueType="num">
                                      <p:cBhvr additive="base">
                                        <p:cTn id="46"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randombar(horizontal)">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4"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5" name="Rectangle 4">
            <a:extLst>
              <a:ext uri="{FF2B5EF4-FFF2-40B4-BE49-F238E27FC236}">
                <a16:creationId xmlns:a16="http://schemas.microsoft.com/office/drawing/2014/main" id="{295236A5-CE17-1D95-E355-E29C226C2FD1}"/>
              </a:ext>
            </a:extLst>
          </p:cNvPr>
          <p:cNvSpPr/>
          <p:nvPr/>
        </p:nvSpPr>
        <p:spPr>
          <a:xfrm>
            <a:off x="5929686" y="956635"/>
            <a:ext cx="1794903"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2" name="Google Shape;2362;p40"/>
          <p:cNvSpPr txBox="1">
            <a:spLocks noGrp="1"/>
          </p:cNvSpPr>
          <p:nvPr>
            <p:ph type="title"/>
          </p:nvPr>
        </p:nvSpPr>
        <p:spPr>
          <a:xfrm>
            <a:off x="121964" y="7546"/>
            <a:ext cx="8504300" cy="572700"/>
          </a:xfrm>
          <a:prstGeom prst="rect">
            <a:avLst/>
          </a:prstGeom>
          <a:solidFill>
            <a:schemeClr val="bg1"/>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latin typeface="Bahnschrift" panose="020B0502040204020203" pitchFamily="34" charset="0"/>
              </a:rPr>
              <a:t>Mark the letter A, B, C or D on your answer sheet to indicate the correct answer to each of the following questions.</a:t>
            </a:r>
          </a:p>
        </p:txBody>
      </p:sp>
      <p:grpSp>
        <p:nvGrpSpPr>
          <p:cNvPr id="2367" name="Google Shape;2367;p40"/>
          <p:cNvGrpSpPr/>
          <p:nvPr/>
        </p:nvGrpSpPr>
        <p:grpSpPr>
          <a:xfrm>
            <a:off x="8247108" y="2037672"/>
            <a:ext cx="827347" cy="882187"/>
            <a:chOff x="1457225" y="4021797"/>
            <a:chExt cx="519625" cy="554103"/>
          </a:xfrm>
        </p:grpSpPr>
        <p:sp>
          <p:nvSpPr>
            <p:cNvPr id="2368" name="Google Shape;2368;p40"/>
            <p:cNvSpPr/>
            <p:nvPr/>
          </p:nvSpPr>
          <p:spPr>
            <a:xfrm>
              <a:off x="1457225" y="4085400"/>
              <a:ext cx="519625" cy="490500"/>
            </a:xfrm>
            <a:custGeom>
              <a:avLst/>
              <a:gdLst/>
              <a:ahLst/>
              <a:cxnLst/>
              <a:rect l="l" t="t" r="r" b="b"/>
              <a:pathLst>
                <a:path w="20785" h="19620" extrusionOk="0">
                  <a:moveTo>
                    <a:pt x="2899" y="0"/>
                  </a:moveTo>
                  <a:lnTo>
                    <a:pt x="0" y="16473"/>
                  </a:lnTo>
                  <a:lnTo>
                    <a:pt x="17886" y="19620"/>
                  </a:lnTo>
                  <a:lnTo>
                    <a:pt x="20784" y="3147"/>
                  </a:lnTo>
                  <a:lnTo>
                    <a:pt x="28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0"/>
            <p:cNvSpPr/>
            <p:nvPr/>
          </p:nvSpPr>
          <p:spPr>
            <a:xfrm>
              <a:off x="1785200" y="4443475"/>
              <a:ext cx="113500" cy="99675"/>
            </a:xfrm>
            <a:custGeom>
              <a:avLst/>
              <a:gdLst/>
              <a:ahLst/>
              <a:cxnLst/>
              <a:rect l="l" t="t" r="r" b="b"/>
              <a:pathLst>
                <a:path w="4540" h="3987" extrusionOk="0">
                  <a:moveTo>
                    <a:pt x="2269" y="0"/>
                  </a:moveTo>
                  <a:cubicBezTo>
                    <a:pt x="1992" y="0"/>
                    <a:pt x="1711" y="58"/>
                    <a:pt x="1443" y="181"/>
                  </a:cubicBezTo>
                  <a:cubicBezTo>
                    <a:pt x="441" y="638"/>
                    <a:pt x="0" y="1820"/>
                    <a:pt x="458" y="2822"/>
                  </a:cubicBezTo>
                  <a:cubicBezTo>
                    <a:pt x="793" y="3554"/>
                    <a:pt x="1516" y="3987"/>
                    <a:pt x="2273" y="3987"/>
                  </a:cubicBezTo>
                  <a:cubicBezTo>
                    <a:pt x="2549" y="3987"/>
                    <a:pt x="2829" y="3929"/>
                    <a:pt x="3097" y="3807"/>
                  </a:cubicBezTo>
                  <a:cubicBezTo>
                    <a:pt x="4098" y="3350"/>
                    <a:pt x="4540" y="2168"/>
                    <a:pt x="4082" y="1166"/>
                  </a:cubicBezTo>
                  <a:cubicBezTo>
                    <a:pt x="3748" y="433"/>
                    <a:pt x="3025"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0"/>
            <p:cNvSpPr/>
            <p:nvPr/>
          </p:nvSpPr>
          <p:spPr>
            <a:xfrm>
              <a:off x="1820650" y="4488850"/>
              <a:ext cx="45375" cy="29125"/>
            </a:xfrm>
            <a:custGeom>
              <a:avLst/>
              <a:gdLst/>
              <a:ahLst/>
              <a:cxnLst/>
              <a:rect l="l" t="t" r="r" b="b"/>
              <a:pathLst>
                <a:path w="1815" h="1165" fill="none" extrusionOk="0">
                  <a:moveTo>
                    <a:pt x="1" y="828"/>
                  </a:moveTo>
                  <a:cubicBezTo>
                    <a:pt x="437" y="1153"/>
                    <a:pt x="1009" y="1165"/>
                    <a:pt x="1392" y="876"/>
                  </a:cubicBezTo>
                  <a:cubicBezTo>
                    <a:pt x="1795" y="572"/>
                    <a:pt x="1813" y="68"/>
                    <a:pt x="1814" y="0"/>
                  </a:cubicBezTo>
                </a:path>
              </a:pathLst>
            </a:custGeom>
            <a:solidFill>
              <a:schemeClr val="dk1"/>
            </a:solidFill>
            <a:ln w="8975" cap="flat" cmpd="sng">
              <a:solidFill>
                <a:srgbClr val="2B3340"/>
              </a:solidFill>
              <a:prstDash val="solid"/>
              <a:miter lim="16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0"/>
            <p:cNvSpPr/>
            <p:nvPr/>
          </p:nvSpPr>
          <p:spPr>
            <a:xfrm>
              <a:off x="1819725" y="4478600"/>
              <a:ext cx="13050" cy="17700"/>
            </a:xfrm>
            <a:custGeom>
              <a:avLst/>
              <a:gdLst/>
              <a:ahLst/>
              <a:cxnLst/>
              <a:rect l="l" t="t" r="r" b="b"/>
              <a:pathLst>
                <a:path w="522" h="708" extrusionOk="0">
                  <a:moveTo>
                    <a:pt x="145" y="0"/>
                  </a:moveTo>
                  <a:cubicBezTo>
                    <a:pt x="130" y="0"/>
                    <a:pt x="116" y="3"/>
                    <a:pt x="102" y="9"/>
                  </a:cubicBezTo>
                  <a:cubicBezTo>
                    <a:pt x="7" y="53"/>
                    <a:pt x="1" y="241"/>
                    <a:pt x="88" y="433"/>
                  </a:cubicBezTo>
                  <a:cubicBezTo>
                    <a:pt x="163" y="596"/>
                    <a:pt x="283" y="708"/>
                    <a:pt x="376" y="708"/>
                  </a:cubicBezTo>
                  <a:cubicBezTo>
                    <a:pt x="391" y="708"/>
                    <a:pt x="405" y="705"/>
                    <a:pt x="418" y="699"/>
                  </a:cubicBezTo>
                  <a:cubicBezTo>
                    <a:pt x="513" y="655"/>
                    <a:pt x="521" y="467"/>
                    <a:pt x="432" y="275"/>
                  </a:cubicBezTo>
                  <a:cubicBezTo>
                    <a:pt x="358" y="111"/>
                    <a:pt x="237"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0"/>
            <p:cNvSpPr/>
            <p:nvPr/>
          </p:nvSpPr>
          <p:spPr>
            <a:xfrm>
              <a:off x="1841325" y="4468725"/>
              <a:ext cx="13025" cy="17750"/>
            </a:xfrm>
            <a:custGeom>
              <a:avLst/>
              <a:gdLst/>
              <a:ahLst/>
              <a:cxnLst/>
              <a:rect l="l" t="t" r="r" b="b"/>
              <a:pathLst>
                <a:path w="521" h="710" extrusionOk="0">
                  <a:moveTo>
                    <a:pt x="144" y="1"/>
                  </a:moveTo>
                  <a:cubicBezTo>
                    <a:pt x="129" y="1"/>
                    <a:pt x="115" y="4"/>
                    <a:pt x="101" y="10"/>
                  </a:cubicBezTo>
                  <a:cubicBezTo>
                    <a:pt x="6" y="53"/>
                    <a:pt x="0" y="243"/>
                    <a:pt x="87" y="433"/>
                  </a:cubicBezTo>
                  <a:cubicBezTo>
                    <a:pt x="162" y="598"/>
                    <a:pt x="282" y="710"/>
                    <a:pt x="375" y="710"/>
                  </a:cubicBezTo>
                  <a:cubicBezTo>
                    <a:pt x="390" y="710"/>
                    <a:pt x="404" y="707"/>
                    <a:pt x="417" y="701"/>
                  </a:cubicBezTo>
                  <a:cubicBezTo>
                    <a:pt x="512" y="657"/>
                    <a:pt x="520" y="467"/>
                    <a:pt x="432" y="276"/>
                  </a:cubicBezTo>
                  <a:cubicBezTo>
                    <a:pt x="357" y="112"/>
                    <a:pt x="238"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0"/>
            <p:cNvSpPr/>
            <p:nvPr/>
          </p:nvSpPr>
          <p:spPr>
            <a:xfrm>
              <a:off x="1554894" y="4134692"/>
              <a:ext cx="38099" cy="53658"/>
            </a:xfrm>
            <a:custGeom>
              <a:avLst/>
              <a:gdLst/>
              <a:ahLst/>
              <a:cxnLst/>
              <a:rect l="l" t="t" r="r" b="b"/>
              <a:pathLst>
                <a:path w="1932" h="2721" extrusionOk="0">
                  <a:moveTo>
                    <a:pt x="132" y="1"/>
                  </a:moveTo>
                  <a:lnTo>
                    <a:pt x="0" y="91"/>
                  </a:lnTo>
                  <a:lnTo>
                    <a:pt x="1799" y="2721"/>
                  </a:lnTo>
                  <a:lnTo>
                    <a:pt x="1931" y="2630"/>
                  </a:lnTo>
                  <a:lnTo>
                    <a:pt x="13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0"/>
            <p:cNvSpPr/>
            <p:nvPr/>
          </p:nvSpPr>
          <p:spPr>
            <a:xfrm>
              <a:off x="1483549" y="4050744"/>
              <a:ext cx="94538" cy="101913"/>
            </a:xfrm>
            <a:custGeom>
              <a:avLst/>
              <a:gdLst/>
              <a:ahLst/>
              <a:cxnLst/>
              <a:rect l="l" t="t" r="r" b="b"/>
              <a:pathLst>
                <a:path w="4794" h="5168" extrusionOk="0">
                  <a:moveTo>
                    <a:pt x="2367" y="0"/>
                  </a:moveTo>
                  <a:lnTo>
                    <a:pt x="0" y="1619"/>
                  </a:lnTo>
                  <a:lnTo>
                    <a:pt x="2428" y="5168"/>
                  </a:lnTo>
                  <a:lnTo>
                    <a:pt x="4794" y="3549"/>
                  </a:lnTo>
                  <a:lnTo>
                    <a:pt x="23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0"/>
            <p:cNvSpPr/>
            <p:nvPr/>
          </p:nvSpPr>
          <p:spPr>
            <a:xfrm>
              <a:off x="1457226" y="4021797"/>
              <a:ext cx="73851" cy="61526"/>
            </a:xfrm>
            <a:custGeom>
              <a:avLst/>
              <a:gdLst/>
              <a:ahLst/>
              <a:cxnLst/>
              <a:rect l="l" t="t" r="r" b="b"/>
              <a:pathLst>
                <a:path w="3745" h="3120" extrusionOk="0">
                  <a:moveTo>
                    <a:pt x="3682" y="0"/>
                  </a:moveTo>
                  <a:lnTo>
                    <a:pt x="1" y="2517"/>
                  </a:lnTo>
                  <a:lnTo>
                    <a:pt x="1377" y="3119"/>
                  </a:lnTo>
                  <a:lnTo>
                    <a:pt x="3744" y="1501"/>
                  </a:lnTo>
                  <a:lnTo>
                    <a:pt x="36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0"/>
            <p:cNvSpPr/>
            <p:nvPr/>
          </p:nvSpPr>
          <p:spPr>
            <a:xfrm>
              <a:off x="1526613" y="4119860"/>
              <a:ext cx="72629" cy="53757"/>
            </a:xfrm>
            <a:custGeom>
              <a:avLst/>
              <a:gdLst/>
              <a:ahLst/>
              <a:cxnLst/>
              <a:rect l="l" t="t" r="r" b="b"/>
              <a:pathLst>
                <a:path w="3683" h="2726" extrusionOk="0">
                  <a:moveTo>
                    <a:pt x="2576" y="0"/>
                  </a:moveTo>
                  <a:lnTo>
                    <a:pt x="209" y="1619"/>
                  </a:lnTo>
                  <a:lnTo>
                    <a:pt x="1" y="2725"/>
                  </a:lnTo>
                  <a:lnTo>
                    <a:pt x="3682" y="208"/>
                  </a:lnTo>
                  <a:lnTo>
                    <a:pt x="2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0"/>
            <p:cNvSpPr/>
            <p:nvPr/>
          </p:nvSpPr>
          <p:spPr>
            <a:xfrm>
              <a:off x="1580800" y="4292750"/>
              <a:ext cx="295550" cy="59650"/>
            </a:xfrm>
            <a:custGeom>
              <a:avLst/>
              <a:gdLst/>
              <a:ahLst/>
              <a:cxnLst/>
              <a:rect l="l" t="t" r="r" b="b"/>
              <a:pathLst>
                <a:path w="11822" h="2386" extrusionOk="0">
                  <a:moveTo>
                    <a:pt x="56" y="1"/>
                  </a:moveTo>
                  <a:lnTo>
                    <a:pt x="1" y="315"/>
                  </a:lnTo>
                  <a:lnTo>
                    <a:pt x="11767" y="2385"/>
                  </a:lnTo>
                  <a:lnTo>
                    <a:pt x="11822" y="2071"/>
                  </a:ln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0"/>
            <p:cNvSpPr/>
            <p:nvPr/>
          </p:nvSpPr>
          <p:spPr>
            <a:xfrm>
              <a:off x="1569750" y="4355525"/>
              <a:ext cx="295575" cy="59600"/>
            </a:xfrm>
            <a:custGeom>
              <a:avLst/>
              <a:gdLst/>
              <a:ahLst/>
              <a:cxnLst/>
              <a:rect l="l" t="t" r="r" b="b"/>
              <a:pathLst>
                <a:path w="11823" h="2384" extrusionOk="0">
                  <a:moveTo>
                    <a:pt x="55" y="0"/>
                  </a:moveTo>
                  <a:lnTo>
                    <a:pt x="0" y="314"/>
                  </a:lnTo>
                  <a:lnTo>
                    <a:pt x="11766" y="2383"/>
                  </a:lnTo>
                  <a:lnTo>
                    <a:pt x="11823" y="2071"/>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0"/>
            <p:cNvSpPr/>
            <p:nvPr/>
          </p:nvSpPr>
          <p:spPr>
            <a:xfrm>
              <a:off x="1575250" y="4324125"/>
              <a:ext cx="236750" cy="49300"/>
            </a:xfrm>
            <a:custGeom>
              <a:avLst/>
              <a:gdLst/>
              <a:ahLst/>
              <a:cxnLst/>
              <a:rect l="l" t="t" r="r" b="b"/>
              <a:pathLst>
                <a:path w="9470" h="1972" extrusionOk="0">
                  <a:moveTo>
                    <a:pt x="57" y="0"/>
                  </a:moveTo>
                  <a:lnTo>
                    <a:pt x="1" y="314"/>
                  </a:lnTo>
                  <a:lnTo>
                    <a:pt x="9414" y="1971"/>
                  </a:lnTo>
                  <a:lnTo>
                    <a:pt x="9469" y="1657"/>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0"/>
            <p:cNvSpPr/>
            <p:nvPr/>
          </p:nvSpPr>
          <p:spPr>
            <a:xfrm>
              <a:off x="1586325" y="4261350"/>
              <a:ext cx="236725" cy="49300"/>
            </a:xfrm>
            <a:custGeom>
              <a:avLst/>
              <a:gdLst/>
              <a:ahLst/>
              <a:cxnLst/>
              <a:rect l="l" t="t" r="r" b="b"/>
              <a:pathLst>
                <a:path w="9469" h="1972" extrusionOk="0">
                  <a:moveTo>
                    <a:pt x="55" y="1"/>
                  </a:moveTo>
                  <a:lnTo>
                    <a:pt x="0" y="315"/>
                  </a:lnTo>
                  <a:lnTo>
                    <a:pt x="9413" y="1972"/>
                  </a:lnTo>
                  <a:lnTo>
                    <a:pt x="9469" y="1658"/>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2203;p33">
            <a:extLst>
              <a:ext uri="{FF2B5EF4-FFF2-40B4-BE49-F238E27FC236}">
                <a16:creationId xmlns:a16="http://schemas.microsoft.com/office/drawing/2014/main" id="{9629DC19-EC02-75C9-8BF8-4A9CCB80920B}"/>
              </a:ext>
            </a:extLst>
          </p:cNvPr>
          <p:cNvSpPr/>
          <p:nvPr/>
        </p:nvSpPr>
        <p:spPr>
          <a:xfrm>
            <a:off x="8614033" y="3948269"/>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41072C8D-EED4-9173-BDEA-5F6E3E88374C}"/>
              </a:ext>
            </a:extLst>
          </p:cNvPr>
          <p:cNvSpPr txBox="1"/>
          <p:nvPr/>
        </p:nvSpPr>
        <p:spPr>
          <a:xfrm>
            <a:off x="523606" y="843087"/>
            <a:ext cx="8541066" cy="3151953"/>
          </a:xfrm>
          <a:prstGeom prst="rect">
            <a:avLst/>
          </a:prstGeom>
          <a:noFill/>
        </p:spPr>
        <p:txBody>
          <a:bodyPr wrap="square">
            <a:spAutoFit/>
          </a:bodyPr>
          <a:lstStyle/>
          <a:p>
            <a:pPr>
              <a:lnSpc>
                <a:spcPts val="3000"/>
              </a:lnSpc>
            </a:pPr>
            <a:r>
              <a:rPr lang="en-US" sz="2200" dirty="0">
                <a:effectLst/>
                <a:latin typeface="Patrick hand" panose="00000500000000000000" pitchFamily="2" charset="0"/>
                <a:ea typeface="Times New Roman" panose="02020603050405020304" pitchFamily="18" charset="0"/>
              </a:rPr>
              <a:t>15. </a:t>
            </a:r>
            <a:r>
              <a:rPr lang="en-US" sz="2200" b="1" dirty="0">
                <a:effectLst/>
                <a:latin typeface="Patrick hand" panose="00000500000000000000" pitchFamily="2" charset="0"/>
                <a:ea typeface="Times New Roman" panose="02020603050405020304" pitchFamily="18" charset="0"/>
              </a:rPr>
              <a:t>_____ </a:t>
            </a:r>
            <a:r>
              <a:rPr lang="en-US" sz="2200" dirty="0">
                <a:effectLst/>
                <a:latin typeface="Patrick hand" panose="00000500000000000000" pitchFamily="2" charset="0"/>
                <a:ea typeface="Times New Roman" panose="02020603050405020304" pitchFamily="18" charset="0"/>
              </a:rPr>
              <a:t>The more popular the tourist attraction, the more crowded the area is.</a:t>
            </a:r>
            <a:endParaRPr lang="en-US" sz="2200" dirty="0">
              <a:effectLst/>
              <a:latin typeface="Patrick hand" panose="00000500000000000000" pitchFamily="2" charset="0"/>
              <a:ea typeface="Calibri" panose="020F0502020204030204" pitchFamily="34" charset="0"/>
            </a:endParaRPr>
          </a:p>
          <a:p>
            <a:pPr>
              <a:lnSpc>
                <a:spcPts val="3000"/>
              </a:lnSpc>
            </a:pPr>
            <a:r>
              <a:rPr lang="en-US" sz="2200" dirty="0">
                <a:latin typeface="Patrick hand" panose="00000500000000000000" pitchFamily="2" charset="0"/>
                <a:ea typeface="Times New Roman" panose="02020603050405020304" pitchFamily="18" charset="0"/>
              </a:rPr>
              <a:t>A. </a:t>
            </a:r>
            <a:r>
              <a:rPr lang="en-US" sz="2200" dirty="0">
                <a:effectLst/>
                <a:latin typeface="Patrick hand" panose="00000500000000000000" pitchFamily="2" charset="0"/>
                <a:ea typeface="Times New Roman" panose="02020603050405020304" pitchFamily="18" charset="0"/>
              </a:rPr>
              <a:t>The more popular		B. The popular		</a:t>
            </a:r>
          </a:p>
          <a:p>
            <a:pPr>
              <a:lnSpc>
                <a:spcPts val="3000"/>
              </a:lnSpc>
            </a:pPr>
            <a:r>
              <a:rPr lang="en-US" sz="2200" dirty="0">
                <a:effectLst/>
                <a:latin typeface="Patrick hand" panose="00000500000000000000" pitchFamily="2" charset="0"/>
                <a:ea typeface="Times New Roman" panose="02020603050405020304" pitchFamily="18" charset="0"/>
              </a:rPr>
              <a:t>C. The most popular	               D. Most popular</a:t>
            </a:r>
            <a:endParaRPr lang="en-US" sz="2200" dirty="0">
              <a:effectLst/>
              <a:latin typeface="Patrick hand" panose="00000500000000000000" pitchFamily="2" charset="0"/>
              <a:ea typeface="Calibri" panose="020F0502020204030204" pitchFamily="34" charset="0"/>
            </a:endParaRPr>
          </a:p>
          <a:p>
            <a:pPr>
              <a:lnSpc>
                <a:spcPts val="3000"/>
              </a:lnSpc>
            </a:pPr>
            <a:r>
              <a:rPr lang="en-US" sz="2200" kern="100" dirty="0">
                <a:solidFill>
                  <a:srgbClr val="FF0000"/>
                </a:solidFill>
                <a:latin typeface="Patrick hand" panose="00000500000000000000" pitchFamily="2" charset="0"/>
                <a:ea typeface="Calibri" panose="020F0502020204030204" pitchFamily="34" charset="0"/>
                <a:cs typeface="Times New Roman" panose="02020603050405020304" pitchFamily="18" charset="0"/>
              </a:rPr>
              <a:t>So </a:t>
            </a:r>
            <a:r>
              <a:rPr lang="en-US" sz="2200" kern="100" dirty="0" err="1">
                <a:solidFill>
                  <a:srgbClr val="FF0000"/>
                </a:solidFill>
                <a:latin typeface="Patrick hand" panose="00000500000000000000" pitchFamily="2" charset="0"/>
                <a:ea typeface="Calibri" panose="020F0502020204030204" pitchFamily="34" charset="0"/>
                <a:cs typeface="Times New Roman" panose="02020603050405020304" pitchFamily="18" charset="0"/>
              </a:rPr>
              <a:t>sánh</a:t>
            </a:r>
            <a:r>
              <a:rPr lang="en-US" sz="2200" kern="100" dirty="0">
                <a:solidFill>
                  <a:srgbClr val="FF0000"/>
                </a:solidFill>
                <a:latin typeface="Patrick hand" panose="00000500000000000000" pitchFamily="2" charset="0"/>
                <a:ea typeface="Calibri" panose="020F0502020204030204" pitchFamily="34" charset="0"/>
                <a:cs typeface="Times New Roman" panose="02020603050405020304" pitchFamily="18" charset="0"/>
              </a:rPr>
              <a:t> </a:t>
            </a:r>
            <a:r>
              <a:rPr lang="en-US" sz="2200" kern="100" dirty="0" err="1">
                <a:solidFill>
                  <a:srgbClr val="FF0000"/>
                </a:solidFill>
                <a:latin typeface="Patrick hand" panose="00000500000000000000" pitchFamily="2" charset="0"/>
                <a:ea typeface="Calibri" panose="020F0502020204030204" pitchFamily="34" charset="0"/>
                <a:cs typeface="Times New Roman" panose="02020603050405020304" pitchFamily="18" charset="0"/>
              </a:rPr>
              <a:t>kép</a:t>
            </a:r>
            <a:r>
              <a:rPr lang="en-US" sz="2200" kern="100" dirty="0">
                <a:solidFill>
                  <a:srgbClr val="FF0000"/>
                </a:solidFill>
                <a:latin typeface="Patrick hand" panose="00000500000000000000" pitchFamily="2" charset="0"/>
                <a:ea typeface="Calibri" panose="020F0502020204030204" pitchFamily="34" charset="0"/>
                <a:cs typeface="Times New Roman" panose="02020603050405020304" pitchFamily="18" charset="0"/>
              </a:rPr>
              <a:t>: The + SSH…, the + SSH </a:t>
            </a:r>
            <a:endParaRPr lang="en-US" sz="2200" dirty="0">
              <a:effectLst/>
              <a:latin typeface="Patrick hand" panose="00000500000000000000" pitchFamily="2" charset="0"/>
              <a:ea typeface="Times New Roman" panose="02020603050405020304" pitchFamily="18" charset="0"/>
            </a:endParaRPr>
          </a:p>
          <a:p>
            <a:pPr>
              <a:lnSpc>
                <a:spcPts val="3000"/>
              </a:lnSpc>
            </a:pPr>
            <a:r>
              <a:rPr lang="en-US" sz="2200" dirty="0">
                <a:effectLst/>
                <a:latin typeface="Patrick hand" panose="00000500000000000000" pitchFamily="2" charset="0"/>
                <a:ea typeface="Times New Roman" panose="02020603050405020304" pitchFamily="18" charset="0"/>
              </a:rPr>
              <a:t>16. The </a:t>
            </a:r>
            <a:r>
              <a:rPr lang="en-US" sz="2200" b="1" dirty="0">
                <a:effectLst/>
                <a:latin typeface="Patrick hand" panose="00000500000000000000" pitchFamily="2" charset="0"/>
                <a:ea typeface="Times New Roman" panose="02020603050405020304" pitchFamily="18" charset="0"/>
              </a:rPr>
              <a:t>_____ </a:t>
            </a:r>
            <a:r>
              <a:rPr lang="en-US" sz="2200" dirty="0">
                <a:effectLst/>
                <a:latin typeface="Patrick hand" panose="00000500000000000000" pitchFamily="2" charset="0"/>
                <a:ea typeface="Times New Roman" panose="02020603050405020304" pitchFamily="18" charset="0"/>
              </a:rPr>
              <a:t>streets are, </a:t>
            </a:r>
            <a:r>
              <a:rPr lang="en-US" sz="2200" b="1" dirty="0">
                <a:effectLst/>
                <a:latin typeface="Patrick hand" panose="00000500000000000000" pitchFamily="2" charset="0"/>
                <a:ea typeface="Times New Roman" panose="02020603050405020304" pitchFamily="18" charset="0"/>
              </a:rPr>
              <a:t>_____ </a:t>
            </a:r>
            <a:r>
              <a:rPr lang="en-US" sz="2200" dirty="0">
                <a:effectLst/>
                <a:latin typeface="Patrick hand" panose="00000500000000000000" pitchFamily="2" charset="0"/>
                <a:ea typeface="Times New Roman" panose="02020603050405020304" pitchFamily="18" charset="0"/>
              </a:rPr>
              <a:t>the traffic jam gets. </a:t>
            </a:r>
            <a:endParaRPr lang="en-US" sz="2200" dirty="0">
              <a:effectLst/>
              <a:latin typeface="Patrick hand" panose="00000500000000000000" pitchFamily="2" charset="0"/>
              <a:ea typeface="Calibri" panose="020F0502020204030204" pitchFamily="34" charset="0"/>
            </a:endParaRPr>
          </a:p>
          <a:p>
            <a:pPr>
              <a:lnSpc>
                <a:spcPts val="3000"/>
              </a:lnSpc>
            </a:pPr>
            <a:r>
              <a:rPr lang="en-US" sz="2200" dirty="0">
                <a:effectLst/>
                <a:latin typeface="Patrick hand" panose="00000500000000000000" pitchFamily="2" charset="0"/>
                <a:ea typeface="Times New Roman" panose="02020603050405020304" pitchFamily="18" charset="0"/>
              </a:rPr>
              <a:t>A. narrower / heavier 		B. narrower/ the heavier	</a:t>
            </a:r>
            <a:endParaRPr lang="en-US" sz="2200" dirty="0">
              <a:effectLst/>
              <a:latin typeface="Patrick hand" panose="00000500000000000000" pitchFamily="2" charset="0"/>
              <a:ea typeface="Calibri" panose="020F0502020204030204" pitchFamily="34" charset="0"/>
            </a:endParaRPr>
          </a:p>
          <a:p>
            <a:pPr>
              <a:lnSpc>
                <a:spcPts val="3000"/>
              </a:lnSpc>
            </a:pPr>
            <a:r>
              <a:rPr lang="en-US" sz="2200" dirty="0">
                <a:effectLst/>
                <a:latin typeface="Patrick hand" panose="00000500000000000000" pitchFamily="2" charset="0"/>
                <a:ea typeface="Times New Roman" panose="02020603050405020304" pitchFamily="18" charset="0"/>
              </a:rPr>
              <a:t>C. more narrow/ more heavy	D. more narrow/ the more heavy</a:t>
            </a:r>
            <a:endParaRPr lang="en-US" sz="2200" dirty="0">
              <a:effectLst/>
              <a:latin typeface="Patrick hand" panose="00000500000000000000" pitchFamily="2" charset="0"/>
              <a:ea typeface="Calibri" panose="020F0502020204030204" pitchFamily="34" charset="0"/>
            </a:endParaRPr>
          </a:p>
          <a:p>
            <a:pPr>
              <a:lnSpc>
                <a:spcPts val="3000"/>
              </a:lnSpc>
            </a:pPr>
            <a:r>
              <a:rPr lang="en-US" sz="2200" kern="100" dirty="0">
                <a:solidFill>
                  <a:srgbClr val="FF0000"/>
                </a:solidFill>
                <a:latin typeface="Patrick hand" panose="00000500000000000000" pitchFamily="2" charset="0"/>
                <a:ea typeface="Calibri" panose="020F0502020204030204" pitchFamily="34" charset="0"/>
                <a:cs typeface="Times New Roman" panose="02020603050405020304" pitchFamily="18" charset="0"/>
              </a:rPr>
              <a:t>So </a:t>
            </a:r>
            <a:r>
              <a:rPr lang="en-US" sz="2200" kern="100" dirty="0" err="1">
                <a:solidFill>
                  <a:srgbClr val="FF0000"/>
                </a:solidFill>
                <a:latin typeface="Patrick hand" panose="00000500000000000000" pitchFamily="2" charset="0"/>
                <a:ea typeface="Calibri" panose="020F0502020204030204" pitchFamily="34" charset="0"/>
                <a:cs typeface="Times New Roman" panose="02020603050405020304" pitchFamily="18" charset="0"/>
              </a:rPr>
              <a:t>sánh</a:t>
            </a:r>
            <a:r>
              <a:rPr lang="en-US" sz="2200" kern="100" dirty="0">
                <a:solidFill>
                  <a:srgbClr val="FF0000"/>
                </a:solidFill>
                <a:latin typeface="Patrick hand" panose="00000500000000000000" pitchFamily="2" charset="0"/>
                <a:ea typeface="Calibri" panose="020F0502020204030204" pitchFamily="34" charset="0"/>
                <a:cs typeface="Times New Roman" panose="02020603050405020304" pitchFamily="18" charset="0"/>
              </a:rPr>
              <a:t> </a:t>
            </a:r>
            <a:r>
              <a:rPr lang="en-US" sz="2200" kern="100" dirty="0" err="1">
                <a:solidFill>
                  <a:srgbClr val="FF0000"/>
                </a:solidFill>
                <a:latin typeface="Patrick hand" panose="00000500000000000000" pitchFamily="2" charset="0"/>
                <a:ea typeface="Calibri" panose="020F0502020204030204" pitchFamily="34" charset="0"/>
                <a:cs typeface="Times New Roman" panose="02020603050405020304" pitchFamily="18" charset="0"/>
              </a:rPr>
              <a:t>kép</a:t>
            </a:r>
            <a:r>
              <a:rPr lang="en-US" sz="2200" kern="100" dirty="0">
                <a:solidFill>
                  <a:srgbClr val="FF0000"/>
                </a:solidFill>
                <a:latin typeface="Patrick hand" panose="00000500000000000000" pitchFamily="2" charset="0"/>
                <a:ea typeface="Calibri" panose="020F0502020204030204" pitchFamily="34" charset="0"/>
                <a:cs typeface="Times New Roman" panose="02020603050405020304" pitchFamily="18" charset="0"/>
              </a:rPr>
              <a:t>: The + SSH…, the + SSH </a:t>
            </a:r>
          </a:p>
        </p:txBody>
      </p:sp>
      <p:sp>
        <p:nvSpPr>
          <p:cNvPr id="13" name="Google Shape;2253;p34">
            <a:extLst>
              <a:ext uri="{FF2B5EF4-FFF2-40B4-BE49-F238E27FC236}">
                <a16:creationId xmlns:a16="http://schemas.microsoft.com/office/drawing/2014/main" id="{B4701B30-4E72-5425-94C7-B80B5C86551B}"/>
              </a:ext>
            </a:extLst>
          </p:cNvPr>
          <p:cNvSpPr/>
          <p:nvPr/>
        </p:nvSpPr>
        <p:spPr>
          <a:xfrm rot="1800077">
            <a:off x="97497" y="4465344"/>
            <a:ext cx="611080" cy="700913"/>
          </a:xfrm>
          <a:custGeom>
            <a:avLst/>
            <a:gdLst/>
            <a:ahLst/>
            <a:cxnLst/>
            <a:rect l="l" t="t" r="r" b="b"/>
            <a:pathLst>
              <a:path w="15526" h="17809" extrusionOk="0">
                <a:moveTo>
                  <a:pt x="6165" y="0"/>
                </a:moveTo>
                <a:cubicBezTo>
                  <a:pt x="4854" y="0"/>
                  <a:pt x="3782" y="1000"/>
                  <a:pt x="3667" y="2284"/>
                </a:cubicBezTo>
                <a:lnTo>
                  <a:pt x="1" y="2284"/>
                </a:lnTo>
                <a:lnTo>
                  <a:pt x="1" y="6406"/>
                </a:lnTo>
                <a:cubicBezTo>
                  <a:pt x="1283" y="6520"/>
                  <a:pt x="2283" y="7593"/>
                  <a:pt x="2283" y="8904"/>
                </a:cubicBezTo>
                <a:cubicBezTo>
                  <a:pt x="2283" y="10214"/>
                  <a:pt x="1284" y="11289"/>
                  <a:pt x="1" y="11401"/>
                </a:cubicBezTo>
                <a:lnTo>
                  <a:pt x="1" y="15068"/>
                </a:lnTo>
                <a:lnTo>
                  <a:pt x="3667" y="15068"/>
                </a:lnTo>
                <a:cubicBezTo>
                  <a:pt x="3658" y="15142"/>
                  <a:pt x="3653" y="15219"/>
                  <a:pt x="3653" y="15297"/>
                </a:cubicBezTo>
                <a:cubicBezTo>
                  <a:pt x="3653" y="16685"/>
                  <a:pt x="4777" y="17809"/>
                  <a:pt x="6165" y="17809"/>
                </a:cubicBezTo>
                <a:cubicBezTo>
                  <a:pt x="7553" y="17809"/>
                  <a:pt x="8675" y="16685"/>
                  <a:pt x="8675" y="15297"/>
                </a:cubicBezTo>
                <a:cubicBezTo>
                  <a:pt x="8675" y="15219"/>
                  <a:pt x="8672" y="15142"/>
                  <a:pt x="8663" y="15068"/>
                </a:cubicBezTo>
                <a:lnTo>
                  <a:pt x="12785" y="15068"/>
                </a:lnTo>
                <a:lnTo>
                  <a:pt x="12785" y="11401"/>
                </a:lnTo>
                <a:cubicBezTo>
                  <a:pt x="12859" y="11411"/>
                  <a:pt x="12936" y="11416"/>
                  <a:pt x="13014" y="11416"/>
                </a:cubicBezTo>
                <a:cubicBezTo>
                  <a:pt x="14402" y="11416"/>
                  <a:pt x="15526" y="10292"/>
                  <a:pt x="15526" y="8904"/>
                </a:cubicBezTo>
                <a:cubicBezTo>
                  <a:pt x="15526" y="7516"/>
                  <a:pt x="14402" y="6393"/>
                  <a:pt x="13014" y="6393"/>
                </a:cubicBezTo>
                <a:cubicBezTo>
                  <a:pt x="12936" y="6393"/>
                  <a:pt x="12859" y="6398"/>
                  <a:pt x="12785" y="6406"/>
                </a:cubicBezTo>
                <a:lnTo>
                  <a:pt x="12785" y="2284"/>
                </a:lnTo>
                <a:lnTo>
                  <a:pt x="8663" y="2284"/>
                </a:lnTo>
                <a:cubicBezTo>
                  <a:pt x="8548" y="1000"/>
                  <a:pt x="7476" y="0"/>
                  <a:pt x="6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08;p34">
            <a:extLst>
              <a:ext uri="{FF2B5EF4-FFF2-40B4-BE49-F238E27FC236}">
                <a16:creationId xmlns:a16="http://schemas.microsoft.com/office/drawing/2014/main" id="{A713D7B8-0C10-D074-C68C-0C9C0F76975D}"/>
              </a:ext>
            </a:extLst>
          </p:cNvPr>
          <p:cNvGrpSpPr/>
          <p:nvPr/>
        </p:nvGrpSpPr>
        <p:grpSpPr>
          <a:xfrm>
            <a:off x="764768" y="4723006"/>
            <a:ext cx="7848646" cy="255900"/>
            <a:chOff x="713275" y="283500"/>
            <a:chExt cx="7717450" cy="255900"/>
          </a:xfrm>
        </p:grpSpPr>
        <p:sp>
          <p:nvSpPr>
            <p:cNvPr id="15" name="Google Shape;2209;p34">
              <a:extLst>
                <a:ext uri="{FF2B5EF4-FFF2-40B4-BE49-F238E27FC236}">
                  <a16:creationId xmlns:a16="http://schemas.microsoft.com/office/drawing/2014/main" id="{B0518CFB-3ED9-8BC7-40FB-C5794DA4315B}"/>
                </a:ext>
              </a:extLst>
            </p:cNvPr>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10;p34">
              <a:extLst>
                <a:ext uri="{FF2B5EF4-FFF2-40B4-BE49-F238E27FC236}">
                  <a16:creationId xmlns:a16="http://schemas.microsoft.com/office/drawing/2014/main" id="{7139EB82-910B-8CD3-5637-198034C130F2}"/>
                </a:ext>
              </a:extLst>
            </p:cNvPr>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11;p34">
              <a:extLst>
                <a:ext uri="{FF2B5EF4-FFF2-40B4-BE49-F238E27FC236}">
                  <a16:creationId xmlns:a16="http://schemas.microsoft.com/office/drawing/2014/main" id="{E820D6A4-2A55-13B2-EC39-FD74BE48BF69}"/>
                </a:ext>
              </a:extLst>
            </p:cNvPr>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12;p34">
              <a:extLst>
                <a:ext uri="{FF2B5EF4-FFF2-40B4-BE49-F238E27FC236}">
                  <a16:creationId xmlns:a16="http://schemas.microsoft.com/office/drawing/2014/main" id="{27F52DB9-D1B8-3057-3AD6-FB194603DF25}"/>
                </a:ext>
              </a:extLst>
            </p:cNvPr>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3;p34">
              <a:extLst>
                <a:ext uri="{FF2B5EF4-FFF2-40B4-BE49-F238E27FC236}">
                  <a16:creationId xmlns:a16="http://schemas.microsoft.com/office/drawing/2014/main" id="{D88A4185-B64A-A9BE-B285-EA84D74FD699}"/>
                </a:ext>
              </a:extLst>
            </p:cNvPr>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14;p34">
              <a:extLst>
                <a:ext uri="{FF2B5EF4-FFF2-40B4-BE49-F238E27FC236}">
                  <a16:creationId xmlns:a16="http://schemas.microsoft.com/office/drawing/2014/main" id="{A612D83D-9462-6007-0617-DB9B2046D396}"/>
                </a:ext>
              </a:extLst>
            </p:cNvPr>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15;p34">
              <a:extLst>
                <a:ext uri="{FF2B5EF4-FFF2-40B4-BE49-F238E27FC236}">
                  <a16:creationId xmlns:a16="http://schemas.microsoft.com/office/drawing/2014/main" id="{5AA03E4A-9D53-D84F-0AA5-403FBE9CF58E}"/>
                </a:ext>
              </a:extLst>
            </p:cNvPr>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16;p34">
              <a:extLst>
                <a:ext uri="{FF2B5EF4-FFF2-40B4-BE49-F238E27FC236}">
                  <a16:creationId xmlns:a16="http://schemas.microsoft.com/office/drawing/2014/main" id="{587099AC-230D-B21A-DFBD-9C660E29C08D}"/>
                </a:ext>
              </a:extLst>
            </p:cNvPr>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17;p34">
              <a:extLst>
                <a:ext uri="{FF2B5EF4-FFF2-40B4-BE49-F238E27FC236}">
                  <a16:creationId xmlns:a16="http://schemas.microsoft.com/office/drawing/2014/main" id="{F6F9803D-C1D2-8D78-9089-7E3702488766}"/>
                </a:ext>
              </a:extLst>
            </p:cNvPr>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18;p34">
              <a:extLst>
                <a:ext uri="{FF2B5EF4-FFF2-40B4-BE49-F238E27FC236}">
                  <a16:creationId xmlns:a16="http://schemas.microsoft.com/office/drawing/2014/main" id="{91532013-B2CA-ACAF-D585-F44B3D1B1B59}"/>
                </a:ext>
              </a:extLst>
            </p:cNvPr>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19;p34">
              <a:extLst>
                <a:ext uri="{FF2B5EF4-FFF2-40B4-BE49-F238E27FC236}">
                  <a16:creationId xmlns:a16="http://schemas.microsoft.com/office/drawing/2014/main" id="{BBF75D30-7489-08AC-5F25-BCB510D0FAB2}"/>
                </a:ext>
              </a:extLst>
            </p:cNvPr>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20;p34">
              <a:extLst>
                <a:ext uri="{FF2B5EF4-FFF2-40B4-BE49-F238E27FC236}">
                  <a16:creationId xmlns:a16="http://schemas.microsoft.com/office/drawing/2014/main" id="{74D5642A-B5EC-C49C-DA04-F62740DA19D2}"/>
                </a:ext>
              </a:extLst>
            </p:cNvPr>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21;p34">
              <a:extLst>
                <a:ext uri="{FF2B5EF4-FFF2-40B4-BE49-F238E27FC236}">
                  <a16:creationId xmlns:a16="http://schemas.microsoft.com/office/drawing/2014/main" id="{B3A1BBE5-29AB-B65B-33DF-F834B5C26CA9}"/>
                </a:ext>
              </a:extLst>
            </p:cNvPr>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22;p34">
              <a:extLst>
                <a:ext uri="{FF2B5EF4-FFF2-40B4-BE49-F238E27FC236}">
                  <a16:creationId xmlns:a16="http://schemas.microsoft.com/office/drawing/2014/main" id="{0A24BE13-750C-3F88-AEF6-D97A86011DC8}"/>
                </a:ext>
              </a:extLst>
            </p:cNvPr>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23;p34">
              <a:extLst>
                <a:ext uri="{FF2B5EF4-FFF2-40B4-BE49-F238E27FC236}">
                  <a16:creationId xmlns:a16="http://schemas.microsoft.com/office/drawing/2014/main" id="{E34F6E04-E353-5F5E-C52F-A5D297977155}"/>
                </a:ext>
              </a:extLst>
            </p:cNvPr>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24;p34">
              <a:extLst>
                <a:ext uri="{FF2B5EF4-FFF2-40B4-BE49-F238E27FC236}">
                  <a16:creationId xmlns:a16="http://schemas.microsoft.com/office/drawing/2014/main" id="{A1629DC4-F51B-CA9D-EA19-40BB49843CF5}"/>
                </a:ext>
              </a:extLst>
            </p:cNvPr>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25;p34">
              <a:extLst>
                <a:ext uri="{FF2B5EF4-FFF2-40B4-BE49-F238E27FC236}">
                  <a16:creationId xmlns:a16="http://schemas.microsoft.com/office/drawing/2014/main" id="{7CB069CB-567E-E94B-E0AA-D3E877485C15}"/>
                </a:ext>
              </a:extLst>
            </p:cNvPr>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226;p34">
              <a:extLst>
                <a:ext uri="{FF2B5EF4-FFF2-40B4-BE49-F238E27FC236}">
                  <a16:creationId xmlns:a16="http://schemas.microsoft.com/office/drawing/2014/main" id="{7117DA01-A724-1974-AF21-604FBA8CCADA}"/>
                </a:ext>
              </a:extLst>
            </p:cNvPr>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227;p34">
              <a:extLst>
                <a:ext uri="{FF2B5EF4-FFF2-40B4-BE49-F238E27FC236}">
                  <a16:creationId xmlns:a16="http://schemas.microsoft.com/office/drawing/2014/main" id="{105B8DDD-9AAF-57EC-F511-21B5722A409D}"/>
                </a:ext>
              </a:extLst>
            </p:cNvPr>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228;p34">
              <a:extLst>
                <a:ext uri="{FF2B5EF4-FFF2-40B4-BE49-F238E27FC236}">
                  <a16:creationId xmlns:a16="http://schemas.microsoft.com/office/drawing/2014/main" id="{0458231B-BE83-FB7E-A654-48A0E6F2EC4B}"/>
                </a:ext>
              </a:extLst>
            </p:cNvPr>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229;p34">
              <a:extLst>
                <a:ext uri="{FF2B5EF4-FFF2-40B4-BE49-F238E27FC236}">
                  <a16:creationId xmlns:a16="http://schemas.microsoft.com/office/drawing/2014/main" id="{3E3BC91F-9DF8-6078-EEB8-57D6510F3B8F}"/>
                </a:ext>
              </a:extLst>
            </p:cNvPr>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230;p34">
              <a:extLst>
                <a:ext uri="{FF2B5EF4-FFF2-40B4-BE49-F238E27FC236}">
                  <a16:creationId xmlns:a16="http://schemas.microsoft.com/office/drawing/2014/main" id="{3F32CB6E-D202-BFAB-D675-0E68FE14B20C}"/>
                </a:ext>
              </a:extLst>
            </p:cNvPr>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BEF5EC8E-AA9F-D771-BFCA-C458BDB0A8E2}"/>
              </a:ext>
            </a:extLst>
          </p:cNvPr>
          <p:cNvPicPr>
            <a:picLocks noChangeAspect="1"/>
          </p:cNvPicPr>
          <p:nvPr/>
        </p:nvPicPr>
        <p:blipFill>
          <a:blip r:embed="rId3"/>
          <a:stretch>
            <a:fillRect/>
          </a:stretch>
        </p:blipFill>
        <p:spPr>
          <a:xfrm>
            <a:off x="8186235" y="-325335"/>
            <a:ext cx="1251490" cy="1251490"/>
          </a:xfrm>
          <a:prstGeom prst="rect">
            <a:avLst/>
          </a:prstGeom>
        </p:spPr>
      </p:pic>
      <p:sp>
        <p:nvSpPr>
          <p:cNvPr id="3" name="Oval 2">
            <a:extLst>
              <a:ext uri="{FF2B5EF4-FFF2-40B4-BE49-F238E27FC236}">
                <a16:creationId xmlns:a16="http://schemas.microsoft.com/office/drawing/2014/main" id="{3C61066A-065C-1812-9A3E-5BF7E4101539}"/>
              </a:ext>
            </a:extLst>
          </p:cNvPr>
          <p:cNvSpPr/>
          <p:nvPr/>
        </p:nvSpPr>
        <p:spPr>
          <a:xfrm>
            <a:off x="534891" y="1310640"/>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B5CEC0C5-8559-B64D-2AD7-917DA23C98A4}"/>
              </a:ext>
            </a:extLst>
          </p:cNvPr>
          <p:cNvSpPr/>
          <p:nvPr/>
        </p:nvSpPr>
        <p:spPr>
          <a:xfrm>
            <a:off x="4202497" y="2829853"/>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229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fade">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7" end="7"/>
                                            </p:txEl>
                                          </p:spTgt>
                                        </p:tgtEl>
                                        <p:attrNameLst>
                                          <p:attrName>style.visibility</p:attrName>
                                        </p:attrNameLst>
                                      </p:cBhvr>
                                      <p:to>
                                        <p:strVal val="visible"/>
                                      </p:to>
                                    </p:set>
                                    <p:animEffect transition="in" filter="fade">
                                      <p:cBhvr>
                                        <p:cTn id="22" dur="500"/>
                                        <p:tgtEl>
                                          <p:spTgt spid="1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07"/>
        <p:cNvGrpSpPr/>
        <p:nvPr/>
      </p:nvGrpSpPr>
      <p:grpSpPr>
        <a:xfrm>
          <a:off x="0" y="0"/>
          <a:ext cx="0" cy="0"/>
          <a:chOff x="0" y="0"/>
          <a:chExt cx="0" cy="0"/>
        </a:xfrm>
      </p:grpSpPr>
      <p:grpSp>
        <p:nvGrpSpPr>
          <p:cNvPr id="2308" name="Google Shape;2308;p38"/>
          <p:cNvGrpSpPr/>
          <p:nvPr/>
        </p:nvGrpSpPr>
        <p:grpSpPr>
          <a:xfrm>
            <a:off x="647496" y="283500"/>
            <a:ext cx="7848646" cy="255900"/>
            <a:chOff x="713275" y="283500"/>
            <a:chExt cx="7717450" cy="255900"/>
          </a:xfrm>
        </p:grpSpPr>
        <p:sp>
          <p:nvSpPr>
            <p:cNvPr id="2309" name="Google Shape;2309;p38"/>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8"/>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8"/>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8"/>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8"/>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8"/>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8"/>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8"/>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8"/>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8"/>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8"/>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8"/>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8"/>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8"/>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8"/>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8"/>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8"/>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8"/>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8"/>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8"/>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8"/>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8"/>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1" name="Google Shape;2331;p38"/>
          <p:cNvSpPr txBox="1">
            <a:spLocks noGrp="1"/>
          </p:cNvSpPr>
          <p:nvPr>
            <p:ph type="title"/>
          </p:nvPr>
        </p:nvSpPr>
        <p:spPr>
          <a:xfrm>
            <a:off x="279273" y="539400"/>
            <a:ext cx="882794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b="1" dirty="0">
                <a:latin typeface="Bahnschrift" panose="020B0502040204020203" pitchFamily="34" charset="0"/>
              </a:rPr>
              <a:t>Mark the letter A, B, C or D on your answer sheet to indicate the most suitable response to complete each of the following exchanges.</a:t>
            </a:r>
            <a:endParaRPr sz="2200" b="1" dirty="0">
              <a:latin typeface="Bahnschrift" panose="020B0502040204020203" pitchFamily="34" charset="0"/>
            </a:endParaRPr>
          </a:p>
        </p:txBody>
      </p:sp>
      <p:sp>
        <p:nvSpPr>
          <p:cNvPr id="2335" name="Google Shape;2335;p38"/>
          <p:cNvSpPr/>
          <p:nvPr/>
        </p:nvSpPr>
        <p:spPr>
          <a:xfrm>
            <a:off x="8496150" y="2947575"/>
            <a:ext cx="611065" cy="700918"/>
          </a:xfrm>
          <a:custGeom>
            <a:avLst/>
            <a:gdLst/>
            <a:ahLst/>
            <a:cxnLst/>
            <a:rect l="l" t="t" r="r" b="b"/>
            <a:pathLst>
              <a:path w="15526" h="17809" extrusionOk="0">
                <a:moveTo>
                  <a:pt x="6165" y="0"/>
                </a:moveTo>
                <a:cubicBezTo>
                  <a:pt x="4854" y="0"/>
                  <a:pt x="3782" y="1000"/>
                  <a:pt x="3667" y="2284"/>
                </a:cubicBezTo>
                <a:lnTo>
                  <a:pt x="1" y="2284"/>
                </a:lnTo>
                <a:lnTo>
                  <a:pt x="1" y="6406"/>
                </a:lnTo>
                <a:cubicBezTo>
                  <a:pt x="1283" y="6520"/>
                  <a:pt x="2283" y="7593"/>
                  <a:pt x="2283" y="8904"/>
                </a:cubicBezTo>
                <a:cubicBezTo>
                  <a:pt x="2283" y="10214"/>
                  <a:pt x="1284" y="11289"/>
                  <a:pt x="1" y="11401"/>
                </a:cubicBezTo>
                <a:lnTo>
                  <a:pt x="1" y="15068"/>
                </a:lnTo>
                <a:lnTo>
                  <a:pt x="3667" y="15068"/>
                </a:lnTo>
                <a:cubicBezTo>
                  <a:pt x="3658" y="15142"/>
                  <a:pt x="3653" y="15219"/>
                  <a:pt x="3653" y="15297"/>
                </a:cubicBezTo>
                <a:cubicBezTo>
                  <a:pt x="3653" y="16685"/>
                  <a:pt x="4777" y="17809"/>
                  <a:pt x="6165" y="17809"/>
                </a:cubicBezTo>
                <a:cubicBezTo>
                  <a:pt x="7553" y="17809"/>
                  <a:pt x="8675" y="16685"/>
                  <a:pt x="8675" y="15297"/>
                </a:cubicBezTo>
                <a:cubicBezTo>
                  <a:pt x="8675" y="15219"/>
                  <a:pt x="8672" y="15142"/>
                  <a:pt x="8663" y="15068"/>
                </a:cubicBezTo>
                <a:lnTo>
                  <a:pt x="12785" y="15068"/>
                </a:lnTo>
                <a:lnTo>
                  <a:pt x="12785" y="11401"/>
                </a:lnTo>
                <a:cubicBezTo>
                  <a:pt x="12859" y="11411"/>
                  <a:pt x="12936" y="11416"/>
                  <a:pt x="13014" y="11416"/>
                </a:cubicBezTo>
                <a:cubicBezTo>
                  <a:pt x="14402" y="11416"/>
                  <a:pt x="15526" y="10292"/>
                  <a:pt x="15526" y="8904"/>
                </a:cubicBezTo>
                <a:cubicBezTo>
                  <a:pt x="15526" y="7516"/>
                  <a:pt x="14402" y="6393"/>
                  <a:pt x="13014" y="6393"/>
                </a:cubicBezTo>
                <a:cubicBezTo>
                  <a:pt x="12936" y="6393"/>
                  <a:pt x="12859" y="6398"/>
                  <a:pt x="12785" y="6406"/>
                </a:cubicBezTo>
                <a:lnTo>
                  <a:pt x="12785" y="2284"/>
                </a:lnTo>
                <a:lnTo>
                  <a:pt x="8663" y="2284"/>
                </a:lnTo>
                <a:cubicBezTo>
                  <a:pt x="8548" y="1000"/>
                  <a:pt x="7476" y="0"/>
                  <a:pt x="6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8"/>
          <p:cNvSpPr/>
          <p:nvPr/>
        </p:nvSpPr>
        <p:spPr>
          <a:xfrm>
            <a:off x="154850" y="1412750"/>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7B5B7244-DECF-EFFF-8566-7C5CDE26676C}"/>
              </a:ext>
            </a:extLst>
          </p:cNvPr>
          <p:cNvSpPr txBox="1"/>
          <p:nvPr/>
        </p:nvSpPr>
        <p:spPr>
          <a:xfrm>
            <a:off x="496186" y="1344873"/>
            <a:ext cx="8151627" cy="3090398"/>
          </a:xfrm>
          <a:prstGeom prst="rect">
            <a:avLst/>
          </a:prstGeom>
          <a:noFill/>
        </p:spPr>
        <p:txBody>
          <a:bodyPr wrap="square">
            <a:spAutoFit/>
          </a:bodyPr>
          <a:lstStyle/>
          <a:p>
            <a:pPr>
              <a:lnSpc>
                <a:spcPct val="150000"/>
              </a:lnSpc>
            </a:pPr>
            <a:r>
              <a:rPr lang="en-US" sz="2200" dirty="0">
                <a:effectLst/>
                <a:latin typeface="Patrick hand" panose="00000500000000000000" pitchFamily="2" charset="0"/>
                <a:ea typeface="Times New Roman" panose="02020603050405020304" pitchFamily="18" charset="0"/>
              </a:rPr>
              <a:t>17. Linda: "Would you like me to carry those bags for you?" - John: "________"</a:t>
            </a:r>
            <a:endParaRPr lang="en-US" sz="2200" dirty="0">
              <a:effectLst/>
              <a:latin typeface="Patrick hand" panose="00000500000000000000" pitchFamily="2" charset="0"/>
              <a:ea typeface="Calibri" panose="020F0502020204030204" pitchFamily="34" charset="0"/>
            </a:endParaRPr>
          </a:p>
          <a:p>
            <a:pPr>
              <a:lnSpc>
                <a:spcPct val="150000"/>
              </a:lnSpc>
            </a:pPr>
            <a:r>
              <a:rPr lang="en-US" sz="2200" dirty="0">
                <a:effectLst/>
                <a:latin typeface="Patrick hand" panose="00000500000000000000" pitchFamily="2" charset="0"/>
                <a:ea typeface="Times New Roman" panose="02020603050405020304" pitchFamily="18" charset="0"/>
              </a:rPr>
              <a:t>A. No, I prefer to do it myself.	</a:t>
            </a:r>
            <a:r>
              <a:rPr lang="en-US" sz="2200" dirty="0">
                <a:latin typeface="Patrick hand" panose="00000500000000000000" pitchFamily="2" charset="0"/>
                <a:ea typeface="Times New Roman" panose="02020603050405020304" pitchFamily="18" charset="0"/>
              </a:rPr>
              <a:t>      </a:t>
            </a:r>
            <a:r>
              <a:rPr lang="en-US" sz="2200" dirty="0">
                <a:effectLst/>
                <a:latin typeface="Patrick hand" panose="00000500000000000000" pitchFamily="2" charset="0"/>
                <a:ea typeface="Times New Roman" panose="02020603050405020304" pitchFamily="18" charset="0"/>
              </a:rPr>
              <a:t>B. I don’t think so.</a:t>
            </a:r>
            <a:endParaRPr lang="en-US" sz="2200" dirty="0">
              <a:effectLst/>
              <a:latin typeface="Patrick hand" panose="00000500000000000000" pitchFamily="2" charset="0"/>
              <a:ea typeface="Calibri" panose="020F0502020204030204" pitchFamily="34" charset="0"/>
            </a:endParaRPr>
          </a:p>
          <a:p>
            <a:pPr>
              <a:lnSpc>
                <a:spcPct val="150000"/>
              </a:lnSpc>
            </a:pPr>
            <a:r>
              <a:rPr lang="en-US" sz="2200" dirty="0">
                <a:effectLst/>
                <a:latin typeface="Patrick hand" panose="00000500000000000000" pitchFamily="2" charset="0"/>
                <a:ea typeface="Times New Roman" panose="02020603050405020304" pitchFamily="18" charset="0"/>
              </a:rPr>
              <a:t>C. Yes. I would appreciate that.	      D. Never mind.</a:t>
            </a:r>
            <a:endParaRPr lang="en-US" sz="2200" dirty="0">
              <a:effectLst/>
              <a:latin typeface="Patrick hand" panose="00000500000000000000" pitchFamily="2" charset="0"/>
              <a:ea typeface="Calibri" panose="020F0502020204030204" pitchFamily="34" charset="0"/>
            </a:endParaRPr>
          </a:p>
          <a:p>
            <a:pPr>
              <a:lnSpc>
                <a:spcPct val="150000"/>
              </a:lnSpc>
            </a:pPr>
            <a:r>
              <a:rPr lang="vi-VN" sz="2200" dirty="0">
                <a:solidFill>
                  <a:srgbClr val="FF0000"/>
                </a:solidFill>
                <a:effectLst/>
                <a:latin typeface="Patrick hand" panose="00000500000000000000" pitchFamily="2" charset="0"/>
                <a:ea typeface="Times New Roman" panose="02020603050405020304" pitchFamily="18" charset="0"/>
              </a:rPr>
              <a:t>A: “Bạn có cần tôi giúp bạn mang những chiếc túi này không?” </a:t>
            </a:r>
          </a:p>
          <a:p>
            <a:pPr>
              <a:lnSpc>
                <a:spcPct val="150000"/>
              </a:lnSpc>
            </a:pPr>
            <a:r>
              <a:rPr lang="vi-VN" sz="2200" dirty="0">
                <a:solidFill>
                  <a:srgbClr val="FF0000"/>
                </a:solidFill>
                <a:effectLst/>
                <a:latin typeface="Patrick hand" panose="00000500000000000000" pitchFamily="2" charset="0"/>
                <a:ea typeface="Times New Roman" panose="02020603050405020304" pitchFamily="18" charset="0"/>
              </a:rPr>
              <a:t>B: “Có, tôi rất biết ơn bạn nhé.”</a:t>
            </a:r>
          </a:p>
        </p:txBody>
      </p:sp>
      <p:pic>
        <p:nvPicPr>
          <p:cNvPr id="2" name="Picture 1">
            <a:extLst>
              <a:ext uri="{FF2B5EF4-FFF2-40B4-BE49-F238E27FC236}">
                <a16:creationId xmlns:a16="http://schemas.microsoft.com/office/drawing/2014/main" id="{859F38B9-A0A6-D1C5-7572-03F27ACCF92E}"/>
              </a:ext>
            </a:extLst>
          </p:cNvPr>
          <p:cNvPicPr>
            <a:picLocks noChangeAspect="1"/>
          </p:cNvPicPr>
          <p:nvPr/>
        </p:nvPicPr>
        <p:blipFill>
          <a:blip r:embed="rId3"/>
          <a:stretch>
            <a:fillRect/>
          </a:stretch>
        </p:blipFill>
        <p:spPr>
          <a:xfrm>
            <a:off x="8193598" y="4234256"/>
            <a:ext cx="1251490" cy="1251490"/>
          </a:xfrm>
          <a:prstGeom prst="rect">
            <a:avLst/>
          </a:prstGeom>
        </p:spPr>
      </p:pic>
      <p:sp>
        <p:nvSpPr>
          <p:cNvPr id="3" name="Oval 2">
            <a:extLst>
              <a:ext uri="{FF2B5EF4-FFF2-40B4-BE49-F238E27FC236}">
                <a16:creationId xmlns:a16="http://schemas.microsoft.com/office/drawing/2014/main" id="{5A4BFD99-2BAB-DB37-5EFA-3757F0F77FC2}"/>
              </a:ext>
            </a:extLst>
          </p:cNvPr>
          <p:cNvSpPr/>
          <p:nvPr/>
        </p:nvSpPr>
        <p:spPr>
          <a:xfrm>
            <a:off x="511426" y="3036414"/>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0712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07"/>
        <p:cNvGrpSpPr/>
        <p:nvPr/>
      </p:nvGrpSpPr>
      <p:grpSpPr>
        <a:xfrm>
          <a:off x="0" y="0"/>
          <a:ext cx="0" cy="0"/>
          <a:chOff x="0" y="0"/>
          <a:chExt cx="0" cy="0"/>
        </a:xfrm>
      </p:grpSpPr>
      <p:grpSp>
        <p:nvGrpSpPr>
          <p:cNvPr id="2308" name="Google Shape;2308;p38"/>
          <p:cNvGrpSpPr/>
          <p:nvPr/>
        </p:nvGrpSpPr>
        <p:grpSpPr>
          <a:xfrm>
            <a:off x="647496" y="283500"/>
            <a:ext cx="7848646" cy="255900"/>
            <a:chOff x="713275" y="283500"/>
            <a:chExt cx="7717450" cy="255900"/>
          </a:xfrm>
        </p:grpSpPr>
        <p:sp>
          <p:nvSpPr>
            <p:cNvPr id="2309" name="Google Shape;2309;p38"/>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38"/>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38"/>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38"/>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38"/>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38"/>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38"/>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38"/>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38"/>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38"/>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38"/>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38"/>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38"/>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38"/>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38"/>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38"/>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38"/>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38"/>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38"/>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38"/>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38"/>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38"/>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1" name="Google Shape;2331;p38"/>
          <p:cNvSpPr txBox="1">
            <a:spLocks noGrp="1"/>
          </p:cNvSpPr>
          <p:nvPr>
            <p:ph type="title"/>
          </p:nvPr>
        </p:nvSpPr>
        <p:spPr>
          <a:xfrm>
            <a:off x="279273" y="539400"/>
            <a:ext cx="882794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b="1" dirty="0">
                <a:latin typeface="Bahnschrift" panose="020B0502040204020203" pitchFamily="34" charset="0"/>
              </a:rPr>
              <a:t>Mark the letter A, B, C or D on your answer sheet to indicate the most suitable response to complete each of the following exchanges.</a:t>
            </a:r>
            <a:endParaRPr sz="2200" b="1" dirty="0">
              <a:latin typeface="Bahnschrift" panose="020B0502040204020203" pitchFamily="34" charset="0"/>
            </a:endParaRPr>
          </a:p>
        </p:txBody>
      </p:sp>
      <p:sp>
        <p:nvSpPr>
          <p:cNvPr id="2335" name="Google Shape;2335;p38"/>
          <p:cNvSpPr/>
          <p:nvPr/>
        </p:nvSpPr>
        <p:spPr>
          <a:xfrm>
            <a:off x="8496150" y="2947575"/>
            <a:ext cx="611065" cy="700918"/>
          </a:xfrm>
          <a:custGeom>
            <a:avLst/>
            <a:gdLst/>
            <a:ahLst/>
            <a:cxnLst/>
            <a:rect l="l" t="t" r="r" b="b"/>
            <a:pathLst>
              <a:path w="15526" h="17809" extrusionOk="0">
                <a:moveTo>
                  <a:pt x="6165" y="0"/>
                </a:moveTo>
                <a:cubicBezTo>
                  <a:pt x="4854" y="0"/>
                  <a:pt x="3782" y="1000"/>
                  <a:pt x="3667" y="2284"/>
                </a:cubicBezTo>
                <a:lnTo>
                  <a:pt x="1" y="2284"/>
                </a:lnTo>
                <a:lnTo>
                  <a:pt x="1" y="6406"/>
                </a:lnTo>
                <a:cubicBezTo>
                  <a:pt x="1283" y="6520"/>
                  <a:pt x="2283" y="7593"/>
                  <a:pt x="2283" y="8904"/>
                </a:cubicBezTo>
                <a:cubicBezTo>
                  <a:pt x="2283" y="10214"/>
                  <a:pt x="1284" y="11289"/>
                  <a:pt x="1" y="11401"/>
                </a:cubicBezTo>
                <a:lnTo>
                  <a:pt x="1" y="15068"/>
                </a:lnTo>
                <a:lnTo>
                  <a:pt x="3667" y="15068"/>
                </a:lnTo>
                <a:cubicBezTo>
                  <a:pt x="3658" y="15142"/>
                  <a:pt x="3653" y="15219"/>
                  <a:pt x="3653" y="15297"/>
                </a:cubicBezTo>
                <a:cubicBezTo>
                  <a:pt x="3653" y="16685"/>
                  <a:pt x="4777" y="17809"/>
                  <a:pt x="6165" y="17809"/>
                </a:cubicBezTo>
                <a:cubicBezTo>
                  <a:pt x="7553" y="17809"/>
                  <a:pt x="8675" y="16685"/>
                  <a:pt x="8675" y="15297"/>
                </a:cubicBezTo>
                <a:cubicBezTo>
                  <a:pt x="8675" y="15219"/>
                  <a:pt x="8672" y="15142"/>
                  <a:pt x="8663" y="15068"/>
                </a:cubicBezTo>
                <a:lnTo>
                  <a:pt x="12785" y="15068"/>
                </a:lnTo>
                <a:lnTo>
                  <a:pt x="12785" y="11401"/>
                </a:lnTo>
                <a:cubicBezTo>
                  <a:pt x="12859" y="11411"/>
                  <a:pt x="12936" y="11416"/>
                  <a:pt x="13014" y="11416"/>
                </a:cubicBezTo>
                <a:cubicBezTo>
                  <a:pt x="14402" y="11416"/>
                  <a:pt x="15526" y="10292"/>
                  <a:pt x="15526" y="8904"/>
                </a:cubicBezTo>
                <a:cubicBezTo>
                  <a:pt x="15526" y="7516"/>
                  <a:pt x="14402" y="6393"/>
                  <a:pt x="13014" y="6393"/>
                </a:cubicBezTo>
                <a:cubicBezTo>
                  <a:pt x="12936" y="6393"/>
                  <a:pt x="12859" y="6398"/>
                  <a:pt x="12785" y="6406"/>
                </a:cubicBezTo>
                <a:lnTo>
                  <a:pt x="12785" y="2284"/>
                </a:lnTo>
                <a:lnTo>
                  <a:pt x="8663" y="2284"/>
                </a:lnTo>
                <a:cubicBezTo>
                  <a:pt x="8548" y="1000"/>
                  <a:pt x="7476" y="0"/>
                  <a:pt x="61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38"/>
          <p:cNvSpPr/>
          <p:nvPr/>
        </p:nvSpPr>
        <p:spPr>
          <a:xfrm>
            <a:off x="154850" y="1412750"/>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7B5B7244-DECF-EFFF-8566-7C5CDE26676C}"/>
              </a:ext>
            </a:extLst>
          </p:cNvPr>
          <p:cNvSpPr txBox="1"/>
          <p:nvPr/>
        </p:nvSpPr>
        <p:spPr>
          <a:xfrm>
            <a:off x="496186" y="1344873"/>
            <a:ext cx="8151627" cy="3549498"/>
          </a:xfrm>
          <a:prstGeom prst="rect">
            <a:avLst/>
          </a:prstGeom>
          <a:noFill/>
        </p:spPr>
        <p:txBody>
          <a:bodyPr wrap="square">
            <a:spAutoFit/>
          </a:bodyPr>
          <a:lstStyle/>
          <a:p>
            <a:pPr>
              <a:lnSpc>
                <a:spcPts val="3400"/>
              </a:lnSpc>
            </a:pPr>
            <a:r>
              <a:rPr lang="en-US" sz="2200" dirty="0">
                <a:effectLst/>
                <a:latin typeface="Patrick hand" panose="00000500000000000000" pitchFamily="2" charset="0"/>
                <a:ea typeface="Times New Roman" panose="02020603050405020304" pitchFamily="18" charset="0"/>
              </a:rPr>
              <a:t>18.</a:t>
            </a:r>
            <a:r>
              <a:rPr lang="en-US" sz="2200" b="1" dirty="0">
                <a:effectLst/>
                <a:latin typeface="Patrick hand" panose="00000500000000000000" pitchFamily="2" charset="0"/>
                <a:ea typeface="Times New Roman" panose="02020603050405020304" pitchFamily="18" charset="0"/>
              </a:rPr>
              <a:t> </a:t>
            </a:r>
            <a:r>
              <a:rPr lang="en-US" sz="2200" dirty="0">
                <a:effectLst/>
                <a:latin typeface="Patrick hand" panose="00000500000000000000" pitchFamily="2" charset="0"/>
                <a:ea typeface="Times New Roman" panose="02020603050405020304" pitchFamily="18" charset="0"/>
              </a:rPr>
              <a:t>Tom: "I'm really struggling with my math homework."</a:t>
            </a:r>
            <a:endParaRPr lang="en-US" sz="2200" dirty="0">
              <a:effectLst/>
              <a:latin typeface="Patrick hand" panose="00000500000000000000" pitchFamily="2" charset="0"/>
              <a:ea typeface="Calibri" panose="020F0502020204030204" pitchFamily="34" charset="0"/>
            </a:endParaRPr>
          </a:p>
          <a:p>
            <a:pPr>
              <a:lnSpc>
                <a:spcPts val="3400"/>
              </a:lnSpc>
            </a:pPr>
            <a:r>
              <a:rPr lang="en-US" sz="2200" dirty="0">
                <a:effectLst/>
                <a:latin typeface="Patrick hand" panose="00000500000000000000" pitchFamily="2" charset="0"/>
                <a:ea typeface="Times New Roman" panose="02020603050405020304" pitchFamily="18" charset="0"/>
              </a:rPr>
              <a:t>      Sarah: "________"      </a:t>
            </a:r>
            <a:endParaRPr lang="en-US" sz="2200" dirty="0">
              <a:effectLst/>
              <a:latin typeface="Patrick hand" panose="00000500000000000000" pitchFamily="2" charset="0"/>
              <a:ea typeface="Calibri" panose="020F0502020204030204" pitchFamily="34" charset="0"/>
            </a:endParaRPr>
          </a:p>
          <a:p>
            <a:pPr>
              <a:lnSpc>
                <a:spcPts val="3400"/>
              </a:lnSpc>
            </a:pPr>
            <a:r>
              <a:rPr lang="en-US" sz="2200" dirty="0">
                <a:effectLst/>
                <a:latin typeface="Patrick hand" panose="00000500000000000000" pitchFamily="2" charset="0"/>
                <a:ea typeface="Times New Roman" panose="02020603050405020304" pitchFamily="18" charset="0"/>
              </a:rPr>
              <a:t>      Tom: “Thank you.”</a:t>
            </a:r>
            <a:endParaRPr lang="en-US" sz="2200" dirty="0">
              <a:effectLst/>
              <a:latin typeface="Patrick hand" panose="00000500000000000000" pitchFamily="2" charset="0"/>
              <a:ea typeface="Calibri" panose="020F0502020204030204" pitchFamily="34" charset="0"/>
            </a:endParaRPr>
          </a:p>
          <a:p>
            <a:pPr>
              <a:lnSpc>
                <a:spcPts val="3400"/>
              </a:lnSpc>
            </a:pPr>
            <a:r>
              <a:rPr lang="en-US" sz="2200" dirty="0">
                <a:effectLst/>
                <a:latin typeface="Patrick hand" panose="00000500000000000000" pitchFamily="2" charset="0"/>
                <a:ea typeface="Times New Roman" panose="02020603050405020304" pitchFamily="18" charset="0"/>
              </a:rPr>
              <a:t>A. That’s a great idea.		      B. I can give you some help if you like.</a:t>
            </a:r>
            <a:endParaRPr lang="en-US" sz="2200" dirty="0">
              <a:effectLst/>
              <a:latin typeface="Patrick hand" panose="00000500000000000000" pitchFamily="2" charset="0"/>
              <a:ea typeface="Calibri" panose="020F0502020204030204" pitchFamily="34" charset="0"/>
            </a:endParaRPr>
          </a:p>
          <a:p>
            <a:pPr>
              <a:lnSpc>
                <a:spcPts val="3400"/>
              </a:lnSpc>
            </a:pPr>
            <a:r>
              <a:rPr lang="en-US" sz="2200" dirty="0">
                <a:effectLst/>
                <a:latin typeface="Patrick hand" panose="00000500000000000000" pitchFamily="2" charset="0"/>
                <a:ea typeface="Times New Roman" panose="02020603050405020304" pitchFamily="18" charset="0"/>
              </a:rPr>
              <a:t>C. You should ask someone else.	      D. Math is not easy.</a:t>
            </a:r>
          </a:p>
          <a:p>
            <a:pPr>
              <a:lnSpc>
                <a:spcPts val="3400"/>
              </a:lnSpc>
            </a:pPr>
            <a:r>
              <a:rPr lang="vi-VN" sz="2200" dirty="0">
                <a:solidFill>
                  <a:srgbClr val="FF0000"/>
                </a:solidFill>
                <a:latin typeface="Patrick hand" panose="00000500000000000000" pitchFamily="2" charset="0"/>
                <a:ea typeface="Calibri" panose="020F0502020204030204" pitchFamily="34" charset="0"/>
              </a:rPr>
              <a:t>A: “Tớ thực sự chật vật với BTVN môn toán” </a:t>
            </a:r>
          </a:p>
          <a:p>
            <a:pPr>
              <a:lnSpc>
                <a:spcPts val="3400"/>
              </a:lnSpc>
            </a:pPr>
            <a:r>
              <a:rPr lang="vi-VN" sz="2200" dirty="0">
                <a:solidFill>
                  <a:srgbClr val="FF0000"/>
                </a:solidFill>
                <a:latin typeface="Patrick hand" panose="00000500000000000000" pitchFamily="2" charset="0"/>
                <a:ea typeface="Calibri" panose="020F0502020204030204" pitchFamily="34" charset="0"/>
              </a:rPr>
              <a:t>B: “Tớ sẽ giúp cậu nếu cậu cần”</a:t>
            </a:r>
          </a:p>
          <a:p>
            <a:pPr>
              <a:lnSpc>
                <a:spcPts val="3400"/>
              </a:lnSpc>
            </a:pPr>
            <a:r>
              <a:rPr lang="vi-VN" sz="2200" dirty="0">
                <a:solidFill>
                  <a:srgbClr val="FF0000"/>
                </a:solidFill>
                <a:latin typeface="Patrick hand" panose="00000500000000000000" pitchFamily="2" charset="0"/>
                <a:ea typeface="Calibri" panose="020F0502020204030204" pitchFamily="34" charset="0"/>
              </a:rPr>
              <a:t>A: “Cảm ơn cậu”</a:t>
            </a:r>
          </a:p>
        </p:txBody>
      </p:sp>
      <p:pic>
        <p:nvPicPr>
          <p:cNvPr id="2" name="Picture 1">
            <a:extLst>
              <a:ext uri="{FF2B5EF4-FFF2-40B4-BE49-F238E27FC236}">
                <a16:creationId xmlns:a16="http://schemas.microsoft.com/office/drawing/2014/main" id="{859F38B9-A0A6-D1C5-7572-03F27ACCF92E}"/>
              </a:ext>
            </a:extLst>
          </p:cNvPr>
          <p:cNvPicPr>
            <a:picLocks noChangeAspect="1"/>
          </p:cNvPicPr>
          <p:nvPr/>
        </p:nvPicPr>
        <p:blipFill>
          <a:blip r:embed="rId3"/>
          <a:stretch>
            <a:fillRect/>
          </a:stretch>
        </p:blipFill>
        <p:spPr>
          <a:xfrm>
            <a:off x="8193598" y="4234256"/>
            <a:ext cx="1251490" cy="1251490"/>
          </a:xfrm>
          <a:prstGeom prst="rect">
            <a:avLst/>
          </a:prstGeom>
        </p:spPr>
      </p:pic>
      <p:sp>
        <p:nvSpPr>
          <p:cNvPr id="3" name="Oval 2">
            <a:extLst>
              <a:ext uri="{FF2B5EF4-FFF2-40B4-BE49-F238E27FC236}">
                <a16:creationId xmlns:a16="http://schemas.microsoft.com/office/drawing/2014/main" id="{5A4BFD99-2BAB-DB37-5EFA-3757F0F77FC2}"/>
              </a:ext>
            </a:extLst>
          </p:cNvPr>
          <p:cNvSpPr/>
          <p:nvPr/>
        </p:nvSpPr>
        <p:spPr>
          <a:xfrm>
            <a:off x="4554947" y="2750820"/>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4298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anim calcmode="lin" valueType="num">
                                      <p:cBhvr additive="base">
                                        <p:cTn id="1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DC625A-745E-2BD1-29D0-9E757E0547FB}"/>
              </a:ext>
            </a:extLst>
          </p:cNvPr>
          <p:cNvSpPr txBox="1"/>
          <p:nvPr/>
        </p:nvSpPr>
        <p:spPr>
          <a:xfrm>
            <a:off x="414670" y="1347731"/>
            <a:ext cx="8484782" cy="3350725"/>
          </a:xfrm>
          <a:prstGeom prst="rect">
            <a:avLst/>
          </a:prstGeom>
          <a:noFill/>
        </p:spPr>
        <p:txBody>
          <a:bodyPr wrap="square">
            <a:spAutoFit/>
          </a:bodyPr>
          <a:lstStyle/>
          <a:p>
            <a:pPr>
              <a:lnSpc>
                <a:spcPts val="3200"/>
              </a:lnSpc>
            </a:pPr>
            <a:r>
              <a:rPr lang="en-US" sz="2200" dirty="0">
                <a:effectLst/>
                <a:latin typeface="Patrick hand" panose="00000500000000000000" pitchFamily="2" charset="0"/>
                <a:ea typeface="Times New Roman" panose="02020603050405020304" pitchFamily="18" charset="0"/>
              </a:rPr>
              <a:t>19. He prefers the </a:t>
            </a:r>
            <a:r>
              <a:rPr lang="en-US" sz="2200" b="1" u="sng" dirty="0">
                <a:effectLst/>
                <a:latin typeface="Patrick hand" panose="00000500000000000000" pitchFamily="2" charset="0"/>
                <a:ea typeface="Times New Roman" panose="02020603050405020304" pitchFamily="18" charset="0"/>
              </a:rPr>
              <a:t>metro</a:t>
            </a:r>
            <a:r>
              <a:rPr lang="en-US" sz="2200" dirty="0">
                <a:effectLst/>
                <a:latin typeface="Patrick hand" panose="00000500000000000000" pitchFamily="2" charset="0"/>
                <a:ea typeface="Times New Roman" panose="02020603050405020304" pitchFamily="18" charset="0"/>
              </a:rPr>
              <a:t> over driving because it saves time and money.</a:t>
            </a:r>
            <a:endParaRPr lang="en-US" sz="2200" dirty="0">
              <a:effectLst/>
              <a:latin typeface="Patrick hand" panose="00000500000000000000" pitchFamily="2" charset="0"/>
              <a:ea typeface="Calibri" panose="020F0502020204030204" pitchFamily="34" charset="0"/>
            </a:endParaRPr>
          </a:p>
          <a:p>
            <a:pPr>
              <a:lnSpc>
                <a:spcPts val="3200"/>
              </a:lnSpc>
            </a:pPr>
            <a:r>
              <a:rPr lang="en-US" sz="2200" dirty="0">
                <a:effectLst/>
                <a:latin typeface="Patrick hand" panose="00000500000000000000" pitchFamily="2" charset="0"/>
                <a:ea typeface="Times New Roman" panose="02020603050405020304" pitchFamily="18" charset="0"/>
              </a:rPr>
              <a:t>A. underground train 	B. sky train	C. train station	D. parking space</a:t>
            </a:r>
            <a:endParaRPr lang="en-US" sz="2200" dirty="0">
              <a:effectLst/>
              <a:latin typeface="Patrick hand" panose="00000500000000000000" pitchFamily="2" charset="0"/>
              <a:ea typeface="Calibri" panose="020F0502020204030204" pitchFamily="34" charset="0"/>
            </a:endParaRPr>
          </a:p>
          <a:p>
            <a:pPr>
              <a:lnSpc>
                <a:spcPts val="3200"/>
              </a:lnSpc>
            </a:pP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tàu</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điện</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ngầm</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tàu</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trên</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không</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trạm</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xe</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lửa</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chỗ</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đậu</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xe</a:t>
            </a:r>
            <a:r>
              <a:rPr lang="en-US" sz="2200" dirty="0">
                <a:solidFill>
                  <a:srgbClr val="FF0000"/>
                </a:solidFill>
                <a:latin typeface="Patrick hand" panose="00000500000000000000" pitchFamily="2" charset="0"/>
                <a:ea typeface="Times New Roman" panose="02020603050405020304" pitchFamily="18" charset="0"/>
              </a:rPr>
              <a:t> </a:t>
            </a:r>
            <a:endParaRPr lang="en-US" sz="2200" dirty="0">
              <a:solidFill>
                <a:srgbClr val="FF0000"/>
              </a:solidFill>
              <a:effectLst/>
              <a:latin typeface="Patrick hand" panose="00000500000000000000" pitchFamily="2" charset="0"/>
              <a:ea typeface="Times New Roman" panose="02020603050405020304" pitchFamily="18" charset="0"/>
            </a:endParaRPr>
          </a:p>
          <a:p>
            <a:pPr>
              <a:lnSpc>
                <a:spcPts val="3200"/>
              </a:lnSpc>
            </a:pPr>
            <a:r>
              <a:rPr lang="en-US" sz="2200" dirty="0">
                <a:solidFill>
                  <a:srgbClr val="FF0000"/>
                </a:solidFill>
                <a:latin typeface="Patrick hand" panose="00000500000000000000" pitchFamily="2" charset="0"/>
                <a:ea typeface="Times New Roman" panose="02020603050405020304" pitchFamily="18" charset="0"/>
              </a:rPr>
              <a:t>metro: </a:t>
            </a:r>
            <a:r>
              <a:rPr lang="en-US" sz="2200" dirty="0" err="1">
                <a:solidFill>
                  <a:srgbClr val="FF0000"/>
                </a:solidFill>
                <a:latin typeface="Patrick hand" panose="00000500000000000000" pitchFamily="2" charset="0"/>
                <a:ea typeface="Times New Roman" panose="02020603050405020304" pitchFamily="18" charset="0"/>
              </a:rPr>
              <a:t>tàu</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điện</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ngầm</a:t>
            </a:r>
            <a:r>
              <a:rPr lang="en-US" sz="2200" dirty="0">
                <a:solidFill>
                  <a:srgbClr val="FF0000"/>
                </a:solidFill>
                <a:latin typeface="Patrick hand" panose="00000500000000000000" pitchFamily="2" charset="0"/>
                <a:ea typeface="Times New Roman" panose="02020603050405020304" pitchFamily="18" charset="0"/>
              </a:rPr>
              <a:t> </a:t>
            </a:r>
          </a:p>
          <a:p>
            <a:pPr>
              <a:lnSpc>
                <a:spcPts val="3200"/>
              </a:lnSpc>
            </a:pPr>
            <a:r>
              <a:rPr lang="en-US" sz="2200" dirty="0">
                <a:effectLst/>
                <a:latin typeface="Patrick hand" panose="00000500000000000000" pitchFamily="2" charset="0"/>
                <a:ea typeface="Times New Roman" panose="02020603050405020304" pitchFamily="18" charset="0"/>
              </a:rPr>
              <a:t>20. The new restaurant downtown is quite </a:t>
            </a:r>
            <a:r>
              <a:rPr lang="en-US" sz="2200" b="1" u="sng" dirty="0">
                <a:effectLst/>
                <a:latin typeface="Patrick hand" panose="00000500000000000000" pitchFamily="2" charset="0"/>
                <a:ea typeface="Times New Roman" panose="02020603050405020304" pitchFamily="18" charset="0"/>
              </a:rPr>
              <a:t>pricey</a:t>
            </a:r>
            <a:r>
              <a:rPr lang="en-US" sz="2200" dirty="0">
                <a:effectLst/>
                <a:latin typeface="Patrick hand" panose="00000500000000000000" pitchFamily="2" charset="0"/>
                <a:ea typeface="Times New Roman" panose="02020603050405020304" pitchFamily="18" charset="0"/>
              </a:rPr>
              <a:t>, but the food is delicious.</a:t>
            </a:r>
            <a:endParaRPr lang="en-US" sz="2200" dirty="0">
              <a:effectLst/>
              <a:latin typeface="Patrick hand" panose="00000500000000000000" pitchFamily="2" charset="0"/>
              <a:ea typeface="Calibri" panose="020F0502020204030204" pitchFamily="34" charset="0"/>
            </a:endParaRPr>
          </a:p>
          <a:p>
            <a:pPr>
              <a:lnSpc>
                <a:spcPts val="3200"/>
              </a:lnSpc>
            </a:pPr>
            <a:r>
              <a:rPr lang="en-US" sz="2200" dirty="0">
                <a:latin typeface="Patrick hand" panose="00000500000000000000" pitchFamily="2" charset="0"/>
                <a:ea typeface="Times New Roman" panose="02020603050405020304" pitchFamily="18" charset="0"/>
              </a:rPr>
              <a:t>A. </a:t>
            </a:r>
            <a:r>
              <a:rPr lang="en-US" sz="2200" dirty="0">
                <a:effectLst/>
                <a:latin typeface="Patrick hand" panose="00000500000000000000" pitchFamily="2" charset="0"/>
                <a:ea typeface="Times New Roman" panose="02020603050405020304" pitchFamily="18" charset="0"/>
              </a:rPr>
              <a:t>cheap 			B. costly 	C. reasonable	D. helpful</a:t>
            </a:r>
          </a:p>
          <a:p>
            <a:pPr>
              <a:lnSpc>
                <a:spcPts val="3200"/>
              </a:lnSpc>
            </a:pP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r</a:t>
            </a:r>
            <a:r>
              <a:rPr lang="en-US" sz="2200" dirty="0" err="1">
                <a:solidFill>
                  <a:srgbClr val="FF0000"/>
                </a:solidFill>
                <a:effectLst/>
                <a:latin typeface="Patrick hand" panose="00000500000000000000" pitchFamily="2" charset="0"/>
                <a:ea typeface="Calibri" panose="020F0502020204030204" pitchFamily="34" charset="0"/>
              </a:rPr>
              <a:t>ẻ</a:t>
            </a:r>
            <a:r>
              <a:rPr lang="en-US" sz="2200" dirty="0">
                <a:solidFill>
                  <a:srgbClr val="FF0000"/>
                </a:solidFill>
                <a:effectLst/>
                <a:latin typeface="Patrick hand" panose="00000500000000000000" pitchFamily="2" charset="0"/>
                <a:ea typeface="Calibri" panose="020F0502020204030204" pitchFamily="34" charset="0"/>
              </a:rPr>
              <a:t>                                     </a:t>
            </a:r>
            <a:r>
              <a:rPr lang="en-US" sz="2200" dirty="0" err="1">
                <a:solidFill>
                  <a:srgbClr val="FF0000"/>
                </a:solidFill>
                <a:effectLst/>
                <a:latin typeface="Patrick hand" panose="00000500000000000000" pitchFamily="2" charset="0"/>
                <a:ea typeface="Calibri" panose="020F0502020204030204" pitchFamily="34" charset="0"/>
              </a:rPr>
              <a:t>đắt</a:t>
            </a:r>
            <a:r>
              <a:rPr lang="en-US" sz="2200" dirty="0">
                <a:solidFill>
                  <a:srgbClr val="FF0000"/>
                </a:solidFill>
                <a:effectLst/>
                <a:latin typeface="Patrick hand" panose="00000500000000000000" pitchFamily="2" charset="0"/>
                <a:ea typeface="Calibri" panose="020F0502020204030204" pitchFamily="34" charset="0"/>
              </a:rPr>
              <a:t> </a:t>
            </a:r>
            <a:r>
              <a:rPr lang="en-US" sz="2200" dirty="0" err="1">
                <a:solidFill>
                  <a:srgbClr val="FF0000"/>
                </a:solidFill>
                <a:effectLst/>
                <a:latin typeface="Patrick hand" panose="00000500000000000000" pitchFamily="2" charset="0"/>
                <a:ea typeface="Calibri" panose="020F0502020204030204" pitchFamily="34" charset="0"/>
              </a:rPr>
              <a:t>đỏ</a:t>
            </a:r>
            <a:r>
              <a:rPr lang="en-US" sz="2200" dirty="0">
                <a:solidFill>
                  <a:srgbClr val="FF0000"/>
                </a:solidFill>
                <a:effectLst/>
                <a:latin typeface="Patrick hand" panose="00000500000000000000" pitchFamily="2" charset="0"/>
                <a:ea typeface="Calibri" panose="020F0502020204030204" pitchFamily="34" charset="0"/>
              </a:rPr>
              <a:t>                </a:t>
            </a:r>
            <a:r>
              <a:rPr lang="en-US" sz="2200" dirty="0" err="1">
                <a:solidFill>
                  <a:srgbClr val="FF0000"/>
                </a:solidFill>
                <a:effectLst/>
                <a:latin typeface="Patrick hand" panose="00000500000000000000" pitchFamily="2" charset="0"/>
                <a:ea typeface="Calibri" panose="020F0502020204030204" pitchFamily="34" charset="0"/>
              </a:rPr>
              <a:t>hợp</a:t>
            </a:r>
            <a:r>
              <a:rPr lang="en-US" sz="2200" dirty="0">
                <a:solidFill>
                  <a:srgbClr val="FF0000"/>
                </a:solidFill>
                <a:effectLst/>
                <a:latin typeface="Patrick hand" panose="00000500000000000000" pitchFamily="2" charset="0"/>
                <a:ea typeface="Calibri" panose="020F0502020204030204" pitchFamily="34" charset="0"/>
              </a:rPr>
              <a:t> </a:t>
            </a:r>
            <a:r>
              <a:rPr lang="en-US" sz="2200" dirty="0" err="1">
                <a:solidFill>
                  <a:srgbClr val="FF0000"/>
                </a:solidFill>
                <a:effectLst/>
                <a:latin typeface="Patrick hand" panose="00000500000000000000" pitchFamily="2" charset="0"/>
                <a:ea typeface="Calibri" panose="020F0502020204030204" pitchFamily="34" charset="0"/>
              </a:rPr>
              <a:t>lý</a:t>
            </a:r>
            <a:r>
              <a:rPr lang="en-US" sz="2200" dirty="0">
                <a:solidFill>
                  <a:srgbClr val="FF0000"/>
                </a:solidFill>
                <a:effectLst/>
                <a:latin typeface="Patrick hand" panose="00000500000000000000" pitchFamily="2" charset="0"/>
                <a:ea typeface="Calibri" panose="020F0502020204030204" pitchFamily="34" charset="0"/>
              </a:rPr>
              <a:t> </a:t>
            </a:r>
            <a:r>
              <a:rPr lang="en-US" sz="2200" dirty="0" err="1">
                <a:solidFill>
                  <a:srgbClr val="FF0000"/>
                </a:solidFill>
                <a:effectLst/>
                <a:latin typeface="Patrick hand" panose="00000500000000000000" pitchFamily="2" charset="0"/>
                <a:ea typeface="Calibri" panose="020F0502020204030204" pitchFamily="34" charset="0"/>
              </a:rPr>
              <a:t>vừa</a:t>
            </a:r>
            <a:r>
              <a:rPr lang="en-US" sz="2200" dirty="0">
                <a:solidFill>
                  <a:srgbClr val="FF0000"/>
                </a:solidFill>
                <a:effectLst/>
                <a:latin typeface="Patrick hand" panose="00000500000000000000" pitchFamily="2" charset="0"/>
                <a:ea typeface="Calibri" panose="020F0502020204030204" pitchFamily="34" charset="0"/>
              </a:rPr>
              <a:t> </a:t>
            </a:r>
            <a:r>
              <a:rPr lang="en-US" sz="2200" dirty="0" err="1">
                <a:solidFill>
                  <a:srgbClr val="FF0000"/>
                </a:solidFill>
                <a:effectLst/>
                <a:latin typeface="Patrick hand" panose="00000500000000000000" pitchFamily="2" charset="0"/>
                <a:ea typeface="Calibri" panose="020F0502020204030204" pitchFamily="34" charset="0"/>
              </a:rPr>
              <a:t>phải</a:t>
            </a:r>
            <a:r>
              <a:rPr lang="en-US" sz="2200" dirty="0">
                <a:solidFill>
                  <a:srgbClr val="FF0000"/>
                </a:solidFill>
                <a:effectLst/>
                <a:latin typeface="Patrick hand" panose="00000500000000000000" pitchFamily="2" charset="0"/>
                <a:ea typeface="Calibri" panose="020F0502020204030204" pitchFamily="34" charset="0"/>
              </a:rPr>
              <a:t>         </a:t>
            </a:r>
            <a:r>
              <a:rPr lang="en-US" sz="2200" dirty="0" err="1">
                <a:solidFill>
                  <a:srgbClr val="FF0000"/>
                </a:solidFill>
                <a:effectLst/>
                <a:latin typeface="Patrick hand" panose="00000500000000000000" pitchFamily="2" charset="0"/>
                <a:ea typeface="Calibri" panose="020F0502020204030204" pitchFamily="34" charset="0"/>
              </a:rPr>
              <a:t>hữu</a:t>
            </a:r>
            <a:r>
              <a:rPr lang="en-US" sz="2200" dirty="0">
                <a:solidFill>
                  <a:srgbClr val="FF0000"/>
                </a:solidFill>
                <a:effectLst/>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ích</a:t>
            </a:r>
            <a:endParaRPr lang="en-US" sz="2200" dirty="0">
              <a:solidFill>
                <a:srgbClr val="FF0000"/>
              </a:solidFill>
              <a:effectLst/>
              <a:latin typeface="Patrick hand" panose="00000500000000000000" pitchFamily="2" charset="0"/>
              <a:ea typeface="Calibri" panose="020F0502020204030204" pitchFamily="34" charset="0"/>
            </a:endParaRPr>
          </a:p>
          <a:p>
            <a:pPr>
              <a:lnSpc>
                <a:spcPts val="3200"/>
              </a:lnSpc>
            </a:pPr>
            <a:r>
              <a:rPr lang="en-US" sz="2200" dirty="0">
                <a:solidFill>
                  <a:srgbClr val="FF0000"/>
                </a:solidFill>
                <a:latin typeface="Patrick hand" panose="00000500000000000000" pitchFamily="2" charset="0"/>
                <a:ea typeface="Calibri" panose="020F0502020204030204" pitchFamily="34" charset="0"/>
              </a:rPr>
              <a:t>pricey: </a:t>
            </a:r>
            <a:r>
              <a:rPr lang="en-US" sz="2200" dirty="0" err="1">
                <a:solidFill>
                  <a:srgbClr val="FF0000"/>
                </a:solidFill>
                <a:latin typeface="Patrick hand" panose="00000500000000000000" pitchFamily="2" charset="0"/>
                <a:ea typeface="Calibri" panose="020F0502020204030204" pitchFamily="34" charset="0"/>
              </a:rPr>
              <a:t>đắt</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đỏ</a:t>
            </a:r>
            <a:r>
              <a:rPr lang="en-US" sz="2200" dirty="0">
                <a:solidFill>
                  <a:srgbClr val="FF0000"/>
                </a:solidFill>
                <a:latin typeface="Patrick hand" panose="00000500000000000000" pitchFamily="2" charset="0"/>
                <a:ea typeface="Calibri" panose="020F0502020204030204" pitchFamily="34" charset="0"/>
              </a:rPr>
              <a:t> </a:t>
            </a:r>
            <a:endParaRPr lang="en-US" sz="2200" dirty="0">
              <a:solidFill>
                <a:srgbClr val="FF0000"/>
              </a:solidFill>
              <a:effectLst/>
              <a:latin typeface="Patrick hand" panose="00000500000000000000" pitchFamily="2" charset="0"/>
              <a:ea typeface="Calibri" panose="020F0502020204030204" pitchFamily="34" charset="0"/>
            </a:endParaRPr>
          </a:p>
        </p:txBody>
      </p:sp>
      <p:sp>
        <p:nvSpPr>
          <p:cNvPr id="3" name="Google Shape;2331;p38">
            <a:extLst>
              <a:ext uri="{FF2B5EF4-FFF2-40B4-BE49-F238E27FC236}">
                <a16:creationId xmlns:a16="http://schemas.microsoft.com/office/drawing/2014/main" id="{8C1A62E3-76E7-493F-CA27-7AB09EF526DC}"/>
              </a:ext>
            </a:extLst>
          </p:cNvPr>
          <p:cNvSpPr txBox="1">
            <a:spLocks/>
          </p:cNvSpPr>
          <p:nvPr/>
        </p:nvSpPr>
        <p:spPr>
          <a:xfrm>
            <a:off x="134679" y="574842"/>
            <a:ext cx="9009321"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900" b="1">
                <a:latin typeface="Bahnschrift" panose="020B0502040204020203" pitchFamily="34" charset="0"/>
              </a:rPr>
              <a:t>Mark the letter A, B, C or D on your answer sheet to indicate the word(s) CLOSEST in meaning to the underlined word(s) in each of the following questions. </a:t>
            </a:r>
            <a:endParaRPr lang="en-US" sz="1900" b="1" dirty="0">
              <a:latin typeface="Bahnschrift" panose="020B0502040204020203" pitchFamily="34" charset="0"/>
            </a:endParaRPr>
          </a:p>
        </p:txBody>
      </p:sp>
      <p:pic>
        <p:nvPicPr>
          <p:cNvPr id="4" name="Picture 3">
            <a:extLst>
              <a:ext uri="{FF2B5EF4-FFF2-40B4-BE49-F238E27FC236}">
                <a16:creationId xmlns:a16="http://schemas.microsoft.com/office/drawing/2014/main" id="{EFAC3DAE-5FA2-BA4C-5FBF-34DCEFCB739B}"/>
              </a:ext>
            </a:extLst>
          </p:cNvPr>
          <p:cNvPicPr>
            <a:picLocks noChangeAspect="1"/>
          </p:cNvPicPr>
          <p:nvPr/>
        </p:nvPicPr>
        <p:blipFill>
          <a:blip r:embed="rId2"/>
          <a:stretch>
            <a:fillRect/>
          </a:stretch>
        </p:blipFill>
        <p:spPr>
          <a:xfrm>
            <a:off x="8193598" y="4234256"/>
            <a:ext cx="1251490" cy="1251490"/>
          </a:xfrm>
          <a:prstGeom prst="rect">
            <a:avLst/>
          </a:prstGeom>
        </p:spPr>
      </p:pic>
      <p:sp>
        <p:nvSpPr>
          <p:cNvPr id="5" name="Oval 4">
            <a:extLst>
              <a:ext uri="{FF2B5EF4-FFF2-40B4-BE49-F238E27FC236}">
                <a16:creationId xmlns:a16="http://schemas.microsoft.com/office/drawing/2014/main" id="{4D0A81CD-61C0-887B-411C-13952753E012}"/>
              </a:ext>
            </a:extLst>
          </p:cNvPr>
          <p:cNvSpPr/>
          <p:nvPr/>
        </p:nvSpPr>
        <p:spPr>
          <a:xfrm>
            <a:off x="437530" y="1866900"/>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387D35F-DF8D-3CF1-BBBA-53400AFD95E0}"/>
              </a:ext>
            </a:extLst>
          </p:cNvPr>
          <p:cNvSpPr/>
          <p:nvPr/>
        </p:nvSpPr>
        <p:spPr>
          <a:xfrm>
            <a:off x="3162300" y="3482340"/>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020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FB75FF-E812-3B20-A422-9382D16775F1}"/>
              </a:ext>
            </a:extLst>
          </p:cNvPr>
          <p:cNvSpPr txBox="1"/>
          <p:nvPr/>
        </p:nvSpPr>
        <p:spPr>
          <a:xfrm>
            <a:off x="414670" y="1347731"/>
            <a:ext cx="8484782" cy="3596947"/>
          </a:xfrm>
          <a:prstGeom prst="rect">
            <a:avLst/>
          </a:prstGeom>
          <a:noFill/>
        </p:spPr>
        <p:txBody>
          <a:bodyPr wrap="square">
            <a:spAutoFit/>
          </a:bodyPr>
          <a:lstStyle/>
          <a:p>
            <a:r>
              <a:rPr lang="en-US" sz="2200" dirty="0">
                <a:effectLst/>
                <a:latin typeface="Patrick hand" panose="00000500000000000000" pitchFamily="2" charset="0"/>
                <a:ea typeface="Times New Roman" panose="02020603050405020304" pitchFamily="18" charset="0"/>
              </a:rPr>
              <a:t>21. In my opinion, using </a:t>
            </a:r>
            <a:r>
              <a:rPr lang="en-US" sz="2200" b="1" u="sng" dirty="0">
                <a:effectLst/>
                <a:latin typeface="Patrick hand" panose="00000500000000000000" pitchFamily="2" charset="0"/>
                <a:ea typeface="Times New Roman" panose="02020603050405020304" pitchFamily="18" charset="0"/>
              </a:rPr>
              <a:t>public</a:t>
            </a:r>
            <a:r>
              <a:rPr lang="en-US" sz="2200" dirty="0">
                <a:effectLst/>
                <a:latin typeface="Patrick hand" panose="00000500000000000000" pitchFamily="2" charset="0"/>
                <a:ea typeface="Times New Roman" panose="02020603050405020304" pitchFamily="18" charset="0"/>
              </a:rPr>
              <a:t> transport can be less stressful and more relaxing than driving. </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A. communal 	B. common	C. popular 	D. private </a:t>
            </a:r>
            <a:endParaRPr lang="en-US" sz="2200" dirty="0">
              <a:effectLst/>
              <a:latin typeface="Patrick hand" panose="00000500000000000000" pitchFamily="2" charset="0"/>
              <a:ea typeface="Calibri" panose="020F0502020204030204" pitchFamily="34" charset="0"/>
            </a:endParaRPr>
          </a:p>
          <a:p>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c</a:t>
            </a:r>
            <a:r>
              <a:rPr lang="en-US" sz="2200" dirty="0" err="1">
                <a:solidFill>
                  <a:srgbClr val="FF0000"/>
                </a:solidFill>
                <a:effectLst/>
                <a:latin typeface="Patrick hand" panose="00000500000000000000" pitchFamily="2" charset="0"/>
                <a:ea typeface="Times New Roman" panose="02020603050405020304" pitchFamily="18" charset="0"/>
              </a:rPr>
              <a:t>ông</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chung</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thông</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thường</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phổ</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biến</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riêng</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tư</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cá</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nhân</a:t>
            </a:r>
            <a:r>
              <a:rPr lang="en-US" sz="2200" dirty="0">
                <a:solidFill>
                  <a:srgbClr val="FF0000"/>
                </a:solidFill>
                <a:latin typeface="Patrick hand" panose="00000500000000000000" pitchFamily="2" charset="0"/>
                <a:ea typeface="Times New Roman" panose="02020603050405020304" pitchFamily="18" charset="0"/>
              </a:rPr>
              <a:t> </a:t>
            </a:r>
            <a:endParaRPr lang="en-US" sz="2200" dirty="0">
              <a:solidFill>
                <a:srgbClr val="FF0000"/>
              </a:solidFill>
              <a:effectLst/>
              <a:latin typeface="Patrick hand" panose="00000500000000000000" pitchFamily="2" charset="0"/>
              <a:ea typeface="Times New Roman" panose="02020603050405020304" pitchFamily="18" charset="0"/>
            </a:endParaRPr>
          </a:p>
          <a:p>
            <a:r>
              <a:rPr lang="en-US" sz="2200" dirty="0">
                <a:solidFill>
                  <a:srgbClr val="FF0000"/>
                </a:solidFill>
                <a:latin typeface="Patrick hand" panose="00000500000000000000" pitchFamily="2" charset="0"/>
                <a:ea typeface="Times New Roman" panose="02020603050405020304" pitchFamily="18" charset="0"/>
              </a:rPr>
              <a:t>public: </a:t>
            </a:r>
            <a:r>
              <a:rPr lang="en-US" sz="2200" dirty="0" err="1">
                <a:solidFill>
                  <a:srgbClr val="FF0000"/>
                </a:solidFill>
                <a:latin typeface="Patrick hand" panose="00000500000000000000" pitchFamily="2" charset="0"/>
                <a:ea typeface="Times New Roman" panose="02020603050405020304" pitchFamily="18" charset="0"/>
              </a:rPr>
              <a:t>công</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cộng</a:t>
            </a:r>
            <a:r>
              <a:rPr lang="en-US" sz="2200" dirty="0">
                <a:solidFill>
                  <a:srgbClr val="FF0000"/>
                </a:solidFill>
                <a:latin typeface="Patrick hand" panose="00000500000000000000" pitchFamily="2" charset="0"/>
                <a:ea typeface="Times New Roman" panose="02020603050405020304" pitchFamily="18" charset="0"/>
              </a:rPr>
              <a:t> </a:t>
            </a:r>
          </a:p>
          <a:p>
            <a:r>
              <a:rPr lang="en-US" sz="2200" dirty="0">
                <a:effectLst/>
                <a:latin typeface="Patrick hand" panose="00000500000000000000" pitchFamily="2" charset="0"/>
                <a:ea typeface="Times New Roman" panose="02020603050405020304" pitchFamily="18" charset="0"/>
              </a:rPr>
              <a:t>22. The coming talk is about the challenges of education in </a:t>
            </a:r>
            <a:r>
              <a:rPr lang="en-US" sz="2200" b="1" u="sng" dirty="0">
                <a:effectLst/>
                <a:latin typeface="Patrick hand" panose="00000500000000000000" pitchFamily="2" charset="0"/>
                <a:ea typeface="Times New Roman" panose="02020603050405020304" pitchFamily="18" charset="0"/>
              </a:rPr>
              <a:t>rural</a:t>
            </a:r>
            <a:r>
              <a:rPr lang="en-US" sz="2200" dirty="0">
                <a:effectLst/>
                <a:latin typeface="Patrick hand" panose="00000500000000000000" pitchFamily="2" charset="0"/>
                <a:ea typeface="Times New Roman" panose="02020603050405020304" pitchFamily="18" charset="0"/>
              </a:rPr>
              <a:t> areas and how technology can help overcome them. </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A. local 		B. nearby 	C. urban 		D. remote</a:t>
            </a:r>
            <a:endParaRPr lang="en-US" sz="2200" dirty="0">
              <a:effectLst/>
              <a:latin typeface="Patrick hand" panose="00000500000000000000" pitchFamily="2" charset="0"/>
              <a:ea typeface="Calibri" panose="020F0502020204030204" pitchFamily="34" charset="0"/>
            </a:endParaRPr>
          </a:p>
          <a:p>
            <a:pPr>
              <a:lnSpc>
                <a:spcPts val="3200"/>
              </a:lnSpc>
            </a:pPr>
            <a:r>
              <a:rPr lang="en-US" sz="2200" dirty="0" err="1">
                <a:solidFill>
                  <a:srgbClr val="FF0000"/>
                </a:solidFill>
                <a:latin typeface="Patrick hand" panose="00000500000000000000" pitchFamily="2" charset="0"/>
                <a:ea typeface="Calibri" panose="020F0502020204030204" pitchFamily="34" charset="0"/>
              </a:rPr>
              <a:t>địa</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phương</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lân</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cận</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nội</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thành</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ngoại</a:t>
            </a:r>
            <a:r>
              <a:rPr lang="en-US" sz="2200" dirty="0">
                <a:solidFill>
                  <a:srgbClr val="FF0000"/>
                </a:solidFill>
                <a:latin typeface="Patrick hand" panose="00000500000000000000" pitchFamily="2" charset="0"/>
                <a:ea typeface="Calibri" panose="020F0502020204030204" pitchFamily="34" charset="0"/>
              </a:rPr>
              <a:t> ô </a:t>
            </a:r>
            <a:endParaRPr lang="en-US" sz="2200" dirty="0">
              <a:solidFill>
                <a:srgbClr val="FF0000"/>
              </a:solidFill>
              <a:effectLst/>
              <a:latin typeface="Patrick hand" panose="00000500000000000000" pitchFamily="2" charset="0"/>
              <a:ea typeface="Calibri" panose="020F0502020204030204" pitchFamily="34" charset="0"/>
            </a:endParaRPr>
          </a:p>
          <a:p>
            <a:pPr>
              <a:lnSpc>
                <a:spcPts val="3200"/>
              </a:lnSpc>
            </a:pPr>
            <a:r>
              <a:rPr lang="en-US" sz="2200" dirty="0">
                <a:solidFill>
                  <a:srgbClr val="FF0000"/>
                </a:solidFill>
                <a:latin typeface="Patrick hand" panose="00000500000000000000" pitchFamily="2" charset="0"/>
                <a:ea typeface="Calibri" panose="020F0502020204030204" pitchFamily="34" charset="0"/>
              </a:rPr>
              <a:t>rural: </a:t>
            </a:r>
            <a:r>
              <a:rPr lang="en-US" sz="2200" dirty="0" err="1">
                <a:solidFill>
                  <a:srgbClr val="FF0000"/>
                </a:solidFill>
                <a:latin typeface="Patrick hand" panose="00000500000000000000" pitchFamily="2" charset="0"/>
                <a:ea typeface="Calibri" panose="020F0502020204030204" pitchFamily="34" charset="0"/>
              </a:rPr>
              <a:t>ngoại</a:t>
            </a:r>
            <a:r>
              <a:rPr lang="en-US" sz="2200" dirty="0">
                <a:solidFill>
                  <a:srgbClr val="FF0000"/>
                </a:solidFill>
                <a:latin typeface="Patrick hand" panose="00000500000000000000" pitchFamily="2" charset="0"/>
                <a:ea typeface="Calibri" panose="020F0502020204030204" pitchFamily="34" charset="0"/>
              </a:rPr>
              <a:t> ô</a:t>
            </a:r>
            <a:endParaRPr lang="en-US" sz="2200" dirty="0">
              <a:solidFill>
                <a:srgbClr val="FF0000"/>
              </a:solidFill>
              <a:effectLst/>
              <a:latin typeface="Patrick hand" panose="00000500000000000000" pitchFamily="2" charset="0"/>
              <a:ea typeface="Calibri" panose="020F0502020204030204" pitchFamily="34" charset="0"/>
            </a:endParaRPr>
          </a:p>
        </p:txBody>
      </p:sp>
      <p:sp>
        <p:nvSpPr>
          <p:cNvPr id="3" name="Google Shape;2331;p38">
            <a:extLst>
              <a:ext uri="{FF2B5EF4-FFF2-40B4-BE49-F238E27FC236}">
                <a16:creationId xmlns:a16="http://schemas.microsoft.com/office/drawing/2014/main" id="{08627BB9-4942-0977-CC84-5F24A9099EEA}"/>
              </a:ext>
            </a:extLst>
          </p:cNvPr>
          <p:cNvSpPr txBox="1">
            <a:spLocks/>
          </p:cNvSpPr>
          <p:nvPr/>
        </p:nvSpPr>
        <p:spPr>
          <a:xfrm>
            <a:off x="0" y="567754"/>
            <a:ext cx="9144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900" b="1">
                <a:latin typeface="Bahnschrift" panose="020B0502040204020203" pitchFamily="34" charset="0"/>
              </a:rPr>
              <a:t>Mark the letter A, B, C, or D on your answer sheet to indicate the word(s) OPPOSITE in meaning to the underlined word(s) in each of the following questions. </a:t>
            </a:r>
            <a:endParaRPr lang="en-US" sz="1900" b="1" dirty="0">
              <a:latin typeface="Bahnschrift" panose="020B0502040204020203" pitchFamily="34" charset="0"/>
            </a:endParaRPr>
          </a:p>
        </p:txBody>
      </p:sp>
      <p:pic>
        <p:nvPicPr>
          <p:cNvPr id="4" name="Picture 3">
            <a:extLst>
              <a:ext uri="{FF2B5EF4-FFF2-40B4-BE49-F238E27FC236}">
                <a16:creationId xmlns:a16="http://schemas.microsoft.com/office/drawing/2014/main" id="{86756EB0-FFF8-F741-5196-3FDA2B640A14}"/>
              </a:ext>
            </a:extLst>
          </p:cNvPr>
          <p:cNvPicPr>
            <a:picLocks noChangeAspect="1"/>
          </p:cNvPicPr>
          <p:nvPr/>
        </p:nvPicPr>
        <p:blipFill>
          <a:blip r:embed="rId2"/>
          <a:stretch>
            <a:fillRect/>
          </a:stretch>
        </p:blipFill>
        <p:spPr>
          <a:xfrm>
            <a:off x="8193598" y="4234256"/>
            <a:ext cx="1251490" cy="1251490"/>
          </a:xfrm>
          <a:prstGeom prst="rect">
            <a:avLst/>
          </a:prstGeom>
        </p:spPr>
      </p:pic>
      <p:sp>
        <p:nvSpPr>
          <p:cNvPr id="5" name="Oval 4">
            <a:extLst>
              <a:ext uri="{FF2B5EF4-FFF2-40B4-BE49-F238E27FC236}">
                <a16:creationId xmlns:a16="http://schemas.microsoft.com/office/drawing/2014/main" id="{06EED985-05DB-4523-F16C-91BDF15B438C}"/>
              </a:ext>
            </a:extLst>
          </p:cNvPr>
          <p:cNvSpPr/>
          <p:nvPr/>
        </p:nvSpPr>
        <p:spPr>
          <a:xfrm>
            <a:off x="5905500" y="2080260"/>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0D96FE15-0B50-3B99-2D4F-8D850666A7B3}"/>
              </a:ext>
            </a:extLst>
          </p:cNvPr>
          <p:cNvSpPr/>
          <p:nvPr/>
        </p:nvSpPr>
        <p:spPr>
          <a:xfrm>
            <a:off x="4107180" y="3749040"/>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553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84"/>
        <p:cNvGrpSpPr/>
        <p:nvPr/>
      </p:nvGrpSpPr>
      <p:grpSpPr>
        <a:xfrm>
          <a:off x="0" y="0"/>
          <a:ext cx="0" cy="0"/>
          <a:chOff x="0" y="0"/>
          <a:chExt cx="0" cy="0"/>
        </a:xfrm>
      </p:grpSpPr>
      <p:sp>
        <p:nvSpPr>
          <p:cNvPr id="2385" name="Google Shape;2385;p41"/>
          <p:cNvSpPr txBox="1">
            <a:spLocks noGrp="1"/>
          </p:cNvSpPr>
          <p:nvPr>
            <p:ph type="title"/>
          </p:nvPr>
        </p:nvSpPr>
        <p:spPr>
          <a:xfrm flipH="1">
            <a:off x="3145975" y="2243375"/>
            <a:ext cx="5284800" cy="205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8000" dirty="0"/>
              <a:t>READING</a:t>
            </a:r>
            <a:endParaRPr sz="8000" dirty="0">
              <a:solidFill>
                <a:schemeClr val="accent4"/>
              </a:solidFill>
            </a:endParaRPr>
          </a:p>
        </p:txBody>
      </p:sp>
      <p:sp>
        <p:nvSpPr>
          <p:cNvPr id="2386" name="Google Shape;2386;p41"/>
          <p:cNvSpPr txBox="1">
            <a:spLocks noGrp="1"/>
          </p:cNvSpPr>
          <p:nvPr>
            <p:ph type="title" idx="2"/>
          </p:nvPr>
        </p:nvSpPr>
        <p:spPr>
          <a:xfrm flipH="1">
            <a:off x="6485126" y="921513"/>
            <a:ext cx="1831200" cy="117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grpSp>
        <p:nvGrpSpPr>
          <p:cNvPr id="2387" name="Google Shape;2387;p41"/>
          <p:cNvGrpSpPr/>
          <p:nvPr/>
        </p:nvGrpSpPr>
        <p:grpSpPr>
          <a:xfrm>
            <a:off x="1196613" y="1442100"/>
            <a:ext cx="1491125" cy="3161900"/>
            <a:chOff x="214475" y="1343975"/>
            <a:chExt cx="1491125" cy="3161900"/>
          </a:xfrm>
        </p:grpSpPr>
        <p:sp>
          <p:nvSpPr>
            <p:cNvPr id="2388" name="Google Shape;2388;p41"/>
            <p:cNvSpPr/>
            <p:nvPr/>
          </p:nvSpPr>
          <p:spPr>
            <a:xfrm>
              <a:off x="351675" y="2081775"/>
              <a:ext cx="958375" cy="1136175"/>
            </a:xfrm>
            <a:custGeom>
              <a:avLst/>
              <a:gdLst/>
              <a:ahLst/>
              <a:cxnLst/>
              <a:rect l="l" t="t" r="r" b="b"/>
              <a:pathLst>
                <a:path w="38335" h="45447" extrusionOk="0">
                  <a:moveTo>
                    <a:pt x="8407" y="0"/>
                  </a:moveTo>
                  <a:cubicBezTo>
                    <a:pt x="3767" y="0"/>
                    <a:pt x="1" y="3765"/>
                    <a:pt x="1" y="8405"/>
                  </a:cubicBezTo>
                  <a:lnTo>
                    <a:pt x="1" y="37042"/>
                  </a:lnTo>
                  <a:cubicBezTo>
                    <a:pt x="1" y="41680"/>
                    <a:pt x="3767" y="45447"/>
                    <a:pt x="8407" y="45447"/>
                  </a:cubicBezTo>
                  <a:lnTo>
                    <a:pt x="29929" y="45447"/>
                  </a:lnTo>
                  <a:cubicBezTo>
                    <a:pt x="34567" y="45447"/>
                    <a:pt x="38334" y="41680"/>
                    <a:pt x="38334" y="37042"/>
                  </a:cubicBezTo>
                  <a:lnTo>
                    <a:pt x="38334" y="8405"/>
                  </a:lnTo>
                  <a:cubicBezTo>
                    <a:pt x="38334" y="3765"/>
                    <a:pt x="34567" y="0"/>
                    <a:pt x="29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1"/>
            <p:cNvSpPr/>
            <p:nvPr/>
          </p:nvSpPr>
          <p:spPr>
            <a:xfrm>
              <a:off x="758375" y="2035125"/>
              <a:ext cx="169150" cy="314825"/>
            </a:xfrm>
            <a:custGeom>
              <a:avLst/>
              <a:gdLst/>
              <a:ahLst/>
              <a:cxnLst/>
              <a:rect l="l" t="t" r="r" b="b"/>
              <a:pathLst>
                <a:path w="6766" h="12593" extrusionOk="0">
                  <a:moveTo>
                    <a:pt x="1" y="0"/>
                  </a:moveTo>
                  <a:lnTo>
                    <a:pt x="1" y="12592"/>
                  </a:lnTo>
                  <a:lnTo>
                    <a:pt x="6765" y="12592"/>
                  </a:lnTo>
                  <a:lnTo>
                    <a:pt x="6765" y="0"/>
                  </a:ln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1"/>
            <p:cNvSpPr/>
            <p:nvPr/>
          </p:nvSpPr>
          <p:spPr>
            <a:xfrm>
              <a:off x="758375" y="2081775"/>
              <a:ext cx="169150" cy="100750"/>
            </a:xfrm>
            <a:custGeom>
              <a:avLst/>
              <a:gdLst/>
              <a:ahLst/>
              <a:cxnLst/>
              <a:rect l="l" t="t" r="r" b="b"/>
              <a:pathLst>
                <a:path w="6766" h="4030" extrusionOk="0">
                  <a:moveTo>
                    <a:pt x="1" y="0"/>
                  </a:moveTo>
                  <a:cubicBezTo>
                    <a:pt x="288" y="588"/>
                    <a:pt x="1365" y="2615"/>
                    <a:pt x="3711" y="3560"/>
                  </a:cubicBezTo>
                  <a:cubicBezTo>
                    <a:pt x="4641" y="3934"/>
                    <a:pt x="5502" y="4030"/>
                    <a:pt x="6159" y="4030"/>
                  </a:cubicBezTo>
                  <a:cubicBezTo>
                    <a:pt x="6388" y="4030"/>
                    <a:pt x="6592" y="4018"/>
                    <a:pt x="6765" y="4003"/>
                  </a:cubicBezTo>
                  <a:lnTo>
                    <a:pt x="67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1"/>
            <p:cNvSpPr/>
            <p:nvPr/>
          </p:nvSpPr>
          <p:spPr>
            <a:xfrm>
              <a:off x="461775" y="1343975"/>
              <a:ext cx="802300" cy="651050"/>
            </a:xfrm>
            <a:custGeom>
              <a:avLst/>
              <a:gdLst/>
              <a:ahLst/>
              <a:cxnLst/>
              <a:rect l="l" t="t" r="r" b="b"/>
              <a:pathLst>
                <a:path w="32092" h="26042" extrusionOk="0">
                  <a:moveTo>
                    <a:pt x="15794" y="0"/>
                  </a:moveTo>
                  <a:cubicBezTo>
                    <a:pt x="14266" y="0"/>
                    <a:pt x="13087" y="539"/>
                    <a:pt x="12750" y="702"/>
                  </a:cubicBezTo>
                  <a:cubicBezTo>
                    <a:pt x="12504" y="558"/>
                    <a:pt x="11542" y="29"/>
                    <a:pt x="10277" y="29"/>
                  </a:cubicBezTo>
                  <a:cubicBezTo>
                    <a:pt x="9910" y="29"/>
                    <a:pt x="9519" y="73"/>
                    <a:pt x="9112" y="184"/>
                  </a:cubicBezTo>
                  <a:cubicBezTo>
                    <a:pt x="7421" y="645"/>
                    <a:pt x="6112" y="2076"/>
                    <a:pt x="5697" y="3884"/>
                  </a:cubicBezTo>
                  <a:cubicBezTo>
                    <a:pt x="5087" y="4060"/>
                    <a:pt x="3176" y="4697"/>
                    <a:pt x="1833" y="6620"/>
                  </a:cubicBezTo>
                  <a:cubicBezTo>
                    <a:pt x="1" y="9238"/>
                    <a:pt x="701" y="12128"/>
                    <a:pt x="814" y="12564"/>
                  </a:cubicBezTo>
                  <a:cubicBezTo>
                    <a:pt x="440" y="13711"/>
                    <a:pt x="102" y="15357"/>
                    <a:pt x="377" y="17236"/>
                  </a:cubicBezTo>
                  <a:cubicBezTo>
                    <a:pt x="1257" y="23249"/>
                    <a:pt x="7536" y="25667"/>
                    <a:pt x="7801" y="25764"/>
                  </a:cubicBezTo>
                  <a:cubicBezTo>
                    <a:pt x="13478" y="25857"/>
                    <a:pt x="19156" y="25949"/>
                    <a:pt x="24833" y="26041"/>
                  </a:cubicBezTo>
                  <a:cubicBezTo>
                    <a:pt x="25259" y="25901"/>
                    <a:pt x="28723" y="24693"/>
                    <a:pt x="30073" y="20776"/>
                  </a:cubicBezTo>
                  <a:cubicBezTo>
                    <a:pt x="31061" y="17912"/>
                    <a:pt x="30305" y="15372"/>
                    <a:pt x="30073" y="14673"/>
                  </a:cubicBezTo>
                  <a:cubicBezTo>
                    <a:pt x="31608" y="13639"/>
                    <a:pt x="32091" y="11834"/>
                    <a:pt x="31438" y="10641"/>
                  </a:cubicBezTo>
                  <a:cubicBezTo>
                    <a:pt x="30845" y="9560"/>
                    <a:pt x="29517" y="9344"/>
                    <a:pt x="29321" y="9317"/>
                  </a:cubicBezTo>
                  <a:cubicBezTo>
                    <a:pt x="29586" y="7663"/>
                    <a:pt x="28895" y="6025"/>
                    <a:pt x="27576" y="5171"/>
                  </a:cubicBezTo>
                  <a:cubicBezTo>
                    <a:pt x="26943" y="4761"/>
                    <a:pt x="26207" y="4559"/>
                    <a:pt x="25460" y="4559"/>
                  </a:cubicBezTo>
                  <a:cubicBezTo>
                    <a:pt x="24310" y="4559"/>
                    <a:pt x="23133" y="5038"/>
                    <a:pt x="22268" y="5976"/>
                  </a:cubicBezTo>
                  <a:cubicBezTo>
                    <a:pt x="21895" y="3349"/>
                    <a:pt x="20193" y="1165"/>
                    <a:pt x="17845" y="344"/>
                  </a:cubicBezTo>
                  <a:cubicBezTo>
                    <a:pt x="17125" y="93"/>
                    <a:pt x="16429" y="0"/>
                    <a:pt x="15794" y="0"/>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1"/>
            <p:cNvSpPr/>
            <p:nvPr/>
          </p:nvSpPr>
          <p:spPr>
            <a:xfrm>
              <a:off x="1002350" y="1384750"/>
              <a:ext cx="32200" cy="108625"/>
            </a:xfrm>
            <a:custGeom>
              <a:avLst/>
              <a:gdLst/>
              <a:ahLst/>
              <a:cxnLst/>
              <a:rect l="l" t="t" r="r" b="b"/>
              <a:pathLst>
                <a:path w="1288" h="4345" extrusionOk="0">
                  <a:moveTo>
                    <a:pt x="645" y="0"/>
                  </a:moveTo>
                  <a:cubicBezTo>
                    <a:pt x="289" y="0"/>
                    <a:pt x="0" y="973"/>
                    <a:pt x="0" y="2173"/>
                  </a:cubicBezTo>
                  <a:cubicBezTo>
                    <a:pt x="0" y="3372"/>
                    <a:pt x="289" y="4345"/>
                    <a:pt x="645" y="4345"/>
                  </a:cubicBezTo>
                  <a:cubicBezTo>
                    <a:pt x="1000" y="4345"/>
                    <a:pt x="1287" y="3372"/>
                    <a:pt x="1287" y="2173"/>
                  </a:cubicBezTo>
                  <a:cubicBezTo>
                    <a:pt x="1287" y="973"/>
                    <a:pt x="1000" y="0"/>
                    <a:pt x="645"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1"/>
            <p:cNvSpPr/>
            <p:nvPr/>
          </p:nvSpPr>
          <p:spPr>
            <a:xfrm>
              <a:off x="1015775" y="1391325"/>
              <a:ext cx="69700" cy="95475"/>
            </a:xfrm>
            <a:custGeom>
              <a:avLst/>
              <a:gdLst/>
              <a:ahLst/>
              <a:cxnLst/>
              <a:rect l="l" t="t" r="r" b="b"/>
              <a:pathLst>
                <a:path w="2788" h="3819" extrusionOk="0">
                  <a:moveTo>
                    <a:pt x="2370" y="0"/>
                  </a:moveTo>
                  <a:cubicBezTo>
                    <a:pt x="2020" y="0"/>
                    <a:pt x="1373" y="658"/>
                    <a:pt x="838" y="1588"/>
                  </a:cubicBezTo>
                  <a:cubicBezTo>
                    <a:pt x="238" y="2627"/>
                    <a:pt x="0" y="3613"/>
                    <a:pt x="308" y="3791"/>
                  </a:cubicBezTo>
                  <a:cubicBezTo>
                    <a:pt x="340" y="3810"/>
                    <a:pt x="377" y="3819"/>
                    <a:pt x="418" y="3819"/>
                  </a:cubicBezTo>
                  <a:cubicBezTo>
                    <a:pt x="768" y="3819"/>
                    <a:pt x="1415" y="3161"/>
                    <a:pt x="1952" y="2231"/>
                  </a:cubicBezTo>
                  <a:cubicBezTo>
                    <a:pt x="2552" y="1192"/>
                    <a:pt x="2788" y="206"/>
                    <a:pt x="2480" y="28"/>
                  </a:cubicBezTo>
                  <a:cubicBezTo>
                    <a:pt x="2448" y="9"/>
                    <a:pt x="2411" y="0"/>
                    <a:pt x="2370"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1"/>
            <p:cNvSpPr/>
            <p:nvPr/>
          </p:nvSpPr>
          <p:spPr>
            <a:xfrm>
              <a:off x="576025" y="1541600"/>
              <a:ext cx="551025" cy="595275"/>
            </a:xfrm>
            <a:custGeom>
              <a:avLst/>
              <a:gdLst/>
              <a:ahLst/>
              <a:cxnLst/>
              <a:rect l="l" t="t" r="r" b="b"/>
              <a:pathLst>
                <a:path w="22041" h="23811" extrusionOk="0">
                  <a:moveTo>
                    <a:pt x="11021" y="0"/>
                  </a:moveTo>
                  <a:cubicBezTo>
                    <a:pt x="8098" y="0"/>
                    <a:pt x="5295" y="1255"/>
                    <a:pt x="3229" y="3488"/>
                  </a:cubicBezTo>
                  <a:cubicBezTo>
                    <a:pt x="1161" y="5720"/>
                    <a:pt x="1" y="8749"/>
                    <a:pt x="1" y="11905"/>
                  </a:cubicBezTo>
                  <a:cubicBezTo>
                    <a:pt x="1" y="15064"/>
                    <a:pt x="1161" y="18092"/>
                    <a:pt x="3229" y="20324"/>
                  </a:cubicBezTo>
                  <a:cubicBezTo>
                    <a:pt x="5295" y="22556"/>
                    <a:pt x="8098" y="23810"/>
                    <a:pt x="11021" y="23810"/>
                  </a:cubicBezTo>
                  <a:cubicBezTo>
                    <a:pt x="13943" y="23810"/>
                    <a:pt x="16746" y="22556"/>
                    <a:pt x="18814" y="20324"/>
                  </a:cubicBezTo>
                  <a:cubicBezTo>
                    <a:pt x="20880" y="18092"/>
                    <a:pt x="22040" y="15064"/>
                    <a:pt x="22040" y="11905"/>
                  </a:cubicBezTo>
                  <a:cubicBezTo>
                    <a:pt x="22040" y="8749"/>
                    <a:pt x="20880" y="5720"/>
                    <a:pt x="18814" y="3488"/>
                  </a:cubicBezTo>
                  <a:cubicBezTo>
                    <a:pt x="16746" y="1255"/>
                    <a:pt x="13943" y="0"/>
                    <a:pt x="11021" y="0"/>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1"/>
            <p:cNvSpPr/>
            <p:nvPr/>
          </p:nvSpPr>
          <p:spPr>
            <a:xfrm>
              <a:off x="664525" y="1826950"/>
              <a:ext cx="136750" cy="68675"/>
            </a:xfrm>
            <a:custGeom>
              <a:avLst/>
              <a:gdLst/>
              <a:ahLst/>
              <a:cxnLst/>
              <a:rect l="l" t="t" r="r" b="b"/>
              <a:pathLst>
                <a:path w="5470" h="2747" extrusionOk="0">
                  <a:moveTo>
                    <a:pt x="2227" y="0"/>
                  </a:moveTo>
                  <a:cubicBezTo>
                    <a:pt x="1171" y="0"/>
                    <a:pt x="370" y="319"/>
                    <a:pt x="0" y="491"/>
                  </a:cubicBezTo>
                  <a:cubicBezTo>
                    <a:pt x="345" y="1792"/>
                    <a:pt x="1485" y="2708"/>
                    <a:pt x="2767" y="2745"/>
                  </a:cubicBezTo>
                  <a:cubicBezTo>
                    <a:pt x="2794" y="2746"/>
                    <a:pt x="2821" y="2747"/>
                    <a:pt x="2848" y="2747"/>
                  </a:cubicBezTo>
                  <a:cubicBezTo>
                    <a:pt x="3934" y="2747"/>
                    <a:pt x="4950" y="2115"/>
                    <a:pt x="5469" y="1115"/>
                  </a:cubicBezTo>
                  <a:cubicBezTo>
                    <a:pt x="5095" y="823"/>
                    <a:pt x="4153" y="170"/>
                    <a:pt x="2767" y="28"/>
                  </a:cubicBezTo>
                  <a:cubicBezTo>
                    <a:pt x="2581" y="9"/>
                    <a:pt x="2400" y="0"/>
                    <a:pt x="2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1"/>
            <p:cNvSpPr/>
            <p:nvPr/>
          </p:nvSpPr>
          <p:spPr>
            <a:xfrm>
              <a:off x="708725" y="1835200"/>
              <a:ext cx="48325" cy="52325"/>
            </a:xfrm>
            <a:custGeom>
              <a:avLst/>
              <a:gdLst/>
              <a:ahLst/>
              <a:cxnLst/>
              <a:rect l="l" t="t" r="r" b="b"/>
              <a:pathLst>
                <a:path w="1933" h="2093" extrusionOk="0">
                  <a:moveTo>
                    <a:pt x="967" y="1"/>
                  </a:moveTo>
                  <a:cubicBezTo>
                    <a:pt x="433" y="1"/>
                    <a:pt x="1" y="469"/>
                    <a:pt x="1" y="1047"/>
                  </a:cubicBezTo>
                  <a:cubicBezTo>
                    <a:pt x="1" y="1624"/>
                    <a:pt x="433" y="2092"/>
                    <a:pt x="967" y="2092"/>
                  </a:cubicBezTo>
                  <a:cubicBezTo>
                    <a:pt x="1500" y="2092"/>
                    <a:pt x="1932" y="1624"/>
                    <a:pt x="1932" y="1047"/>
                  </a:cubicBezTo>
                  <a:cubicBezTo>
                    <a:pt x="1932" y="469"/>
                    <a:pt x="1500" y="1"/>
                    <a:pt x="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1"/>
            <p:cNvSpPr/>
            <p:nvPr/>
          </p:nvSpPr>
          <p:spPr>
            <a:xfrm>
              <a:off x="716800" y="1844600"/>
              <a:ext cx="32200" cy="34900"/>
            </a:xfrm>
            <a:custGeom>
              <a:avLst/>
              <a:gdLst/>
              <a:ahLst/>
              <a:cxnLst/>
              <a:rect l="l" t="t" r="r" b="b"/>
              <a:pathLst>
                <a:path w="1288" h="1396" extrusionOk="0">
                  <a:moveTo>
                    <a:pt x="644" y="1"/>
                  </a:moveTo>
                  <a:cubicBezTo>
                    <a:pt x="288" y="1"/>
                    <a:pt x="1" y="313"/>
                    <a:pt x="1" y="698"/>
                  </a:cubicBezTo>
                  <a:cubicBezTo>
                    <a:pt x="1" y="1082"/>
                    <a:pt x="288" y="1395"/>
                    <a:pt x="644" y="1395"/>
                  </a:cubicBezTo>
                  <a:cubicBezTo>
                    <a:pt x="999" y="1395"/>
                    <a:pt x="1288" y="1082"/>
                    <a:pt x="1288" y="698"/>
                  </a:cubicBezTo>
                  <a:cubicBezTo>
                    <a:pt x="1288" y="313"/>
                    <a:pt x="999"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1"/>
            <p:cNvSpPr/>
            <p:nvPr/>
          </p:nvSpPr>
          <p:spPr>
            <a:xfrm>
              <a:off x="909850" y="1826950"/>
              <a:ext cx="136775" cy="68675"/>
            </a:xfrm>
            <a:custGeom>
              <a:avLst/>
              <a:gdLst/>
              <a:ahLst/>
              <a:cxnLst/>
              <a:rect l="l" t="t" r="r" b="b"/>
              <a:pathLst>
                <a:path w="5471" h="2747" extrusionOk="0">
                  <a:moveTo>
                    <a:pt x="3243" y="0"/>
                  </a:moveTo>
                  <a:cubicBezTo>
                    <a:pt x="3069" y="0"/>
                    <a:pt x="2889" y="9"/>
                    <a:pt x="2702" y="28"/>
                  </a:cubicBezTo>
                  <a:cubicBezTo>
                    <a:pt x="1318" y="170"/>
                    <a:pt x="375" y="823"/>
                    <a:pt x="0" y="1115"/>
                  </a:cubicBezTo>
                  <a:cubicBezTo>
                    <a:pt x="521" y="2115"/>
                    <a:pt x="1537" y="2747"/>
                    <a:pt x="2621" y="2747"/>
                  </a:cubicBezTo>
                  <a:cubicBezTo>
                    <a:pt x="2648" y="2747"/>
                    <a:pt x="2675" y="2746"/>
                    <a:pt x="2702" y="2745"/>
                  </a:cubicBezTo>
                  <a:cubicBezTo>
                    <a:pt x="3984" y="2708"/>
                    <a:pt x="5124" y="1792"/>
                    <a:pt x="5471" y="491"/>
                  </a:cubicBezTo>
                  <a:cubicBezTo>
                    <a:pt x="5100" y="319"/>
                    <a:pt x="4299" y="0"/>
                    <a:pt x="3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1"/>
            <p:cNvSpPr/>
            <p:nvPr/>
          </p:nvSpPr>
          <p:spPr>
            <a:xfrm>
              <a:off x="954100" y="1835200"/>
              <a:ext cx="48275" cy="52325"/>
            </a:xfrm>
            <a:custGeom>
              <a:avLst/>
              <a:gdLst/>
              <a:ahLst/>
              <a:cxnLst/>
              <a:rect l="l" t="t" r="r" b="b"/>
              <a:pathLst>
                <a:path w="1931" h="2093" extrusionOk="0">
                  <a:moveTo>
                    <a:pt x="965" y="1"/>
                  </a:moveTo>
                  <a:cubicBezTo>
                    <a:pt x="432" y="1"/>
                    <a:pt x="1" y="469"/>
                    <a:pt x="1" y="1047"/>
                  </a:cubicBezTo>
                  <a:cubicBezTo>
                    <a:pt x="1" y="1624"/>
                    <a:pt x="432" y="2092"/>
                    <a:pt x="965" y="2092"/>
                  </a:cubicBezTo>
                  <a:cubicBezTo>
                    <a:pt x="1498" y="2092"/>
                    <a:pt x="1930" y="1624"/>
                    <a:pt x="1930" y="1047"/>
                  </a:cubicBezTo>
                  <a:cubicBezTo>
                    <a:pt x="1930" y="469"/>
                    <a:pt x="1498"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1"/>
            <p:cNvSpPr/>
            <p:nvPr/>
          </p:nvSpPr>
          <p:spPr>
            <a:xfrm>
              <a:off x="962150" y="1844600"/>
              <a:ext cx="32200" cy="34900"/>
            </a:xfrm>
            <a:custGeom>
              <a:avLst/>
              <a:gdLst/>
              <a:ahLst/>
              <a:cxnLst/>
              <a:rect l="l" t="t" r="r" b="b"/>
              <a:pathLst>
                <a:path w="1288" h="1396" extrusionOk="0">
                  <a:moveTo>
                    <a:pt x="643" y="1"/>
                  </a:moveTo>
                  <a:cubicBezTo>
                    <a:pt x="289" y="1"/>
                    <a:pt x="0" y="313"/>
                    <a:pt x="0" y="698"/>
                  </a:cubicBezTo>
                  <a:cubicBezTo>
                    <a:pt x="0" y="1082"/>
                    <a:pt x="289" y="1395"/>
                    <a:pt x="643" y="1395"/>
                  </a:cubicBezTo>
                  <a:cubicBezTo>
                    <a:pt x="998" y="1395"/>
                    <a:pt x="1287" y="1082"/>
                    <a:pt x="1287" y="698"/>
                  </a:cubicBezTo>
                  <a:cubicBezTo>
                    <a:pt x="1287" y="313"/>
                    <a:pt x="998"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1"/>
            <p:cNvSpPr/>
            <p:nvPr/>
          </p:nvSpPr>
          <p:spPr>
            <a:xfrm>
              <a:off x="676575" y="1742700"/>
              <a:ext cx="100600" cy="24175"/>
            </a:xfrm>
            <a:custGeom>
              <a:avLst/>
              <a:gdLst/>
              <a:ahLst/>
              <a:cxnLst/>
              <a:rect l="l" t="t" r="r" b="b"/>
              <a:pathLst>
                <a:path w="4024" h="967" extrusionOk="0">
                  <a:moveTo>
                    <a:pt x="2012" y="1"/>
                  </a:moveTo>
                  <a:cubicBezTo>
                    <a:pt x="901" y="1"/>
                    <a:pt x="0" y="218"/>
                    <a:pt x="0" y="484"/>
                  </a:cubicBezTo>
                  <a:cubicBezTo>
                    <a:pt x="0" y="749"/>
                    <a:pt x="901" y="966"/>
                    <a:pt x="2012" y="966"/>
                  </a:cubicBezTo>
                  <a:cubicBezTo>
                    <a:pt x="3122" y="966"/>
                    <a:pt x="4023" y="751"/>
                    <a:pt x="4023" y="484"/>
                  </a:cubicBezTo>
                  <a:cubicBezTo>
                    <a:pt x="4023" y="218"/>
                    <a:pt x="3122" y="1"/>
                    <a:pt x="2012" y="1"/>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1"/>
            <p:cNvSpPr/>
            <p:nvPr/>
          </p:nvSpPr>
          <p:spPr>
            <a:xfrm>
              <a:off x="917875" y="1746725"/>
              <a:ext cx="100600" cy="24150"/>
            </a:xfrm>
            <a:custGeom>
              <a:avLst/>
              <a:gdLst/>
              <a:ahLst/>
              <a:cxnLst/>
              <a:rect l="l" t="t" r="r" b="b"/>
              <a:pathLst>
                <a:path w="4024" h="966" extrusionOk="0">
                  <a:moveTo>
                    <a:pt x="2012" y="0"/>
                  </a:moveTo>
                  <a:cubicBezTo>
                    <a:pt x="901" y="0"/>
                    <a:pt x="1" y="217"/>
                    <a:pt x="1" y="484"/>
                  </a:cubicBezTo>
                  <a:cubicBezTo>
                    <a:pt x="1" y="750"/>
                    <a:pt x="901" y="966"/>
                    <a:pt x="2012" y="966"/>
                  </a:cubicBezTo>
                  <a:cubicBezTo>
                    <a:pt x="3123" y="966"/>
                    <a:pt x="4024" y="750"/>
                    <a:pt x="4024" y="484"/>
                  </a:cubicBezTo>
                  <a:cubicBezTo>
                    <a:pt x="4024" y="217"/>
                    <a:pt x="3123" y="0"/>
                    <a:pt x="2012"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1"/>
            <p:cNvSpPr/>
            <p:nvPr/>
          </p:nvSpPr>
          <p:spPr>
            <a:xfrm>
              <a:off x="807125" y="1973125"/>
              <a:ext cx="92825" cy="27675"/>
            </a:xfrm>
            <a:custGeom>
              <a:avLst/>
              <a:gdLst/>
              <a:ahLst/>
              <a:cxnLst/>
              <a:rect l="l" t="t" r="r" b="b"/>
              <a:pathLst>
                <a:path w="3713" h="1107" extrusionOk="0">
                  <a:moveTo>
                    <a:pt x="173" y="0"/>
                  </a:moveTo>
                  <a:lnTo>
                    <a:pt x="1" y="118"/>
                  </a:lnTo>
                  <a:cubicBezTo>
                    <a:pt x="28" y="159"/>
                    <a:pt x="686" y="1106"/>
                    <a:pt x="1859" y="1106"/>
                  </a:cubicBezTo>
                  <a:cubicBezTo>
                    <a:pt x="1877" y="1106"/>
                    <a:pt x="1896" y="1104"/>
                    <a:pt x="1915" y="1104"/>
                  </a:cubicBezTo>
                  <a:cubicBezTo>
                    <a:pt x="3029" y="1075"/>
                    <a:pt x="3646" y="217"/>
                    <a:pt x="3713" y="118"/>
                  </a:cubicBezTo>
                  <a:lnTo>
                    <a:pt x="3540" y="0"/>
                  </a:lnTo>
                  <a:cubicBezTo>
                    <a:pt x="3479" y="89"/>
                    <a:pt x="2920" y="868"/>
                    <a:pt x="1910" y="894"/>
                  </a:cubicBezTo>
                  <a:cubicBezTo>
                    <a:pt x="1888" y="895"/>
                    <a:pt x="1867" y="895"/>
                    <a:pt x="1846" y="895"/>
                  </a:cubicBezTo>
                  <a:cubicBezTo>
                    <a:pt x="792" y="895"/>
                    <a:pt x="200" y="37"/>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1"/>
            <p:cNvSpPr/>
            <p:nvPr/>
          </p:nvSpPr>
          <p:spPr>
            <a:xfrm>
              <a:off x="827225" y="1926300"/>
              <a:ext cx="55850" cy="18125"/>
            </a:xfrm>
            <a:custGeom>
              <a:avLst/>
              <a:gdLst/>
              <a:ahLst/>
              <a:cxnLst/>
              <a:rect l="l" t="t" r="r" b="b"/>
              <a:pathLst>
                <a:path w="2234" h="725" extrusionOk="0">
                  <a:moveTo>
                    <a:pt x="176" y="0"/>
                  </a:moveTo>
                  <a:lnTo>
                    <a:pt x="0" y="115"/>
                  </a:lnTo>
                  <a:cubicBezTo>
                    <a:pt x="16" y="139"/>
                    <a:pt x="402" y="725"/>
                    <a:pt x="1116" y="725"/>
                  </a:cubicBezTo>
                  <a:lnTo>
                    <a:pt x="1135" y="725"/>
                  </a:lnTo>
                  <a:cubicBezTo>
                    <a:pt x="1825" y="716"/>
                    <a:pt x="2195" y="176"/>
                    <a:pt x="2234" y="115"/>
                  </a:cubicBezTo>
                  <a:lnTo>
                    <a:pt x="2058" y="0"/>
                  </a:lnTo>
                  <a:cubicBezTo>
                    <a:pt x="2044" y="21"/>
                    <a:pt x="1723" y="508"/>
                    <a:pt x="1132" y="515"/>
                  </a:cubicBezTo>
                  <a:cubicBezTo>
                    <a:pt x="1126" y="515"/>
                    <a:pt x="1121" y="516"/>
                    <a:pt x="1116" y="516"/>
                  </a:cubicBezTo>
                  <a:cubicBezTo>
                    <a:pt x="516" y="516"/>
                    <a:pt x="190" y="22"/>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1"/>
            <p:cNvSpPr/>
            <p:nvPr/>
          </p:nvSpPr>
          <p:spPr>
            <a:xfrm>
              <a:off x="636950" y="1927775"/>
              <a:ext cx="75225" cy="68425"/>
            </a:xfrm>
            <a:custGeom>
              <a:avLst/>
              <a:gdLst/>
              <a:ahLst/>
              <a:cxnLst/>
              <a:rect l="l" t="t" r="r" b="b"/>
              <a:pathLst>
                <a:path w="3009" h="2737" extrusionOk="0">
                  <a:moveTo>
                    <a:pt x="1505" y="0"/>
                  </a:moveTo>
                  <a:cubicBezTo>
                    <a:pt x="884" y="0"/>
                    <a:pt x="323" y="426"/>
                    <a:pt x="175" y="1056"/>
                  </a:cubicBezTo>
                  <a:cubicBezTo>
                    <a:pt x="1" y="1790"/>
                    <a:pt x="457" y="2527"/>
                    <a:pt x="1192" y="2700"/>
                  </a:cubicBezTo>
                  <a:cubicBezTo>
                    <a:pt x="1297" y="2724"/>
                    <a:pt x="1403" y="2736"/>
                    <a:pt x="1506" y="2736"/>
                  </a:cubicBezTo>
                  <a:cubicBezTo>
                    <a:pt x="2126" y="2736"/>
                    <a:pt x="2688" y="2312"/>
                    <a:pt x="2836" y="1681"/>
                  </a:cubicBezTo>
                  <a:cubicBezTo>
                    <a:pt x="3009" y="946"/>
                    <a:pt x="2554" y="211"/>
                    <a:pt x="1819" y="37"/>
                  </a:cubicBezTo>
                  <a:cubicBezTo>
                    <a:pt x="1714" y="12"/>
                    <a:pt x="1609" y="0"/>
                    <a:pt x="1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1"/>
            <p:cNvSpPr/>
            <p:nvPr/>
          </p:nvSpPr>
          <p:spPr>
            <a:xfrm>
              <a:off x="688650" y="1903600"/>
              <a:ext cx="68400" cy="16100"/>
            </a:xfrm>
            <a:custGeom>
              <a:avLst/>
              <a:gdLst/>
              <a:ahLst/>
              <a:cxnLst/>
              <a:rect l="l" t="t" r="r" b="b"/>
              <a:pathLst>
                <a:path w="2736" h="644" extrusionOk="0">
                  <a:moveTo>
                    <a:pt x="1368" y="1"/>
                  </a:moveTo>
                  <a:cubicBezTo>
                    <a:pt x="613" y="1"/>
                    <a:pt x="1" y="144"/>
                    <a:pt x="1" y="322"/>
                  </a:cubicBezTo>
                  <a:cubicBezTo>
                    <a:pt x="1" y="500"/>
                    <a:pt x="613" y="643"/>
                    <a:pt x="1368" y="643"/>
                  </a:cubicBezTo>
                  <a:cubicBezTo>
                    <a:pt x="2123" y="643"/>
                    <a:pt x="2735" y="500"/>
                    <a:pt x="2735" y="322"/>
                  </a:cubicBezTo>
                  <a:cubicBezTo>
                    <a:pt x="2735" y="144"/>
                    <a:pt x="2123" y="1"/>
                    <a:pt x="1368" y="1"/>
                  </a:cubicBezTo>
                  <a:close/>
                </a:path>
              </a:pathLst>
            </a:custGeom>
            <a:solidFill>
              <a:srgbClr val="FCB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1"/>
            <p:cNvSpPr/>
            <p:nvPr/>
          </p:nvSpPr>
          <p:spPr>
            <a:xfrm>
              <a:off x="950050" y="1903600"/>
              <a:ext cx="68425" cy="16100"/>
            </a:xfrm>
            <a:custGeom>
              <a:avLst/>
              <a:gdLst/>
              <a:ahLst/>
              <a:cxnLst/>
              <a:rect l="l" t="t" r="r" b="b"/>
              <a:pathLst>
                <a:path w="2737" h="644" extrusionOk="0">
                  <a:moveTo>
                    <a:pt x="1370" y="1"/>
                  </a:moveTo>
                  <a:cubicBezTo>
                    <a:pt x="614" y="1"/>
                    <a:pt x="1" y="144"/>
                    <a:pt x="1" y="322"/>
                  </a:cubicBezTo>
                  <a:cubicBezTo>
                    <a:pt x="1" y="500"/>
                    <a:pt x="614" y="643"/>
                    <a:pt x="1370" y="643"/>
                  </a:cubicBezTo>
                  <a:cubicBezTo>
                    <a:pt x="2123" y="643"/>
                    <a:pt x="2737" y="500"/>
                    <a:pt x="2737" y="322"/>
                  </a:cubicBezTo>
                  <a:cubicBezTo>
                    <a:pt x="2737" y="144"/>
                    <a:pt x="2123" y="1"/>
                    <a:pt x="1370" y="1"/>
                  </a:cubicBezTo>
                  <a:close/>
                </a:path>
              </a:pathLst>
            </a:custGeom>
            <a:solidFill>
              <a:srgbClr val="FCB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1"/>
            <p:cNvSpPr/>
            <p:nvPr/>
          </p:nvSpPr>
          <p:spPr>
            <a:xfrm>
              <a:off x="998325" y="1919675"/>
              <a:ext cx="68400" cy="68375"/>
            </a:xfrm>
            <a:custGeom>
              <a:avLst/>
              <a:gdLst/>
              <a:ahLst/>
              <a:cxnLst/>
              <a:rect l="l" t="t" r="r" b="b"/>
              <a:pathLst>
                <a:path w="2736" h="2735" extrusionOk="0">
                  <a:moveTo>
                    <a:pt x="1368" y="0"/>
                  </a:moveTo>
                  <a:cubicBezTo>
                    <a:pt x="613" y="0"/>
                    <a:pt x="1" y="612"/>
                    <a:pt x="1" y="1368"/>
                  </a:cubicBezTo>
                  <a:cubicBezTo>
                    <a:pt x="1" y="2123"/>
                    <a:pt x="613" y="2735"/>
                    <a:pt x="1368" y="2735"/>
                  </a:cubicBezTo>
                  <a:cubicBezTo>
                    <a:pt x="2123" y="2735"/>
                    <a:pt x="2735" y="2123"/>
                    <a:pt x="2735" y="1368"/>
                  </a:cubicBezTo>
                  <a:cubicBezTo>
                    <a:pt x="2735" y="612"/>
                    <a:pt x="2123" y="0"/>
                    <a:pt x="1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1"/>
            <p:cNvSpPr/>
            <p:nvPr/>
          </p:nvSpPr>
          <p:spPr>
            <a:xfrm>
              <a:off x="447350" y="1790975"/>
              <a:ext cx="144775" cy="144825"/>
            </a:xfrm>
            <a:custGeom>
              <a:avLst/>
              <a:gdLst/>
              <a:ahLst/>
              <a:cxnLst/>
              <a:rect l="l" t="t" r="r" b="b"/>
              <a:pathLst>
                <a:path w="5791" h="5793" extrusionOk="0">
                  <a:moveTo>
                    <a:pt x="2895" y="1"/>
                  </a:moveTo>
                  <a:cubicBezTo>
                    <a:pt x="1296" y="1"/>
                    <a:pt x="0" y="1296"/>
                    <a:pt x="0" y="2896"/>
                  </a:cubicBezTo>
                  <a:cubicBezTo>
                    <a:pt x="0" y="4495"/>
                    <a:pt x="1296" y="5793"/>
                    <a:pt x="2895" y="5793"/>
                  </a:cubicBezTo>
                  <a:cubicBezTo>
                    <a:pt x="4495" y="5793"/>
                    <a:pt x="5790" y="4495"/>
                    <a:pt x="5790" y="2896"/>
                  </a:cubicBezTo>
                  <a:cubicBezTo>
                    <a:pt x="5790" y="1296"/>
                    <a:pt x="4495" y="1"/>
                    <a:pt x="2895"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1"/>
            <p:cNvSpPr/>
            <p:nvPr/>
          </p:nvSpPr>
          <p:spPr>
            <a:xfrm>
              <a:off x="469300" y="1813200"/>
              <a:ext cx="71500" cy="73600"/>
            </a:xfrm>
            <a:custGeom>
              <a:avLst/>
              <a:gdLst/>
              <a:ahLst/>
              <a:cxnLst/>
              <a:rect l="l" t="t" r="r" b="b"/>
              <a:pathLst>
                <a:path w="2860" h="2944" extrusionOk="0">
                  <a:moveTo>
                    <a:pt x="2121" y="0"/>
                  </a:moveTo>
                  <a:cubicBezTo>
                    <a:pt x="1526" y="0"/>
                    <a:pt x="945" y="262"/>
                    <a:pt x="568" y="735"/>
                  </a:cubicBezTo>
                  <a:cubicBezTo>
                    <a:pt x="67" y="1363"/>
                    <a:pt x="1" y="2229"/>
                    <a:pt x="397" y="2943"/>
                  </a:cubicBezTo>
                  <a:lnTo>
                    <a:pt x="582" y="2841"/>
                  </a:lnTo>
                  <a:cubicBezTo>
                    <a:pt x="226" y="2202"/>
                    <a:pt x="286" y="1426"/>
                    <a:pt x="732" y="867"/>
                  </a:cubicBezTo>
                  <a:cubicBezTo>
                    <a:pt x="1070" y="444"/>
                    <a:pt x="1589" y="210"/>
                    <a:pt x="2122" y="210"/>
                  </a:cubicBezTo>
                  <a:cubicBezTo>
                    <a:pt x="2344" y="210"/>
                    <a:pt x="2568" y="251"/>
                    <a:pt x="2783" y="335"/>
                  </a:cubicBezTo>
                  <a:lnTo>
                    <a:pt x="2860" y="141"/>
                  </a:lnTo>
                  <a:cubicBezTo>
                    <a:pt x="2620" y="46"/>
                    <a:pt x="2369" y="0"/>
                    <a:pt x="2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1"/>
            <p:cNvSpPr/>
            <p:nvPr/>
          </p:nvSpPr>
          <p:spPr>
            <a:xfrm>
              <a:off x="486725" y="1848400"/>
              <a:ext cx="71225" cy="49375"/>
            </a:xfrm>
            <a:custGeom>
              <a:avLst/>
              <a:gdLst/>
              <a:ahLst/>
              <a:cxnLst/>
              <a:rect l="l" t="t" r="r" b="b"/>
              <a:pathLst>
                <a:path w="2849" h="1975" extrusionOk="0">
                  <a:moveTo>
                    <a:pt x="117" y="1"/>
                  </a:moveTo>
                  <a:lnTo>
                    <a:pt x="1" y="177"/>
                  </a:lnTo>
                  <a:lnTo>
                    <a:pt x="2734" y="1975"/>
                  </a:lnTo>
                  <a:lnTo>
                    <a:pt x="2848" y="1799"/>
                  </a:lnTo>
                  <a:lnTo>
                    <a:pt x="1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1"/>
            <p:cNvSpPr/>
            <p:nvPr/>
          </p:nvSpPr>
          <p:spPr>
            <a:xfrm>
              <a:off x="1090825" y="1786975"/>
              <a:ext cx="144825" cy="144800"/>
            </a:xfrm>
            <a:custGeom>
              <a:avLst/>
              <a:gdLst/>
              <a:ahLst/>
              <a:cxnLst/>
              <a:rect l="l" t="t" r="r" b="b"/>
              <a:pathLst>
                <a:path w="5793" h="5792" extrusionOk="0">
                  <a:moveTo>
                    <a:pt x="2898" y="0"/>
                  </a:moveTo>
                  <a:cubicBezTo>
                    <a:pt x="1298" y="0"/>
                    <a:pt x="1" y="1296"/>
                    <a:pt x="1" y="2895"/>
                  </a:cubicBezTo>
                  <a:cubicBezTo>
                    <a:pt x="1" y="4495"/>
                    <a:pt x="1298" y="5792"/>
                    <a:pt x="2898" y="5792"/>
                  </a:cubicBezTo>
                  <a:cubicBezTo>
                    <a:pt x="4496" y="5792"/>
                    <a:pt x="5793" y="4495"/>
                    <a:pt x="5793" y="2895"/>
                  </a:cubicBezTo>
                  <a:cubicBezTo>
                    <a:pt x="5793" y="1296"/>
                    <a:pt x="4496" y="0"/>
                    <a:pt x="2898" y="0"/>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1"/>
            <p:cNvSpPr/>
            <p:nvPr/>
          </p:nvSpPr>
          <p:spPr>
            <a:xfrm>
              <a:off x="1142150" y="1809175"/>
              <a:ext cx="71550" cy="73600"/>
            </a:xfrm>
            <a:custGeom>
              <a:avLst/>
              <a:gdLst/>
              <a:ahLst/>
              <a:cxnLst/>
              <a:rect l="l" t="t" r="r" b="b"/>
              <a:pathLst>
                <a:path w="2862" h="2944" extrusionOk="0">
                  <a:moveTo>
                    <a:pt x="738" y="0"/>
                  </a:moveTo>
                  <a:cubicBezTo>
                    <a:pt x="490" y="0"/>
                    <a:pt x="240" y="45"/>
                    <a:pt x="0" y="139"/>
                  </a:cubicBezTo>
                  <a:lnTo>
                    <a:pt x="77" y="336"/>
                  </a:lnTo>
                  <a:cubicBezTo>
                    <a:pt x="292" y="251"/>
                    <a:pt x="517" y="210"/>
                    <a:pt x="740" y="210"/>
                  </a:cubicBezTo>
                  <a:cubicBezTo>
                    <a:pt x="1273" y="210"/>
                    <a:pt x="1792" y="444"/>
                    <a:pt x="2130" y="866"/>
                  </a:cubicBezTo>
                  <a:cubicBezTo>
                    <a:pt x="2576" y="1426"/>
                    <a:pt x="2636" y="2202"/>
                    <a:pt x="2280" y="2841"/>
                  </a:cubicBezTo>
                  <a:lnTo>
                    <a:pt x="2465" y="2944"/>
                  </a:lnTo>
                  <a:cubicBezTo>
                    <a:pt x="2861" y="2229"/>
                    <a:pt x="2793" y="1361"/>
                    <a:pt x="2294" y="736"/>
                  </a:cubicBezTo>
                  <a:cubicBezTo>
                    <a:pt x="1915" y="261"/>
                    <a:pt x="1334"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1"/>
            <p:cNvSpPr/>
            <p:nvPr/>
          </p:nvSpPr>
          <p:spPr>
            <a:xfrm>
              <a:off x="1125050" y="1844300"/>
              <a:ext cx="71250" cy="49325"/>
            </a:xfrm>
            <a:custGeom>
              <a:avLst/>
              <a:gdLst/>
              <a:ahLst/>
              <a:cxnLst/>
              <a:rect l="l" t="t" r="r" b="b"/>
              <a:pathLst>
                <a:path w="2850" h="1973" extrusionOk="0">
                  <a:moveTo>
                    <a:pt x="2734" y="1"/>
                  </a:moveTo>
                  <a:lnTo>
                    <a:pt x="1" y="1798"/>
                  </a:lnTo>
                  <a:lnTo>
                    <a:pt x="117" y="1973"/>
                  </a:lnTo>
                  <a:lnTo>
                    <a:pt x="2850" y="177"/>
                  </a:lnTo>
                  <a:lnTo>
                    <a:pt x="2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1"/>
            <p:cNvSpPr/>
            <p:nvPr/>
          </p:nvSpPr>
          <p:spPr>
            <a:xfrm>
              <a:off x="580100" y="1527150"/>
              <a:ext cx="361300" cy="220050"/>
            </a:xfrm>
            <a:custGeom>
              <a:avLst/>
              <a:gdLst/>
              <a:ahLst/>
              <a:cxnLst/>
              <a:rect l="l" t="t" r="r" b="b"/>
              <a:pathLst>
                <a:path w="14452" h="8802" extrusionOk="0">
                  <a:moveTo>
                    <a:pt x="10391" y="1"/>
                  </a:moveTo>
                  <a:cubicBezTo>
                    <a:pt x="8802" y="1"/>
                    <a:pt x="6895" y="316"/>
                    <a:pt x="4985" y="1383"/>
                  </a:cubicBezTo>
                  <a:cubicBezTo>
                    <a:pt x="1646" y="3251"/>
                    <a:pt x="350" y="6273"/>
                    <a:pt x="0" y="7175"/>
                  </a:cubicBezTo>
                  <a:cubicBezTo>
                    <a:pt x="574" y="8186"/>
                    <a:pt x="1627" y="8802"/>
                    <a:pt x="2727" y="8802"/>
                  </a:cubicBezTo>
                  <a:cubicBezTo>
                    <a:pt x="2837" y="8802"/>
                    <a:pt x="2946" y="8796"/>
                    <a:pt x="3056" y="8783"/>
                  </a:cubicBezTo>
                  <a:cubicBezTo>
                    <a:pt x="4456" y="8626"/>
                    <a:pt x="5611" y="7471"/>
                    <a:pt x="5790" y="5987"/>
                  </a:cubicBezTo>
                  <a:cubicBezTo>
                    <a:pt x="6451" y="6478"/>
                    <a:pt x="7229" y="6725"/>
                    <a:pt x="7996" y="6725"/>
                  </a:cubicBezTo>
                  <a:cubicBezTo>
                    <a:pt x="8634" y="6725"/>
                    <a:pt x="9264" y="6554"/>
                    <a:pt x="9812" y="6209"/>
                  </a:cubicBezTo>
                  <a:cubicBezTo>
                    <a:pt x="11331" y="5254"/>
                    <a:pt x="11416" y="3465"/>
                    <a:pt x="11422" y="3314"/>
                  </a:cubicBezTo>
                  <a:cubicBezTo>
                    <a:pt x="11614" y="3359"/>
                    <a:pt x="11807" y="3381"/>
                    <a:pt x="11998" y="3381"/>
                  </a:cubicBezTo>
                  <a:cubicBezTo>
                    <a:pt x="12722" y="3381"/>
                    <a:pt x="13405" y="3067"/>
                    <a:pt x="13835" y="2509"/>
                  </a:cubicBezTo>
                  <a:cubicBezTo>
                    <a:pt x="14452" y="1708"/>
                    <a:pt x="14267" y="764"/>
                    <a:pt x="14236" y="621"/>
                  </a:cubicBezTo>
                  <a:cubicBezTo>
                    <a:pt x="13857" y="490"/>
                    <a:pt x="12371" y="1"/>
                    <a:pt x="10391" y="1"/>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1"/>
            <p:cNvSpPr/>
            <p:nvPr/>
          </p:nvSpPr>
          <p:spPr>
            <a:xfrm>
              <a:off x="544550" y="3322050"/>
              <a:ext cx="410400" cy="956275"/>
            </a:xfrm>
            <a:custGeom>
              <a:avLst/>
              <a:gdLst/>
              <a:ahLst/>
              <a:cxnLst/>
              <a:rect l="l" t="t" r="r" b="b"/>
              <a:pathLst>
                <a:path w="16416" h="38251" extrusionOk="0">
                  <a:moveTo>
                    <a:pt x="0" y="1"/>
                  </a:moveTo>
                  <a:lnTo>
                    <a:pt x="6693" y="38250"/>
                  </a:lnTo>
                  <a:lnTo>
                    <a:pt x="12908" y="38250"/>
                  </a:lnTo>
                  <a:lnTo>
                    <a:pt x="16415" y="1"/>
                  </a:ln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1"/>
            <p:cNvSpPr/>
            <p:nvPr/>
          </p:nvSpPr>
          <p:spPr>
            <a:xfrm>
              <a:off x="965175" y="3321550"/>
              <a:ext cx="488475" cy="963850"/>
            </a:xfrm>
            <a:custGeom>
              <a:avLst/>
              <a:gdLst/>
              <a:ahLst/>
              <a:cxnLst/>
              <a:rect l="l" t="t" r="r" b="b"/>
              <a:pathLst>
                <a:path w="19539" h="38554" extrusionOk="0">
                  <a:moveTo>
                    <a:pt x="14143" y="0"/>
                  </a:moveTo>
                  <a:cubicBezTo>
                    <a:pt x="9429" y="113"/>
                    <a:pt x="4714" y="226"/>
                    <a:pt x="1" y="340"/>
                  </a:cubicBezTo>
                  <a:cubicBezTo>
                    <a:pt x="1663" y="6310"/>
                    <a:pt x="3542" y="12507"/>
                    <a:pt x="5664" y="18900"/>
                  </a:cubicBezTo>
                  <a:cubicBezTo>
                    <a:pt x="7922" y="25702"/>
                    <a:pt x="10272" y="32160"/>
                    <a:pt x="12659" y="38270"/>
                  </a:cubicBezTo>
                  <a:cubicBezTo>
                    <a:pt x="14953" y="38364"/>
                    <a:pt x="17245" y="38460"/>
                    <a:pt x="19538" y="38554"/>
                  </a:cubicBezTo>
                  <a:lnTo>
                    <a:pt x="14143" y="0"/>
                  </a:ln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1"/>
            <p:cNvSpPr/>
            <p:nvPr/>
          </p:nvSpPr>
          <p:spPr>
            <a:xfrm>
              <a:off x="513575" y="2994250"/>
              <a:ext cx="847525" cy="476250"/>
            </a:xfrm>
            <a:custGeom>
              <a:avLst/>
              <a:gdLst/>
              <a:ahLst/>
              <a:cxnLst/>
              <a:rect l="l" t="t" r="r" b="b"/>
              <a:pathLst>
                <a:path w="33901" h="19050" extrusionOk="0">
                  <a:moveTo>
                    <a:pt x="603" y="1"/>
                  </a:moveTo>
                  <a:cubicBezTo>
                    <a:pt x="267" y="2727"/>
                    <a:pt x="34" y="5795"/>
                    <a:pt x="17" y="9154"/>
                  </a:cubicBezTo>
                  <a:cubicBezTo>
                    <a:pt x="0" y="12810"/>
                    <a:pt x="243" y="16131"/>
                    <a:pt x="603" y="19050"/>
                  </a:cubicBezTo>
                  <a:cubicBezTo>
                    <a:pt x="2765" y="18605"/>
                    <a:pt x="5385" y="18241"/>
                    <a:pt x="8366" y="18183"/>
                  </a:cubicBezTo>
                  <a:cubicBezTo>
                    <a:pt x="8656" y="18177"/>
                    <a:pt x="8943" y="18175"/>
                    <a:pt x="9226" y="18175"/>
                  </a:cubicBezTo>
                  <a:cubicBezTo>
                    <a:pt x="12590" y="18175"/>
                    <a:pt x="15506" y="18572"/>
                    <a:pt x="17836" y="19050"/>
                  </a:cubicBezTo>
                  <a:cubicBezTo>
                    <a:pt x="17998" y="17826"/>
                    <a:pt x="18159" y="16602"/>
                    <a:pt x="18319" y="15379"/>
                  </a:cubicBezTo>
                  <a:cubicBezTo>
                    <a:pt x="18541" y="16602"/>
                    <a:pt x="18764" y="17826"/>
                    <a:pt x="18986" y="19050"/>
                  </a:cubicBezTo>
                  <a:cubicBezTo>
                    <a:pt x="20989" y="18792"/>
                    <a:pt x="23219" y="18609"/>
                    <a:pt x="25648" y="18571"/>
                  </a:cubicBezTo>
                  <a:cubicBezTo>
                    <a:pt x="25958" y="18566"/>
                    <a:pt x="26266" y="18564"/>
                    <a:pt x="26570" y="18564"/>
                  </a:cubicBezTo>
                  <a:cubicBezTo>
                    <a:pt x="29268" y="18564"/>
                    <a:pt x="31728" y="18749"/>
                    <a:pt x="33900" y="19021"/>
                  </a:cubicBezTo>
                  <a:cubicBezTo>
                    <a:pt x="33521" y="16491"/>
                    <a:pt x="33002" y="13769"/>
                    <a:pt x="32291" y="10891"/>
                  </a:cubicBezTo>
                  <a:cubicBezTo>
                    <a:pt x="31287" y="6827"/>
                    <a:pt x="30082" y="3185"/>
                    <a:pt x="28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1"/>
            <p:cNvSpPr/>
            <p:nvPr/>
          </p:nvSpPr>
          <p:spPr>
            <a:xfrm>
              <a:off x="514000" y="3427150"/>
              <a:ext cx="450600" cy="61300"/>
            </a:xfrm>
            <a:custGeom>
              <a:avLst/>
              <a:gdLst/>
              <a:ahLst/>
              <a:cxnLst/>
              <a:rect l="l" t="t" r="r" b="b"/>
              <a:pathLst>
                <a:path w="18024" h="2452" extrusionOk="0">
                  <a:moveTo>
                    <a:pt x="0" y="1"/>
                  </a:moveTo>
                  <a:lnTo>
                    <a:pt x="238" y="2038"/>
                  </a:lnTo>
                  <a:lnTo>
                    <a:pt x="18024" y="2451"/>
                  </a:lnTo>
                  <a:lnTo>
                    <a:pt x="18024" y="3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1"/>
            <p:cNvSpPr/>
            <p:nvPr/>
          </p:nvSpPr>
          <p:spPr>
            <a:xfrm>
              <a:off x="974950" y="3436725"/>
              <a:ext cx="392975" cy="51725"/>
            </a:xfrm>
            <a:custGeom>
              <a:avLst/>
              <a:gdLst/>
              <a:ahLst/>
              <a:cxnLst/>
              <a:rect l="l" t="t" r="r" b="b"/>
              <a:pathLst>
                <a:path w="15719" h="2069" extrusionOk="0">
                  <a:moveTo>
                    <a:pt x="1" y="1"/>
                  </a:moveTo>
                  <a:lnTo>
                    <a:pt x="415" y="2068"/>
                  </a:lnTo>
                  <a:cubicBezTo>
                    <a:pt x="5516" y="1932"/>
                    <a:pt x="10617" y="1793"/>
                    <a:pt x="15719" y="1655"/>
                  </a:cubicBezTo>
                  <a:lnTo>
                    <a:pt x="157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1"/>
            <p:cNvSpPr/>
            <p:nvPr/>
          </p:nvSpPr>
          <p:spPr>
            <a:xfrm>
              <a:off x="660975" y="4054400"/>
              <a:ext cx="225750" cy="316900"/>
            </a:xfrm>
            <a:custGeom>
              <a:avLst/>
              <a:gdLst/>
              <a:ahLst/>
              <a:cxnLst/>
              <a:rect l="l" t="t" r="r" b="b"/>
              <a:pathLst>
                <a:path w="9030" h="12676" extrusionOk="0">
                  <a:moveTo>
                    <a:pt x="0" y="1"/>
                  </a:moveTo>
                  <a:cubicBezTo>
                    <a:pt x="585" y="4226"/>
                    <a:pt x="1171" y="8450"/>
                    <a:pt x="1755" y="12675"/>
                  </a:cubicBezTo>
                  <a:lnTo>
                    <a:pt x="8508" y="12675"/>
                  </a:lnTo>
                  <a:cubicBezTo>
                    <a:pt x="8682" y="9500"/>
                    <a:pt x="8856" y="6326"/>
                    <a:pt x="9029" y="3151"/>
                  </a:cubicBezTo>
                  <a:cubicBezTo>
                    <a:pt x="6019" y="2101"/>
                    <a:pt x="3010" y="105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1"/>
            <p:cNvSpPr/>
            <p:nvPr/>
          </p:nvSpPr>
          <p:spPr>
            <a:xfrm>
              <a:off x="1191150" y="4085900"/>
              <a:ext cx="275750" cy="285400"/>
            </a:xfrm>
            <a:custGeom>
              <a:avLst/>
              <a:gdLst/>
              <a:ahLst/>
              <a:cxnLst/>
              <a:rect l="l" t="t" r="r" b="b"/>
              <a:pathLst>
                <a:path w="11030" h="11416" extrusionOk="0">
                  <a:moveTo>
                    <a:pt x="1" y="0"/>
                  </a:moveTo>
                  <a:lnTo>
                    <a:pt x="1" y="0"/>
                  </a:lnTo>
                  <a:cubicBezTo>
                    <a:pt x="1426" y="3805"/>
                    <a:pt x="2851" y="7609"/>
                    <a:pt x="4277" y="11415"/>
                  </a:cubicBezTo>
                  <a:lnTo>
                    <a:pt x="11029" y="11415"/>
                  </a:lnTo>
                  <a:cubicBezTo>
                    <a:pt x="10853" y="7819"/>
                    <a:pt x="10675" y="4225"/>
                    <a:pt x="10499" y="631"/>
                  </a:cubicBezTo>
                  <a:cubicBezTo>
                    <a:pt x="7001" y="421"/>
                    <a:pt x="3501" y="2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1"/>
            <p:cNvSpPr/>
            <p:nvPr/>
          </p:nvSpPr>
          <p:spPr>
            <a:xfrm>
              <a:off x="1186750" y="3024950"/>
              <a:ext cx="350900" cy="408225"/>
            </a:xfrm>
            <a:custGeom>
              <a:avLst/>
              <a:gdLst/>
              <a:ahLst/>
              <a:cxnLst/>
              <a:rect l="l" t="t" r="r" b="b"/>
              <a:pathLst>
                <a:path w="14036" h="16329" extrusionOk="0">
                  <a:moveTo>
                    <a:pt x="983" y="0"/>
                  </a:moveTo>
                  <a:lnTo>
                    <a:pt x="1" y="10647"/>
                  </a:lnTo>
                  <a:lnTo>
                    <a:pt x="12506" y="16328"/>
                  </a:lnTo>
                  <a:cubicBezTo>
                    <a:pt x="13017" y="12614"/>
                    <a:pt x="13526" y="8901"/>
                    <a:pt x="14035" y="5187"/>
                  </a:cubicBezTo>
                  <a:cubicBezTo>
                    <a:pt x="9684" y="3457"/>
                    <a:pt x="5335" y="1728"/>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1"/>
            <p:cNvSpPr/>
            <p:nvPr/>
          </p:nvSpPr>
          <p:spPr>
            <a:xfrm>
              <a:off x="1133425" y="3024950"/>
              <a:ext cx="367475" cy="450500"/>
            </a:xfrm>
            <a:custGeom>
              <a:avLst/>
              <a:gdLst/>
              <a:ahLst/>
              <a:cxnLst/>
              <a:rect l="l" t="t" r="r" b="b"/>
              <a:pathLst>
                <a:path w="14699" h="18020" extrusionOk="0">
                  <a:moveTo>
                    <a:pt x="3116" y="0"/>
                  </a:moveTo>
                  <a:lnTo>
                    <a:pt x="3116" y="0"/>
                  </a:lnTo>
                  <a:cubicBezTo>
                    <a:pt x="2395" y="103"/>
                    <a:pt x="1672" y="203"/>
                    <a:pt x="949" y="306"/>
                  </a:cubicBezTo>
                  <a:cubicBezTo>
                    <a:pt x="633" y="4273"/>
                    <a:pt x="317" y="8238"/>
                    <a:pt x="1" y="12202"/>
                  </a:cubicBezTo>
                  <a:cubicBezTo>
                    <a:pt x="4480" y="14142"/>
                    <a:pt x="8958" y="16080"/>
                    <a:pt x="13437" y="18020"/>
                  </a:cubicBezTo>
                  <a:cubicBezTo>
                    <a:pt x="13858" y="17482"/>
                    <a:pt x="14278" y="16942"/>
                    <a:pt x="14698" y="16402"/>
                  </a:cubicBezTo>
                  <a:lnTo>
                    <a:pt x="2134" y="10647"/>
                  </a:lnTo>
                  <a:lnTo>
                    <a:pt x="31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1"/>
            <p:cNvSpPr/>
            <p:nvPr/>
          </p:nvSpPr>
          <p:spPr>
            <a:xfrm>
              <a:off x="1135475" y="2501325"/>
              <a:ext cx="263900" cy="751100"/>
            </a:xfrm>
            <a:custGeom>
              <a:avLst/>
              <a:gdLst/>
              <a:ahLst/>
              <a:cxnLst/>
              <a:rect l="l" t="t" r="r" b="b"/>
              <a:pathLst>
                <a:path w="10556" h="30044" extrusionOk="0">
                  <a:moveTo>
                    <a:pt x="6876" y="1"/>
                  </a:moveTo>
                  <a:cubicBezTo>
                    <a:pt x="4584" y="1067"/>
                    <a:pt x="2293" y="2136"/>
                    <a:pt x="1" y="3202"/>
                  </a:cubicBezTo>
                  <a:lnTo>
                    <a:pt x="1" y="3204"/>
                  </a:lnTo>
                  <a:lnTo>
                    <a:pt x="7160" y="30044"/>
                  </a:lnTo>
                  <a:lnTo>
                    <a:pt x="10267" y="29102"/>
                  </a:lnTo>
                  <a:cubicBezTo>
                    <a:pt x="10556" y="23351"/>
                    <a:pt x="10352" y="16433"/>
                    <a:pt x="8949" y="8760"/>
                  </a:cubicBezTo>
                  <a:cubicBezTo>
                    <a:pt x="8373" y="5610"/>
                    <a:pt x="7659" y="2686"/>
                    <a:pt x="6876"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1"/>
            <p:cNvSpPr/>
            <p:nvPr/>
          </p:nvSpPr>
          <p:spPr>
            <a:xfrm>
              <a:off x="1279775" y="3214075"/>
              <a:ext cx="57225" cy="61825"/>
            </a:xfrm>
            <a:custGeom>
              <a:avLst/>
              <a:gdLst/>
              <a:ahLst/>
              <a:cxnLst/>
              <a:rect l="l" t="t" r="r" b="b"/>
              <a:pathLst>
                <a:path w="2289" h="2473" extrusionOk="0">
                  <a:moveTo>
                    <a:pt x="1668" y="1"/>
                  </a:moveTo>
                  <a:cubicBezTo>
                    <a:pt x="1315" y="1"/>
                    <a:pt x="854" y="306"/>
                    <a:pt x="513" y="802"/>
                  </a:cubicBezTo>
                  <a:cubicBezTo>
                    <a:pt x="74" y="1442"/>
                    <a:pt x="0" y="2154"/>
                    <a:pt x="349" y="2393"/>
                  </a:cubicBezTo>
                  <a:cubicBezTo>
                    <a:pt x="427" y="2447"/>
                    <a:pt x="519" y="2472"/>
                    <a:pt x="621" y="2472"/>
                  </a:cubicBezTo>
                  <a:cubicBezTo>
                    <a:pt x="973" y="2472"/>
                    <a:pt x="1435" y="2167"/>
                    <a:pt x="1776" y="1671"/>
                  </a:cubicBezTo>
                  <a:cubicBezTo>
                    <a:pt x="2215" y="1031"/>
                    <a:pt x="2289" y="319"/>
                    <a:pt x="1940" y="79"/>
                  </a:cubicBezTo>
                  <a:cubicBezTo>
                    <a:pt x="1862" y="26"/>
                    <a:pt x="1769" y="1"/>
                    <a:pt x="1668"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1"/>
            <p:cNvSpPr/>
            <p:nvPr/>
          </p:nvSpPr>
          <p:spPr>
            <a:xfrm>
              <a:off x="1305325" y="3213075"/>
              <a:ext cx="53925" cy="131200"/>
            </a:xfrm>
            <a:custGeom>
              <a:avLst/>
              <a:gdLst/>
              <a:ahLst/>
              <a:cxnLst/>
              <a:rect l="l" t="t" r="r" b="b"/>
              <a:pathLst>
                <a:path w="2157" h="5248" extrusionOk="0">
                  <a:moveTo>
                    <a:pt x="1629" y="1"/>
                  </a:moveTo>
                  <a:cubicBezTo>
                    <a:pt x="1220" y="1"/>
                    <a:pt x="651" y="1065"/>
                    <a:pt x="332" y="2452"/>
                  </a:cubicBezTo>
                  <a:cubicBezTo>
                    <a:pt x="0" y="3898"/>
                    <a:pt x="65" y="5146"/>
                    <a:pt x="477" y="5241"/>
                  </a:cubicBezTo>
                  <a:cubicBezTo>
                    <a:pt x="494" y="5245"/>
                    <a:pt x="510" y="5247"/>
                    <a:pt x="527" y="5247"/>
                  </a:cubicBezTo>
                  <a:cubicBezTo>
                    <a:pt x="937" y="5247"/>
                    <a:pt x="1507" y="4182"/>
                    <a:pt x="1825" y="2796"/>
                  </a:cubicBezTo>
                  <a:cubicBezTo>
                    <a:pt x="2157" y="1350"/>
                    <a:pt x="2092" y="101"/>
                    <a:pt x="1680" y="7"/>
                  </a:cubicBezTo>
                  <a:cubicBezTo>
                    <a:pt x="1663" y="3"/>
                    <a:pt x="1646" y="1"/>
                    <a:pt x="1629"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1"/>
            <p:cNvSpPr/>
            <p:nvPr/>
          </p:nvSpPr>
          <p:spPr>
            <a:xfrm>
              <a:off x="1346500" y="3221250"/>
              <a:ext cx="39300" cy="134275"/>
            </a:xfrm>
            <a:custGeom>
              <a:avLst/>
              <a:gdLst/>
              <a:ahLst/>
              <a:cxnLst/>
              <a:rect l="l" t="t" r="r" b="b"/>
              <a:pathLst>
                <a:path w="1572" h="5371" extrusionOk="0">
                  <a:moveTo>
                    <a:pt x="817" y="1"/>
                  </a:moveTo>
                  <a:cubicBezTo>
                    <a:pt x="396" y="1"/>
                    <a:pt x="38" y="1197"/>
                    <a:pt x="19" y="2676"/>
                  </a:cubicBezTo>
                  <a:cubicBezTo>
                    <a:pt x="1" y="4159"/>
                    <a:pt x="327" y="5366"/>
                    <a:pt x="751" y="5371"/>
                  </a:cubicBezTo>
                  <a:cubicBezTo>
                    <a:pt x="752" y="5371"/>
                    <a:pt x="753" y="5371"/>
                    <a:pt x="755" y="5371"/>
                  </a:cubicBezTo>
                  <a:cubicBezTo>
                    <a:pt x="1175" y="5371"/>
                    <a:pt x="1532" y="4175"/>
                    <a:pt x="1551" y="2696"/>
                  </a:cubicBezTo>
                  <a:cubicBezTo>
                    <a:pt x="1571" y="1213"/>
                    <a:pt x="1243" y="6"/>
                    <a:pt x="819" y="1"/>
                  </a:cubicBezTo>
                  <a:cubicBezTo>
                    <a:pt x="818" y="1"/>
                    <a:pt x="818" y="1"/>
                    <a:pt x="817"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1"/>
            <p:cNvSpPr/>
            <p:nvPr/>
          </p:nvSpPr>
          <p:spPr>
            <a:xfrm>
              <a:off x="1368050" y="3206800"/>
              <a:ext cx="54275" cy="131050"/>
            </a:xfrm>
            <a:custGeom>
              <a:avLst/>
              <a:gdLst/>
              <a:ahLst/>
              <a:cxnLst/>
              <a:rect l="l" t="t" r="r" b="b"/>
              <a:pathLst>
                <a:path w="2171" h="5242" extrusionOk="0">
                  <a:moveTo>
                    <a:pt x="521" y="1"/>
                  </a:moveTo>
                  <a:cubicBezTo>
                    <a:pt x="504" y="1"/>
                    <a:pt x="487" y="3"/>
                    <a:pt x="470" y="6"/>
                  </a:cubicBezTo>
                  <a:cubicBezTo>
                    <a:pt x="58" y="104"/>
                    <a:pt x="0" y="1353"/>
                    <a:pt x="340" y="2797"/>
                  </a:cubicBezTo>
                  <a:cubicBezTo>
                    <a:pt x="666" y="4181"/>
                    <a:pt x="1239" y="5242"/>
                    <a:pt x="1649" y="5242"/>
                  </a:cubicBezTo>
                  <a:cubicBezTo>
                    <a:pt x="1667" y="5242"/>
                    <a:pt x="1684" y="5240"/>
                    <a:pt x="1701" y="5236"/>
                  </a:cubicBezTo>
                  <a:cubicBezTo>
                    <a:pt x="2112" y="5139"/>
                    <a:pt x="2171" y="3889"/>
                    <a:pt x="1832" y="2445"/>
                  </a:cubicBezTo>
                  <a:cubicBezTo>
                    <a:pt x="1506" y="1062"/>
                    <a:pt x="931" y="1"/>
                    <a:pt x="521"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1"/>
            <p:cNvSpPr/>
            <p:nvPr/>
          </p:nvSpPr>
          <p:spPr>
            <a:xfrm>
              <a:off x="687200" y="3707950"/>
              <a:ext cx="189000" cy="189000"/>
            </a:xfrm>
            <a:custGeom>
              <a:avLst/>
              <a:gdLst/>
              <a:ahLst/>
              <a:cxnLst/>
              <a:rect l="l" t="t" r="r" b="b"/>
              <a:pathLst>
                <a:path w="7560" h="7560" extrusionOk="0">
                  <a:moveTo>
                    <a:pt x="3781" y="0"/>
                  </a:moveTo>
                  <a:cubicBezTo>
                    <a:pt x="1693" y="0"/>
                    <a:pt x="1" y="1692"/>
                    <a:pt x="1" y="3781"/>
                  </a:cubicBezTo>
                  <a:cubicBezTo>
                    <a:pt x="1" y="5868"/>
                    <a:pt x="1693" y="7559"/>
                    <a:pt x="3781" y="7559"/>
                  </a:cubicBezTo>
                  <a:cubicBezTo>
                    <a:pt x="5868" y="7559"/>
                    <a:pt x="7560" y="5868"/>
                    <a:pt x="7560" y="3781"/>
                  </a:cubicBezTo>
                  <a:cubicBezTo>
                    <a:pt x="7560" y="1692"/>
                    <a:pt x="5868" y="0"/>
                    <a:pt x="3781" y="0"/>
                  </a:cubicBezTo>
                  <a:close/>
                </a:path>
              </a:pathLst>
            </a:custGeom>
            <a:solidFill>
              <a:srgbClr val="FFB3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1"/>
            <p:cNvSpPr/>
            <p:nvPr/>
          </p:nvSpPr>
          <p:spPr>
            <a:xfrm>
              <a:off x="1170125" y="3686975"/>
              <a:ext cx="189000" cy="189000"/>
            </a:xfrm>
            <a:custGeom>
              <a:avLst/>
              <a:gdLst/>
              <a:ahLst/>
              <a:cxnLst/>
              <a:rect l="l" t="t" r="r" b="b"/>
              <a:pathLst>
                <a:path w="7560" h="7560" extrusionOk="0">
                  <a:moveTo>
                    <a:pt x="3781" y="0"/>
                  </a:moveTo>
                  <a:cubicBezTo>
                    <a:pt x="1694" y="0"/>
                    <a:pt x="1" y="1692"/>
                    <a:pt x="1" y="3779"/>
                  </a:cubicBezTo>
                  <a:cubicBezTo>
                    <a:pt x="1" y="5867"/>
                    <a:pt x="1694" y="7559"/>
                    <a:pt x="3781" y="7559"/>
                  </a:cubicBezTo>
                  <a:cubicBezTo>
                    <a:pt x="5868" y="7559"/>
                    <a:pt x="7560" y="5867"/>
                    <a:pt x="7560" y="3779"/>
                  </a:cubicBezTo>
                  <a:cubicBezTo>
                    <a:pt x="7560" y="1692"/>
                    <a:pt x="5868" y="0"/>
                    <a:pt x="3781" y="0"/>
                  </a:cubicBezTo>
                  <a:close/>
                </a:path>
              </a:pathLst>
            </a:custGeom>
            <a:solidFill>
              <a:srgbClr val="FFB3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1"/>
            <p:cNvSpPr/>
            <p:nvPr/>
          </p:nvSpPr>
          <p:spPr>
            <a:xfrm>
              <a:off x="704850" y="4371275"/>
              <a:ext cx="397200" cy="112075"/>
            </a:xfrm>
            <a:custGeom>
              <a:avLst/>
              <a:gdLst/>
              <a:ahLst/>
              <a:cxnLst/>
              <a:rect l="l" t="t" r="r" b="b"/>
              <a:pathLst>
                <a:path w="15888" h="4483" extrusionOk="0">
                  <a:moveTo>
                    <a:pt x="0" y="0"/>
                  </a:moveTo>
                  <a:lnTo>
                    <a:pt x="0" y="4483"/>
                  </a:lnTo>
                  <a:lnTo>
                    <a:pt x="15888" y="4483"/>
                  </a:lnTo>
                  <a:lnTo>
                    <a:pt x="6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1"/>
            <p:cNvSpPr/>
            <p:nvPr/>
          </p:nvSpPr>
          <p:spPr>
            <a:xfrm>
              <a:off x="906175" y="4382975"/>
              <a:ext cx="39800" cy="30575"/>
            </a:xfrm>
            <a:custGeom>
              <a:avLst/>
              <a:gdLst/>
              <a:ahLst/>
              <a:cxnLst/>
              <a:rect l="l" t="t" r="r" b="b"/>
              <a:pathLst>
                <a:path w="1592" h="1223" extrusionOk="0">
                  <a:moveTo>
                    <a:pt x="1468" y="0"/>
                  </a:moveTo>
                  <a:lnTo>
                    <a:pt x="0" y="1051"/>
                  </a:lnTo>
                  <a:lnTo>
                    <a:pt x="122" y="1222"/>
                  </a:lnTo>
                  <a:lnTo>
                    <a:pt x="1592" y="171"/>
                  </a:lnTo>
                  <a:lnTo>
                    <a:pt x="14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1"/>
            <p:cNvSpPr/>
            <p:nvPr/>
          </p:nvSpPr>
          <p:spPr>
            <a:xfrm>
              <a:off x="942925" y="4404000"/>
              <a:ext cx="39800" cy="30525"/>
            </a:xfrm>
            <a:custGeom>
              <a:avLst/>
              <a:gdLst/>
              <a:ahLst/>
              <a:cxnLst/>
              <a:rect l="l" t="t" r="r" b="b"/>
              <a:pathLst>
                <a:path w="1592" h="1221" extrusionOk="0">
                  <a:moveTo>
                    <a:pt x="1470" y="0"/>
                  </a:moveTo>
                  <a:lnTo>
                    <a:pt x="0" y="1049"/>
                  </a:lnTo>
                  <a:lnTo>
                    <a:pt x="122" y="1220"/>
                  </a:lnTo>
                  <a:lnTo>
                    <a:pt x="1591" y="171"/>
                  </a:lnTo>
                  <a:lnTo>
                    <a:pt x="1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1"/>
            <p:cNvSpPr/>
            <p:nvPr/>
          </p:nvSpPr>
          <p:spPr>
            <a:xfrm>
              <a:off x="974400" y="4424975"/>
              <a:ext cx="39800" cy="30575"/>
            </a:xfrm>
            <a:custGeom>
              <a:avLst/>
              <a:gdLst/>
              <a:ahLst/>
              <a:cxnLst/>
              <a:rect l="l" t="t" r="r" b="b"/>
              <a:pathLst>
                <a:path w="1592" h="1223" extrusionOk="0">
                  <a:moveTo>
                    <a:pt x="1471" y="0"/>
                  </a:moveTo>
                  <a:lnTo>
                    <a:pt x="1" y="1051"/>
                  </a:lnTo>
                  <a:lnTo>
                    <a:pt x="122" y="1222"/>
                  </a:lnTo>
                  <a:lnTo>
                    <a:pt x="1592" y="171"/>
                  </a:lnTo>
                  <a:lnTo>
                    <a:pt x="14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1"/>
            <p:cNvSpPr/>
            <p:nvPr/>
          </p:nvSpPr>
          <p:spPr>
            <a:xfrm>
              <a:off x="702975" y="4479625"/>
              <a:ext cx="409450" cy="26250"/>
            </a:xfrm>
            <a:custGeom>
              <a:avLst/>
              <a:gdLst/>
              <a:ahLst/>
              <a:cxnLst/>
              <a:rect l="l" t="t" r="r" b="b"/>
              <a:pathLst>
                <a:path w="16378" h="1050" extrusionOk="0">
                  <a:moveTo>
                    <a:pt x="0" y="0"/>
                  </a:moveTo>
                  <a:lnTo>
                    <a:pt x="0" y="1049"/>
                  </a:lnTo>
                  <a:lnTo>
                    <a:pt x="16378" y="1049"/>
                  </a:lnTo>
                  <a:lnTo>
                    <a:pt x="163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1"/>
            <p:cNvSpPr/>
            <p:nvPr/>
          </p:nvSpPr>
          <p:spPr>
            <a:xfrm>
              <a:off x="1298050" y="4371275"/>
              <a:ext cx="397200" cy="112075"/>
            </a:xfrm>
            <a:custGeom>
              <a:avLst/>
              <a:gdLst/>
              <a:ahLst/>
              <a:cxnLst/>
              <a:rect l="l" t="t" r="r" b="b"/>
              <a:pathLst>
                <a:path w="15888" h="4483" extrusionOk="0">
                  <a:moveTo>
                    <a:pt x="1" y="0"/>
                  </a:moveTo>
                  <a:lnTo>
                    <a:pt x="1" y="4483"/>
                  </a:lnTo>
                  <a:lnTo>
                    <a:pt x="15888" y="4483"/>
                  </a:lnTo>
                  <a:lnTo>
                    <a:pt x="6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1"/>
            <p:cNvSpPr/>
            <p:nvPr/>
          </p:nvSpPr>
          <p:spPr>
            <a:xfrm>
              <a:off x="1499475" y="4382800"/>
              <a:ext cx="39825" cy="30525"/>
            </a:xfrm>
            <a:custGeom>
              <a:avLst/>
              <a:gdLst/>
              <a:ahLst/>
              <a:cxnLst/>
              <a:rect l="l" t="t" r="r" b="b"/>
              <a:pathLst>
                <a:path w="1593" h="1221" extrusionOk="0">
                  <a:moveTo>
                    <a:pt x="1470" y="0"/>
                  </a:moveTo>
                  <a:lnTo>
                    <a:pt x="0" y="1050"/>
                  </a:lnTo>
                  <a:lnTo>
                    <a:pt x="123" y="1221"/>
                  </a:lnTo>
                  <a:lnTo>
                    <a:pt x="1593" y="171"/>
                  </a:lnTo>
                  <a:lnTo>
                    <a:pt x="1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1"/>
            <p:cNvSpPr/>
            <p:nvPr/>
          </p:nvSpPr>
          <p:spPr>
            <a:xfrm>
              <a:off x="1535950" y="4404150"/>
              <a:ext cx="39800" cy="30575"/>
            </a:xfrm>
            <a:custGeom>
              <a:avLst/>
              <a:gdLst/>
              <a:ahLst/>
              <a:cxnLst/>
              <a:rect l="l" t="t" r="r" b="b"/>
              <a:pathLst>
                <a:path w="1592" h="1223" extrusionOk="0">
                  <a:moveTo>
                    <a:pt x="1470" y="1"/>
                  </a:moveTo>
                  <a:lnTo>
                    <a:pt x="1" y="1052"/>
                  </a:lnTo>
                  <a:lnTo>
                    <a:pt x="122" y="1223"/>
                  </a:lnTo>
                  <a:lnTo>
                    <a:pt x="1592" y="174"/>
                  </a:lnTo>
                  <a:lnTo>
                    <a:pt x="14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1"/>
            <p:cNvSpPr/>
            <p:nvPr/>
          </p:nvSpPr>
          <p:spPr>
            <a:xfrm>
              <a:off x="1567700" y="4424750"/>
              <a:ext cx="39850" cy="30575"/>
            </a:xfrm>
            <a:custGeom>
              <a:avLst/>
              <a:gdLst/>
              <a:ahLst/>
              <a:cxnLst/>
              <a:rect l="l" t="t" r="r" b="b"/>
              <a:pathLst>
                <a:path w="1594" h="1223" extrusionOk="0">
                  <a:moveTo>
                    <a:pt x="1470" y="1"/>
                  </a:moveTo>
                  <a:lnTo>
                    <a:pt x="0" y="1052"/>
                  </a:lnTo>
                  <a:lnTo>
                    <a:pt x="123" y="1223"/>
                  </a:lnTo>
                  <a:lnTo>
                    <a:pt x="1593" y="172"/>
                  </a:lnTo>
                  <a:lnTo>
                    <a:pt x="14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1"/>
            <p:cNvSpPr/>
            <p:nvPr/>
          </p:nvSpPr>
          <p:spPr>
            <a:xfrm>
              <a:off x="1296125" y="4479625"/>
              <a:ext cx="409475" cy="26250"/>
            </a:xfrm>
            <a:custGeom>
              <a:avLst/>
              <a:gdLst/>
              <a:ahLst/>
              <a:cxnLst/>
              <a:rect l="l" t="t" r="r" b="b"/>
              <a:pathLst>
                <a:path w="16379" h="1050" extrusionOk="0">
                  <a:moveTo>
                    <a:pt x="1" y="0"/>
                  </a:moveTo>
                  <a:lnTo>
                    <a:pt x="1" y="1049"/>
                  </a:lnTo>
                  <a:lnTo>
                    <a:pt x="16378" y="1049"/>
                  </a:lnTo>
                  <a:lnTo>
                    <a:pt x="163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1"/>
            <p:cNvSpPr/>
            <p:nvPr/>
          </p:nvSpPr>
          <p:spPr>
            <a:xfrm>
              <a:off x="520650" y="2699825"/>
              <a:ext cx="365075" cy="252375"/>
            </a:xfrm>
            <a:custGeom>
              <a:avLst/>
              <a:gdLst/>
              <a:ahLst/>
              <a:cxnLst/>
              <a:rect l="l" t="t" r="r" b="b"/>
              <a:pathLst>
                <a:path w="14603" h="10095" extrusionOk="0">
                  <a:moveTo>
                    <a:pt x="10387" y="1"/>
                  </a:moveTo>
                  <a:cubicBezTo>
                    <a:pt x="10050" y="1"/>
                    <a:pt x="9608" y="213"/>
                    <a:pt x="9230" y="589"/>
                  </a:cubicBezTo>
                  <a:cubicBezTo>
                    <a:pt x="8936" y="881"/>
                    <a:pt x="8743" y="1221"/>
                    <a:pt x="8671" y="1515"/>
                  </a:cubicBezTo>
                  <a:lnTo>
                    <a:pt x="1718" y="1515"/>
                  </a:lnTo>
                  <a:lnTo>
                    <a:pt x="1" y="10095"/>
                  </a:lnTo>
                  <a:cubicBezTo>
                    <a:pt x="3227" y="9519"/>
                    <a:pt x="6743" y="7902"/>
                    <a:pt x="9932" y="4903"/>
                  </a:cubicBezTo>
                  <a:cubicBezTo>
                    <a:pt x="10359" y="5007"/>
                    <a:pt x="10881" y="5080"/>
                    <a:pt x="11443" y="5109"/>
                  </a:cubicBezTo>
                  <a:cubicBezTo>
                    <a:pt x="11593" y="5116"/>
                    <a:pt x="11741" y="5120"/>
                    <a:pt x="11885" y="5120"/>
                  </a:cubicBezTo>
                  <a:cubicBezTo>
                    <a:pt x="13159" y="5120"/>
                    <a:pt x="14145" y="4851"/>
                    <a:pt x="14165" y="4472"/>
                  </a:cubicBezTo>
                  <a:cubicBezTo>
                    <a:pt x="14177" y="4163"/>
                    <a:pt x="13545" y="3865"/>
                    <a:pt x="12625" y="3703"/>
                  </a:cubicBezTo>
                  <a:cubicBezTo>
                    <a:pt x="13784" y="3393"/>
                    <a:pt x="14603" y="2917"/>
                    <a:pt x="14533" y="2561"/>
                  </a:cubicBezTo>
                  <a:cubicBezTo>
                    <a:pt x="14483" y="2306"/>
                    <a:pt x="13987" y="2169"/>
                    <a:pt x="13272" y="2169"/>
                  </a:cubicBezTo>
                  <a:cubicBezTo>
                    <a:pt x="12933" y="2169"/>
                    <a:pt x="12544" y="2200"/>
                    <a:pt x="12130" y="2264"/>
                  </a:cubicBezTo>
                  <a:cubicBezTo>
                    <a:pt x="13188" y="1722"/>
                    <a:pt x="13880" y="1093"/>
                    <a:pt x="13735" y="758"/>
                  </a:cubicBezTo>
                  <a:cubicBezTo>
                    <a:pt x="13673" y="615"/>
                    <a:pt x="13467" y="547"/>
                    <a:pt x="13164" y="547"/>
                  </a:cubicBezTo>
                  <a:cubicBezTo>
                    <a:pt x="12641" y="547"/>
                    <a:pt x="11829" y="750"/>
                    <a:pt x="10968" y="1122"/>
                  </a:cubicBezTo>
                  <a:cubicBezTo>
                    <a:pt x="10855" y="1172"/>
                    <a:pt x="10744" y="1221"/>
                    <a:pt x="10641" y="1271"/>
                  </a:cubicBezTo>
                  <a:cubicBezTo>
                    <a:pt x="10930" y="825"/>
                    <a:pt x="10992" y="365"/>
                    <a:pt x="10764" y="138"/>
                  </a:cubicBezTo>
                  <a:cubicBezTo>
                    <a:pt x="10671" y="45"/>
                    <a:pt x="10540" y="1"/>
                    <a:pt x="10387" y="1"/>
                  </a:cubicBezTo>
                  <a:close/>
                </a:path>
              </a:pathLst>
            </a:custGeom>
            <a:solidFill>
              <a:srgbClr val="585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1"/>
            <p:cNvSpPr/>
            <p:nvPr/>
          </p:nvSpPr>
          <p:spPr>
            <a:xfrm>
              <a:off x="261900" y="2186500"/>
              <a:ext cx="1078425" cy="812825"/>
            </a:xfrm>
            <a:custGeom>
              <a:avLst/>
              <a:gdLst/>
              <a:ahLst/>
              <a:cxnLst/>
              <a:rect l="l" t="t" r="r" b="b"/>
              <a:pathLst>
                <a:path w="43137" h="32513" extrusionOk="0">
                  <a:moveTo>
                    <a:pt x="18966" y="0"/>
                  </a:moveTo>
                  <a:cubicBezTo>
                    <a:pt x="16790" y="248"/>
                    <a:pt x="12072" y="1084"/>
                    <a:pt x="7372" y="4551"/>
                  </a:cubicBezTo>
                  <a:cubicBezTo>
                    <a:pt x="3103" y="7703"/>
                    <a:pt x="953" y="11480"/>
                    <a:pt x="1" y="13440"/>
                  </a:cubicBezTo>
                  <a:cubicBezTo>
                    <a:pt x="749" y="13795"/>
                    <a:pt x="1498" y="14147"/>
                    <a:pt x="2247" y="14503"/>
                  </a:cubicBezTo>
                  <a:cubicBezTo>
                    <a:pt x="5287" y="15942"/>
                    <a:pt x="8327" y="17383"/>
                    <a:pt x="11364" y="18822"/>
                  </a:cubicBezTo>
                  <a:cubicBezTo>
                    <a:pt x="11694" y="18974"/>
                    <a:pt x="12026" y="19131"/>
                    <a:pt x="12357" y="19288"/>
                  </a:cubicBezTo>
                  <a:lnTo>
                    <a:pt x="13767" y="13548"/>
                  </a:lnTo>
                  <a:lnTo>
                    <a:pt x="12067" y="22048"/>
                  </a:lnTo>
                  <a:lnTo>
                    <a:pt x="19021" y="22048"/>
                  </a:lnTo>
                  <a:cubicBezTo>
                    <a:pt x="19091" y="21754"/>
                    <a:pt x="19286" y="21414"/>
                    <a:pt x="19580" y="21122"/>
                  </a:cubicBezTo>
                  <a:cubicBezTo>
                    <a:pt x="19958" y="20746"/>
                    <a:pt x="20399" y="20534"/>
                    <a:pt x="20736" y="20534"/>
                  </a:cubicBezTo>
                  <a:cubicBezTo>
                    <a:pt x="20889" y="20534"/>
                    <a:pt x="21021" y="20578"/>
                    <a:pt x="21114" y="20671"/>
                  </a:cubicBezTo>
                  <a:cubicBezTo>
                    <a:pt x="21342" y="20898"/>
                    <a:pt x="21280" y="21358"/>
                    <a:pt x="20990" y="21804"/>
                  </a:cubicBezTo>
                  <a:cubicBezTo>
                    <a:pt x="21094" y="21754"/>
                    <a:pt x="21205" y="21705"/>
                    <a:pt x="21316" y="21655"/>
                  </a:cubicBezTo>
                  <a:cubicBezTo>
                    <a:pt x="22178" y="21283"/>
                    <a:pt x="22990" y="21081"/>
                    <a:pt x="23513" y="21081"/>
                  </a:cubicBezTo>
                  <a:cubicBezTo>
                    <a:pt x="23816" y="21081"/>
                    <a:pt x="24022" y="21149"/>
                    <a:pt x="24085" y="21291"/>
                  </a:cubicBezTo>
                  <a:cubicBezTo>
                    <a:pt x="24228" y="21626"/>
                    <a:pt x="23538" y="22255"/>
                    <a:pt x="22480" y="22797"/>
                  </a:cubicBezTo>
                  <a:cubicBezTo>
                    <a:pt x="22893" y="22733"/>
                    <a:pt x="23282" y="22702"/>
                    <a:pt x="23621" y="22702"/>
                  </a:cubicBezTo>
                  <a:cubicBezTo>
                    <a:pt x="24336" y="22702"/>
                    <a:pt x="24832" y="22839"/>
                    <a:pt x="24883" y="23094"/>
                  </a:cubicBezTo>
                  <a:cubicBezTo>
                    <a:pt x="24953" y="23450"/>
                    <a:pt x="24134" y="23926"/>
                    <a:pt x="22975" y="24236"/>
                  </a:cubicBezTo>
                  <a:cubicBezTo>
                    <a:pt x="23893" y="24398"/>
                    <a:pt x="24527" y="24696"/>
                    <a:pt x="24514" y="25007"/>
                  </a:cubicBezTo>
                  <a:cubicBezTo>
                    <a:pt x="24495" y="25384"/>
                    <a:pt x="23509" y="25653"/>
                    <a:pt x="22236" y="25653"/>
                  </a:cubicBezTo>
                  <a:cubicBezTo>
                    <a:pt x="22091" y="25653"/>
                    <a:pt x="21943" y="25649"/>
                    <a:pt x="21793" y="25642"/>
                  </a:cubicBezTo>
                  <a:cubicBezTo>
                    <a:pt x="21231" y="25613"/>
                    <a:pt x="20709" y="25540"/>
                    <a:pt x="20282" y="25436"/>
                  </a:cubicBezTo>
                  <a:cubicBezTo>
                    <a:pt x="17093" y="28435"/>
                    <a:pt x="13577" y="30052"/>
                    <a:pt x="10351" y="30628"/>
                  </a:cubicBezTo>
                  <a:lnTo>
                    <a:pt x="9975" y="32513"/>
                  </a:lnTo>
                  <a:lnTo>
                    <a:pt x="38909" y="32513"/>
                  </a:lnTo>
                  <a:cubicBezTo>
                    <a:pt x="37888" y="28418"/>
                    <a:pt x="36866" y="24328"/>
                    <a:pt x="35839" y="20237"/>
                  </a:cubicBezTo>
                  <a:cubicBezTo>
                    <a:pt x="38271" y="18367"/>
                    <a:pt x="40703" y="16497"/>
                    <a:pt x="43137" y="14631"/>
                  </a:cubicBezTo>
                  <a:cubicBezTo>
                    <a:pt x="42409" y="12662"/>
                    <a:pt x="40563" y="8525"/>
                    <a:pt x="36311" y="5093"/>
                  </a:cubicBezTo>
                  <a:cubicBezTo>
                    <a:pt x="33204" y="2586"/>
                    <a:pt x="30085" y="1485"/>
                    <a:pt x="28183" y="976"/>
                  </a:cubicBezTo>
                  <a:cubicBezTo>
                    <a:pt x="27679" y="1361"/>
                    <a:pt x="26243" y="2362"/>
                    <a:pt x="24191" y="2391"/>
                  </a:cubicBezTo>
                  <a:cubicBezTo>
                    <a:pt x="24158" y="2392"/>
                    <a:pt x="24125" y="2392"/>
                    <a:pt x="24093" y="2392"/>
                  </a:cubicBezTo>
                  <a:cubicBezTo>
                    <a:pt x="21118" y="2392"/>
                    <a:pt x="19253" y="323"/>
                    <a:pt x="189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1"/>
            <p:cNvSpPr/>
            <p:nvPr/>
          </p:nvSpPr>
          <p:spPr>
            <a:xfrm>
              <a:off x="554200" y="2158075"/>
              <a:ext cx="235475" cy="623825"/>
            </a:xfrm>
            <a:custGeom>
              <a:avLst/>
              <a:gdLst/>
              <a:ahLst/>
              <a:cxnLst/>
              <a:rect l="l" t="t" r="r" b="b"/>
              <a:pathLst>
                <a:path w="9419" h="24953" extrusionOk="0">
                  <a:moveTo>
                    <a:pt x="5767" y="1"/>
                  </a:moveTo>
                  <a:cubicBezTo>
                    <a:pt x="4992" y="187"/>
                    <a:pt x="4220" y="375"/>
                    <a:pt x="3448" y="563"/>
                  </a:cubicBezTo>
                  <a:cubicBezTo>
                    <a:pt x="4013" y="3796"/>
                    <a:pt x="4444" y="8761"/>
                    <a:pt x="3159" y="14541"/>
                  </a:cubicBezTo>
                  <a:cubicBezTo>
                    <a:pt x="2489" y="17552"/>
                    <a:pt x="1511" y="20087"/>
                    <a:pt x="552" y="22097"/>
                  </a:cubicBezTo>
                  <a:cubicBezTo>
                    <a:pt x="368" y="23049"/>
                    <a:pt x="183" y="24000"/>
                    <a:pt x="0" y="24952"/>
                  </a:cubicBezTo>
                  <a:cubicBezTo>
                    <a:pt x="1569" y="23734"/>
                    <a:pt x="4933" y="20769"/>
                    <a:pt x="6715" y="15727"/>
                  </a:cubicBezTo>
                  <a:cubicBezTo>
                    <a:pt x="9419" y="8078"/>
                    <a:pt x="6440" y="1419"/>
                    <a:pt x="57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1"/>
            <p:cNvSpPr/>
            <p:nvPr/>
          </p:nvSpPr>
          <p:spPr>
            <a:xfrm>
              <a:off x="993600" y="2211925"/>
              <a:ext cx="191075" cy="587450"/>
            </a:xfrm>
            <a:custGeom>
              <a:avLst/>
              <a:gdLst/>
              <a:ahLst/>
              <a:cxnLst/>
              <a:rect l="l" t="t" r="r" b="b"/>
              <a:pathLst>
                <a:path w="7643" h="23498" extrusionOk="0">
                  <a:moveTo>
                    <a:pt x="2024" y="0"/>
                  </a:moveTo>
                  <a:cubicBezTo>
                    <a:pt x="1372" y="1940"/>
                    <a:pt x="0" y="6891"/>
                    <a:pt x="1547" y="12919"/>
                  </a:cubicBezTo>
                  <a:cubicBezTo>
                    <a:pt x="2984" y="18522"/>
                    <a:pt x="6173" y="22050"/>
                    <a:pt x="7643" y="23497"/>
                  </a:cubicBezTo>
                  <a:cubicBezTo>
                    <a:pt x="7463" y="22778"/>
                    <a:pt x="7284" y="22060"/>
                    <a:pt x="7105" y="21342"/>
                  </a:cubicBezTo>
                  <a:cubicBezTo>
                    <a:pt x="6470" y="17998"/>
                    <a:pt x="5946" y="14204"/>
                    <a:pt x="5683" y="10023"/>
                  </a:cubicBezTo>
                  <a:cubicBezTo>
                    <a:pt x="5460" y="6474"/>
                    <a:pt x="5460" y="3184"/>
                    <a:pt x="5594" y="210"/>
                  </a:cubicBezTo>
                  <a:lnTo>
                    <a:pt x="5592" y="210"/>
                  </a:lnTo>
                  <a:cubicBezTo>
                    <a:pt x="4403" y="140"/>
                    <a:pt x="3213" y="7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1"/>
            <p:cNvSpPr/>
            <p:nvPr/>
          </p:nvSpPr>
          <p:spPr>
            <a:xfrm>
              <a:off x="534325" y="2493650"/>
              <a:ext cx="468250" cy="548025"/>
            </a:xfrm>
            <a:custGeom>
              <a:avLst/>
              <a:gdLst/>
              <a:ahLst/>
              <a:cxnLst/>
              <a:rect l="l" t="t" r="r" b="b"/>
              <a:pathLst>
                <a:path w="18730" h="21921" extrusionOk="0">
                  <a:moveTo>
                    <a:pt x="12984" y="0"/>
                  </a:moveTo>
                  <a:lnTo>
                    <a:pt x="1" y="4215"/>
                  </a:lnTo>
                  <a:lnTo>
                    <a:pt x="5746" y="21920"/>
                  </a:lnTo>
                  <a:lnTo>
                    <a:pt x="18730" y="17706"/>
                  </a:lnTo>
                  <a:lnTo>
                    <a:pt x="129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1"/>
            <p:cNvSpPr/>
            <p:nvPr/>
          </p:nvSpPr>
          <p:spPr>
            <a:xfrm>
              <a:off x="683700" y="2686075"/>
              <a:ext cx="180675" cy="174425"/>
            </a:xfrm>
            <a:custGeom>
              <a:avLst/>
              <a:gdLst/>
              <a:ahLst/>
              <a:cxnLst/>
              <a:rect l="l" t="t" r="r" b="b"/>
              <a:pathLst>
                <a:path w="7227" h="6977" extrusionOk="0">
                  <a:moveTo>
                    <a:pt x="3618" y="1"/>
                  </a:moveTo>
                  <a:cubicBezTo>
                    <a:pt x="3536" y="1"/>
                    <a:pt x="3455" y="4"/>
                    <a:pt x="3372" y="9"/>
                  </a:cubicBezTo>
                  <a:cubicBezTo>
                    <a:pt x="1451" y="143"/>
                    <a:pt x="0" y="1807"/>
                    <a:pt x="134" y="3730"/>
                  </a:cubicBezTo>
                  <a:cubicBezTo>
                    <a:pt x="261" y="5569"/>
                    <a:pt x="1794" y="6977"/>
                    <a:pt x="3610" y="6977"/>
                  </a:cubicBezTo>
                  <a:cubicBezTo>
                    <a:pt x="3691" y="6977"/>
                    <a:pt x="3772" y="6974"/>
                    <a:pt x="3854" y="6968"/>
                  </a:cubicBezTo>
                  <a:cubicBezTo>
                    <a:pt x="5777" y="6835"/>
                    <a:pt x="7226" y="5169"/>
                    <a:pt x="7095" y="3248"/>
                  </a:cubicBezTo>
                  <a:cubicBezTo>
                    <a:pt x="6967" y="1407"/>
                    <a:pt x="5435" y="1"/>
                    <a:pt x="36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1"/>
            <p:cNvSpPr/>
            <p:nvPr/>
          </p:nvSpPr>
          <p:spPr>
            <a:xfrm>
              <a:off x="534425" y="2447150"/>
              <a:ext cx="488450" cy="489075"/>
            </a:xfrm>
            <a:custGeom>
              <a:avLst/>
              <a:gdLst/>
              <a:ahLst/>
              <a:cxnLst/>
              <a:rect l="l" t="t" r="r" b="b"/>
              <a:pathLst>
                <a:path w="19538" h="19563" extrusionOk="0">
                  <a:moveTo>
                    <a:pt x="13589" y="1"/>
                  </a:moveTo>
                  <a:lnTo>
                    <a:pt x="861" y="4342"/>
                  </a:lnTo>
                  <a:lnTo>
                    <a:pt x="0" y="6073"/>
                  </a:lnTo>
                  <a:lnTo>
                    <a:pt x="12984" y="1859"/>
                  </a:lnTo>
                  <a:lnTo>
                    <a:pt x="18731" y="19562"/>
                  </a:lnTo>
                  <a:lnTo>
                    <a:pt x="19538" y="17653"/>
                  </a:lnTo>
                  <a:lnTo>
                    <a:pt x="135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1"/>
            <p:cNvSpPr/>
            <p:nvPr/>
          </p:nvSpPr>
          <p:spPr>
            <a:xfrm>
              <a:off x="214475" y="2549050"/>
              <a:ext cx="556800" cy="409250"/>
            </a:xfrm>
            <a:custGeom>
              <a:avLst/>
              <a:gdLst/>
              <a:ahLst/>
              <a:cxnLst/>
              <a:rect l="l" t="t" r="r" b="b"/>
              <a:pathLst>
                <a:path w="22272" h="16370" extrusionOk="0">
                  <a:moveTo>
                    <a:pt x="4145" y="1"/>
                  </a:moveTo>
                  <a:cubicBezTo>
                    <a:pt x="744" y="4949"/>
                    <a:pt x="1" y="10499"/>
                    <a:pt x="2177" y="13424"/>
                  </a:cubicBezTo>
                  <a:cubicBezTo>
                    <a:pt x="3527" y="15240"/>
                    <a:pt x="6254" y="16370"/>
                    <a:pt x="9542" y="16370"/>
                  </a:cubicBezTo>
                  <a:cubicBezTo>
                    <a:pt x="10410" y="16370"/>
                    <a:pt x="11317" y="16291"/>
                    <a:pt x="12248" y="16126"/>
                  </a:cubicBezTo>
                  <a:cubicBezTo>
                    <a:pt x="15474" y="15550"/>
                    <a:pt x="18990" y="13933"/>
                    <a:pt x="22181" y="10934"/>
                  </a:cubicBezTo>
                  <a:cubicBezTo>
                    <a:pt x="22210" y="10910"/>
                    <a:pt x="22242" y="10881"/>
                    <a:pt x="22271" y="10852"/>
                  </a:cubicBezTo>
                  <a:lnTo>
                    <a:pt x="22271" y="10850"/>
                  </a:lnTo>
                  <a:lnTo>
                    <a:pt x="22039" y="9970"/>
                  </a:lnTo>
                  <a:lnTo>
                    <a:pt x="21977" y="9717"/>
                  </a:lnTo>
                  <a:lnTo>
                    <a:pt x="21832" y="9163"/>
                  </a:lnTo>
                  <a:lnTo>
                    <a:pt x="21820" y="9125"/>
                  </a:lnTo>
                  <a:lnTo>
                    <a:pt x="21601" y="8269"/>
                  </a:lnTo>
                  <a:lnTo>
                    <a:pt x="21560" y="8117"/>
                  </a:lnTo>
                  <a:lnTo>
                    <a:pt x="21412" y="7546"/>
                  </a:lnTo>
                  <a:lnTo>
                    <a:pt x="11827" y="7546"/>
                  </a:lnTo>
                  <a:lnTo>
                    <a:pt x="13261" y="4320"/>
                  </a:lnTo>
                  <a:cubicBezTo>
                    <a:pt x="10226" y="2881"/>
                    <a:pt x="7186" y="1440"/>
                    <a:pt x="4145"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1"/>
            <p:cNvSpPr/>
            <p:nvPr/>
          </p:nvSpPr>
          <p:spPr>
            <a:xfrm>
              <a:off x="735875" y="2699825"/>
              <a:ext cx="59575" cy="56575"/>
            </a:xfrm>
            <a:custGeom>
              <a:avLst/>
              <a:gdLst/>
              <a:ahLst/>
              <a:cxnLst/>
              <a:rect l="l" t="t" r="r" b="b"/>
              <a:pathLst>
                <a:path w="2383" h="2263" extrusionOk="0">
                  <a:moveTo>
                    <a:pt x="1778" y="1"/>
                  </a:moveTo>
                  <a:cubicBezTo>
                    <a:pt x="1441" y="1"/>
                    <a:pt x="999" y="213"/>
                    <a:pt x="621" y="589"/>
                  </a:cubicBezTo>
                  <a:cubicBezTo>
                    <a:pt x="327" y="883"/>
                    <a:pt x="132" y="1221"/>
                    <a:pt x="62" y="1515"/>
                  </a:cubicBezTo>
                  <a:cubicBezTo>
                    <a:pt x="0" y="1768"/>
                    <a:pt x="33" y="1987"/>
                    <a:pt x="169" y="2124"/>
                  </a:cubicBezTo>
                  <a:cubicBezTo>
                    <a:pt x="257" y="2211"/>
                    <a:pt x="373" y="2255"/>
                    <a:pt x="510" y="2260"/>
                  </a:cubicBezTo>
                  <a:cubicBezTo>
                    <a:pt x="527" y="2262"/>
                    <a:pt x="545" y="2263"/>
                    <a:pt x="563" y="2263"/>
                  </a:cubicBezTo>
                  <a:cubicBezTo>
                    <a:pt x="620" y="2263"/>
                    <a:pt x="682" y="2255"/>
                    <a:pt x="745" y="2238"/>
                  </a:cubicBezTo>
                  <a:cubicBezTo>
                    <a:pt x="1043" y="2182"/>
                    <a:pt x="1398" y="1978"/>
                    <a:pt x="1704" y="1672"/>
                  </a:cubicBezTo>
                  <a:cubicBezTo>
                    <a:pt x="1832" y="1544"/>
                    <a:pt x="1943" y="1408"/>
                    <a:pt x="2031" y="1271"/>
                  </a:cubicBezTo>
                  <a:cubicBezTo>
                    <a:pt x="2321" y="825"/>
                    <a:pt x="2383" y="365"/>
                    <a:pt x="2155" y="138"/>
                  </a:cubicBezTo>
                  <a:cubicBezTo>
                    <a:pt x="2062" y="45"/>
                    <a:pt x="1931" y="1"/>
                    <a:pt x="1778"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1"/>
            <p:cNvSpPr/>
            <p:nvPr/>
          </p:nvSpPr>
          <p:spPr>
            <a:xfrm>
              <a:off x="739075" y="2713500"/>
              <a:ext cx="128550" cy="63950"/>
            </a:xfrm>
            <a:custGeom>
              <a:avLst/>
              <a:gdLst/>
              <a:ahLst/>
              <a:cxnLst/>
              <a:rect l="l" t="t" r="r" b="b"/>
              <a:pathLst>
                <a:path w="5142" h="2558" extrusionOk="0">
                  <a:moveTo>
                    <a:pt x="4426" y="1"/>
                  </a:moveTo>
                  <a:cubicBezTo>
                    <a:pt x="3903" y="1"/>
                    <a:pt x="3091" y="203"/>
                    <a:pt x="2229" y="575"/>
                  </a:cubicBezTo>
                  <a:cubicBezTo>
                    <a:pt x="2118" y="625"/>
                    <a:pt x="2007" y="674"/>
                    <a:pt x="1903" y="724"/>
                  </a:cubicBezTo>
                  <a:cubicBezTo>
                    <a:pt x="1361" y="985"/>
                    <a:pt x="903" y="1269"/>
                    <a:pt x="575" y="1539"/>
                  </a:cubicBezTo>
                  <a:cubicBezTo>
                    <a:pt x="505" y="1597"/>
                    <a:pt x="438" y="1655"/>
                    <a:pt x="382" y="1713"/>
                  </a:cubicBezTo>
                  <a:cubicBezTo>
                    <a:pt x="120" y="1961"/>
                    <a:pt x="0" y="2189"/>
                    <a:pt x="70" y="2346"/>
                  </a:cubicBezTo>
                  <a:cubicBezTo>
                    <a:pt x="133" y="2487"/>
                    <a:pt x="340" y="2557"/>
                    <a:pt x="646" y="2557"/>
                  </a:cubicBezTo>
                  <a:cubicBezTo>
                    <a:pt x="706" y="2557"/>
                    <a:pt x="769" y="2554"/>
                    <a:pt x="836" y="2549"/>
                  </a:cubicBezTo>
                  <a:cubicBezTo>
                    <a:pt x="860" y="2549"/>
                    <a:pt x="886" y="2544"/>
                    <a:pt x="915" y="2541"/>
                  </a:cubicBezTo>
                  <a:cubicBezTo>
                    <a:pt x="1427" y="2486"/>
                    <a:pt x="2114" y="2296"/>
                    <a:pt x="2837" y="1982"/>
                  </a:cubicBezTo>
                  <a:cubicBezTo>
                    <a:pt x="3032" y="1898"/>
                    <a:pt x="3218" y="1807"/>
                    <a:pt x="3393" y="1717"/>
                  </a:cubicBezTo>
                  <a:lnTo>
                    <a:pt x="3391" y="1717"/>
                  </a:lnTo>
                  <a:cubicBezTo>
                    <a:pt x="4451" y="1175"/>
                    <a:pt x="5141" y="546"/>
                    <a:pt x="4998" y="211"/>
                  </a:cubicBezTo>
                  <a:cubicBezTo>
                    <a:pt x="4935" y="69"/>
                    <a:pt x="4729" y="1"/>
                    <a:pt x="4426"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1"/>
            <p:cNvSpPr/>
            <p:nvPr/>
          </p:nvSpPr>
          <p:spPr>
            <a:xfrm>
              <a:off x="751600" y="2754050"/>
              <a:ext cx="134125" cy="45825"/>
            </a:xfrm>
            <a:custGeom>
              <a:avLst/>
              <a:gdLst/>
              <a:ahLst/>
              <a:cxnLst/>
              <a:rect l="l" t="t" r="r" b="b"/>
              <a:pathLst>
                <a:path w="5365" h="1833" extrusionOk="0">
                  <a:moveTo>
                    <a:pt x="4033" y="0"/>
                  </a:moveTo>
                  <a:cubicBezTo>
                    <a:pt x="3694" y="0"/>
                    <a:pt x="3305" y="31"/>
                    <a:pt x="2892" y="95"/>
                  </a:cubicBezTo>
                  <a:cubicBezTo>
                    <a:pt x="2767" y="115"/>
                    <a:pt x="2639" y="141"/>
                    <a:pt x="2511" y="165"/>
                  </a:cubicBezTo>
                  <a:cubicBezTo>
                    <a:pt x="1617" y="343"/>
                    <a:pt x="853" y="628"/>
                    <a:pt x="414" y="919"/>
                  </a:cubicBezTo>
                  <a:cubicBezTo>
                    <a:pt x="388" y="934"/>
                    <a:pt x="368" y="946"/>
                    <a:pt x="347" y="963"/>
                  </a:cubicBezTo>
                  <a:cubicBezTo>
                    <a:pt x="120" y="1129"/>
                    <a:pt x="0" y="1295"/>
                    <a:pt x="29" y="1440"/>
                  </a:cubicBezTo>
                  <a:cubicBezTo>
                    <a:pt x="41" y="1501"/>
                    <a:pt x="79" y="1559"/>
                    <a:pt x="140" y="1604"/>
                  </a:cubicBezTo>
                  <a:cubicBezTo>
                    <a:pt x="231" y="1676"/>
                    <a:pt x="373" y="1732"/>
                    <a:pt x="554" y="1770"/>
                  </a:cubicBezTo>
                  <a:cubicBezTo>
                    <a:pt x="751" y="1811"/>
                    <a:pt x="997" y="1832"/>
                    <a:pt x="1275" y="1832"/>
                  </a:cubicBezTo>
                  <a:cubicBezTo>
                    <a:pt x="1720" y="1832"/>
                    <a:pt x="2251" y="1778"/>
                    <a:pt x="2813" y="1667"/>
                  </a:cubicBezTo>
                  <a:cubicBezTo>
                    <a:pt x="3011" y="1624"/>
                    <a:pt x="3206" y="1580"/>
                    <a:pt x="3387" y="1534"/>
                  </a:cubicBezTo>
                  <a:cubicBezTo>
                    <a:pt x="4546" y="1224"/>
                    <a:pt x="5365" y="748"/>
                    <a:pt x="5295" y="392"/>
                  </a:cubicBezTo>
                  <a:cubicBezTo>
                    <a:pt x="5244" y="137"/>
                    <a:pt x="4748" y="0"/>
                    <a:pt x="4033" y="0"/>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1"/>
            <p:cNvSpPr/>
            <p:nvPr/>
          </p:nvSpPr>
          <p:spPr>
            <a:xfrm>
              <a:off x="740300" y="2789025"/>
              <a:ext cx="134800" cy="38800"/>
            </a:xfrm>
            <a:custGeom>
              <a:avLst/>
              <a:gdLst/>
              <a:ahLst/>
              <a:cxnLst/>
              <a:rect l="l" t="t" r="r" b="b"/>
              <a:pathLst>
                <a:path w="5392" h="1552" extrusionOk="0">
                  <a:moveTo>
                    <a:pt x="2286" y="1"/>
                  </a:moveTo>
                  <a:cubicBezTo>
                    <a:pt x="1778" y="1"/>
                    <a:pt x="1318" y="45"/>
                    <a:pt x="944" y="119"/>
                  </a:cubicBezTo>
                  <a:cubicBezTo>
                    <a:pt x="816" y="143"/>
                    <a:pt x="697" y="172"/>
                    <a:pt x="592" y="205"/>
                  </a:cubicBezTo>
                  <a:cubicBezTo>
                    <a:pt x="237" y="321"/>
                    <a:pt x="21" y="470"/>
                    <a:pt x="13" y="648"/>
                  </a:cubicBezTo>
                  <a:cubicBezTo>
                    <a:pt x="1" y="909"/>
                    <a:pt x="447" y="1160"/>
                    <a:pt x="1146" y="1335"/>
                  </a:cubicBezTo>
                  <a:cubicBezTo>
                    <a:pt x="1573" y="1439"/>
                    <a:pt x="2095" y="1512"/>
                    <a:pt x="2657" y="1541"/>
                  </a:cubicBezTo>
                  <a:cubicBezTo>
                    <a:pt x="2807" y="1548"/>
                    <a:pt x="2955" y="1552"/>
                    <a:pt x="3099" y="1552"/>
                  </a:cubicBezTo>
                  <a:cubicBezTo>
                    <a:pt x="4373" y="1552"/>
                    <a:pt x="5359" y="1283"/>
                    <a:pt x="5379" y="904"/>
                  </a:cubicBezTo>
                  <a:lnTo>
                    <a:pt x="5379" y="906"/>
                  </a:lnTo>
                  <a:cubicBezTo>
                    <a:pt x="5391" y="595"/>
                    <a:pt x="4759" y="297"/>
                    <a:pt x="3839" y="135"/>
                  </a:cubicBezTo>
                  <a:cubicBezTo>
                    <a:pt x="3504" y="73"/>
                    <a:pt x="3128" y="32"/>
                    <a:pt x="2732" y="12"/>
                  </a:cubicBezTo>
                  <a:cubicBezTo>
                    <a:pt x="2580" y="4"/>
                    <a:pt x="2431" y="1"/>
                    <a:pt x="2286"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4" name="Google Shape;2454;p41"/>
          <p:cNvSpPr/>
          <p:nvPr/>
        </p:nvSpPr>
        <p:spPr>
          <a:xfrm>
            <a:off x="713225" y="4164875"/>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1"/>
          <p:cNvSpPr/>
          <p:nvPr/>
        </p:nvSpPr>
        <p:spPr>
          <a:xfrm rot="-250723">
            <a:off x="3993625" y="4623361"/>
            <a:ext cx="1092152" cy="573395"/>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1"/>
          <p:cNvSpPr/>
          <p:nvPr/>
        </p:nvSpPr>
        <p:spPr>
          <a:xfrm rot="5400000">
            <a:off x="4805064" y="4505911"/>
            <a:ext cx="364814" cy="364727"/>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7" name="Google Shape;2457;p41"/>
          <p:cNvGrpSpPr/>
          <p:nvPr/>
        </p:nvGrpSpPr>
        <p:grpSpPr>
          <a:xfrm>
            <a:off x="2975587" y="1180936"/>
            <a:ext cx="827347" cy="882187"/>
            <a:chOff x="1457225" y="4021797"/>
            <a:chExt cx="519625" cy="554103"/>
          </a:xfrm>
        </p:grpSpPr>
        <p:sp>
          <p:nvSpPr>
            <p:cNvPr id="2458" name="Google Shape;2458;p41"/>
            <p:cNvSpPr/>
            <p:nvPr/>
          </p:nvSpPr>
          <p:spPr>
            <a:xfrm>
              <a:off x="1457225" y="4085400"/>
              <a:ext cx="519625" cy="490500"/>
            </a:xfrm>
            <a:custGeom>
              <a:avLst/>
              <a:gdLst/>
              <a:ahLst/>
              <a:cxnLst/>
              <a:rect l="l" t="t" r="r" b="b"/>
              <a:pathLst>
                <a:path w="20785" h="19620" extrusionOk="0">
                  <a:moveTo>
                    <a:pt x="2899" y="0"/>
                  </a:moveTo>
                  <a:lnTo>
                    <a:pt x="0" y="16473"/>
                  </a:lnTo>
                  <a:lnTo>
                    <a:pt x="17886" y="19620"/>
                  </a:lnTo>
                  <a:lnTo>
                    <a:pt x="20784" y="3147"/>
                  </a:lnTo>
                  <a:lnTo>
                    <a:pt x="28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1"/>
            <p:cNvSpPr/>
            <p:nvPr/>
          </p:nvSpPr>
          <p:spPr>
            <a:xfrm>
              <a:off x="1785200" y="4443475"/>
              <a:ext cx="113500" cy="99675"/>
            </a:xfrm>
            <a:custGeom>
              <a:avLst/>
              <a:gdLst/>
              <a:ahLst/>
              <a:cxnLst/>
              <a:rect l="l" t="t" r="r" b="b"/>
              <a:pathLst>
                <a:path w="4540" h="3987" extrusionOk="0">
                  <a:moveTo>
                    <a:pt x="2269" y="0"/>
                  </a:moveTo>
                  <a:cubicBezTo>
                    <a:pt x="1992" y="0"/>
                    <a:pt x="1711" y="58"/>
                    <a:pt x="1443" y="181"/>
                  </a:cubicBezTo>
                  <a:cubicBezTo>
                    <a:pt x="441" y="638"/>
                    <a:pt x="0" y="1820"/>
                    <a:pt x="458" y="2822"/>
                  </a:cubicBezTo>
                  <a:cubicBezTo>
                    <a:pt x="793" y="3554"/>
                    <a:pt x="1516" y="3987"/>
                    <a:pt x="2273" y="3987"/>
                  </a:cubicBezTo>
                  <a:cubicBezTo>
                    <a:pt x="2549" y="3987"/>
                    <a:pt x="2829" y="3929"/>
                    <a:pt x="3097" y="3807"/>
                  </a:cubicBezTo>
                  <a:cubicBezTo>
                    <a:pt x="4098" y="3350"/>
                    <a:pt x="4540" y="2168"/>
                    <a:pt x="4082" y="1166"/>
                  </a:cubicBezTo>
                  <a:cubicBezTo>
                    <a:pt x="3748" y="433"/>
                    <a:pt x="3025"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1"/>
            <p:cNvSpPr/>
            <p:nvPr/>
          </p:nvSpPr>
          <p:spPr>
            <a:xfrm>
              <a:off x="1820650" y="4488850"/>
              <a:ext cx="45375" cy="29125"/>
            </a:xfrm>
            <a:custGeom>
              <a:avLst/>
              <a:gdLst/>
              <a:ahLst/>
              <a:cxnLst/>
              <a:rect l="l" t="t" r="r" b="b"/>
              <a:pathLst>
                <a:path w="1815" h="1165" fill="none" extrusionOk="0">
                  <a:moveTo>
                    <a:pt x="1" y="828"/>
                  </a:moveTo>
                  <a:cubicBezTo>
                    <a:pt x="437" y="1153"/>
                    <a:pt x="1009" y="1165"/>
                    <a:pt x="1392" y="876"/>
                  </a:cubicBezTo>
                  <a:cubicBezTo>
                    <a:pt x="1795" y="572"/>
                    <a:pt x="1813" y="68"/>
                    <a:pt x="1814" y="0"/>
                  </a:cubicBezTo>
                </a:path>
              </a:pathLst>
            </a:custGeom>
            <a:solidFill>
              <a:schemeClr val="dk1"/>
            </a:solidFill>
            <a:ln w="8975" cap="flat" cmpd="sng">
              <a:solidFill>
                <a:schemeClr val="dk1"/>
              </a:solidFill>
              <a:prstDash val="solid"/>
              <a:miter lim="16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1"/>
            <p:cNvSpPr/>
            <p:nvPr/>
          </p:nvSpPr>
          <p:spPr>
            <a:xfrm>
              <a:off x="1819725" y="4478600"/>
              <a:ext cx="13050" cy="17700"/>
            </a:xfrm>
            <a:custGeom>
              <a:avLst/>
              <a:gdLst/>
              <a:ahLst/>
              <a:cxnLst/>
              <a:rect l="l" t="t" r="r" b="b"/>
              <a:pathLst>
                <a:path w="522" h="708" extrusionOk="0">
                  <a:moveTo>
                    <a:pt x="145" y="0"/>
                  </a:moveTo>
                  <a:cubicBezTo>
                    <a:pt x="130" y="0"/>
                    <a:pt x="116" y="3"/>
                    <a:pt x="102" y="9"/>
                  </a:cubicBezTo>
                  <a:cubicBezTo>
                    <a:pt x="7" y="53"/>
                    <a:pt x="1" y="241"/>
                    <a:pt x="88" y="433"/>
                  </a:cubicBezTo>
                  <a:cubicBezTo>
                    <a:pt x="163" y="596"/>
                    <a:pt x="283" y="708"/>
                    <a:pt x="376" y="708"/>
                  </a:cubicBezTo>
                  <a:cubicBezTo>
                    <a:pt x="391" y="708"/>
                    <a:pt x="405" y="705"/>
                    <a:pt x="418" y="699"/>
                  </a:cubicBezTo>
                  <a:cubicBezTo>
                    <a:pt x="513" y="655"/>
                    <a:pt x="521" y="467"/>
                    <a:pt x="432" y="275"/>
                  </a:cubicBezTo>
                  <a:cubicBezTo>
                    <a:pt x="358" y="111"/>
                    <a:pt x="237"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1"/>
            <p:cNvSpPr/>
            <p:nvPr/>
          </p:nvSpPr>
          <p:spPr>
            <a:xfrm>
              <a:off x="1841325" y="4468725"/>
              <a:ext cx="13025" cy="17750"/>
            </a:xfrm>
            <a:custGeom>
              <a:avLst/>
              <a:gdLst/>
              <a:ahLst/>
              <a:cxnLst/>
              <a:rect l="l" t="t" r="r" b="b"/>
              <a:pathLst>
                <a:path w="521" h="710" extrusionOk="0">
                  <a:moveTo>
                    <a:pt x="144" y="1"/>
                  </a:moveTo>
                  <a:cubicBezTo>
                    <a:pt x="129" y="1"/>
                    <a:pt x="115" y="4"/>
                    <a:pt x="101" y="10"/>
                  </a:cubicBezTo>
                  <a:cubicBezTo>
                    <a:pt x="6" y="53"/>
                    <a:pt x="0" y="243"/>
                    <a:pt x="87" y="433"/>
                  </a:cubicBezTo>
                  <a:cubicBezTo>
                    <a:pt x="162" y="598"/>
                    <a:pt x="282" y="710"/>
                    <a:pt x="375" y="710"/>
                  </a:cubicBezTo>
                  <a:cubicBezTo>
                    <a:pt x="390" y="710"/>
                    <a:pt x="404" y="707"/>
                    <a:pt x="417" y="701"/>
                  </a:cubicBezTo>
                  <a:cubicBezTo>
                    <a:pt x="512" y="657"/>
                    <a:pt x="520" y="467"/>
                    <a:pt x="432" y="276"/>
                  </a:cubicBezTo>
                  <a:cubicBezTo>
                    <a:pt x="357" y="112"/>
                    <a:pt x="238"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1"/>
            <p:cNvSpPr/>
            <p:nvPr/>
          </p:nvSpPr>
          <p:spPr>
            <a:xfrm>
              <a:off x="1554894" y="4134692"/>
              <a:ext cx="38099" cy="53658"/>
            </a:xfrm>
            <a:custGeom>
              <a:avLst/>
              <a:gdLst/>
              <a:ahLst/>
              <a:cxnLst/>
              <a:rect l="l" t="t" r="r" b="b"/>
              <a:pathLst>
                <a:path w="1932" h="2721" extrusionOk="0">
                  <a:moveTo>
                    <a:pt x="132" y="1"/>
                  </a:moveTo>
                  <a:lnTo>
                    <a:pt x="0" y="91"/>
                  </a:lnTo>
                  <a:lnTo>
                    <a:pt x="1799" y="2721"/>
                  </a:lnTo>
                  <a:lnTo>
                    <a:pt x="1931" y="2630"/>
                  </a:lnTo>
                  <a:lnTo>
                    <a:pt x="13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1"/>
            <p:cNvSpPr/>
            <p:nvPr/>
          </p:nvSpPr>
          <p:spPr>
            <a:xfrm>
              <a:off x="1483549" y="4050744"/>
              <a:ext cx="94538" cy="101913"/>
            </a:xfrm>
            <a:custGeom>
              <a:avLst/>
              <a:gdLst/>
              <a:ahLst/>
              <a:cxnLst/>
              <a:rect l="l" t="t" r="r" b="b"/>
              <a:pathLst>
                <a:path w="4794" h="5168" extrusionOk="0">
                  <a:moveTo>
                    <a:pt x="2367" y="0"/>
                  </a:moveTo>
                  <a:lnTo>
                    <a:pt x="0" y="1619"/>
                  </a:lnTo>
                  <a:lnTo>
                    <a:pt x="2428" y="5168"/>
                  </a:lnTo>
                  <a:lnTo>
                    <a:pt x="4794" y="3549"/>
                  </a:lnTo>
                  <a:lnTo>
                    <a:pt x="23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1"/>
            <p:cNvSpPr/>
            <p:nvPr/>
          </p:nvSpPr>
          <p:spPr>
            <a:xfrm>
              <a:off x="1457226" y="4021797"/>
              <a:ext cx="73851" cy="61526"/>
            </a:xfrm>
            <a:custGeom>
              <a:avLst/>
              <a:gdLst/>
              <a:ahLst/>
              <a:cxnLst/>
              <a:rect l="l" t="t" r="r" b="b"/>
              <a:pathLst>
                <a:path w="3745" h="3120" extrusionOk="0">
                  <a:moveTo>
                    <a:pt x="3682" y="0"/>
                  </a:moveTo>
                  <a:lnTo>
                    <a:pt x="1" y="2517"/>
                  </a:lnTo>
                  <a:lnTo>
                    <a:pt x="1377" y="3119"/>
                  </a:lnTo>
                  <a:lnTo>
                    <a:pt x="3744" y="1501"/>
                  </a:lnTo>
                  <a:lnTo>
                    <a:pt x="36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1"/>
            <p:cNvSpPr/>
            <p:nvPr/>
          </p:nvSpPr>
          <p:spPr>
            <a:xfrm>
              <a:off x="1526613" y="4119860"/>
              <a:ext cx="72629" cy="53757"/>
            </a:xfrm>
            <a:custGeom>
              <a:avLst/>
              <a:gdLst/>
              <a:ahLst/>
              <a:cxnLst/>
              <a:rect l="l" t="t" r="r" b="b"/>
              <a:pathLst>
                <a:path w="3683" h="2726" extrusionOk="0">
                  <a:moveTo>
                    <a:pt x="2576" y="0"/>
                  </a:moveTo>
                  <a:lnTo>
                    <a:pt x="209" y="1619"/>
                  </a:lnTo>
                  <a:lnTo>
                    <a:pt x="1" y="2725"/>
                  </a:lnTo>
                  <a:lnTo>
                    <a:pt x="3682" y="208"/>
                  </a:lnTo>
                  <a:lnTo>
                    <a:pt x="2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1"/>
            <p:cNvSpPr/>
            <p:nvPr/>
          </p:nvSpPr>
          <p:spPr>
            <a:xfrm>
              <a:off x="1580800" y="4292750"/>
              <a:ext cx="295550" cy="59650"/>
            </a:xfrm>
            <a:custGeom>
              <a:avLst/>
              <a:gdLst/>
              <a:ahLst/>
              <a:cxnLst/>
              <a:rect l="l" t="t" r="r" b="b"/>
              <a:pathLst>
                <a:path w="11822" h="2386" extrusionOk="0">
                  <a:moveTo>
                    <a:pt x="56" y="1"/>
                  </a:moveTo>
                  <a:lnTo>
                    <a:pt x="1" y="315"/>
                  </a:lnTo>
                  <a:lnTo>
                    <a:pt x="11767" y="2385"/>
                  </a:lnTo>
                  <a:lnTo>
                    <a:pt x="11822" y="2071"/>
                  </a:ln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1"/>
            <p:cNvSpPr/>
            <p:nvPr/>
          </p:nvSpPr>
          <p:spPr>
            <a:xfrm>
              <a:off x="1569750" y="4355525"/>
              <a:ext cx="295575" cy="59600"/>
            </a:xfrm>
            <a:custGeom>
              <a:avLst/>
              <a:gdLst/>
              <a:ahLst/>
              <a:cxnLst/>
              <a:rect l="l" t="t" r="r" b="b"/>
              <a:pathLst>
                <a:path w="11823" h="2384" extrusionOk="0">
                  <a:moveTo>
                    <a:pt x="55" y="0"/>
                  </a:moveTo>
                  <a:lnTo>
                    <a:pt x="0" y="314"/>
                  </a:lnTo>
                  <a:lnTo>
                    <a:pt x="11766" y="2383"/>
                  </a:lnTo>
                  <a:lnTo>
                    <a:pt x="11823" y="2071"/>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1"/>
            <p:cNvSpPr/>
            <p:nvPr/>
          </p:nvSpPr>
          <p:spPr>
            <a:xfrm>
              <a:off x="1575250" y="4324125"/>
              <a:ext cx="236750" cy="49300"/>
            </a:xfrm>
            <a:custGeom>
              <a:avLst/>
              <a:gdLst/>
              <a:ahLst/>
              <a:cxnLst/>
              <a:rect l="l" t="t" r="r" b="b"/>
              <a:pathLst>
                <a:path w="9470" h="1972" extrusionOk="0">
                  <a:moveTo>
                    <a:pt x="57" y="0"/>
                  </a:moveTo>
                  <a:lnTo>
                    <a:pt x="1" y="314"/>
                  </a:lnTo>
                  <a:lnTo>
                    <a:pt x="9414" y="1971"/>
                  </a:lnTo>
                  <a:lnTo>
                    <a:pt x="9469" y="1657"/>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1"/>
            <p:cNvSpPr/>
            <p:nvPr/>
          </p:nvSpPr>
          <p:spPr>
            <a:xfrm>
              <a:off x="1586325" y="4261350"/>
              <a:ext cx="236725" cy="49300"/>
            </a:xfrm>
            <a:custGeom>
              <a:avLst/>
              <a:gdLst/>
              <a:ahLst/>
              <a:cxnLst/>
              <a:rect l="l" t="t" r="r" b="b"/>
              <a:pathLst>
                <a:path w="9469" h="1972" extrusionOk="0">
                  <a:moveTo>
                    <a:pt x="55" y="1"/>
                  </a:moveTo>
                  <a:lnTo>
                    <a:pt x="0" y="315"/>
                  </a:lnTo>
                  <a:lnTo>
                    <a:pt x="9413" y="1972"/>
                  </a:lnTo>
                  <a:lnTo>
                    <a:pt x="9469" y="1658"/>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1" name="Google Shape;2471;p41"/>
          <p:cNvGrpSpPr/>
          <p:nvPr/>
        </p:nvGrpSpPr>
        <p:grpSpPr>
          <a:xfrm>
            <a:off x="798414" y="1022873"/>
            <a:ext cx="398216" cy="390010"/>
            <a:chOff x="798414" y="1022873"/>
            <a:chExt cx="398216" cy="390010"/>
          </a:xfrm>
        </p:grpSpPr>
        <p:sp>
          <p:nvSpPr>
            <p:cNvPr id="2472" name="Google Shape;2472;p41"/>
            <p:cNvSpPr/>
            <p:nvPr/>
          </p:nvSpPr>
          <p:spPr>
            <a:xfrm>
              <a:off x="798414" y="1022873"/>
              <a:ext cx="279932" cy="255901"/>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1"/>
            <p:cNvSpPr/>
            <p:nvPr/>
          </p:nvSpPr>
          <p:spPr>
            <a:xfrm>
              <a:off x="1049940" y="1278774"/>
              <a:ext cx="146690" cy="134109"/>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4" name="Google Shape;2474;p41"/>
          <p:cNvSpPr/>
          <p:nvPr/>
        </p:nvSpPr>
        <p:spPr>
          <a:xfrm>
            <a:off x="1062850" y="111382"/>
            <a:ext cx="480841" cy="480775"/>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00C065EE-A324-746F-0527-F914212A9EC1}"/>
              </a:ext>
            </a:extLst>
          </p:cNvPr>
          <p:cNvPicPr>
            <a:picLocks noChangeAspect="1"/>
          </p:cNvPicPr>
          <p:nvPr/>
        </p:nvPicPr>
        <p:blipFill>
          <a:blip r:embed="rId3"/>
          <a:stretch>
            <a:fillRect/>
          </a:stretch>
        </p:blipFill>
        <p:spPr>
          <a:xfrm>
            <a:off x="8193598" y="4234256"/>
            <a:ext cx="1251490" cy="1251490"/>
          </a:xfrm>
          <a:prstGeom prst="rect">
            <a:avLst/>
          </a:prstGeom>
        </p:spPr>
      </p:pic>
    </p:spTree>
    <p:extLst>
      <p:ext uri="{BB962C8B-B14F-4D97-AF65-F5344CB8AC3E}">
        <p14:creationId xmlns:p14="http://schemas.microsoft.com/office/powerpoint/2010/main" val="1479065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Shape 2539"/>
        <p:cNvGrpSpPr/>
        <p:nvPr/>
      </p:nvGrpSpPr>
      <p:grpSpPr>
        <a:xfrm>
          <a:off x="0" y="0"/>
          <a:ext cx="0" cy="0"/>
          <a:chOff x="0" y="0"/>
          <a:chExt cx="0" cy="0"/>
        </a:xfrm>
      </p:grpSpPr>
      <p:sp>
        <p:nvSpPr>
          <p:cNvPr id="9" name="Rectangle 8">
            <a:extLst>
              <a:ext uri="{FF2B5EF4-FFF2-40B4-BE49-F238E27FC236}">
                <a16:creationId xmlns:a16="http://schemas.microsoft.com/office/drawing/2014/main" id="{AB9CBC40-768E-39DD-D63E-F1A630CA3FC3}"/>
              </a:ext>
            </a:extLst>
          </p:cNvPr>
          <p:cNvSpPr/>
          <p:nvPr/>
        </p:nvSpPr>
        <p:spPr>
          <a:xfrm>
            <a:off x="8382797" y="1556098"/>
            <a:ext cx="732081"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7B7305-8C53-4BA8-5236-3C9F0DA7683E}"/>
              </a:ext>
            </a:extLst>
          </p:cNvPr>
          <p:cNvSpPr/>
          <p:nvPr/>
        </p:nvSpPr>
        <p:spPr>
          <a:xfrm>
            <a:off x="1380017" y="1926165"/>
            <a:ext cx="311623"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D47F3C-BCEE-1DDF-FE13-D04FC5E5EF81}"/>
              </a:ext>
            </a:extLst>
          </p:cNvPr>
          <p:cNvSpPr/>
          <p:nvPr/>
        </p:nvSpPr>
        <p:spPr>
          <a:xfrm>
            <a:off x="1380017" y="2317535"/>
            <a:ext cx="3131023"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2488;p43">
            <a:extLst>
              <a:ext uri="{FF2B5EF4-FFF2-40B4-BE49-F238E27FC236}">
                <a16:creationId xmlns:a16="http://schemas.microsoft.com/office/drawing/2014/main" id="{ED2085ED-E954-BD3C-6657-B227AD1F6A18}"/>
              </a:ext>
            </a:extLst>
          </p:cNvPr>
          <p:cNvSpPr txBox="1">
            <a:spLocks noGrp="1"/>
          </p:cNvSpPr>
          <p:nvPr>
            <p:ph type="title"/>
          </p:nvPr>
        </p:nvSpPr>
        <p:spPr>
          <a:xfrm>
            <a:off x="29121" y="-28352"/>
            <a:ext cx="911487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900" b="1" dirty="0">
                <a:latin typeface="Bahnschrift" panose="020B0502040204020203" pitchFamily="34" charset="0"/>
              </a:rPr>
              <a:t>Read the following passage and mark the letter A, B, C, or D on your answer sheet to indicate the correct word or phrase that best fits each of the numbered blanks.</a:t>
            </a:r>
            <a:endParaRPr sz="1900" b="1" dirty="0">
              <a:latin typeface="Bahnschrift" panose="020B0502040204020203" pitchFamily="34" charset="0"/>
            </a:endParaRPr>
          </a:p>
        </p:txBody>
      </p:sp>
      <p:sp>
        <p:nvSpPr>
          <p:cNvPr id="7" name="Google Shape;2490;p43">
            <a:extLst>
              <a:ext uri="{FF2B5EF4-FFF2-40B4-BE49-F238E27FC236}">
                <a16:creationId xmlns:a16="http://schemas.microsoft.com/office/drawing/2014/main" id="{A82BC8C3-D91B-F107-47C6-9004A7D8F252}"/>
              </a:ext>
            </a:extLst>
          </p:cNvPr>
          <p:cNvSpPr/>
          <p:nvPr/>
        </p:nvSpPr>
        <p:spPr>
          <a:xfrm>
            <a:off x="189850" y="4682600"/>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742F1EB8-651D-21F2-04B5-A2C49DFB4795}"/>
              </a:ext>
            </a:extLst>
          </p:cNvPr>
          <p:cNvSpPr txBox="1"/>
          <p:nvPr/>
        </p:nvSpPr>
        <p:spPr>
          <a:xfrm>
            <a:off x="29121" y="680442"/>
            <a:ext cx="9085757" cy="2382512"/>
          </a:xfrm>
          <a:prstGeom prst="rect">
            <a:avLst/>
          </a:prstGeom>
          <a:noFill/>
        </p:spPr>
        <p:txBody>
          <a:bodyPr wrap="square">
            <a:spAutoFit/>
          </a:bodyPr>
          <a:lstStyle/>
          <a:p>
            <a:pPr algn="ctr">
              <a:lnSpc>
                <a:spcPts val="3000"/>
              </a:lnSpc>
            </a:pPr>
            <a:r>
              <a:rPr lang="en-US" sz="2200" b="1" dirty="0">
                <a:effectLst/>
                <a:latin typeface="Patrick hand" panose="00000500000000000000" pitchFamily="2" charset="0"/>
                <a:ea typeface="Times New Roman" panose="02020603050405020304" pitchFamily="18" charset="0"/>
              </a:rPr>
              <a:t>Living in the city</a:t>
            </a:r>
            <a:endParaRPr lang="en-US" sz="2200" dirty="0">
              <a:effectLst/>
              <a:latin typeface="Patrick hand" panose="00000500000000000000" pitchFamily="2" charset="0"/>
              <a:ea typeface="Calibri" panose="020F0502020204030204" pitchFamily="34" charset="0"/>
            </a:endParaRPr>
          </a:p>
          <a:p>
            <a:pPr algn="just">
              <a:lnSpc>
                <a:spcPts val="3000"/>
              </a:lnSpc>
            </a:pPr>
            <a:r>
              <a:rPr lang="en-US" sz="2200" dirty="0">
                <a:effectLst/>
                <a:latin typeface="Patrick hand" panose="00000500000000000000" pitchFamily="2" charset="0"/>
                <a:ea typeface="Times New Roman" panose="02020603050405020304" pitchFamily="18" charset="0"/>
              </a:rPr>
              <a:t>Living in the city has its own unique charm and challenges. One of the greatest advantages of city life is the accessibility to various amenities. Cities often have a wide </a:t>
            </a:r>
            <a:r>
              <a:rPr lang="en-US" sz="2200" b="1" dirty="0">
                <a:effectLst/>
                <a:latin typeface="Patrick hand" panose="00000500000000000000" pitchFamily="2" charset="0"/>
                <a:ea typeface="Times New Roman" panose="02020603050405020304" pitchFamily="18" charset="0"/>
              </a:rPr>
              <a:t>(23)</a:t>
            </a:r>
            <a:r>
              <a:rPr lang="en-US" sz="2200" dirty="0">
                <a:effectLst/>
                <a:latin typeface="Patrick hand" panose="00000500000000000000" pitchFamily="2" charset="0"/>
                <a:ea typeface="Times New Roman" panose="02020603050405020304" pitchFamily="18" charset="0"/>
              </a:rPr>
              <a:t> </a:t>
            </a:r>
            <a:r>
              <a:rPr lang="en-US" sz="2200" dirty="0">
                <a:effectLst/>
                <a:latin typeface="Patrick hand" panose="00000500000000000000" pitchFamily="2" charset="0"/>
                <a:ea typeface="Calibri" panose="020F0502020204030204" pitchFamily="34" charset="0"/>
              </a:rPr>
              <a:t>____</a:t>
            </a:r>
            <a:r>
              <a:rPr lang="en-US" sz="2200" dirty="0">
                <a:effectLst/>
                <a:latin typeface="Patrick hand" panose="00000500000000000000" pitchFamily="2" charset="0"/>
                <a:ea typeface="Times New Roman" panose="02020603050405020304" pitchFamily="18" charset="0"/>
              </a:rPr>
              <a:t> of entertainment options, such as theaters, museums, and restaurants. Additionally, public transportation systems in cities are usually well-developed, and </a:t>
            </a:r>
            <a:r>
              <a:rPr lang="en-US" sz="2200" b="1" dirty="0">
                <a:effectLst/>
                <a:latin typeface="Patrick hand" panose="00000500000000000000" pitchFamily="2" charset="0"/>
                <a:ea typeface="Times New Roman" panose="02020603050405020304" pitchFamily="18" charset="0"/>
              </a:rPr>
              <a:t>(24)</a:t>
            </a:r>
            <a:r>
              <a:rPr lang="en-US" sz="2200" dirty="0">
                <a:effectLst/>
                <a:latin typeface="Patrick hand" panose="00000500000000000000" pitchFamily="2" charset="0"/>
                <a:ea typeface="Times New Roman" panose="02020603050405020304" pitchFamily="18" charset="0"/>
              </a:rPr>
              <a:t> </a:t>
            </a:r>
            <a:r>
              <a:rPr lang="en-US" sz="2200" dirty="0">
                <a:effectLst/>
                <a:latin typeface="Patrick hand" panose="00000500000000000000" pitchFamily="2" charset="0"/>
                <a:ea typeface="Calibri" panose="020F0502020204030204" pitchFamily="34" charset="0"/>
              </a:rPr>
              <a:t>____ </a:t>
            </a:r>
            <a:r>
              <a:rPr lang="en-US" sz="2200" dirty="0">
                <a:effectLst/>
                <a:latin typeface="Patrick hand" panose="00000500000000000000" pitchFamily="2" charset="0"/>
                <a:ea typeface="Times New Roman" panose="02020603050405020304" pitchFamily="18" charset="0"/>
              </a:rPr>
              <a:t>it easy for residents to commute. </a:t>
            </a:r>
            <a:r>
              <a:rPr lang="en-US" sz="2200" dirty="0">
                <a:latin typeface="Patrick hand" panose="00000500000000000000" pitchFamily="2" charset="0"/>
                <a:ea typeface="Times New Roman" panose="02020603050405020304" pitchFamily="18" charset="0"/>
              </a:rPr>
              <a:t>[…]</a:t>
            </a:r>
            <a:endParaRPr lang="en-US" sz="2200" dirty="0">
              <a:effectLst/>
              <a:latin typeface="Patrick hand" panose="00000500000000000000" pitchFamily="2" charset="0"/>
              <a:ea typeface="Calibri" panose="020F0502020204030204" pitchFamily="34" charset="0"/>
            </a:endParaRPr>
          </a:p>
        </p:txBody>
      </p:sp>
      <p:sp>
        <p:nvSpPr>
          <p:cNvPr id="10" name="TextBox 9">
            <a:extLst>
              <a:ext uri="{FF2B5EF4-FFF2-40B4-BE49-F238E27FC236}">
                <a16:creationId xmlns:a16="http://schemas.microsoft.com/office/drawing/2014/main" id="{0B9A77BC-F3AD-6307-08EE-B6BCCCFEF460}"/>
              </a:ext>
            </a:extLst>
          </p:cNvPr>
          <p:cNvSpPr txBox="1"/>
          <p:nvPr/>
        </p:nvSpPr>
        <p:spPr>
          <a:xfrm>
            <a:off x="1196340" y="3108271"/>
            <a:ext cx="7242545" cy="1785104"/>
          </a:xfrm>
          <a:prstGeom prst="rect">
            <a:avLst/>
          </a:prstGeom>
          <a:noFill/>
        </p:spPr>
        <p:txBody>
          <a:bodyPr wrap="square">
            <a:spAutoFit/>
          </a:bodyPr>
          <a:lstStyle/>
          <a:p>
            <a:r>
              <a:rPr lang="en-US" sz="2200" dirty="0">
                <a:effectLst/>
                <a:latin typeface="Patrick hand" panose="00000500000000000000" pitchFamily="2" charset="0"/>
                <a:ea typeface="Times New Roman" panose="02020603050405020304" pitchFamily="18" charset="0"/>
              </a:rPr>
              <a:t>23. A. variety	B. range		C. selection	D. choice</a:t>
            </a:r>
            <a:endParaRPr lang="en-US" sz="2200" dirty="0">
              <a:effectLst/>
              <a:latin typeface="Patrick hand" panose="00000500000000000000" pitchFamily="2" charset="0"/>
              <a:ea typeface="Calibri" panose="020F0502020204030204" pitchFamily="34" charset="0"/>
            </a:endParaRPr>
          </a:p>
          <a:p>
            <a:r>
              <a:rPr lang="en-US" sz="2200" dirty="0">
                <a:solidFill>
                  <a:srgbClr val="FF0000"/>
                </a:solidFill>
                <a:latin typeface="Patrick hand" panose="00000500000000000000" pitchFamily="2" charset="0"/>
                <a:ea typeface="Times New Roman" panose="02020603050405020304" pitchFamily="18" charset="0"/>
              </a:rPr>
              <a:t>a wide range of: </a:t>
            </a:r>
            <a:r>
              <a:rPr lang="en-US" sz="2200" dirty="0" err="1">
                <a:solidFill>
                  <a:srgbClr val="FF0000"/>
                </a:solidFill>
                <a:latin typeface="Patrick hand" panose="00000500000000000000" pitchFamily="2" charset="0"/>
                <a:ea typeface="Times New Roman" panose="02020603050405020304" pitchFamily="18" charset="0"/>
              </a:rPr>
              <a:t>có</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rất</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nhiều</a:t>
            </a:r>
            <a:r>
              <a:rPr lang="en-US" sz="2200" dirty="0">
                <a:solidFill>
                  <a:srgbClr val="FF0000"/>
                </a:solidFill>
                <a:latin typeface="Patrick hand" panose="00000500000000000000" pitchFamily="2" charset="0"/>
                <a:ea typeface="Times New Roman" panose="02020603050405020304" pitchFamily="18" charset="0"/>
              </a:rPr>
              <a:t> </a:t>
            </a:r>
            <a:r>
              <a:rPr lang="en-US" sz="2200" dirty="0" err="1">
                <a:solidFill>
                  <a:srgbClr val="FF0000"/>
                </a:solidFill>
                <a:latin typeface="Patrick hand" panose="00000500000000000000" pitchFamily="2" charset="0"/>
                <a:ea typeface="Times New Roman" panose="02020603050405020304" pitchFamily="18" charset="0"/>
              </a:rPr>
              <a:t>loại</a:t>
            </a:r>
            <a:endParaRPr lang="en-US" sz="2200" dirty="0">
              <a:solidFill>
                <a:srgbClr val="FF0000"/>
              </a:solidFill>
              <a:latin typeface="Patrick hand" panose="00000500000000000000" pitchFamily="2" charset="0"/>
              <a:ea typeface="Times New Roman" panose="02020603050405020304" pitchFamily="18" charset="0"/>
            </a:endParaRPr>
          </a:p>
          <a:p>
            <a:r>
              <a:rPr lang="en-US" sz="2200" dirty="0">
                <a:effectLst/>
                <a:latin typeface="Patrick hand" panose="00000500000000000000" pitchFamily="2" charset="0"/>
                <a:ea typeface="Times New Roman" panose="02020603050405020304" pitchFamily="18" charset="0"/>
              </a:rPr>
              <a:t>24. A. makes	B. making	C. make		D. made</a:t>
            </a:r>
          </a:p>
          <a:p>
            <a:r>
              <a:rPr lang="vi-VN" sz="2200" dirty="0">
                <a:solidFill>
                  <a:srgbClr val="FF0000"/>
                </a:solidFill>
                <a:latin typeface="Patrick hand" panose="00000500000000000000" pitchFamily="2" charset="0"/>
                <a:ea typeface="Calibri" panose="020F0502020204030204" pitchFamily="34" charset="0"/>
              </a:rPr>
              <a:t>HTĐ: HĐ thường xảy ra ở HT</a:t>
            </a:r>
          </a:p>
          <a:p>
            <a:r>
              <a:rPr lang="vi-VN" sz="2200" dirty="0">
                <a:solidFill>
                  <a:srgbClr val="FF0000"/>
                </a:solidFill>
                <a:latin typeface="Patrick hand" panose="00000500000000000000" pitchFamily="2" charset="0"/>
                <a:ea typeface="Calibri" panose="020F0502020204030204" pitchFamily="34" charset="0"/>
              </a:rPr>
              <a:t>Chủ ngữ số nhiều, động từ chính giữ nguyên thể không chia</a:t>
            </a:r>
          </a:p>
        </p:txBody>
      </p:sp>
      <p:pic>
        <p:nvPicPr>
          <p:cNvPr id="2" name="Picture 1">
            <a:extLst>
              <a:ext uri="{FF2B5EF4-FFF2-40B4-BE49-F238E27FC236}">
                <a16:creationId xmlns:a16="http://schemas.microsoft.com/office/drawing/2014/main" id="{0BAF1F3C-9F84-913B-6E3A-DE3BCD8541BE}"/>
              </a:ext>
            </a:extLst>
          </p:cNvPr>
          <p:cNvPicPr>
            <a:picLocks noChangeAspect="1"/>
          </p:cNvPicPr>
          <p:nvPr/>
        </p:nvPicPr>
        <p:blipFill>
          <a:blip r:embed="rId3"/>
          <a:stretch>
            <a:fillRect/>
          </a:stretch>
        </p:blipFill>
        <p:spPr>
          <a:xfrm>
            <a:off x="8193598" y="4234256"/>
            <a:ext cx="1251490" cy="1251490"/>
          </a:xfrm>
          <a:prstGeom prst="rect">
            <a:avLst/>
          </a:prstGeom>
        </p:spPr>
      </p:pic>
      <p:sp>
        <p:nvSpPr>
          <p:cNvPr id="3" name="Oval 2">
            <a:extLst>
              <a:ext uri="{FF2B5EF4-FFF2-40B4-BE49-F238E27FC236}">
                <a16:creationId xmlns:a16="http://schemas.microsoft.com/office/drawing/2014/main" id="{CF279282-B6FC-9A07-36FC-37E3C682E32A}"/>
              </a:ext>
            </a:extLst>
          </p:cNvPr>
          <p:cNvSpPr/>
          <p:nvPr/>
        </p:nvSpPr>
        <p:spPr>
          <a:xfrm>
            <a:off x="3048000" y="3168545"/>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5ECFED2-F2ED-C24A-F2EC-82E7669135EB}"/>
              </a:ext>
            </a:extLst>
          </p:cNvPr>
          <p:cNvSpPr/>
          <p:nvPr/>
        </p:nvSpPr>
        <p:spPr>
          <a:xfrm>
            <a:off x="4876800" y="3835723"/>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37509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fade">
                                      <p:cBhvr>
                                        <p:cTn id="30" dur="500"/>
                                        <p:tgtEl>
                                          <p:spTgt spid="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500"/>
                                        <p:tgtEl>
                                          <p:spTgt spid="10">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randombar(horizontal)">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Shape 2539"/>
        <p:cNvGrpSpPr/>
        <p:nvPr/>
      </p:nvGrpSpPr>
      <p:grpSpPr>
        <a:xfrm>
          <a:off x="0" y="0"/>
          <a:ext cx="0" cy="0"/>
          <a:chOff x="0" y="0"/>
          <a:chExt cx="0" cy="0"/>
        </a:xfrm>
      </p:grpSpPr>
      <p:sp>
        <p:nvSpPr>
          <p:cNvPr id="13" name="Rectangle 12">
            <a:extLst>
              <a:ext uri="{FF2B5EF4-FFF2-40B4-BE49-F238E27FC236}">
                <a16:creationId xmlns:a16="http://schemas.microsoft.com/office/drawing/2014/main" id="{283AE553-0AFA-47D5-7941-7A54BD9801A6}"/>
              </a:ext>
            </a:extLst>
          </p:cNvPr>
          <p:cNvSpPr/>
          <p:nvPr/>
        </p:nvSpPr>
        <p:spPr>
          <a:xfrm>
            <a:off x="7604996" y="1743236"/>
            <a:ext cx="1424704"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448C90-BAD9-5ED5-C4B6-803DF17C8904}"/>
              </a:ext>
            </a:extLst>
          </p:cNvPr>
          <p:cNvSpPr/>
          <p:nvPr/>
        </p:nvSpPr>
        <p:spPr>
          <a:xfrm>
            <a:off x="4586560" y="1730659"/>
            <a:ext cx="892220"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E60B65-DB28-A65C-A264-D4E5A89C114C}"/>
              </a:ext>
            </a:extLst>
          </p:cNvPr>
          <p:cNvSpPr/>
          <p:nvPr/>
        </p:nvSpPr>
        <p:spPr>
          <a:xfrm>
            <a:off x="6697981" y="742538"/>
            <a:ext cx="624840"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05179A-BDCA-DCAD-D105-ADE44150DF94}"/>
              </a:ext>
            </a:extLst>
          </p:cNvPr>
          <p:cNvSpPr/>
          <p:nvPr/>
        </p:nvSpPr>
        <p:spPr>
          <a:xfrm>
            <a:off x="4999517" y="742539"/>
            <a:ext cx="479263" cy="258949"/>
          </a:xfrm>
          <a:prstGeom prst="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2488;p43">
            <a:extLst>
              <a:ext uri="{FF2B5EF4-FFF2-40B4-BE49-F238E27FC236}">
                <a16:creationId xmlns:a16="http://schemas.microsoft.com/office/drawing/2014/main" id="{ED2085ED-E954-BD3C-6657-B227AD1F6A18}"/>
              </a:ext>
            </a:extLst>
          </p:cNvPr>
          <p:cNvSpPr txBox="1">
            <a:spLocks noGrp="1"/>
          </p:cNvSpPr>
          <p:nvPr>
            <p:ph type="title"/>
          </p:nvPr>
        </p:nvSpPr>
        <p:spPr>
          <a:xfrm>
            <a:off x="29121" y="-28352"/>
            <a:ext cx="9114879"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900" b="1" dirty="0">
                <a:latin typeface="Bahnschrift" panose="020B0502040204020203" pitchFamily="34" charset="0"/>
              </a:rPr>
              <a:t>Read the following passage and mark the letter A, B, C, or D on your answer sheet to indicate the correct word or phrase that best fits each of the numbered blanks.</a:t>
            </a:r>
            <a:endParaRPr sz="1900" b="1" dirty="0">
              <a:latin typeface="Bahnschrift" panose="020B0502040204020203" pitchFamily="34" charset="0"/>
            </a:endParaRPr>
          </a:p>
        </p:txBody>
      </p:sp>
      <p:sp>
        <p:nvSpPr>
          <p:cNvPr id="7" name="Google Shape;2490;p43">
            <a:extLst>
              <a:ext uri="{FF2B5EF4-FFF2-40B4-BE49-F238E27FC236}">
                <a16:creationId xmlns:a16="http://schemas.microsoft.com/office/drawing/2014/main" id="{A82BC8C3-D91B-F107-47C6-9004A7D8F252}"/>
              </a:ext>
            </a:extLst>
          </p:cNvPr>
          <p:cNvSpPr/>
          <p:nvPr/>
        </p:nvSpPr>
        <p:spPr>
          <a:xfrm>
            <a:off x="189850" y="4682600"/>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742F1EB8-651D-21F2-04B5-A2C49DFB4795}"/>
              </a:ext>
            </a:extLst>
          </p:cNvPr>
          <p:cNvSpPr txBox="1"/>
          <p:nvPr/>
        </p:nvSpPr>
        <p:spPr>
          <a:xfrm>
            <a:off x="29121" y="665202"/>
            <a:ext cx="9085757" cy="2426305"/>
          </a:xfrm>
          <a:prstGeom prst="rect">
            <a:avLst/>
          </a:prstGeom>
          <a:noFill/>
        </p:spPr>
        <p:txBody>
          <a:bodyPr wrap="square">
            <a:spAutoFit/>
          </a:bodyPr>
          <a:lstStyle/>
          <a:p>
            <a:pPr algn="just">
              <a:lnSpc>
                <a:spcPts val="2600"/>
              </a:lnSpc>
            </a:pPr>
            <a:r>
              <a:rPr lang="en-US" sz="2200" dirty="0">
                <a:latin typeface="Patrick hand" panose="00000500000000000000" pitchFamily="2" charset="0"/>
                <a:ea typeface="Times New Roman" panose="02020603050405020304" pitchFamily="18" charset="0"/>
              </a:rPr>
              <a:t>[…]</a:t>
            </a:r>
            <a:r>
              <a:rPr lang="en-US" sz="2200" dirty="0">
                <a:effectLst/>
                <a:latin typeface="Patrick hand" panose="00000500000000000000" pitchFamily="2" charset="0"/>
                <a:ea typeface="Times New Roman" panose="02020603050405020304" pitchFamily="18" charset="0"/>
              </a:rPr>
              <a:t>However, city life can also be demanding. The cost </a:t>
            </a:r>
            <a:r>
              <a:rPr lang="en-US" sz="2200" b="1" dirty="0">
                <a:effectLst/>
                <a:latin typeface="Patrick hand" panose="00000500000000000000" pitchFamily="2" charset="0"/>
                <a:ea typeface="Times New Roman" panose="02020603050405020304" pitchFamily="18" charset="0"/>
              </a:rPr>
              <a:t>(25)</a:t>
            </a:r>
            <a:r>
              <a:rPr lang="en-US" sz="2200" dirty="0">
                <a:effectLst/>
                <a:latin typeface="Patrick hand" panose="00000500000000000000" pitchFamily="2" charset="0"/>
                <a:ea typeface="Times New Roman" panose="02020603050405020304" pitchFamily="18" charset="0"/>
              </a:rPr>
              <a:t> </a:t>
            </a:r>
            <a:r>
              <a:rPr lang="en-US" sz="2200" dirty="0">
                <a:effectLst/>
                <a:latin typeface="Patrick hand" panose="00000500000000000000" pitchFamily="2" charset="0"/>
                <a:ea typeface="Calibri" panose="020F0502020204030204" pitchFamily="34" charset="0"/>
              </a:rPr>
              <a:t>____ </a:t>
            </a:r>
            <a:r>
              <a:rPr lang="en-US" sz="2200" dirty="0">
                <a:effectLst/>
                <a:latin typeface="Patrick hand" panose="00000500000000000000" pitchFamily="2" charset="0"/>
                <a:ea typeface="Times New Roman" panose="02020603050405020304" pitchFamily="18" charset="0"/>
              </a:rPr>
              <a:t>living in urban areas is typically higher than in rural areas. Traffic congestion is a common problem, leading to longer travel times and frustration. City life can also be noisy and crowded. Despite these challenges, many people find city life exciting </a:t>
            </a:r>
            <a:r>
              <a:rPr lang="en-US" sz="2200" b="1" dirty="0">
                <a:effectLst/>
                <a:latin typeface="Patrick hand" panose="00000500000000000000" pitchFamily="2" charset="0"/>
                <a:ea typeface="Times New Roman" panose="02020603050405020304" pitchFamily="18" charset="0"/>
              </a:rPr>
              <a:t>(26)</a:t>
            </a:r>
            <a:r>
              <a:rPr lang="en-US" sz="2200" dirty="0">
                <a:effectLst/>
                <a:latin typeface="Patrick hand" panose="00000500000000000000" pitchFamily="2" charset="0"/>
                <a:ea typeface="Times New Roman" panose="02020603050405020304" pitchFamily="18" charset="0"/>
              </a:rPr>
              <a:t> </a:t>
            </a:r>
            <a:r>
              <a:rPr lang="en-US" sz="2200" b="1" dirty="0">
                <a:effectLst/>
                <a:latin typeface="Patrick hand" panose="00000500000000000000" pitchFamily="2" charset="0"/>
                <a:ea typeface="Times New Roman" panose="02020603050405020304" pitchFamily="18" charset="0"/>
              </a:rPr>
              <a:t>_____</a:t>
            </a:r>
            <a:r>
              <a:rPr lang="en-US" sz="2200" dirty="0">
                <a:effectLst/>
                <a:latin typeface="Patrick hand" panose="00000500000000000000" pitchFamily="2" charset="0"/>
                <a:ea typeface="Times New Roman" panose="02020603050405020304" pitchFamily="18" charset="0"/>
              </a:rPr>
              <a:t> full of opportunities. The diversity of cultures and people in cities creates a vibrant atmosphere.</a:t>
            </a:r>
            <a:endParaRPr lang="en-US" sz="2200" dirty="0">
              <a:effectLst/>
              <a:latin typeface="Patrick hand" panose="00000500000000000000" pitchFamily="2" charset="0"/>
              <a:ea typeface="Calibri" panose="020F0502020204030204" pitchFamily="34" charset="0"/>
            </a:endParaRPr>
          </a:p>
          <a:p>
            <a:pPr algn="just">
              <a:lnSpc>
                <a:spcPts val="2600"/>
              </a:lnSpc>
            </a:pPr>
            <a:r>
              <a:rPr lang="en-US" sz="2200" dirty="0">
                <a:effectLst/>
                <a:latin typeface="Patrick hand" panose="00000500000000000000" pitchFamily="2" charset="0"/>
                <a:ea typeface="Times New Roman" panose="02020603050405020304" pitchFamily="18" charset="0"/>
              </a:rPr>
              <a:t>In conclusion, city life offers a mix of benefits and drawbacks. Understanding these aspects can help individuals decide if city life is the right </a:t>
            </a:r>
            <a:r>
              <a:rPr lang="en-US" sz="2200" b="1" dirty="0">
                <a:effectLst/>
                <a:latin typeface="Patrick hand" panose="00000500000000000000" pitchFamily="2" charset="0"/>
                <a:ea typeface="Times New Roman" panose="02020603050405020304" pitchFamily="18" charset="0"/>
              </a:rPr>
              <a:t>(27)</a:t>
            </a:r>
            <a:r>
              <a:rPr lang="en-US" sz="2200" dirty="0">
                <a:effectLst/>
                <a:latin typeface="Patrick hand" panose="00000500000000000000" pitchFamily="2" charset="0"/>
                <a:ea typeface="Times New Roman" panose="02020603050405020304" pitchFamily="18" charset="0"/>
              </a:rPr>
              <a:t> </a:t>
            </a:r>
            <a:r>
              <a:rPr lang="en-US" sz="2200" b="1" dirty="0">
                <a:effectLst/>
                <a:latin typeface="Patrick hand" panose="00000500000000000000" pitchFamily="2" charset="0"/>
                <a:ea typeface="Times New Roman" panose="02020603050405020304" pitchFamily="18" charset="0"/>
              </a:rPr>
              <a:t>_____</a:t>
            </a:r>
            <a:r>
              <a:rPr lang="en-US" sz="2200" dirty="0">
                <a:effectLst/>
                <a:latin typeface="Patrick hand" panose="00000500000000000000" pitchFamily="2" charset="0"/>
                <a:ea typeface="Times New Roman" panose="02020603050405020304" pitchFamily="18" charset="0"/>
              </a:rPr>
              <a:t> for them.</a:t>
            </a:r>
            <a:endParaRPr lang="en-US" sz="2200" dirty="0">
              <a:effectLst/>
              <a:latin typeface="Patrick hand" panose="00000500000000000000" pitchFamily="2" charset="0"/>
              <a:ea typeface="Calibri" panose="020F0502020204030204" pitchFamily="34" charset="0"/>
            </a:endParaRPr>
          </a:p>
        </p:txBody>
      </p:sp>
      <p:sp>
        <p:nvSpPr>
          <p:cNvPr id="10" name="TextBox 9">
            <a:extLst>
              <a:ext uri="{FF2B5EF4-FFF2-40B4-BE49-F238E27FC236}">
                <a16:creationId xmlns:a16="http://schemas.microsoft.com/office/drawing/2014/main" id="{0B9A77BC-F3AD-6307-08EE-B6BCCCFEF460}"/>
              </a:ext>
            </a:extLst>
          </p:cNvPr>
          <p:cNvSpPr txBox="1"/>
          <p:nvPr/>
        </p:nvSpPr>
        <p:spPr>
          <a:xfrm>
            <a:off x="1200415" y="3002883"/>
            <a:ext cx="7074905" cy="2123658"/>
          </a:xfrm>
          <a:prstGeom prst="rect">
            <a:avLst/>
          </a:prstGeom>
          <a:noFill/>
        </p:spPr>
        <p:txBody>
          <a:bodyPr wrap="square">
            <a:spAutoFit/>
          </a:bodyPr>
          <a:lstStyle/>
          <a:p>
            <a:r>
              <a:rPr lang="en-US" sz="2200" dirty="0">
                <a:effectLst/>
                <a:latin typeface="Patrick hand" panose="00000500000000000000" pitchFamily="2" charset="0"/>
                <a:ea typeface="Times New Roman" panose="02020603050405020304" pitchFamily="18" charset="0"/>
              </a:rPr>
              <a:t>25. A. in		B. to		C. at		D. of</a:t>
            </a:r>
            <a:endParaRPr lang="en-US" sz="2200" dirty="0">
              <a:effectLst/>
              <a:latin typeface="Patrick hand" panose="00000500000000000000" pitchFamily="2" charset="0"/>
              <a:ea typeface="Calibri" panose="020F0502020204030204" pitchFamily="34" charset="0"/>
            </a:endParaRPr>
          </a:p>
          <a:p>
            <a:r>
              <a:rPr lang="en-US" sz="2200" dirty="0">
                <a:solidFill>
                  <a:srgbClr val="FF0000"/>
                </a:solidFill>
                <a:effectLst/>
                <a:latin typeface="Patrick hand" panose="00000500000000000000" pitchFamily="2" charset="0"/>
                <a:ea typeface="Times New Roman" panose="02020603050405020304" pitchFamily="18" charset="0"/>
              </a:rPr>
              <a:t>cost of living: Chi </a:t>
            </a:r>
            <a:r>
              <a:rPr lang="en-US" sz="2200" dirty="0" err="1">
                <a:solidFill>
                  <a:srgbClr val="FF0000"/>
                </a:solidFill>
                <a:effectLst/>
                <a:latin typeface="Patrick hand" panose="00000500000000000000" pitchFamily="2" charset="0"/>
                <a:ea typeface="Times New Roman" panose="02020603050405020304" pitchFamily="18" charset="0"/>
              </a:rPr>
              <a:t>phí</a:t>
            </a:r>
            <a:r>
              <a:rPr lang="en-US" sz="2200" dirty="0">
                <a:solidFill>
                  <a:srgbClr val="FF0000"/>
                </a:solidFill>
                <a:effectLst/>
                <a:latin typeface="Patrick hand" panose="00000500000000000000" pitchFamily="2" charset="0"/>
                <a:ea typeface="Times New Roman" panose="02020603050405020304" pitchFamily="18" charset="0"/>
              </a:rPr>
              <a:t> </a:t>
            </a:r>
            <a:r>
              <a:rPr lang="en-US" sz="2200" dirty="0" err="1">
                <a:solidFill>
                  <a:srgbClr val="FF0000"/>
                </a:solidFill>
                <a:effectLst/>
                <a:latin typeface="Patrick hand" panose="00000500000000000000" pitchFamily="2" charset="0"/>
                <a:ea typeface="Times New Roman" panose="02020603050405020304" pitchFamily="18" charset="0"/>
              </a:rPr>
              <a:t>sinh</a:t>
            </a:r>
            <a:r>
              <a:rPr lang="en-US" sz="2200" dirty="0">
                <a:solidFill>
                  <a:srgbClr val="FF0000"/>
                </a:solidFill>
                <a:effectLst/>
                <a:latin typeface="Patrick hand" panose="00000500000000000000" pitchFamily="2" charset="0"/>
                <a:ea typeface="Times New Roman" panose="02020603050405020304" pitchFamily="18" charset="0"/>
              </a:rPr>
              <a:t> </a:t>
            </a:r>
            <a:r>
              <a:rPr lang="en-US" sz="2200" dirty="0" err="1">
                <a:solidFill>
                  <a:srgbClr val="FF0000"/>
                </a:solidFill>
                <a:effectLst/>
                <a:latin typeface="Patrick hand" panose="00000500000000000000" pitchFamily="2" charset="0"/>
                <a:ea typeface="Times New Roman" panose="02020603050405020304" pitchFamily="18" charset="0"/>
              </a:rPr>
              <a:t>hoạt</a:t>
            </a:r>
            <a:endParaRPr lang="en-US" sz="2200" dirty="0">
              <a:solidFill>
                <a:srgbClr val="FF0000"/>
              </a:solidFill>
              <a:effectLst/>
              <a:latin typeface="Patrick hand" panose="00000500000000000000" pitchFamily="2" charset="0"/>
              <a:ea typeface="Times New Roman" panose="02020603050405020304" pitchFamily="18" charset="0"/>
            </a:endParaRPr>
          </a:p>
          <a:p>
            <a:r>
              <a:rPr lang="en-US" sz="2200" dirty="0">
                <a:effectLst/>
                <a:latin typeface="Patrick hand" panose="00000500000000000000" pitchFamily="2" charset="0"/>
                <a:ea typeface="Times New Roman" panose="02020603050405020304" pitchFamily="18" charset="0"/>
              </a:rPr>
              <a:t>26. A. and	B. but		C. or		D. nor</a:t>
            </a:r>
            <a:endParaRPr lang="en-US" sz="2200" dirty="0">
              <a:effectLst/>
              <a:latin typeface="Patrick hand" panose="00000500000000000000" pitchFamily="2" charset="0"/>
              <a:ea typeface="Calibri" panose="020F0502020204030204" pitchFamily="34" charset="0"/>
            </a:endParaRPr>
          </a:p>
          <a:p>
            <a:r>
              <a:rPr lang="en-US" sz="2200" dirty="0">
                <a:solidFill>
                  <a:srgbClr val="FF0000"/>
                </a:solidFill>
                <a:effectLst/>
                <a:latin typeface="Patrick hand" panose="00000500000000000000" pitchFamily="2" charset="0"/>
                <a:ea typeface="Times New Roman" panose="02020603050405020304" pitchFamily="18" charset="0"/>
              </a:rPr>
              <a:t>“and” </a:t>
            </a:r>
            <a:r>
              <a:rPr lang="en-US" sz="2200" dirty="0" err="1">
                <a:solidFill>
                  <a:srgbClr val="FF0000"/>
                </a:solidFill>
                <a:effectLst/>
                <a:latin typeface="Patrick hand" panose="00000500000000000000" pitchFamily="2" charset="0"/>
                <a:ea typeface="Times New Roman" panose="02020603050405020304" pitchFamily="18" charset="0"/>
              </a:rPr>
              <a:t>dùng</a:t>
            </a:r>
            <a:r>
              <a:rPr lang="en-US" sz="2200" dirty="0">
                <a:solidFill>
                  <a:srgbClr val="FF0000"/>
                </a:solidFill>
                <a:effectLst/>
                <a:latin typeface="Patrick hand" panose="00000500000000000000" pitchFamily="2" charset="0"/>
                <a:ea typeface="Times New Roman" panose="02020603050405020304" pitchFamily="18" charset="0"/>
              </a:rPr>
              <a:t> </a:t>
            </a:r>
            <a:r>
              <a:rPr lang="en-US" sz="2200" dirty="0" err="1">
                <a:solidFill>
                  <a:srgbClr val="FF0000"/>
                </a:solidFill>
                <a:effectLst/>
                <a:latin typeface="Patrick hand" panose="00000500000000000000" pitchFamily="2" charset="0"/>
                <a:ea typeface="Times New Roman" panose="02020603050405020304" pitchFamily="18" charset="0"/>
              </a:rPr>
              <a:t>để</a:t>
            </a:r>
            <a:r>
              <a:rPr lang="en-US" sz="2200" dirty="0">
                <a:solidFill>
                  <a:srgbClr val="FF0000"/>
                </a:solidFill>
                <a:effectLst/>
                <a:latin typeface="Patrick hand" panose="00000500000000000000" pitchFamily="2" charset="0"/>
                <a:ea typeface="Times New Roman" panose="02020603050405020304" pitchFamily="18" charset="0"/>
              </a:rPr>
              <a:t> </a:t>
            </a:r>
            <a:r>
              <a:rPr lang="en-US" sz="2200" dirty="0" err="1">
                <a:solidFill>
                  <a:srgbClr val="FF0000"/>
                </a:solidFill>
                <a:effectLst/>
                <a:latin typeface="Patrick hand" panose="00000500000000000000" pitchFamily="2" charset="0"/>
                <a:ea typeface="Times New Roman" panose="02020603050405020304" pitchFamily="18" charset="0"/>
              </a:rPr>
              <a:t>bổ</a:t>
            </a:r>
            <a:r>
              <a:rPr lang="en-US" sz="2200" dirty="0">
                <a:solidFill>
                  <a:srgbClr val="FF0000"/>
                </a:solidFill>
                <a:effectLst/>
                <a:latin typeface="Patrick hand" panose="00000500000000000000" pitchFamily="2" charset="0"/>
                <a:ea typeface="Times New Roman" panose="02020603050405020304" pitchFamily="18" charset="0"/>
              </a:rPr>
              <a:t> sung ý </a:t>
            </a:r>
            <a:r>
              <a:rPr lang="en-US" sz="2200" dirty="0" err="1">
                <a:solidFill>
                  <a:srgbClr val="FF0000"/>
                </a:solidFill>
                <a:effectLst/>
                <a:latin typeface="Patrick hand" panose="00000500000000000000" pitchFamily="2" charset="0"/>
                <a:ea typeface="Times New Roman" panose="02020603050405020304" pitchFamily="18" charset="0"/>
              </a:rPr>
              <a:t>nghĩa</a:t>
            </a:r>
            <a:endParaRPr lang="en-US" sz="2200" dirty="0">
              <a:solidFill>
                <a:srgbClr val="FF0000"/>
              </a:solidFill>
              <a:effectLst/>
              <a:latin typeface="Patrick hand" panose="00000500000000000000" pitchFamily="2" charset="0"/>
              <a:ea typeface="Times New Roman" panose="02020603050405020304" pitchFamily="18" charset="0"/>
            </a:endParaRPr>
          </a:p>
          <a:p>
            <a:r>
              <a:rPr lang="en-US" sz="2200" dirty="0">
                <a:effectLst/>
                <a:latin typeface="Patrick hand" panose="00000500000000000000" pitchFamily="2" charset="0"/>
                <a:ea typeface="Times New Roman" panose="02020603050405020304" pitchFamily="18" charset="0"/>
              </a:rPr>
              <a:t>27. A. vote	B. choice		C. idea		D. choosing</a:t>
            </a:r>
          </a:p>
          <a:p>
            <a:r>
              <a:rPr lang="en-US" sz="2200" dirty="0">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bình</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chọn</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lựa</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chọn</a:t>
            </a:r>
            <a:r>
              <a:rPr lang="en-US" sz="2200" dirty="0">
                <a:solidFill>
                  <a:srgbClr val="FF0000"/>
                </a:solidFill>
                <a:latin typeface="Patrick hand" panose="00000500000000000000" pitchFamily="2" charset="0"/>
                <a:ea typeface="Calibri" panose="020F0502020204030204" pitchFamily="34" charset="0"/>
              </a:rPr>
              <a:t>                ý </a:t>
            </a:r>
            <a:r>
              <a:rPr lang="en-US" sz="2200" dirty="0" err="1">
                <a:solidFill>
                  <a:srgbClr val="FF0000"/>
                </a:solidFill>
                <a:latin typeface="Patrick hand" panose="00000500000000000000" pitchFamily="2" charset="0"/>
                <a:ea typeface="Calibri" panose="020F0502020204030204" pitchFamily="34" charset="0"/>
              </a:rPr>
              <a:t>tưởng</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việc</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lựa</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chọn</a:t>
            </a:r>
            <a:r>
              <a:rPr lang="en-US" sz="2200" dirty="0">
                <a:solidFill>
                  <a:srgbClr val="FF0000"/>
                </a:solidFill>
                <a:latin typeface="Patrick hand" panose="00000500000000000000" pitchFamily="2" charset="0"/>
                <a:ea typeface="Calibri" panose="020F0502020204030204" pitchFamily="34" charset="0"/>
              </a:rPr>
              <a:t> </a:t>
            </a:r>
            <a:endParaRPr lang="en-US" sz="2200" dirty="0">
              <a:solidFill>
                <a:srgbClr val="FF0000"/>
              </a:solidFill>
              <a:effectLst/>
              <a:latin typeface="Patrick hand" panose="00000500000000000000" pitchFamily="2" charset="0"/>
              <a:ea typeface="Calibri" panose="020F0502020204030204" pitchFamily="34" charset="0"/>
            </a:endParaRPr>
          </a:p>
        </p:txBody>
      </p:sp>
      <p:pic>
        <p:nvPicPr>
          <p:cNvPr id="2" name="Picture 1">
            <a:extLst>
              <a:ext uri="{FF2B5EF4-FFF2-40B4-BE49-F238E27FC236}">
                <a16:creationId xmlns:a16="http://schemas.microsoft.com/office/drawing/2014/main" id="{0BAF1F3C-9F84-913B-6E3A-DE3BCD8541BE}"/>
              </a:ext>
            </a:extLst>
          </p:cNvPr>
          <p:cNvPicPr>
            <a:picLocks noChangeAspect="1"/>
          </p:cNvPicPr>
          <p:nvPr/>
        </p:nvPicPr>
        <p:blipFill>
          <a:blip r:embed="rId3"/>
          <a:stretch>
            <a:fillRect/>
          </a:stretch>
        </p:blipFill>
        <p:spPr>
          <a:xfrm>
            <a:off x="8193598" y="4234256"/>
            <a:ext cx="1251490" cy="1251490"/>
          </a:xfrm>
          <a:prstGeom prst="rect">
            <a:avLst/>
          </a:prstGeom>
        </p:spPr>
      </p:pic>
      <p:sp>
        <p:nvSpPr>
          <p:cNvPr id="3" name="Oval 2">
            <a:extLst>
              <a:ext uri="{FF2B5EF4-FFF2-40B4-BE49-F238E27FC236}">
                <a16:creationId xmlns:a16="http://schemas.microsoft.com/office/drawing/2014/main" id="{CF279282-B6FC-9A07-36FC-37E3C682E32A}"/>
              </a:ext>
            </a:extLst>
          </p:cNvPr>
          <p:cNvSpPr/>
          <p:nvPr/>
        </p:nvSpPr>
        <p:spPr>
          <a:xfrm>
            <a:off x="6697980" y="3054881"/>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5ECFED2-F2ED-C24A-F2EC-82E7669135EB}"/>
              </a:ext>
            </a:extLst>
          </p:cNvPr>
          <p:cNvSpPr/>
          <p:nvPr/>
        </p:nvSpPr>
        <p:spPr>
          <a:xfrm>
            <a:off x="1592580" y="3729573"/>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0AEA36B-C329-EF65-3216-34FCA2534EE0}"/>
              </a:ext>
            </a:extLst>
          </p:cNvPr>
          <p:cNvSpPr/>
          <p:nvPr/>
        </p:nvSpPr>
        <p:spPr>
          <a:xfrm>
            <a:off x="3048000" y="4405740"/>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57014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fade">
                                      <p:cBhvr>
                                        <p:cTn id="30" dur="500"/>
                                        <p:tgtEl>
                                          <p:spTgt spid="1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5" end="5"/>
                                            </p:txEl>
                                          </p:spTgt>
                                        </p:tgtEl>
                                        <p:attrNameLst>
                                          <p:attrName>style.visibility</p:attrName>
                                        </p:attrNameLst>
                                      </p:cBhvr>
                                      <p:to>
                                        <p:strVal val="visible"/>
                                      </p:to>
                                    </p:set>
                                    <p:animEffect transition="in" filter="fade">
                                      <p:cBhvr>
                                        <p:cTn id="40" dur="500"/>
                                        <p:tgtEl>
                                          <p:spTgt spid="10">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randombar(horizontal)">
                                      <p:cBhvr>
                                        <p:cTn id="45" dur="500"/>
                                        <p:tgtEl>
                                          <p:spTgt spid="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9" grpId="0" animBg="1"/>
      <p:bldP spid="3" grpId="0" animBg="1"/>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6CF05D-2BEB-6376-D969-4F33E5071BE9}"/>
              </a:ext>
            </a:extLst>
          </p:cNvPr>
          <p:cNvSpPr txBox="1"/>
          <p:nvPr/>
        </p:nvSpPr>
        <p:spPr>
          <a:xfrm>
            <a:off x="375285" y="1241524"/>
            <a:ext cx="8393430" cy="3816429"/>
          </a:xfrm>
          <a:prstGeom prst="rect">
            <a:avLst/>
          </a:prstGeom>
          <a:noFill/>
        </p:spPr>
        <p:txBody>
          <a:bodyPr wrap="square">
            <a:spAutoFit/>
          </a:bodyPr>
          <a:lstStyle/>
          <a:p>
            <a:pPr algn="just"/>
            <a:r>
              <a:rPr lang="en-US" sz="2200" dirty="0">
                <a:solidFill>
                  <a:srgbClr val="333333"/>
                </a:solidFill>
                <a:effectLst/>
                <a:latin typeface="Patrick hand" panose="00000500000000000000" pitchFamily="2" charset="0"/>
                <a:ea typeface="Times New Roman" panose="02020603050405020304" pitchFamily="18" charset="0"/>
              </a:rPr>
              <a:t>     Emily, a high school student, participated in a competition in how to solve urban problems in the city. Her presentation focused on three main issues: traffic congestion, pollution, and lack of green spaces.</a:t>
            </a:r>
            <a:endParaRPr lang="en-US" sz="2200" dirty="0">
              <a:effectLst/>
              <a:latin typeface="Patrick hand" panose="00000500000000000000" pitchFamily="2" charset="0"/>
              <a:ea typeface="Calibri" panose="020F0502020204030204" pitchFamily="34" charset="0"/>
            </a:endParaRPr>
          </a:p>
          <a:p>
            <a:pPr algn="just"/>
            <a:r>
              <a:rPr lang="en-US" sz="2200" dirty="0">
                <a:solidFill>
                  <a:srgbClr val="333333"/>
                </a:solidFill>
                <a:effectLst/>
                <a:latin typeface="Patrick hand" panose="00000500000000000000" pitchFamily="2" charset="0"/>
                <a:ea typeface="Times New Roman" panose="02020603050405020304" pitchFamily="18" charset="0"/>
              </a:rPr>
              <a:t>     First, Emily addressed traffic congestion by suggesting the implementation of more bike lanes and promoting the use of public transportation. She emphasized that reducing the number of cars on the road would decrease traffic jams and improve air quality.</a:t>
            </a:r>
            <a:endParaRPr lang="en-US" sz="2200" dirty="0">
              <a:effectLst/>
              <a:latin typeface="Patrick hand" panose="00000500000000000000" pitchFamily="2" charset="0"/>
              <a:ea typeface="Calibri" panose="020F0502020204030204" pitchFamily="34" charset="0"/>
            </a:endParaRPr>
          </a:p>
          <a:p>
            <a:pPr algn="just"/>
            <a:r>
              <a:rPr lang="en-US" sz="2200" dirty="0">
                <a:solidFill>
                  <a:srgbClr val="333333"/>
                </a:solidFill>
                <a:effectLst/>
                <a:latin typeface="Patrick hand" panose="00000500000000000000" pitchFamily="2" charset="0"/>
                <a:ea typeface="Times New Roman" panose="02020603050405020304" pitchFamily="18" charset="0"/>
              </a:rPr>
              <a:t>     Second, Emily discussed pollution, particularly air and noise pollution. She proposed stricter regulations on factories and encouraged the use of electric vehicles. Emily also highlighted the importance of public awareness campaigns to educate citizens on how to reduce their carbon footprint.</a:t>
            </a:r>
            <a:r>
              <a:rPr lang="en-US" sz="2200" dirty="0">
                <a:solidFill>
                  <a:srgbClr val="333333"/>
                </a:solidFill>
                <a:latin typeface="Patrick hand" panose="00000500000000000000" pitchFamily="2" charset="0"/>
                <a:ea typeface="Times New Roman" panose="02020603050405020304" pitchFamily="18" charset="0"/>
              </a:rPr>
              <a:t>[…]</a:t>
            </a:r>
            <a:endParaRPr lang="en-US" sz="2200" dirty="0">
              <a:effectLst/>
              <a:latin typeface="Patrick hand" panose="00000500000000000000" pitchFamily="2" charset="0"/>
              <a:ea typeface="Calibri" panose="020F0502020204030204" pitchFamily="34" charset="0"/>
            </a:endParaRPr>
          </a:p>
        </p:txBody>
      </p:sp>
      <p:sp>
        <p:nvSpPr>
          <p:cNvPr id="7" name="TextBox 6">
            <a:extLst>
              <a:ext uri="{FF2B5EF4-FFF2-40B4-BE49-F238E27FC236}">
                <a16:creationId xmlns:a16="http://schemas.microsoft.com/office/drawing/2014/main" id="{5EA0E00E-7AD1-E8D2-E249-5CEB2FD67583}"/>
              </a:ext>
            </a:extLst>
          </p:cNvPr>
          <p:cNvSpPr txBox="1"/>
          <p:nvPr/>
        </p:nvSpPr>
        <p:spPr>
          <a:xfrm>
            <a:off x="520065" y="533638"/>
            <a:ext cx="8248650" cy="707886"/>
          </a:xfrm>
          <a:prstGeom prst="rect">
            <a:avLst/>
          </a:prstGeom>
          <a:noFill/>
        </p:spPr>
        <p:txBody>
          <a:bodyPr wrap="square">
            <a:spAutoFit/>
          </a:bodyPr>
          <a:lstStyle/>
          <a:p>
            <a:pPr algn="ctr"/>
            <a:r>
              <a:rPr lang="en-US" sz="2000" b="1" dirty="0">
                <a:solidFill>
                  <a:schemeClr val="accent3"/>
                </a:solidFill>
                <a:effectLst/>
                <a:latin typeface="Bahnschrift" panose="020B0502040204020203" pitchFamily="34" charset="0"/>
                <a:ea typeface="Times New Roman" panose="02020603050405020304" pitchFamily="18" charset="0"/>
              </a:rPr>
              <a:t>Read the following passage and mark the letter A, B or C on your answer sheet to indicate the correct answer to each of the questions.</a:t>
            </a:r>
            <a:endParaRPr lang="en-US" sz="2000" dirty="0">
              <a:solidFill>
                <a:schemeClr val="accent3"/>
              </a:solidFill>
              <a:latin typeface="Bahnschrift" panose="020B0502040204020203" pitchFamily="34" charset="0"/>
            </a:endParaRPr>
          </a:p>
        </p:txBody>
      </p:sp>
      <p:pic>
        <p:nvPicPr>
          <p:cNvPr id="2" name="Picture 1">
            <a:extLst>
              <a:ext uri="{FF2B5EF4-FFF2-40B4-BE49-F238E27FC236}">
                <a16:creationId xmlns:a16="http://schemas.microsoft.com/office/drawing/2014/main" id="{8D8601EE-31B8-44DC-158A-3669F2ADDFEA}"/>
              </a:ext>
            </a:extLst>
          </p:cNvPr>
          <p:cNvPicPr>
            <a:picLocks noChangeAspect="1"/>
          </p:cNvPicPr>
          <p:nvPr/>
        </p:nvPicPr>
        <p:blipFill>
          <a:blip r:embed="rId2"/>
          <a:stretch>
            <a:fillRect/>
          </a:stretch>
        </p:blipFill>
        <p:spPr>
          <a:xfrm>
            <a:off x="8193598" y="4234256"/>
            <a:ext cx="1251490" cy="1251490"/>
          </a:xfrm>
          <a:prstGeom prst="rect">
            <a:avLst/>
          </a:prstGeom>
        </p:spPr>
      </p:pic>
    </p:spTree>
    <p:extLst>
      <p:ext uri="{BB962C8B-B14F-4D97-AF65-F5344CB8AC3E}">
        <p14:creationId xmlns:p14="http://schemas.microsoft.com/office/powerpoint/2010/main" val="189068086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207"/>
        <p:cNvGrpSpPr/>
        <p:nvPr/>
      </p:nvGrpSpPr>
      <p:grpSpPr>
        <a:xfrm>
          <a:off x="0" y="0"/>
          <a:ext cx="0" cy="0"/>
          <a:chOff x="0" y="0"/>
          <a:chExt cx="0" cy="0"/>
        </a:xfrm>
      </p:grpSpPr>
      <p:grpSp>
        <p:nvGrpSpPr>
          <p:cNvPr id="2208" name="Google Shape;2208;p34"/>
          <p:cNvGrpSpPr/>
          <p:nvPr/>
        </p:nvGrpSpPr>
        <p:grpSpPr>
          <a:xfrm>
            <a:off x="647496" y="283500"/>
            <a:ext cx="7848646" cy="255900"/>
            <a:chOff x="713275" y="283500"/>
            <a:chExt cx="7717450" cy="255900"/>
          </a:xfrm>
        </p:grpSpPr>
        <p:sp>
          <p:nvSpPr>
            <p:cNvPr id="2209" name="Google Shape;2209;p34"/>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4"/>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4"/>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4"/>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4"/>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4"/>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4"/>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4"/>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4"/>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4"/>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4"/>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4"/>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34"/>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4"/>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4"/>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4"/>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4"/>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34"/>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34"/>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4"/>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4"/>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4"/>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1" name="Google Shape;2231;p34"/>
          <p:cNvSpPr txBox="1">
            <a:spLocks noGrp="1"/>
          </p:cNvSpPr>
          <p:nvPr>
            <p:ph type="title"/>
          </p:nvPr>
        </p:nvSpPr>
        <p:spPr>
          <a:xfrm>
            <a:off x="65700" y="2273856"/>
            <a:ext cx="6488643" cy="205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6600" dirty="0"/>
              <a:t>VOCABULARY &amp; GRAMMAR</a:t>
            </a:r>
            <a:endParaRPr sz="6600" dirty="0">
              <a:solidFill>
                <a:schemeClr val="accent4"/>
              </a:solidFill>
            </a:endParaRPr>
          </a:p>
        </p:txBody>
      </p:sp>
      <p:sp>
        <p:nvSpPr>
          <p:cNvPr id="2232" name="Google Shape;2232;p34"/>
          <p:cNvSpPr txBox="1">
            <a:spLocks noGrp="1"/>
          </p:cNvSpPr>
          <p:nvPr>
            <p:ph type="title" idx="2"/>
          </p:nvPr>
        </p:nvSpPr>
        <p:spPr>
          <a:xfrm>
            <a:off x="2106221" y="862558"/>
            <a:ext cx="1831200" cy="1179000"/>
          </a:xfrm>
          <a:prstGeom prst="roundRect">
            <a:avLst/>
          </a:prstGeom>
          <a:solidFill>
            <a:schemeClr val="tx1">
              <a:lumMod val="60000"/>
              <a:lumOff val="4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grpSp>
        <p:nvGrpSpPr>
          <p:cNvPr id="2233" name="Google Shape;2233;p34"/>
          <p:cNvGrpSpPr/>
          <p:nvPr/>
        </p:nvGrpSpPr>
        <p:grpSpPr>
          <a:xfrm flipH="1">
            <a:off x="7432968" y="1577164"/>
            <a:ext cx="880961" cy="778334"/>
            <a:chOff x="2621300" y="2952200"/>
            <a:chExt cx="488446" cy="431521"/>
          </a:xfrm>
        </p:grpSpPr>
        <p:sp>
          <p:nvSpPr>
            <p:cNvPr id="2234" name="Google Shape;2234;p34"/>
            <p:cNvSpPr/>
            <p:nvPr/>
          </p:nvSpPr>
          <p:spPr>
            <a:xfrm>
              <a:off x="2879341" y="3240315"/>
              <a:ext cx="125227" cy="109645"/>
            </a:xfrm>
            <a:custGeom>
              <a:avLst/>
              <a:gdLst/>
              <a:ahLst/>
              <a:cxnLst/>
              <a:rect l="l" t="t" r="r" b="b"/>
              <a:pathLst>
                <a:path w="2411" h="2111" extrusionOk="0">
                  <a:moveTo>
                    <a:pt x="1206" y="0"/>
                  </a:moveTo>
                  <a:cubicBezTo>
                    <a:pt x="1039" y="0"/>
                    <a:pt x="870" y="40"/>
                    <a:pt x="712" y="124"/>
                  </a:cubicBezTo>
                  <a:cubicBezTo>
                    <a:pt x="197" y="395"/>
                    <a:pt x="1" y="1034"/>
                    <a:pt x="273" y="1549"/>
                  </a:cubicBezTo>
                  <a:cubicBezTo>
                    <a:pt x="461" y="1906"/>
                    <a:pt x="828" y="2110"/>
                    <a:pt x="1206" y="2110"/>
                  </a:cubicBezTo>
                  <a:cubicBezTo>
                    <a:pt x="1372" y="2110"/>
                    <a:pt x="1541" y="2071"/>
                    <a:pt x="1698" y="1988"/>
                  </a:cubicBezTo>
                  <a:cubicBezTo>
                    <a:pt x="2214" y="1716"/>
                    <a:pt x="2411" y="1077"/>
                    <a:pt x="2139" y="563"/>
                  </a:cubicBezTo>
                  <a:cubicBezTo>
                    <a:pt x="1949" y="205"/>
                    <a:pt x="1584" y="0"/>
                    <a:pt x="1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34"/>
            <p:cNvSpPr/>
            <p:nvPr/>
          </p:nvSpPr>
          <p:spPr>
            <a:xfrm>
              <a:off x="2773798" y="3002115"/>
              <a:ext cx="52096" cy="45603"/>
            </a:xfrm>
            <a:custGeom>
              <a:avLst/>
              <a:gdLst/>
              <a:ahLst/>
              <a:cxnLst/>
              <a:rect l="l" t="t" r="r" b="b"/>
              <a:pathLst>
                <a:path w="1003" h="878" extrusionOk="0">
                  <a:moveTo>
                    <a:pt x="500" y="0"/>
                  </a:moveTo>
                  <a:cubicBezTo>
                    <a:pt x="431" y="0"/>
                    <a:pt x="362" y="16"/>
                    <a:pt x="296" y="51"/>
                  </a:cubicBezTo>
                  <a:cubicBezTo>
                    <a:pt x="83" y="164"/>
                    <a:pt x="1" y="428"/>
                    <a:pt x="114" y="644"/>
                  </a:cubicBezTo>
                  <a:cubicBezTo>
                    <a:pt x="192" y="792"/>
                    <a:pt x="345" y="877"/>
                    <a:pt x="503" y="877"/>
                  </a:cubicBezTo>
                  <a:cubicBezTo>
                    <a:pt x="572" y="877"/>
                    <a:pt x="642" y="861"/>
                    <a:pt x="707" y="827"/>
                  </a:cubicBezTo>
                  <a:cubicBezTo>
                    <a:pt x="920" y="712"/>
                    <a:pt x="1002" y="447"/>
                    <a:pt x="890" y="234"/>
                  </a:cubicBezTo>
                  <a:cubicBezTo>
                    <a:pt x="810" y="85"/>
                    <a:pt x="657" y="0"/>
                    <a:pt x="500" y="0"/>
                  </a:cubicBezTo>
                  <a:close/>
                </a:path>
              </a:pathLst>
            </a:custGeom>
            <a:solidFill>
              <a:srgbClr val="907F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34"/>
            <p:cNvSpPr/>
            <p:nvPr/>
          </p:nvSpPr>
          <p:spPr>
            <a:xfrm>
              <a:off x="2696926" y="3007569"/>
              <a:ext cx="371371" cy="343999"/>
            </a:xfrm>
            <a:custGeom>
              <a:avLst/>
              <a:gdLst/>
              <a:ahLst/>
              <a:cxnLst/>
              <a:rect l="l" t="t" r="r" b="b"/>
              <a:pathLst>
                <a:path w="7150" h="6623" extrusionOk="0">
                  <a:moveTo>
                    <a:pt x="3331" y="1"/>
                  </a:moveTo>
                  <a:cubicBezTo>
                    <a:pt x="2871" y="1"/>
                    <a:pt x="2404" y="109"/>
                    <a:pt x="1970" y="339"/>
                  </a:cubicBezTo>
                  <a:cubicBezTo>
                    <a:pt x="544" y="1092"/>
                    <a:pt x="1" y="2860"/>
                    <a:pt x="753" y="4285"/>
                  </a:cubicBezTo>
                  <a:lnTo>
                    <a:pt x="1990" y="6623"/>
                  </a:lnTo>
                  <a:lnTo>
                    <a:pt x="7150" y="3894"/>
                  </a:lnTo>
                  <a:lnTo>
                    <a:pt x="5914" y="1556"/>
                  </a:lnTo>
                  <a:cubicBezTo>
                    <a:pt x="5390" y="565"/>
                    <a:pt x="4378" y="1"/>
                    <a:pt x="3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34"/>
            <p:cNvSpPr/>
            <p:nvPr/>
          </p:nvSpPr>
          <p:spPr>
            <a:xfrm>
              <a:off x="2819609" y="2952200"/>
              <a:ext cx="209993" cy="86117"/>
            </a:xfrm>
            <a:custGeom>
              <a:avLst/>
              <a:gdLst/>
              <a:ahLst/>
              <a:cxnLst/>
              <a:rect l="l" t="t" r="r" b="b"/>
              <a:pathLst>
                <a:path w="4043" h="1658" extrusionOk="0">
                  <a:moveTo>
                    <a:pt x="1394" y="0"/>
                  </a:moveTo>
                  <a:cubicBezTo>
                    <a:pt x="923" y="0"/>
                    <a:pt x="445" y="112"/>
                    <a:pt x="1" y="347"/>
                  </a:cubicBezTo>
                  <a:lnTo>
                    <a:pt x="67" y="472"/>
                  </a:lnTo>
                  <a:cubicBezTo>
                    <a:pt x="490" y="248"/>
                    <a:pt x="945" y="142"/>
                    <a:pt x="1393" y="142"/>
                  </a:cubicBezTo>
                  <a:cubicBezTo>
                    <a:pt x="2415" y="142"/>
                    <a:pt x="3405" y="693"/>
                    <a:pt x="3916" y="1658"/>
                  </a:cubicBezTo>
                  <a:lnTo>
                    <a:pt x="4043" y="1591"/>
                  </a:lnTo>
                  <a:cubicBezTo>
                    <a:pt x="3507" y="579"/>
                    <a:pt x="2468" y="0"/>
                    <a:pt x="13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34"/>
            <p:cNvSpPr/>
            <p:nvPr/>
          </p:nvSpPr>
          <p:spPr>
            <a:xfrm>
              <a:off x="2665086" y="2999778"/>
              <a:ext cx="91466" cy="209890"/>
            </a:xfrm>
            <a:custGeom>
              <a:avLst/>
              <a:gdLst/>
              <a:ahLst/>
              <a:cxnLst/>
              <a:rect l="l" t="t" r="r" b="b"/>
              <a:pathLst>
                <a:path w="1761" h="4041" extrusionOk="0">
                  <a:moveTo>
                    <a:pt x="1694" y="0"/>
                  </a:moveTo>
                  <a:cubicBezTo>
                    <a:pt x="988" y="373"/>
                    <a:pt x="470" y="998"/>
                    <a:pt x="234" y="1762"/>
                  </a:cubicBezTo>
                  <a:cubicBezTo>
                    <a:pt x="0" y="2526"/>
                    <a:pt x="75" y="3334"/>
                    <a:pt x="450" y="4040"/>
                  </a:cubicBezTo>
                  <a:lnTo>
                    <a:pt x="574" y="3974"/>
                  </a:lnTo>
                  <a:cubicBezTo>
                    <a:pt x="219" y="3302"/>
                    <a:pt x="147" y="2531"/>
                    <a:pt x="371" y="1803"/>
                  </a:cubicBezTo>
                  <a:cubicBezTo>
                    <a:pt x="595" y="1077"/>
                    <a:pt x="1089" y="480"/>
                    <a:pt x="1761" y="125"/>
                  </a:cubicBezTo>
                  <a:lnTo>
                    <a:pt x="16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4"/>
            <p:cNvSpPr/>
            <p:nvPr/>
          </p:nvSpPr>
          <p:spPr>
            <a:xfrm>
              <a:off x="2621300" y="2977547"/>
              <a:ext cx="83520" cy="109801"/>
            </a:xfrm>
            <a:custGeom>
              <a:avLst/>
              <a:gdLst/>
              <a:ahLst/>
              <a:cxnLst/>
              <a:rect l="l" t="t" r="r" b="b"/>
              <a:pathLst>
                <a:path w="1608" h="2114" extrusionOk="0">
                  <a:moveTo>
                    <a:pt x="1541" y="1"/>
                  </a:moveTo>
                  <a:cubicBezTo>
                    <a:pt x="734" y="428"/>
                    <a:pt x="173" y="1189"/>
                    <a:pt x="1" y="2086"/>
                  </a:cubicBezTo>
                  <a:lnTo>
                    <a:pt x="141" y="2113"/>
                  </a:lnTo>
                  <a:cubicBezTo>
                    <a:pt x="305" y="1257"/>
                    <a:pt x="838" y="532"/>
                    <a:pt x="1607" y="126"/>
                  </a:cubicBezTo>
                  <a:lnTo>
                    <a:pt x="15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34"/>
            <p:cNvSpPr/>
            <p:nvPr/>
          </p:nvSpPr>
          <p:spPr>
            <a:xfrm>
              <a:off x="2775044" y="3193101"/>
              <a:ext cx="334701" cy="190620"/>
            </a:xfrm>
            <a:custGeom>
              <a:avLst/>
              <a:gdLst/>
              <a:ahLst/>
              <a:cxnLst/>
              <a:rect l="l" t="t" r="r" b="b"/>
              <a:pathLst>
                <a:path w="6444" h="3670" extrusionOk="0">
                  <a:moveTo>
                    <a:pt x="6252" y="0"/>
                  </a:moveTo>
                  <a:lnTo>
                    <a:pt x="1" y="3307"/>
                  </a:lnTo>
                  <a:lnTo>
                    <a:pt x="194" y="3670"/>
                  </a:lnTo>
                  <a:lnTo>
                    <a:pt x="6444" y="364"/>
                  </a:lnTo>
                  <a:lnTo>
                    <a:pt x="6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1" name="Google Shape;2241;p34"/>
          <p:cNvSpPr/>
          <p:nvPr/>
        </p:nvSpPr>
        <p:spPr>
          <a:xfrm rot="1198720">
            <a:off x="6870112" y="2369530"/>
            <a:ext cx="624675" cy="367001"/>
          </a:xfrm>
          <a:prstGeom prst="rect">
            <a:avLst/>
          </a:prstGeom>
        </p:spPr>
        <p:txBody>
          <a:bodyPr>
            <a:prstTxWarp prst="textPlain">
              <a:avLst/>
            </a:prstTxWarp>
          </a:bodyPr>
          <a:lstStyle/>
          <a:p>
            <a:pPr lvl="0" algn="ctr"/>
            <a:r>
              <a:rPr b="0" i="0">
                <a:ln>
                  <a:noFill/>
                </a:ln>
                <a:solidFill>
                  <a:schemeClr val="accent1"/>
                </a:solidFill>
                <a:latin typeface="Nunito;800"/>
              </a:rPr>
              <a:t>Aa</a:t>
            </a:r>
          </a:p>
        </p:txBody>
      </p:sp>
      <p:grpSp>
        <p:nvGrpSpPr>
          <p:cNvPr id="2242" name="Google Shape;2242;p34"/>
          <p:cNvGrpSpPr/>
          <p:nvPr/>
        </p:nvGrpSpPr>
        <p:grpSpPr>
          <a:xfrm>
            <a:off x="6107501" y="2851930"/>
            <a:ext cx="907611" cy="1018467"/>
            <a:chOff x="4565525" y="3954900"/>
            <a:chExt cx="669725" cy="751525"/>
          </a:xfrm>
        </p:grpSpPr>
        <p:sp>
          <p:nvSpPr>
            <p:cNvPr id="2243" name="Google Shape;2243;p34"/>
            <p:cNvSpPr/>
            <p:nvPr/>
          </p:nvSpPr>
          <p:spPr>
            <a:xfrm>
              <a:off x="4671350" y="4558600"/>
              <a:ext cx="159125" cy="147825"/>
            </a:xfrm>
            <a:custGeom>
              <a:avLst/>
              <a:gdLst/>
              <a:ahLst/>
              <a:cxnLst/>
              <a:rect l="l" t="t" r="r" b="b"/>
              <a:pathLst>
                <a:path w="6365" h="5913" extrusionOk="0">
                  <a:moveTo>
                    <a:pt x="6364" y="1"/>
                  </a:moveTo>
                  <a:lnTo>
                    <a:pt x="2928" y="11"/>
                  </a:lnTo>
                  <a:cubicBezTo>
                    <a:pt x="1952" y="1978"/>
                    <a:pt x="976" y="3944"/>
                    <a:pt x="0" y="5912"/>
                  </a:cubicBezTo>
                  <a:cubicBezTo>
                    <a:pt x="1310" y="5907"/>
                    <a:pt x="2619" y="5903"/>
                    <a:pt x="3928" y="5899"/>
                  </a:cubicBezTo>
                  <a:cubicBezTo>
                    <a:pt x="4741" y="3933"/>
                    <a:pt x="5553" y="1967"/>
                    <a:pt x="63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34"/>
            <p:cNvSpPr/>
            <p:nvPr/>
          </p:nvSpPr>
          <p:spPr>
            <a:xfrm>
              <a:off x="5006800" y="4557775"/>
              <a:ext cx="160050" cy="147400"/>
            </a:xfrm>
            <a:custGeom>
              <a:avLst/>
              <a:gdLst/>
              <a:ahLst/>
              <a:cxnLst/>
              <a:rect l="l" t="t" r="r" b="b"/>
              <a:pathLst>
                <a:path w="6402" h="5896" extrusionOk="0">
                  <a:moveTo>
                    <a:pt x="3437" y="0"/>
                  </a:moveTo>
                  <a:lnTo>
                    <a:pt x="1" y="11"/>
                  </a:lnTo>
                  <a:cubicBezTo>
                    <a:pt x="825" y="1973"/>
                    <a:pt x="1650" y="3934"/>
                    <a:pt x="2474" y="5895"/>
                  </a:cubicBezTo>
                  <a:cubicBezTo>
                    <a:pt x="3784" y="5890"/>
                    <a:pt x="5093" y="5886"/>
                    <a:pt x="6402" y="5882"/>
                  </a:cubicBezTo>
                  <a:cubicBezTo>
                    <a:pt x="5413" y="3921"/>
                    <a:pt x="4424" y="1961"/>
                    <a:pt x="3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34"/>
            <p:cNvSpPr/>
            <p:nvPr/>
          </p:nvSpPr>
          <p:spPr>
            <a:xfrm>
              <a:off x="4627825" y="4084175"/>
              <a:ext cx="572000" cy="571075"/>
            </a:xfrm>
            <a:custGeom>
              <a:avLst/>
              <a:gdLst/>
              <a:ahLst/>
              <a:cxnLst/>
              <a:rect l="l" t="t" r="r" b="b"/>
              <a:pathLst>
                <a:path w="22880" h="22843" extrusionOk="0">
                  <a:moveTo>
                    <a:pt x="11446" y="1"/>
                  </a:moveTo>
                  <a:cubicBezTo>
                    <a:pt x="11432" y="1"/>
                    <a:pt x="11418" y="1"/>
                    <a:pt x="11405" y="1"/>
                  </a:cubicBezTo>
                  <a:cubicBezTo>
                    <a:pt x="5099" y="22"/>
                    <a:pt x="1" y="5150"/>
                    <a:pt x="22" y="11458"/>
                  </a:cubicBezTo>
                  <a:cubicBezTo>
                    <a:pt x="35" y="16746"/>
                    <a:pt x="3645" y="21186"/>
                    <a:pt x="8529" y="22467"/>
                  </a:cubicBezTo>
                  <a:cubicBezTo>
                    <a:pt x="9454" y="22713"/>
                    <a:pt x="10423" y="22843"/>
                    <a:pt x="11421" y="22843"/>
                  </a:cubicBezTo>
                  <a:cubicBezTo>
                    <a:pt x="11439" y="22843"/>
                    <a:pt x="11457" y="22843"/>
                    <a:pt x="11476" y="22843"/>
                  </a:cubicBezTo>
                  <a:cubicBezTo>
                    <a:pt x="17785" y="22822"/>
                    <a:pt x="22880" y="17695"/>
                    <a:pt x="22862" y="11384"/>
                  </a:cubicBezTo>
                  <a:cubicBezTo>
                    <a:pt x="22859" y="10142"/>
                    <a:pt x="22657" y="8946"/>
                    <a:pt x="22287" y="7828"/>
                  </a:cubicBezTo>
                  <a:cubicBezTo>
                    <a:pt x="20779" y="3282"/>
                    <a:pt x="16494" y="1"/>
                    <a:pt x="1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34"/>
            <p:cNvSpPr/>
            <p:nvPr/>
          </p:nvSpPr>
          <p:spPr>
            <a:xfrm>
              <a:off x="4826100" y="4270450"/>
              <a:ext cx="373725" cy="384800"/>
            </a:xfrm>
            <a:custGeom>
              <a:avLst/>
              <a:gdLst/>
              <a:ahLst/>
              <a:cxnLst/>
              <a:rect l="l" t="t" r="r" b="b"/>
              <a:pathLst>
                <a:path w="14949" h="15392" extrusionOk="0">
                  <a:moveTo>
                    <a:pt x="11458" y="0"/>
                  </a:moveTo>
                  <a:cubicBezTo>
                    <a:pt x="11440" y="0"/>
                    <a:pt x="11422" y="0"/>
                    <a:pt x="11404" y="1"/>
                  </a:cubicBezTo>
                  <a:cubicBezTo>
                    <a:pt x="5100" y="20"/>
                    <a:pt x="0" y="5149"/>
                    <a:pt x="21" y="11458"/>
                  </a:cubicBezTo>
                  <a:cubicBezTo>
                    <a:pt x="26" y="12702"/>
                    <a:pt x="227" y="13899"/>
                    <a:pt x="598" y="15016"/>
                  </a:cubicBezTo>
                  <a:cubicBezTo>
                    <a:pt x="1523" y="15262"/>
                    <a:pt x="2492" y="15392"/>
                    <a:pt x="3490" y="15392"/>
                  </a:cubicBezTo>
                  <a:cubicBezTo>
                    <a:pt x="3508" y="15392"/>
                    <a:pt x="3526" y="15392"/>
                    <a:pt x="3545" y="15392"/>
                  </a:cubicBezTo>
                  <a:cubicBezTo>
                    <a:pt x="9854" y="15371"/>
                    <a:pt x="14949" y="10244"/>
                    <a:pt x="14931" y="3933"/>
                  </a:cubicBezTo>
                  <a:cubicBezTo>
                    <a:pt x="14928" y="2691"/>
                    <a:pt x="14726" y="1495"/>
                    <a:pt x="14356" y="377"/>
                  </a:cubicBezTo>
                  <a:cubicBezTo>
                    <a:pt x="13431" y="132"/>
                    <a:pt x="12459" y="0"/>
                    <a:pt x="11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34"/>
            <p:cNvSpPr/>
            <p:nvPr/>
          </p:nvSpPr>
          <p:spPr>
            <a:xfrm>
              <a:off x="4565525" y="3955700"/>
              <a:ext cx="249125" cy="202175"/>
            </a:xfrm>
            <a:custGeom>
              <a:avLst/>
              <a:gdLst/>
              <a:ahLst/>
              <a:cxnLst/>
              <a:rect l="l" t="t" r="r" b="b"/>
              <a:pathLst>
                <a:path w="9965" h="8087" extrusionOk="0">
                  <a:moveTo>
                    <a:pt x="5800" y="1"/>
                  </a:moveTo>
                  <a:cubicBezTo>
                    <a:pt x="4771" y="1"/>
                    <a:pt x="3733" y="311"/>
                    <a:pt x="2831" y="955"/>
                  </a:cubicBezTo>
                  <a:cubicBezTo>
                    <a:pt x="531" y="2597"/>
                    <a:pt x="0" y="5787"/>
                    <a:pt x="1643" y="8087"/>
                  </a:cubicBezTo>
                  <a:lnTo>
                    <a:pt x="9964" y="2143"/>
                  </a:lnTo>
                  <a:cubicBezTo>
                    <a:pt x="8965" y="745"/>
                    <a:pt x="7394" y="1"/>
                    <a:pt x="5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34"/>
            <p:cNvSpPr/>
            <p:nvPr/>
          </p:nvSpPr>
          <p:spPr>
            <a:xfrm>
              <a:off x="4985600" y="3954900"/>
              <a:ext cx="249650" cy="201500"/>
            </a:xfrm>
            <a:custGeom>
              <a:avLst/>
              <a:gdLst/>
              <a:ahLst/>
              <a:cxnLst/>
              <a:rect l="l" t="t" r="r" b="b"/>
              <a:pathLst>
                <a:path w="9986" h="8060" extrusionOk="0">
                  <a:moveTo>
                    <a:pt x="4183" y="0"/>
                  </a:moveTo>
                  <a:cubicBezTo>
                    <a:pt x="2577" y="0"/>
                    <a:pt x="997" y="755"/>
                    <a:pt x="0" y="2169"/>
                  </a:cubicBezTo>
                  <a:lnTo>
                    <a:pt x="8358" y="8059"/>
                  </a:lnTo>
                  <a:cubicBezTo>
                    <a:pt x="9986" y="5750"/>
                    <a:pt x="9435" y="2563"/>
                    <a:pt x="7124" y="935"/>
                  </a:cubicBezTo>
                  <a:cubicBezTo>
                    <a:pt x="6228" y="304"/>
                    <a:pt x="5200" y="0"/>
                    <a:pt x="4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34"/>
            <p:cNvSpPr/>
            <p:nvPr/>
          </p:nvSpPr>
          <p:spPr>
            <a:xfrm>
              <a:off x="4909400" y="4188450"/>
              <a:ext cx="179125" cy="299925"/>
            </a:xfrm>
            <a:custGeom>
              <a:avLst/>
              <a:gdLst/>
              <a:ahLst/>
              <a:cxnLst/>
              <a:rect l="l" t="t" r="r" b="b"/>
              <a:pathLst>
                <a:path w="7165" h="11997" extrusionOk="0">
                  <a:moveTo>
                    <a:pt x="309" y="0"/>
                  </a:moveTo>
                  <a:lnTo>
                    <a:pt x="0" y="2"/>
                  </a:lnTo>
                  <a:lnTo>
                    <a:pt x="23" y="7252"/>
                  </a:lnTo>
                  <a:lnTo>
                    <a:pt x="23" y="7334"/>
                  </a:lnTo>
                  <a:lnTo>
                    <a:pt x="6992" y="11997"/>
                  </a:lnTo>
                  <a:lnTo>
                    <a:pt x="7164" y="11739"/>
                  </a:lnTo>
                  <a:lnTo>
                    <a:pt x="332" y="7168"/>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250" name="Google Shape;2250;p34"/>
          <p:cNvCxnSpPr/>
          <p:nvPr/>
        </p:nvCxnSpPr>
        <p:spPr>
          <a:xfrm>
            <a:off x="5740261" y="3870405"/>
            <a:ext cx="3001500" cy="0"/>
          </a:xfrm>
          <a:prstGeom prst="straightConnector1">
            <a:avLst/>
          </a:prstGeom>
          <a:noFill/>
          <a:ln w="19050" cap="flat" cmpd="sng">
            <a:solidFill>
              <a:schemeClr val="dk1"/>
            </a:solidFill>
            <a:prstDash val="solid"/>
            <a:round/>
            <a:headEnd type="none" w="med" len="med"/>
            <a:tailEnd type="none" w="med" len="med"/>
          </a:ln>
        </p:spPr>
      </p:cxnSp>
      <p:sp>
        <p:nvSpPr>
          <p:cNvPr id="2251" name="Google Shape;2251;p34"/>
          <p:cNvSpPr/>
          <p:nvPr/>
        </p:nvSpPr>
        <p:spPr>
          <a:xfrm rot="5400000">
            <a:off x="7422366" y="3236607"/>
            <a:ext cx="932975" cy="489825"/>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34"/>
          <p:cNvSpPr/>
          <p:nvPr/>
        </p:nvSpPr>
        <p:spPr>
          <a:xfrm>
            <a:off x="6755161" y="1693530"/>
            <a:ext cx="410250" cy="366425"/>
          </a:xfrm>
          <a:custGeom>
            <a:avLst/>
            <a:gdLst/>
            <a:ahLst/>
            <a:cxnLst/>
            <a:rect l="l" t="t" r="r" b="b"/>
            <a:pathLst>
              <a:path w="16410" h="14657" extrusionOk="0">
                <a:moveTo>
                  <a:pt x="0" y="0"/>
                </a:moveTo>
                <a:lnTo>
                  <a:pt x="7435" y="14657"/>
                </a:lnTo>
                <a:lnTo>
                  <a:pt x="16409" y="891"/>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34"/>
          <p:cNvSpPr/>
          <p:nvPr/>
        </p:nvSpPr>
        <p:spPr>
          <a:xfrm rot="1800077">
            <a:off x="144232" y="4442591"/>
            <a:ext cx="611080" cy="700913"/>
          </a:xfrm>
          <a:custGeom>
            <a:avLst/>
            <a:gdLst/>
            <a:ahLst/>
            <a:cxnLst/>
            <a:rect l="l" t="t" r="r" b="b"/>
            <a:pathLst>
              <a:path w="15526" h="17809" extrusionOk="0">
                <a:moveTo>
                  <a:pt x="6165" y="0"/>
                </a:moveTo>
                <a:cubicBezTo>
                  <a:pt x="4854" y="0"/>
                  <a:pt x="3782" y="1000"/>
                  <a:pt x="3667" y="2284"/>
                </a:cubicBezTo>
                <a:lnTo>
                  <a:pt x="1" y="2284"/>
                </a:lnTo>
                <a:lnTo>
                  <a:pt x="1" y="6406"/>
                </a:lnTo>
                <a:cubicBezTo>
                  <a:pt x="1283" y="6520"/>
                  <a:pt x="2283" y="7593"/>
                  <a:pt x="2283" y="8904"/>
                </a:cubicBezTo>
                <a:cubicBezTo>
                  <a:pt x="2283" y="10214"/>
                  <a:pt x="1284" y="11289"/>
                  <a:pt x="1" y="11401"/>
                </a:cubicBezTo>
                <a:lnTo>
                  <a:pt x="1" y="15068"/>
                </a:lnTo>
                <a:lnTo>
                  <a:pt x="3667" y="15068"/>
                </a:lnTo>
                <a:cubicBezTo>
                  <a:pt x="3658" y="15142"/>
                  <a:pt x="3653" y="15219"/>
                  <a:pt x="3653" y="15297"/>
                </a:cubicBezTo>
                <a:cubicBezTo>
                  <a:pt x="3653" y="16685"/>
                  <a:pt x="4777" y="17809"/>
                  <a:pt x="6165" y="17809"/>
                </a:cubicBezTo>
                <a:cubicBezTo>
                  <a:pt x="7553" y="17809"/>
                  <a:pt x="8675" y="16685"/>
                  <a:pt x="8675" y="15297"/>
                </a:cubicBezTo>
                <a:cubicBezTo>
                  <a:pt x="8675" y="15219"/>
                  <a:pt x="8672" y="15142"/>
                  <a:pt x="8663" y="15068"/>
                </a:cubicBezTo>
                <a:lnTo>
                  <a:pt x="12785" y="15068"/>
                </a:lnTo>
                <a:lnTo>
                  <a:pt x="12785" y="11401"/>
                </a:lnTo>
                <a:cubicBezTo>
                  <a:pt x="12859" y="11411"/>
                  <a:pt x="12936" y="11416"/>
                  <a:pt x="13014" y="11416"/>
                </a:cubicBezTo>
                <a:cubicBezTo>
                  <a:pt x="14402" y="11416"/>
                  <a:pt x="15526" y="10292"/>
                  <a:pt x="15526" y="8904"/>
                </a:cubicBezTo>
                <a:cubicBezTo>
                  <a:pt x="15526" y="7516"/>
                  <a:pt x="14402" y="6393"/>
                  <a:pt x="13014" y="6393"/>
                </a:cubicBezTo>
                <a:cubicBezTo>
                  <a:pt x="12936" y="6393"/>
                  <a:pt x="12859" y="6398"/>
                  <a:pt x="12785" y="6406"/>
                </a:cubicBezTo>
                <a:lnTo>
                  <a:pt x="12785" y="2284"/>
                </a:lnTo>
                <a:lnTo>
                  <a:pt x="8663" y="2284"/>
                </a:lnTo>
                <a:cubicBezTo>
                  <a:pt x="8548" y="1000"/>
                  <a:pt x="7476" y="0"/>
                  <a:pt x="6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34"/>
          <p:cNvSpPr/>
          <p:nvPr/>
        </p:nvSpPr>
        <p:spPr>
          <a:xfrm>
            <a:off x="5682812" y="1925153"/>
            <a:ext cx="279932" cy="255901"/>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34"/>
          <p:cNvSpPr/>
          <p:nvPr/>
        </p:nvSpPr>
        <p:spPr>
          <a:xfrm>
            <a:off x="5934338" y="2181054"/>
            <a:ext cx="146690" cy="134109"/>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34"/>
          <p:cNvSpPr/>
          <p:nvPr/>
        </p:nvSpPr>
        <p:spPr>
          <a:xfrm>
            <a:off x="8989336" y="4286830"/>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34"/>
          <p:cNvSpPr/>
          <p:nvPr/>
        </p:nvSpPr>
        <p:spPr>
          <a:xfrm>
            <a:off x="8931761" y="1325212"/>
            <a:ext cx="480841" cy="480775"/>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F74B1CC8-71E5-6708-8707-722D4684F82C}"/>
              </a:ext>
            </a:extLst>
          </p:cNvPr>
          <p:cNvPicPr>
            <a:picLocks noChangeAspect="1"/>
          </p:cNvPicPr>
          <p:nvPr/>
        </p:nvPicPr>
        <p:blipFill>
          <a:blip r:embed="rId3"/>
          <a:stretch>
            <a:fillRect/>
          </a:stretch>
        </p:blipFill>
        <p:spPr>
          <a:xfrm>
            <a:off x="8193598" y="4234256"/>
            <a:ext cx="1251490" cy="1251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6CF05D-2BEB-6376-D969-4F33E5071BE9}"/>
              </a:ext>
            </a:extLst>
          </p:cNvPr>
          <p:cNvSpPr txBox="1"/>
          <p:nvPr/>
        </p:nvSpPr>
        <p:spPr>
          <a:xfrm>
            <a:off x="503872" y="1355883"/>
            <a:ext cx="8136255" cy="3151953"/>
          </a:xfrm>
          <a:prstGeom prst="rect">
            <a:avLst/>
          </a:prstGeom>
          <a:noFill/>
        </p:spPr>
        <p:txBody>
          <a:bodyPr wrap="square">
            <a:spAutoFit/>
          </a:bodyPr>
          <a:lstStyle/>
          <a:p>
            <a:pPr algn="just">
              <a:lnSpc>
                <a:spcPts val="3000"/>
              </a:lnSpc>
            </a:pPr>
            <a:r>
              <a:rPr lang="en-US" sz="2200" dirty="0">
                <a:solidFill>
                  <a:srgbClr val="333333"/>
                </a:solidFill>
                <a:latin typeface="Patrick hand" panose="00000500000000000000" pitchFamily="2" charset="0"/>
                <a:ea typeface="Times New Roman" panose="02020603050405020304" pitchFamily="18" charset="0"/>
              </a:rPr>
              <a:t>[…]</a:t>
            </a:r>
            <a:r>
              <a:rPr lang="en-US" sz="2200" dirty="0">
                <a:solidFill>
                  <a:srgbClr val="333333"/>
                </a:solidFill>
                <a:effectLst/>
                <a:latin typeface="Patrick hand" panose="00000500000000000000" pitchFamily="2" charset="0"/>
                <a:ea typeface="Times New Roman" panose="02020603050405020304" pitchFamily="18" charset="0"/>
              </a:rPr>
              <a:t>Finally, Emily talked about the lack of green spaces in urban areas. She recommended creating more parks and community gardens. Emily argued that </a:t>
            </a:r>
            <a:r>
              <a:rPr lang="en-US" sz="2200" b="1" dirty="0">
                <a:solidFill>
                  <a:srgbClr val="333333"/>
                </a:solidFill>
                <a:effectLst/>
                <a:latin typeface="Patrick hand" panose="00000500000000000000" pitchFamily="2" charset="0"/>
                <a:ea typeface="Times New Roman" panose="02020603050405020304" pitchFamily="18" charset="0"/>
              </a:rPr>
              <a:t>these</a:t>
            </a:r>
            <a:r>
              <a:rPr lang="en-US" sz="2200" dirty="0">
                <a:solidFill>
                  <a:srgbClr val="333333"/>
                </a:solidFill>
                <a:effectLst/>
                <a:latin typeface="Patrick hand" panose="00000500000000000000" pitchFamily="2" charset="0"/>
                <a:ea typeface="Times New Roman" panose="02020603050405020304" pitchFamily="18" charset="0"/>
              </a:rPr>
              <a:t> green spaces would provide residents with areas to relax and exercise, improving overall well-being.</a:t>
            </a:r>
            <a:endParaRPr lang="en-US" sz="2200" dirty="0">
              <a:effectLst/>
              <a:latin typeface="Patrick hand" panose="00000500000000000000" pitchFamily="2" charset="0"/>
              <a:ea typeface="Calibri" panose="020F0502020204030204" pitchFamily="34" charset="0"/>
            </a:endParaRPr>
          </a:p>
          <a:p>
            <a:pPr algn="just">
              <a:lnSpc>
                <a:spcPts val="3000"/>
              </a:lnSpc>
            </a:pPr>
            <a:r>
              <a:rPr lang="en-US" sz="2200" dirty="0">
                <a:solidFill>
                  <a:srgbClr val="333333"/>
                </a:solidFill>
                <a:effectLst/>
                <a:latin typeface="Patrick hand" panose="00000500000000000000" pitchFamily="2" charset="0"/>
                <a:ea typeface="Times New Roman" panose="02020603050405020304" pitchFamily="18" charset="0"/>
              </a:rPr>
              <a:t>     Emily's presentation was well-received, and she won first place in the competition. Her practical and </a:t>
            </a:r>
            <a:r>
              <a:rPr lang="en-US" sz="2200" b="1" dirty="0">
                <a:solidFill>
                  <a:srgbClr val="333333"/>
                </a:solidFill>
                <a:effectLst/>
                <a:latin typeface="Patrick hand" panose="00000500000000000000" pitchFamily="2" charset="0"/>
                <a:ea typeface="Times New Roman" panose="02020603050405020304" pitchFamily="18" charset="0"/>
              </a:rPr>
              <a:t>innovative </a:t>
            </a:r>
            <a:r>
              <a:rPr lang="en-US" sz="2200" dirty="0">
                <a:solidFill>
                  <a:srgbClr val="333333"/>
                </a:solidFill>
                <a:effectLst/>
                <a:latin typeface="Patrick hand" panose="00000500000000000000" pitchFamily="2" charset="0"/>
                <a:ea typeface="Times New Roman" panose="02020603050405020304" pitchFamily="18" charset="0"/>
              </a:rPr>
              <a:t>solutions inspired many attendees to think about how they could contribute to making their city a better place to live.</a:t>
            </a:r>
            <a:endParaRPr lang="en-US" sz="2200" dirty="0">
              <a:effectLst/>
              <a:latin typeface="Patrick hand" panose="00000500000000000000" pitchFamily="2" charset="0"/>
              <a:ea typeface="Calibri" panose="020F0502020204030204" pitchFamily="34" charset="0"/>
            </a:endParaRPr>
          </a:p>
        </p:txBody>
      </p:sp>
      <p:sp>
        <p:nvSpPr>
          <p:cNvPr id="7" name="TextBox 6">
            <a:extLst>
              <a:ext uri="{FF2B5EF4-FFF2-40B4-BE49-F238E27FC236}">
                <a16:creationId xmlns:a16="http://schemas.microsoft.com/office/drawing/2014/main" id="{5EA0E00E-7AD1-E8D2-E249-5CEB2FD67583}"/>
              </a:ext>
            </a:extLst>
          </p:cNvPr>
          <p:cNvSpPr txBox="1"/>
          <p:nvPr/>
        </p:nvSpPr>
        <p:spPr>
          <a:xfrm>
            <a:off x="520065" y="533638"/>
            <a:ext cx="8248650" cy="707886"/>
          </a:xfrm>
          <a:prstGeom prst="rect">
            <a:avLst/>
          </a:prstGeom>
          <a:noFill/>
        </p:spPr>
        <p:txBody>
          <a:bodyPr wrap="square">
            <a:spAutoFit/>
          </a:bodyPr>
          <a:lstStyle/>
          <a:p>
            <a:pPr algn="ctr"/>
            <a:r>
              <a:rPr lang="en-US" sz="2000" b="1" dirty="0">
                <a:solidFill>
                  <a:schemeClr val="accent3"/>
                </a:solidFill>
                <a:effectLst/>
                <a:latin typeface="Bahnschrift" panose="020B0502040204020203" pitchFamily="34" charset="0"/>
                <a:ea typeface="Times New Roman" panose="02020603050405020304" pitchFamily="18" charset="0"/>
              </a:rPr>
              <a:t>Read the following passage and mark the letter A, B or C on your answer sheet to indicate the correct answer to each of the questions.</a:t>
            </a:r>
            <a:endParaRPr lang="en-US" sz="2000" dirty="0">
              <a:solidFill>
                <a:schemeClr val="accent3"/>
              </a:solidFill>
              <a:latin typeface="Bahnschrift" panose="020B0502040204020203" pitchFamily="34" charset="0"/>
            </a:endParaRPr>
          </a:p>
        </p:txBody>
      </p:sp>
      <p:pic>
        <p:nvPicPr>
          <p:cNvPr id="2" name="Picture 1">
            <a:extLst>
              <a:ext uri="{FF2B5EF4-FFF2-40B4-BE49-F238E27FC236}">
                <a16:creationId xmlns:a16="http://schemas.microsoft.com/office/drawing/2014/main" id="{C0A50622-B856-569C-50D8-C53BBCC2C7A9}"/>
              </a:ext>
            </a:extLst>
          </p:cNvPr>
          <p:cNvPicPr>
            <a:picLocks noChangeAspect="1"/>
          </p:cNvPicPr>
          <p:nvPr/>
        </p:nvPicPr>
        <p:blipFill>
          <a:blip r:embed="rId2"/>
          <a:stretch>
            <a:fillRect/>
          </a:stretch>
        </p:blipFill>
        <p:spPr>
          <a:xfrm>
            <a:off x="8193598" y="4234256"/>
            <a:ext cx="1251490" cy="1251490"/>
          </a:xfrm>
          <a:prstGeom prst="rect">
            <a:avLst/>
          </a:prstGeom>
        </p:spPr>
      </p:pic>
    </p:spTree>
    <p:extLst>
      <p:ext uri="{BB962C8B-B14F-4D97-AF65-F5344CB8AC3E}">
        <p14:creationId xmlns:p14="http://schemas.microsoft.com/office/powerpoint/2010/main" val="318070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C441BF-606D-E5AB-73BC-8DC21539ABC2}"/>
              </a:ext>
            </a:extLst>
          </p:cNvPr>
          <p:cNvSpPr txBox="1"/>
          <p:nvPr/>
        </p:nvSpPr>
        <p:spPr>
          <a:xfrm>
            <a:off x="520065" y="533638"/>
            <a:ext cx="8248650" cy="707886"/>
          </a:xfrm>
          <a:prstGeom prst="rect">
            <a:avLst/>
          </a:prstGeom>
          <a:noFill/>
        </p:spPr>
        <p:txBody>
          <a:bodyPr wrap="square">
            <a:spAutoFit/>
          </a:bodyPr>
          <a:lstStyle/>
          <a:p>
            <a:pPr algn="ctr"/>
            <a:r>
              <a:rPr lang="en-US" sz="2000" b="1" dirty="0">
                <a:solidFill>
                  <a:schemeClr val="accent3"/>
                </a:solidFill>
                <a:effectLst/>
                <a:latin typeface="Bahnschrift" panose="020B0502040204020203" pitchFamily="34" charset="0"/>
                <a:ea typeface="Times New Roman" panose="02020603050405020304" pitchFamily="18" charset="0"/>
              </a:rPr>
              <a:t>Read the following passage and mark the letter A, B or C on your answer sheet to indicate the correct answer to each of the questions.</a:t>
            </a:r>
            <a:endParaRPr lang="en-US" sz="2000" dirty="0">
              <a:solidFill>
                <a:schemeClr val="accent3"/>
              </a:solidFill>
              <a:latin typeface="Bahnschrift" panose="020B0502040204020203" pitchFamily="34" charset="0"/>
            </a:endParaRPr>
          </a:p>
        </p:txBody>
      </p:sp>
      <p:sp>
        <p:nvSpPr>
          <p:cNvPr id="5" name="TextBox 4">
            <a:extLst>
              <a:ext uri="{FF2B5EF4-FFF2-40B4-BE49-F238E27FC236}">
                <a16:creationId xmlns:a16="http://schemas.microsoft.com/office/drawing/2014/main" id="{8C81C744-1177-BB4A-0A8C-87A52DA57D9B}"/>
              </a:ext>
            </a:extLst>
          </p:cNvPr>
          <p:cNvSpPr txBox="1"/>
          <p:nvPr/>
        </p:nvSpPr>
        <p:spPr>
          <a:xfrm>
            <a:off x="459104" y="1241524"/>
            <a:ext cx="8479155" cy="3816429"/>
          </a:xfrm>
          <a:prstGeom prst="rect">
            <a:avLst/>
          </a:prstGeom>
          <a:noFill/>
        </p:spPr>
        <p:txBody>
          <a:bodyPr wrap="square">
            <a:spAutoFit/>
          </a:bodyPr>
          <a:lstStyle/>
          <a:p>
            <a:r>
              <a:rPr lang="en-US" sz="2200" b="1" dirty="0">
                <a:solidFill>
                  <a:srgbClr val="333333"/>
                </a:solidFill>
                <a:effectLst/>
                <a:latin typeface="Patrick hand" panose="00000500000000000000" pitchFamily="2" charset="0"/>
                <a:ea typeface="Times New Roman" panose="02020603050405020304" pitchFamily="18" charset="0"/>
              </a:rPr>
              <a:t>28. What was the purpose of Emily's presentation?</a:t>
            </a:r>
            <a:endParaRPr lang="en-US" sz="2200" b="1"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A. To promote a new park</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B. To find solutions to urban problems</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C. To describe a traffic jam</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D. To highlight noise pollution</a:t>
            </a:r>
            <a:endParaRPr lang="en-US" sz="2200" dirty="0">
              <a:effectLst/>
              <a:latin typeface="Patrick hand" panose="00000500000000000000" pitchFamily="2" charset="0"/>
              <a:ea typeface="Calibri" panose="020F0502020204030204" pitchFamily="34" charset="0"/>
            </a:endParaRPr>
          </a:p>
          <a:p>
            <a:endParaRPr lang="en-US" sz="2200" dirty="0">
              <a:solidFill>
                <a:srgbClr val="333333"/>
              </a:solidFill>
              <a:effectLst/>
              <a:latin typeface="Patrick hand" panose="00000500000000000000" pitchFamily="2" charset="0"/>
              <a:ea typeface="Times New Roman" panose="02020603050405020304" pitchFamily="18" charset="0"/>
            </a:endParaRPr>
          </a:p>
          <a:p>
            <a:r>
              <a:rPr lang="en-US" sz="2200" b="1" dirty="0">
                <a:solidFill>
                  <a:srgbClr val="333333"/>
                </a:solidFill>
                <a:effectLst/>
                <a:latin typeface="Patrick hand" panose="00000500000000000000" pitchFamily="2" charset="0"/>
                <a:ea typeface="Times New Roman" panose="02020603050405020304" pitchFamily="18" charset="0"/>
              </a:rPr>
              <a:t>29. What is one solution Emily suggested for traffic congestion?</a:t>
            </a:r>
            <a:endParaRPr lang="en-US" sz="2200" b="1"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A. Building more highways</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B. Implementing more bike lanes</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C. Increasing the number of cars</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D. Reducing public transportation</a:t>
            </a:r>
            <a:endParaRPr lang="en-US" sz="2200" dirty="0">
              <a:effectLst/>
              <a:latin typeface="Patrick hand" panose="00000500000000000000" pitchFamily="2" charset="0"/>
              <a:ea typeface="Calibri" panose="020F0502020204030204" pitchFamily="34" charset="0"/>
            </a:endParaRPr>
          </a:p>
        </p:txBody>
      </p:sp>
      <p:pic>
        <p:nvPicPr>
          <p:cNvPr id="2" name="Picture 1">
            <a:extLst>
              <a:ext uri="{FF2B5EF4-FFF2-40B4-BE49-F238E27FC236}">
                <a16:creationId xmlns:a16="http://schemas.microsoft.com/office/drawing/2014/main" id="{646DB9E1-D1F2-5FB8-E810-97150E08C8A2}"/>
              </a:ext>
            </a:extLst>
          </p:cNvPr>
          <p:cNvPicPr>
            <a:picLocks noChangeAspect="1"/>
          </p:cNvPicPr>
          <p:nvPr/>
        </p:nvPicPr>
        <p:blipFill>
          <a:blip r:embed="rId2"/>
          <a:stretch>
            <a:fillRect/>
          </a:stretch>
        </p:blipFill>
        <p:spPr>
          <a:xfrm>
            <a:off x="8193598" y="4234256"/>
            <a:ext cx="1251490" cy="1251490"/>
          </a:xfrm>
          <a:prstGeom prst="rect">
            <a:avLst/>
          </a:prstGeom>
        </p:spPr>
      </p:pic>
      <p:sp>
        <p:nvSpPr>
          <p:cNvPr id="4" name="Oval 3">
            <a:extLst>
              <a:ext uri="{FF2B5EF4-FFF2-40B4-BE49-F238E27FC236}">
                <a16:creationId xmlns:a16="http://schemas.microsoft.com/office/drawing/2014/main" id="{50BD021A-40C5-7A64-AED2-FEB9A2DE6A0B}"/>
              </a:ext>
            </a:extLst>
          </p:cNvPr>
          <p:cNvSpPr/>
          <p:nvPr/>
        </p:nvSpPr>
        <p:spPr>
          <a:xfrm>
            <a:off x="481964" y="1969343"/>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9C3BA83-0288-D98E-81CC-ED3D4EF03BAD}"/>
              </a:ext>
            </a:extLst>
          </p:cNvPr>
          <p:cNvSpPr/>
          <p:nvPr/>
        </p:nvSpPr>
        <p:spPr>
          <a:xfrm>
            <a:off x="481964" y="3988336"/>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506625E2-2740-3C66-B033-3E8B56EFE80B}"/>
              </a:ext>
            </a:extLst>
          </p:cNvPr>
          <p:cNvSpPr/>
          <p:nvPr/>
        </p:nvSpPr>
        <p:spPr>
          <a:xfrm>
            <a:off x="4562475" y="1757082"/>
            <a:ext cx="4013835" cy="111252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333333"/>
                </a:solidFill>
                <a:effectLst/>
                <a:latin typeface="Patrick hand" panose="00000500000000000000" pitchFamily="2" charset="0"/>
                <a:ea typeface="Times New Roman" panose="02020603050405020304" pitchFamily="18" charset="0"/>
              </a:rPr>
              <a:t>Emily, a high school student, participated in a competition in </a:t>
            </a:r>
            <a:r>
              <a:rPr lang="en-US" sz="2200" dirty="0">
                <a:solidFill>
                  <a:srgbClr val="FF0000"/>
                </a:solidFill>
                <a:effectLst/>
                <a:latin typeface="Patrick hand" panose="00000500000000000000" pitchFamily="2" charset="0"/>
                <a:ea typeface="Times New Roman" panose="02020603050405020304" pitchFamily="18" charset="0"/>
              </a:rPr>
              <a:t>how to solve urban problems in the city</a:t>
            </a:r>
            <a:r>
              <a:rPr lang="en-US" sz="2200" dirty="0">
                <a:solidFill>
                  <a:srgbClr val="333333"/>
                </a:solidFill>
                <a:effectLst/>
                <a:latin typeface="Patrick hand" panose="00000500000000000000" pitchFamily="2" charset="0"/>
                <a:ea typeface="Times New Roman" panose="02020603050405020304" pitchFamily="18" charset="0"/>
              </a:rPr>
              <a:t>.</a:t>
            </a:r>
            <a:endParaRPr lang="en-US" sz="2200" dirty="0"/>
          </a:p>
        </p:txBody>
      </p:sp>
      <p:sp>
        <p:nvSpPr>
          <p:cNvPr id="8" name="Rectangle: Rounded Corners 7">
            <a:extLst>
              <a:ext uri="{FF2B5EF4-FFF2-40B4-BE49-F238E27FC236}">
                <a16:creationId xmlns:a16="http://schemas.microsoft.com/office/drawing/2014/main" id="{675202C7-98BC-D441-4655-D3C11818FA13}"/>
              </a:ext>
            </a:extLst>
          </p:cNvPr>
          <p:cNvSpPr/>
          <p:nvPr/>
        </p:nvSpPr>
        <p:spPr>
          <a:xfrm>
            <a:off x="4537711" y="3747481"/>
            <a:ext cx="4013835" cy="1112520"/>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333333"/>
                </a:solidFill>
                <a:latin typeface="Patrick hand" panose="00000500000000000000" pitchFamily="2" charset="0"/>
                <a:ea typeface="Times New Roman" panose="02020603050405020304" pitchFamily="18" charset="0"/>
              </a:rPr>
              <a:t>Emily addressed </a:t>
            </a:r>
            <a:r>
              <a:rPr lang="en-US" sz="2200" dirty="0">
                <a:solidFill>
                  <a:srgbClr val="FF0000"/>
                </a:solidFill>
                <a:latin typeface="Patrick hand" panose="00000500000000000000" pitchFamily="2" charset="0"/>
                <a:ea typeface="Times New Roman" panose="02020603050405020304" pitchFamily="18" charset="0"/>
              </a:rPr>
              <a:t>traffic congestion </a:t>
            </a:r>
            <a:r>
              <a:rPr lang="en-US" sz="2200" dirty="0">
                <a:solidFill>
                  <a:srgbClr val="333333"/>
                </a:solidFill>
                <a:latin typeface="Patrick hand" panose="00000500000000000000" pitchFamily="2" charset="0"/>
                <a:ea typeface="Times New Roman" panose="02020603050405020304" pitchFamily="18" charset="0"/>
              </a:rPr>
              <a:t>by suggesting </a:t>
            </a:r>
            <a:r>
              <a:rPr lang="en-US" sz="2200" dirty="0">
                <a:solidFill>
                  <a:srgbClr val="FF0000"/>
                </a:solidFill>
                <a:latin typeface="Patrick hand" panose="00000500000000000000" pitchFamily="2" charset="0"/>
                <a:ea typeface="Times New Roman" panose="02020603050405020304" pitchFamily="18" charset="0"/>
              </a:rPr>
              <a:t>the implementation of more bike lanes </a:t>
            </a:r>
            <a:endParaRPr lang="en-US" sz="2200" dirty="0">
              <a:solidFill>
                <a:srgbClr val="FF0000"/>
              </a:solidFill>
            </a:endParaRPr>
          </a:p>
        </p:txBody>
      </p:sp>
    </p:spTree>
    <p:extLst>
      <p:ext uri="{BB962C8B-B14F-4D97-AF65-F5344CB8AC3E}">
        <p14:creationId xmlns:p14="http://schemas.microsoft.com/office/powerpoint/2010/main" val="16140610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C441BF-606D-E5AB-73BC-8DC21539ABC2}"/>
              </a:ext>
            </a:extLst>
          </p:cNvPr>
          <p:cNvSpPr txBox="1"/>
          <p:nvPr/>
        </p:nvSpPr>
        <p:spPr>
          <a:xfrm>
            <a:off x="520065" y="533638"/>
            <a:ext cx="8248650" cy="707886"/>
          </a:xfrm>
          <a:prstGeom prst="rect">
            <a:avLst/>
          </a:prstGeom>
          <a:noFill/>
        </p:spPr>
        <p:txBody>
          <a:bodyPr wrap="square">
            <a:spAutoFit/>
          </a:bodyPr>
          <a:lstStyle/>
          <a:p>
            <a:pPr algn="ctr"/>
            <a:r>
              <a:rPr lang="en-US" sz="2000" b="1" dirty="0">
                <a:solidFill>
                  <a:schemeClr val="accent3"/>
                </a:solidFill>
                <a:effectLst/>
                <a:latin typeface="Bahnschrift" panose="020B0502040204020203" pitchFamily="34" charset="0"/>
                <a:ea typeface="Times New Roman" panose="02020603050405020304" pitchFamily="18" charset="0"/>
              </a:rPr>
              <a:t>Read the following passage and mark the letter A, B or C on your answer sheet to indicate the correct answer to each of the questions.</a:t>
            </a:r>
            <a:endParaRPr lang="en-US" sz="2000" dirty="0">
              <a:solidFill>
                <a:schemeClr val="accent3"/>
              </a:solidFill>
              <a:latin typeface="Bahnschrift" panose="020B0502040204020203" pitchFamily="34" charset="0"/>
            </a:endParaRPr>
          </a:p>
        </p:txBody>
      </p:sp>
      <p:sp>
        <p:nvSpPr>
          <p:cNvPr id="5" name="TextBox 4">
            <a:extLst>
              <a:ext uri="{FF2B5EF4-FFF2-40B4-BE49-F238E27FC236}">
                <a16:creationId xmlns:a16="http://schemas.microsoft.com/office/drawing/2014/main" id="{8C81C744-1177-BB4A-0A8C-87A52DA57D9B}"/>
              </a:ext>
            </a:extLst>
          </p:cNvPr>
          <p:cNvSpPr txBox="1"/>
          <p:nvPr/>
        </p:nvSpPr>
        <p:spPr>
          <a:xfrm>
            <a:off x="520065" y="1374824"/>
            <a:ext cx="8479155" cy="1785104"/>
          </a:xfrm>
          <a:prstGeom prst="rect">
            <a:avLst/>
          </a:prstGeom>
          <a:noFill/>
        </p:spPr>
        <p:txBody>
          <a:bodyPr wrap="square">
            <a:spAutoFit/>
          </a:bodyPr>
          <a:lstStyle/>
          <a:p>
            <a:r>
              <a:rPr lang="en-US" sz="2200" b="1" dirty="0">
                <a:solidFill>
                  <a:srgbClr val="333333"/>
                </a:solidFill>
                <a:effectLst/>
                <a:latin typeface="Patrick hand" panose="00000500000000000000" pitchFamily="2" charset="0"/>
                <a:ea typeface="Times New Roman" panose="02020603050405020304" pitchFamily="18" charset="0"/>
              </a:rPr>
              <a:t>30. Why did Emily emphasize public awareness campaigns?</a:t>
            </a:r>
            <a:endParaRPr lang="en-US" sz="2200" b="1"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A. To reduce noise</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B. To educate citizens on reducing their carbon footprint</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C. To build more parks</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D. To create more traffic jams</a:t>
            </a:r>
            <a:endParaRPr lang="en-US" sz="2200" dirty="0">
              <a:effectLst/>
              <a:latin typeface="Patrick hand" panose="00000500000000000000" pitchFamily="2" charset="0"/>
              <a:ea typeface="Calibri" panose="020F0502020204030204" pitchFamily="34" charset="0"/>
            </a:endParaRPr>
          </a:p>
        </p:txBody>
      </p:sp>
      <p:pic>
        <p:nvPicPr>
          <p:cNvPr id="2" name="Picture 1">
            <a:extLst>
              <a:ext uri="{FF2B5EF4-FFF2-40B4-BE49-F238E27FC236}">
                <a16:creationId xmlns:a16="http://schemas.microsoft.com/office/drawing/2014/main" id="{C302946A-4609-0910-AAA7-1FBCAAE2CB05}"/>
              </a:ext>
            </a:extLst>
          </p:cNvPr>
          <p:cNvPicPr>
            <a:picLocks noChangeAspect="1"/>
          </p:cNvPicPr>
          <p:nvPr/>
        </p:nvPicPr>
        <p:blipFill>
          <a:blip r:embed="rId2"/>
          <a:stretch>
            <a:fillRect/>
          </a:stretch>
        </p:blipFill>
        <p:spPr>
          <a:xfrm>
            <a:off x="8193598" y="4234256"/>
            <a:ext cx="1251490" cy="1251490"/>
          </a:xfrm>
          <a:prstGeom prst="rect">
            <a:avLst/>
          </a:prstGeom>
        </p:spPr>
      </p:pic>
      <p:sp>
        <p:nvSpPr>
          <p:cNvPr id="4" name="Oval 3">
            <a:extLst>
              <a:ext uri="{FF2B5EF4-FFF2-40B4-BE49-F238E27FC236}">
                <a16:creationId xmlns:a16="http://schemas.microsoft.com/office/drawing/2014/main" id="{0EA7111E-5275-D130-2F71-0F55EA975E87}"/>
              </a:ext>
            </a:extLst>
          </p:cNvPr>
          <p:cNvSpPr/>
          <p:nvPr/>
        </p:nvSpPr>
        <p:spPr>
          <a:xfrm>
            <a:off x="520065" y="2094656"/>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BE6C7A3-043D-F574-3C3B-340751BDAE2C}"/>
              </a:ext>
            </a:extLst>
          </p:cNvPr>
          <p:cNvSpPr/>
          <p:nvPr/>
        </p:nvSpPr>
        <p:spPr>
          <a:xfrm>
            <a:off x="936307" y="3337465"/>
            <a:ext cx="7271385" cy="1026854"/>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333333"/>
                </a:solidFill>
                <a:latin typeface="Patrick hand" panose="00000500000000000000" pitchFamily="2" charset="0"/>
                <a:ea typeface="Times New Roman" panose="02020603050405020304" pitchFamily="18" charset="0"/>
              </a:rPr>
              <a:t>Emily also highlighted the importance of </a:t>
            </a:r>
            <a:r>
              <a:rPr lang="en-US" sz="2200" dirty="0">
                <a:solidFill>
                  <a:srgbClr val="FF0000"/>
                </a:solidFill>
                <a:latin typeface="Patrick hand" panose="00000500000000000000" pitchFamily="2" charset="0"/>
                <a:ea typeface="Times New Roman" panose="02020603050405020304" pitchFamily="18" charset="0"/>
              </a:rPr>
              <a:t>public awareness campaigns to educate citizens on how to reduce their carbon footprint.</a:t>
            </a:r>
            <a:endParaRPr lang="en-US" sz="2200" dirty="0">
              <a:solidFill>
                <a:srgbClr val="FF0000"/>
              </a:solidFill>
            </a:endParaRPr>
          </a:p>
        </p:txBody>
      </p:sp>
    </p:spTree>
    <p:extLst>
      <p:ext uri="{BB962C8B-B14F-4D97-AF65-F5344CB8AC3E}">
        <p14:creationId xmlns:p14="http://schemas.microsoft.com/office/powerpoint/2010/main" val="31611986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C441BF-606D-E5AB-73BC-8DC21539ABC2}"/>
              </a:ext>
            </a:extLst>
          </p:cNvPr>
          <p:cNvSpPr txBox="1"/>
          <p:nvPr/>
        </p:nvSpPr>
        <p:spPr>
          <a:xfrm>
            <a:off x="520065" y="533638"/>
            <a:ext cx="8248650" cy="707886"/>
          </a:xfrm>
          <a:prstGeom prst="rect">
            <a:avLst/>
          </a:prstGeom>
          <a:noFill/>
        </p:spPr>
        <p:txBody>
          <a:bodyPr wrap="square">
            <a:spAutoFit/>
          </a:bodyPr>
          <a:lstStyle/>
          <a:p>
            <a:pPr algn="ctr"/>
            <a:r>
              <a:rPr lang="en-US" sz="2000" b="1" dirty="0">
                <a:solidFill>
                  <a:schemeClr val="accent3"/>
                </a:solidFill>
                <a:effectLst/>
                <a:latin typeface="Bahnschrift" panose="020B0502040204020203" pitchFamily="34" charset="0"/>
                <a:ea typeface="Times New Roman" panose="02020603050405020304" pitchFamily="18" charset="0"/>
              </a:rPr>
              <a:t>Read the following passage and mark the letter A, B or C on your answer sheet to indicate the correct answer to each of the questions.</a:t>
            </a:r>
            <a:endParaRPr lang="en-US" sz="2000" dirty="0">
              <a:solidFill>
                <a:schemeClr val="accent3"/>
              </a:solidFill>
              <a:latin typeface="Bahnschrift" panose="020B0502040204020203" pitchFamily="34" charset="0"/>
            </a:endParaRPr>
          </a:p>
        </p:txBody>
      </p:sp>
      <p:sp>
        <p:nvSpPr>
          <p:cNvPr id="5" name="TextBox 4">
            <a:extLst>
              <a:ext uri="{FF2B5EF4-FFF2-40B4-BE49-F238E27FC236}">
                <a16:creationId xmlns:a16="http://schemas.microsoft.com/office/drawing/2014/main" id="{8C81C744-1177-BB4A-0A8C-87A52DA57D9B}"/>
              </a:ext>
            </a:extLst>
          </p:cNvPr>
          <p:cNvSpPr txBox="1"/>
          <p:nvPr/>
        </p:nvSpPr>
        <p:spPr>
          <a:xfrm>
            <a:off x="520065" y="1225748"/>
            <a:ext cx="8479155" cy="3816429"/>
          </a:xfrm>
          <a:prstGeom prst="rect">
            <a:avLst/>
          </a:prstGeom>
          <a:noFill/>
        </p:spPr>
        <p:txBody>
          <a:bodyPr wrap="square">
            <a:spAutoFit/>
          </a:bodyPr>
          <a:lstStyle/>
          <a:p>
            <a:r>
              <a:rPr lang="en-US" sz="2200" b="1" dirty="0">
                <a:solidFill>
                  <a:srgbClr val="333333"/>
                </a:solidFill>
                <a:effectLst/>
                <a:latin typeface="Patrick hand" panose="00000500000000000000" pitchFamily="2" charset="0"/>
                <a:ea typeface="Times New Roman" panose="02020603050405020304" pitchFamily="18" charset="0"/>
              </a:rPr>
              <a:t>31. What does the pronoun "these" in paragraph 3 refer to?</a:t>
            </a:r>
            <a:endParaRPr lang="en-US" sz="2200" b="1"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A. Factories</a:t>
            </a:r>
            <a:r>
              <a:rPr lang="en-US" sz="2200" dirty="0">
                <a:latin typeface="Patrick hand" panose="00000500000000000000" pitchFamily="2" charset="0"/>
                <a:ea typeface="Times New Roman" panose="02020603050405020304" pitchFamily="18" charset="0"/>
              </a:rPr>
              <a:t>                                             </a:t>
            </a:r>
            <a:r>
              <a:rPr lang="en-US" sz="2200" dirty="0">
                <a:solidFill>
                  <a:srgbClr val="333333"/>
                </a:solidFill>
                <a:effectLst/>
                <a:latin typeface="Patrick hand" panose="00000500000000000000" pitchFamily="2" charset="0"/>
                <a:ea typeface="Times New Roman" panose="02020603050405020304" pitchFamily="18" charset="0"/>
              </a:rPr>
              <a:t>B. Electric vehicles</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C. Parks and community gardens</a:t>
            </a:r>
            <a:r>
              <a:rPr lang="en-US" sz="2200" dirty="0">
                <a:latin typeface="Patrick hand" panose="00000500000000000000" pitchFamily="2" charset="0"/>
                <a:ea typeface="Times New Roman" panose="02020603050405020304" pitchFamily="18" charset="0"/>
              </a:rPr>
              <a:t>            </a:t>
            </a:r>
            <a:r>
              <a:rPr lang="en-US" sz="2200" dirty="0">
                <a:solidFill>
                  <a:srgbClr val="333333"/>
                </a:solidFill>
                <a:effectLst/>
                <a:latin typeface="Patrick hand" panose="00000500000000000000" pitchFamily="2" charset="0"/>
                <a:ea typeface="Times New Roman" panose="02020603050405020304" pitchFamily="18" charset="0"/>
              </a:rPr>
              <a:t>D. Traffic jams</a:t>
            </a:r>
            <a:endParaRPr lang="en-US" sz="2200" dirty="0">
              <a:effectLst/>
              <a:latin typeface="Patrick hand" panose="00000500000000000000" pitchFamily="2" charset="0"/>
              <a:ea typeface="Calibri" panose="020F0502020204030204" pitchFamily="34" charset="0"/>
            </a:endParaRPr>
          </a:p>
          <a:p>
            <a:endParaRPr lang="en-US" sz="2200" b="1" dirty="0">
              <a:solidFill>
                <a:srgbClr val="333333"/>
              </a:solidFill>
              <a:effectLst/>
              <a:latin typeface="Patrick hand" panose="00000500000000000000" pitchFamily="2" charset="0"/>
              <a:ea typeface="Times New Roman" panose="02020603050405020304" pitchFamily="18" charset="0"/>
            </a:endParaRPr>
          </a:p>
          <a:p>
            <a:endParaRPr lang="en-US" sz="2200" b="1" dirty="0">
              <a:solidFill>
                <a:srgbClr val="333333"/>
              </a:solidFill>
              <a:latin typeface="Patrick hand" panose="00000500000000000000" pitchFamily="2" charset="0"/>
              <a:ea typeface="Times New Roman" panose="02020603050405020304" pitchFamily="18" charset="0"/>
            </a:endParaRPr>
          </a:p>
          <a:p>
            <a:endParaRPr lang="en-US" sz="2200" b="1" dirty="0">
              <a:solidFill>
                <a:srgbClr val="333333"/>
              </a:solidFill>
              <a:latin typeface="Patrick hand" panose="00000500000000000000" pitchFamily="2" charset="0"/>
              <a:ea typeface="Times New Roman" panose="02020603050405020304" pitchFamily="18" charset="0"/>
            </a:endParaRPr>
          </a:p>
          <a:p>
            <a:r>
              <a:rPr lang="en-US" sz="2200" b="1" dirty="0">
                <a:solidFill>
                  <a:srgbClr val="333333"/>
                </a:solidFill>
                <a:effectLst/>
                <a:latin typeface="Patrick hand" panose="00000500000000000000" pitchFamily="2" charset="0"/>
                <a:ea typeface="Times New Roman" panose="02020603050405020304" pitchFamily="18" charset="0"/>
              </a:rPr>
              <a:t>32. What does the word "</a:t>
            </a:r>
            <a:r>
              <a:rPr lang="en-US" sz="2200" b="1" u="sng" dirty="0">
                <a:solidFill>
                  <a:srgbClr val="333333"/>
                </a:solidFill>
                <a:effectLst/>
                <a:latin typeface="Patrick hand" panose="00000500000000000000" pitchFamily="2" charset="0"/>
                <a:ea typeface="Times New Roman" panose="02020603050405020304" pitchFamily="18" charset="0"/>
              </a:rPr>
              <a:t>innovative</a:t>
            </a:r>
            <a:r>
              <a:rPr lang="en-US" sz="2200" b="1" dirty="0">
                <a:solidFill>
                  <a:srgbClr val="333333"/>
                </a:solidFill>
                <a:effectLst/>
                <a:latin typeface="Patrick hand" panose="00000500000000000000" pitchFamily="2" charset="0"/>
                <a:ea typeface="Times New Roman" panose="02020603050405020304" pitchFamily="18" charset="0"/>
              </a:rPr>
              <a:t>" in the last paragraph most likely mean?</a:t>
            </a:r>
            <a:endParaRPr lang="en-US" sz="2200" b="1"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A. Expensive</a:t>
            </a:r>
            <a:r>
              <a:rPr lang="en-US" sz="2200" dirty="0">
                <a:latin typeface="Patrick hand" panose="00000500000000000000" pitchFamily="2" charset="0"/>
                <a:ea typeface="Times New Roman" panose="02020603050405020304" pitchFamily="18" charset="0"/>
              </a:rPr>
              <a:t>                                            </a:t>
            </a:r>
            <a:r>
              <a:rPr lang="en-US" sz="2200" dirty="0">
                <a:solidFill>
                  <a:srgbClr val="333333"/>
                </a:solidFill>
                <a:effectLst/>
                <a:latin typeface="Patrick hand" panose="00000500000000000000" pitchFamily="2" charset="0"/>
                <a:ea typeface="Times New Roman" panose="02020603050405020304" pitchFamily="18" charset="0"/>
              </a:rPr>
              <a:t>B. New and creative</a:t>
            </a:r>
            <a:endParaRPr lang="en-US" sz="2200" dirty="0">
              <a:effectLst/>
              <a:latin typeface="Patrick hand" panose="00000500000000000000" pitchFamily="2" charset="0"/>
              <a:ea typeface="Calibri" panose="020F0502020204030204" pitchFamily="34" charset="0"/>
            </a:endParaRPr>
          </a:p>
          <a:p>
            <a:r>
              <a:rPr lang="en-US" sz="2200" dirty="0">
                <a:solidFill>
                  <a:srgbClr val="333333"/>
                </a:solidFill>
                <a:effectLst/>
                <a:latin typeface="Patrick hand" panose="00000500000000000000" pitchFamily="2" charset="0"/>
                <a:ea typeface="Times New Roman" panose="02020603050405020304" pitchFamily="18" charset="0"/>
              </a:rPr>
              <a:t>C. Traditional</a:t>
            </a:r>
            <a:r>
              <a:rPr lang="en-US" sz="2200" dirty="0">
                <a:latin typeface="Patrick hand" panose="00000500000000000000" pitchFamily="2" charset="0"/>
                <a:ea typeface="Times New Roman" panose="02020603050405020304" pitchFamily="18" charset="0"/>
              </a:rPr>
              <a:t>                                          </a:t>
            </a:r>
            <a:r>
              <a:rPr lang="en-US" sz="2200" dirty="0">
                <a:solidFill>
                  <a:srgbClr val="333333"/>
                </a:solidFill>
                <a:effectLst/>
                <a:latin typeface="Patrick hand" panose="00000500000000000000" pitchFamily="2" charset="0"/>
                <a:ea typeface="Times New Roman" panose="02020603050405020304" pitchFamily="18" charset="0"/>
              </a:rPr>
              <a:t>D. Unsuccessful</a:t>
            </a:r>
          </a:p>
          <a:p>
            <a:r>
              <a:rPr lang="en-US" sz="2200" dirty="0">
                <a:solidFill>
                  <a:srgbClr val="FF0000"/>
                </a:solidFill>
                <a:latin typeface="Patrick hand" panose="00000500000000000000" pitchFamily="2" charset="0"/>
                <a:ea typeface="Calibri" panose="020F0502020204030204" pitchFamily="34" charset="0"/>
              </a:rPr>
              <a:t>A. </a:t>
            </a:r>
            <a:r>
              <a:rPr lang="en-US" sz="2200" dirty="0" err="1">
                <a:solidFill>
                  <a:srgbClr val="FF0000"/>
                </a:solidFill>
                <a:latin typeface="Patrick hand" panose="00000500000000000000" pitchFamily="2" charset="0"/>
                <a:ea typeface="Calibri" panose="020F0502020204030204" pitchFamily="34" charset="0"/>
              </a:rPr>
              <a:t>đắt</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tiền</a:t>
            </a:r>
            <a:r>
              <a:rPr lang="en-US" sz="2200" dirty="0">
                <a:solidFill>
                  <a:srgbClr val="FF0000"/>
                </a:solidFill>
                <a:latin typeface="Patrick hand" panose="00000500000000000000" pitchFamily="2" charset="0"/>
                <a:ea typeface="Calibri" panose="020F0502020204030204" pitchFamily="34" charset="0"/>
              </a:rPr>
              <a:t>        B. </a:t>
            </a:r>
            <a:r>
              <a:rPr lang="en-US" sz="2200" dirty="0" err="1">
                <a:solidFill>
                  <a:srgbClr val="FF0000"/>
                </a:solidFill>
                <a:latin typeface="Patrick hand" panose="00000500000000000000" pitchFamily="2" charset="0"/>
                <a:ea typeface="Calibri" panose="020F0502020204030204" pitchFamily="34" charset="0"/>
              </a:rPr>
              <a:t>mới</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và</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sáng</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tạo</a:t>
            </a:r>
            <a:r>
              <a:rPr lang="en-US" sz="2200" dirty="0">
                <a:solidFill>
                  <a:srgbClr val="FF0000"/>
                </a:solidFill>
                <a:latin typeface="Patrick hand" panose="00000500000000000000" pitchFamily="2" charset="0"/>
                <a:ea typeface="Calibri" panose="020F0502020204030204" pitchFamily="34" charset="0"/>
              </a:rPr>
              <a:t>        C. </a:t>
            </a:r>
            <a:r>
              <a:rPr lang="en-US" sz="2200" dirty="0" err="1">
                <a:solidFill>
                  <a:srgbClr val="FF0000"/>
                </a:solidFill>
                <a:latin typeface="Patrick hand" panose="00000500000000000000" pitchFamily="2" charset="0"/>
                <a:ea typeface="Calibri" panose="020F0502020204030204" pitchFamily="34" charset="0"/>
              </a:rPr>
              <a:t>truyền</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thống</a:t>
            </a:r>
            <a:r>
              <a:rPr lang="en-US" sz="2200" dirty="0">
                <a:solidFill>
                  <a:srgbClr val="FF0000"/>
                </a:solidFill>
                <a:latin typeface="Patrick hand" panose="00000500000000000000" pitchFamily="2" charset="0"/>
                <a:ea typeface="Calibri" panose="020F0502020204030204" pitchFamily="34" charset="0"/>
              </a:rPr>
              <a:t>         D. </a:t>
            </a:r>
            <a:r>
              <a:rPr lang="en-US" sz="2200" dirty="0" err="1">
                <a:solidFill>
                  <a:srgbClr val="FF0000"/>
                </a:solidFill>
                <a:latin typeface="Patrick hand" panose="00000500000000000000" pitchFamily="2" charset="0"/>
                <a:ea typeface="Calibri" panose="020F0502020204030204" pitchFamily="34" charset="0"/>
              </a:rPr>
              <a:t>không</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thành</a:t>
            </a:r>
            <a:r>
              <a:rPr lang="en-US" sz="2200" dirty="0">
                <a:solidFill>
                  <a:srgbClr val="FF0000"/>
                </a:solidFill>
                <a:latin typeface="Patrick hand" panose="00000500000000000000" pitchFamily="2" charset="0"/>
                <a:ea typeface="Calibri" panose="020F0502020204030204" pitchFamily="34" charset="0"/>
              </a:rPr>
              <a:t> </a:t>
            </a:r>
            <a:r>
              <a:rPr lang="en-US" sz="2200" dirty="0" err="1">
                <a:solidFill>
                  <a:srgbClr val="FF0000"/>
                </a:solidFill>
                <a:latin typeface="Patrick hand" panose="00000500000000000000" pitchFamily="2" charset="0"/>
                <a:ea typeface="Calibri" panose="020F0502020204030204" pitchFamily="34" charset="0"/>
              </a:rPr>
              <a:t>công</a:t>
            </a:r>
            <a:r>
              <a:rPr lang="en-US" sz="2200" dirty="0">
                <a:solidFill>
                  <a:srgbClr val="FF0000"/>
                </a:solidFill>
                <a:latin typeface="Patrick hand" panose="00000500000000000000" pitchFamily="2" charset="0"/>
                <a:ea typeface="Calibri" panose="020F0502020204030204" pitchFamily="34" charset="0"/>
              </a:rPr>
              <a:t> </a:t>
            </a:r>
          </a:p>
          <a:p>
            <a:r>
              <a:rPr lang="en-US" sz="2200" dirty="0">
                <a:solidFill>
                  <a:srgbClr val="FF0000"/>
                </a:solidFill>
                <a:effectLst/>
                <a:latin typeface="Patrick hand" panose="00000500000000000000" pitchFamily="2" charset="0"/>
                <a:ea typeface="Calibri" panose="020F0502020204030204" pitchFamily="34" charset="0"/>
              </a:rPr>
              <a:t>Innovative: </a:t>
            </a:r>
            <a:r>
              <a:rPr lang="en-US" sz="2200" dirty="0" err="1">
                <a:solidFill>
                  <a:srgbClr val="FF0000"/>
                </a:solidFill>
                <a:effectLst/>
                <a:latin typeface="Patrick hand" panose="00000500000000000000" pitchFamily="2" charset="0"/>
                <a:ea typeface="Calibri" panose="020F0502020204030204" pitchFamily="34" charset="0"/>
              </a:rPr>
              <a:t>sáng</a:t>
            </a:r>
            <a:r>
              <a:rPr lang="en-US" sz="2200" dirty="0">
                <a:solidFill>
                  <a:srgbClr val="FF0000"/>
                </a:solidFill>
                <a:effectLst/>
                <a:latin typeface="Patrick hand" panose="00000500000000000000" pitchFamily="2" charset="0"/>
                <a:ea typeface="Calibri" panose="020F0502020204030204" pitchFamily="34" charset="0"/>
              </a:rPr>
              <a:t> </a:t>
            </a:r>
            <a:r>
              <a:rPr lang="en-US" sz="2200" dirty="0" err="1">
                <a:solidFill>
                  <a:srgbClr val="FF0000"/>
                </a:solidFill>
                <a:effectLst/>
                <a:latin typeface="Patrick hand" panose="00000500000000000000" pitchFamily="2" charset="0"/>
                <a:ea typeface="Calibri" panose="020F0502020204030204" pitchFamily="34" charset="0"/>
              </a:rPr>
              <a:t>tạo</a:t>
            </a:r>
            <a:r>
              <a:rPr lang="en-US" sz="2200" dirty="0">
                <a:solidFill>
                  <a:srgbClr val="FF0000"/>
                </a:solidFill>
                <a:effectLst/>
                <a:latin typeface="Patrick hand" panose="00000500000000000000" pitchFamily="2" charset="0"/>
                <a:ea typeface="Calibri" panose="020F0502020204030204" pitchFamily="34" charset="0"/>
              </a:rPr>
              <a:t> </a:t>
            </a:r>
          </a:p>
        </p:txBody>
      </p:sp>
      <p:pic>
        <p:nvPicPr>
          <p:cNvPr id="2" name="Picture 1">
            <a:extLst>
              <a:ext uri="{FF2B5EF4-FFF2-40B4-BE49-F238E27FC236}">
                <a16:creationId xmlns:a16="http://schemas.microsoft.com/office/drawing/2014/main" id="{C302946A-4609-0910-AAA7-1FBCAAE2CB05}"/>
              </a:ext>
            </a:extLst>
          </p:cNvPr>
          <p:cNvPicPr>
            <a:picLocks noChangeAspect="1"/>
          </p:cNvPicPr>
          <p:nvPr/>
        </p:nvPicPr>
        <p:blipFill>
          <a:blip r:embed="rId2"/>
          <a:stretch>
            <a:fillRect/>
          </a:stretch>
        </p:blipFill>
        <p:spPr>
          <a:xfrm>
            <a:off x="8193598" y="4234256"/>
            <a:ext cx="1251490" cy="1251490"/>
          </a:xfrm>
          <a:prstGeom prst="rect">
            <a:avLst/>
          </a:prstGeom>
        </p:spPr>
      </p:pic>
      <p:sp>
        <p:nvSpPr>
          <p:cNvPr id="4" name="Oval 3">
            <a:extLst>
              <a:ext uri="{FF2B5EF4-FFF2-40B4-BE49-F238E27FC236}">
                <a16:creationId xmlns:a16="http://schemas.microsoft.com/office/drawing/2014/main" id="{0EA7111E-5275-D130-2F71-0F55EA975E87}"/>
              </a:ext>
            </a:extLst>
          </p:cNvPr>
          <p:cNvSpPr/>
          <p:nvPr/>
        </p:nvSpPr>
        <p:spPr>
          <a:xfrm>
            <a:off x="550545" y="1959034"/>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1199200-F8C0-9B5B-D6FB-726BC4675224}"/>
              </a:ext>
            </a:extLst>
          </p:cNvPr>
          <p:cNvSpPr/>
          <p:nvPr/>
        </p:nvSpPr>
        <p:spPr>
          <a:xfrm>
            <a:off x="4587240" y="3625652"/>
            <a:ext cx="274320" cy="314960"/>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26C2195A-5700-FEB8-98EE-A34007E4E9BD}"/>
              </a:ext>
            </a:extLst>
          </p:cNvPr>
          <p:cNvSpPr/>
          <p:nvPr/>
        </p:nvSpPr>
        <p:spPr>
          <a:xfrm>
            <a:off x="922213" y="2361709"/>
            <a:ext cx="7271385" cy="810051"/>
          </a:xfrm>
          <a:prstGeom prst="round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333333"/>
                </a:solidFill>
                <a:latin typeface="Patrick hand" panose="00000500000000000000" pitchFamily="2" charset="0"/>
                <a:ea typeface="Times New Roman" panose="02020603050405020304" pitchFamily="18" charset="0"/>
              </a:rPr>
              <a:t>She recommended creating more </a:t>
            </a:r>
            <a:r>
              <a:rPr lang="en-US" sz="2200" dirty="0">
                <a:solidFill>
                  <a:srgbClr val="FF0000"/>
                </a:solidFill>
                <a:latin typeface="Patrick hand" panose="00000500000000000000" pitchFamily="2" charset="0"/>
                <a:ea typeface="Times New Roman" panose="02020603050405020304" pitchFamily="18" charset="0"/>
              </a:rPr>
              <a:t>parks and community gardens</a:t>
            </a:r>
            <a:r>
              <a:rPr lang="en-US" sz="2200" dirty="0">
                <a:solidFill>
                  <a:srgbClr val="333333"/>
                </a:solidFill>
                <a:latin typeface="Patrick hand" panose="00000500000000000000" pitchFamily="2" charset="0"/>
                <a:ea typeface="Times New Roman" panose="02020603050405020304" pitchFamily="18" charset="0"/>
              </a:rPr>
              <a:t>. Emily argued that </a:t>
            </a:r>
            <a:r>
              <a:rPr lang="en-US" sz="2200" dirty="0">
                <a:solidFill>
                  <a:srgbClr val="FF0000"/>
                </a:solidFill>
                <a:latin typeface="Patrick hand" panose="00000500000000000000" pitchFamily="2" charset="0"/>
                <a:ea typeface="Times New Roman" panose="02020603050405020304" pitchFamily="18" charset="0"/>
              </a:rPr>
              <a:t>these</a:t>
            </a:r>
            <a:r>
              <a:rPr lang="en-US" sz="2200" dirty="0">
                <a:solidFill>
                  <a:srgbClr val="333333"/>
                </a:solidFill>
                <a:latin typeface="Patrick hand" panose="00000500000000000000" pitchFamily="2" charset="0"/>
                <a:ea typeface="Times New Roman" panose="02020603050405020304" pitchFamily="18" charset="0"/>
              </a:rPr>
              <a:t> green spaces […]</a:t>
            </a:r>
            <a:endParaRPr lang="en-US" sz="2200" dirty="0">
              <a:solidFill>
                <a:srgbClr val="FF0000"/>
              </a:solidFill>
            </a:endParaRPr>
          </a:p>
        </p:txBody>
      </p:sp>
    </p:spTree>
    <p:extLst>
      <p:ext uri="{BB962C8B-B14F-4D97-AF65-F5344CB8AC3E}">
        <p14:creationId xmlns:p14="http://schemas.microsoft.com/office/powerpoint/2010/main" val="41865514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9" end="9"/>
                                            </p:txEl>
                                          </p:spTgt>
                                        </p:tgtEl>
                                        <p:attrNameLst>
                                          <p:attrName>style.visibility</p:attrName>
                                        </p:attrNameLst>
                                      </p:cBhvr>
                                      <p:to>
                                        <p:strVal val="visible"/>
                                      </p:to>
                                    </p:set>
                                    <p:anim calcmode="lin" valueType="num">
                                      <p:cBhvr additive="base">
                                        <p:cTn id="18"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10" end="10"/>
                                            </p:txEl>
                                          </p:spTgt>
                                        </p:tgtEl>
                                        <p:attrNameLst>
                                          <p:attrName>style.visibility</p:attrName>
                                        </p:attrNameLst>
                                      </p:cBhvr>
                                      <p:to>
                                        <p:strVal val="visible"/>
                                      </p:to>
                                    </p:set>
                                    <p:anim calcmode="lin" valueType="num">
                                      <p:cBhvr additive="base">
                                        <p:cTn id="24"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384"/>
        <p:cNvGrpSpPr/>
        <p:nvPr/>
      </p:nvGrpSpPr>
      <p:grpSpPr>
        <a:xfrm>
          <a:off x="0" y="0"/>
          <a:ext cx="0" cy="0"/>
          <a:chOff x="0" y="0"/>
          <a:chExt cx="0" cy="0"/>
        </a:xfrm>
      </p:grpSpPr>
      <p:sp>
        <p:nvSpPr>
          <p:cNvPr id="2385" name="Google Shape;2385;p41"/>
          <p:cNvSpPr txBox="1">
            <a:spLocks noGrp="1"/>
          </p:cNvSpPr>
          <p:nvPr>
            <p:ph type="title"/>
          </p:nvPr>
        </p:nvSpPr>
        <p:spPr>
          <a:xfrm flipH="1">
            <a:off x="3145975" y="2243375"/>
            <a:ext cx="5284800" cy="205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8000" dirty="0">
                <a:solidFill>
                  <a:schemeClr val="accent4"/>
                </a:solidFill>
              </a:rPr>
              <a:t>WRITING</a:t>
            </a:r>
            <a:endParaRPr sz="8000" dirty="0">
              <a:solidFill>
                <a:schemeClr val="accent4"/>
              </a:solidFill>
            </a:endParaRPr>
          </a:p>
        </p:txBody>
      </p:sp>
      <p:sp>
        <p:nvSpPr>
          <p:cNvPr id="2386" name="Google Shape;2386;p41"/>
          <p:cNvSpPr txBox="1">
            <a:spLocks noGrp="1"/>
          </p:cNvSpPr>
          <p:nvPr>
            <p:ph type="title" idx="2"/>
          </p:nvPr>
        </p:nvSpPr>
        <p:spPr>
          <a:xfrm flipH="1">
            <a:off x="6485126" y="921513"/>
            <a:ext cx="1831200" cy="1179000"/>
          </a:xfrm>
          <a:prstGeom prst="rect">
            <a:avLst/>
          </a:prstGeom>
          <a:solidFill>
            <a:schemeClr val="accent5">
              <a:lumMod val="75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grpSp>
        <p:nvGrpSpPr>
          <p:cNvPr id="2387" name="Google Shape;2387;p41"/>
          <p:cNvGrpSpPr/>
          <p:nvPr/>
        </p:nvGrpSpPr>
        <p:grpSpPr>
          <a:xfrm>
            <a:off x="1196613" y="1442100"/>
            <a:ext cx="1491125" cy="3161900"/>
            <a:chOff x="214475" y="1343975"/>
            <a:chExt cx="1491125" cy="3161900"/>
          </a:xfrm>
        </p:grpSpPr>
        <p:sp>
          <p:nvSpPr>
            <p:cNvPr id="2388" name="Google Shape;2388;p41"/>
            <p:cNvSpPr/>
            <p:nvPr/>
          </p:nvSpPr>
          <p:spPr>
            <a:xfrm>
              <a:off x="351675" y="2081775"/>
              <a:ext cx="958375" cy="1136175"/>
            </a:xfrm>
            <a:custGeom>
              <a:avLst/>
              <a:gdLst/>
              <a:ahLst/>
              <a:cxnLst/>
              <a:rect l="l" t="t" r="r" b="b"/>
              <a:pathLst>
                <a:path w="38335" h="45447" extrusionOk="0">
                  <a:moveTo>
                    <a:pt x="8407" y="0"/>
                  </a:moveTo>
                  <a:cubicBezTo>
                    <a:pt x="3767" y="0"/>
                    <a:pt x="1" y="3765"/>
                    <a:pt x="1" y="8405"/>
                  </a:cubicBezTo>
                  <a:lnTo>
                    <a:pt x="1" y="37042"/>
                  </a:lnTo>
                  <a:cubicBezTo>
                    <a:pt x="1" y="41680"/>
                    <a:pt x="3767" y="45447"/>
                    <a:pt x="8407" y="45447"/>
                  </a:cubicBezTo>
                  <a:lnTo>
                    <a:pt x="29929" y="45447"/>
                  </a:lnTo>
                  <a:cubicBezTo>
                    <a:pt x="34567" y="45447"/>
                    <a:pt x="38334" y="41680"/>
                    <a:pt x="38334" y="37042"/>
                  </a:cubicBezTo>
                  <a:lnTo>
                    <a:pt x="38334" y="8405"/>
                  </a:lnTo>
                  <a:cubicBezTo>
                    <a:pt x="38334" y="3765"/>
                    <a:pt x="34567" y="0"/>
                    <a:pt x="299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41"/>
            <p:cNvSpPr/>
            <p:nvPr/>
          </p:nvSpPr>
          <p:spPr>
            <a:xfrm>
              <a:off x="758375" y="2035125"/>
              <a:ext cx="169150" cy="314825"/>
            </a:xfrm>
            <a:custGeom>
              <a:avLst/>
              <a:gdLst/>
              <a:ahLst/>
              <a:cxnLst/>
              <a:rect l="l" t="t" r="r" b="b"/>
              <a:pathLst>
                <a:path w="6766" h="12593" extrusionOk="0">
                  <a:moveTo>
                    <a:pt x="1" y="0"/>
                  </a:moveTo>
                  <a:lnTo>
                    <a:pt x="1" y="12592"/>
                  </a:lnTo>
                  <a:lnTo>
                    <a:pt x="6765" y="12592"/>
                  </a:lnTo>
                  <a:lnTo>
                    <a:pt x="6765" y="0"/>
                  </a:ln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41"/>
            <p:cNvSpPr/>
            <p:nvPr/>
          </p:nvSpPr>
          <p:spPr>
            <a:xfrm>
              <a:off x="758375" y="2081775"/>
              <a:ext cx="169150" cy="100750"/>
            </a:xfrm>
            <a:custGeom>
              <a:avLst/>
              <a:gdLst/>
              <a:ahLst/>
              <a:cxnLst/>
              <a:rect l="l" t="t" r="r" b="b"/>
              <a:pathLst>
                <a:path w="6766" h="4030" extrusionOk="0">
                  <a:moveTo>
                    <a:pt x="1" y="0"/>
                  </a:moveTo>
                  <a:cubicBezTo>
                    <a:pt x="288" y="588"/>
                    <a:pt x="1365" y="2615"/>
                    <a:pt x="3711" y="3560"/>
                  </a:cubicBezTo>
                  <a:cubicBezTo>
                    <a:pt x="4641" y="3934"/>
                    <a:pt x="5502" y="4030"/>
                    <a:pt x="6159" y="4030"/>
                  </a:cubicBezTo>
                  <a:cubicBezTo>
                    <a:pt x="6388" y="4030"/>
                    <a:pt x="6592" y="4018"/>
                    <a:pt x="6765" y="4003"/>
                  </a:cubicBezTo>
                  <a:lnTo>
                    <a:pt x="67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1"/>
            <p:cNvSpPr/>
            <p:nvPr/>
          </p:nvSpPr>
          <p:spPr>
            <a:xfrm>
              <a:off x="461775" y="1343975"/>
              <a:ext cx="802300" cy="651050"/>
            </a:xfrm>
            <a:custGeom>
              <a:avLst/>
              <a:gdLst/>
              <a:ahLst/>
              <a:cxnLst/>
              <a:rect l="l" t="t" r="r" b="b"/>
              <a:pathLst>
                <a:path w="32092" h="26042" extrusionOk="0">
                  <a:moveTo>
                    <a:pt x="15794" y="0"/>
                  </a:moveTo>
                  <a:cubicBezTo>
                    <a:pt x="14266" y="0"/>
                    <a:pt x="13087" y="539"/>
                    <a:pt x="12750" y="702"/>
                  </a:cubicBezTo>
                  <a:cubicBezTo>
                    <a:pt x="12504" y="558"/>
                    <a:pt x="11542" y="29"/>
                    <a:pt x="10277" y="29"/>
                  </a:cubicBezTo>
                  <a:cubicBezTo>
                    <a:pt x="9910" y="29"/>
                    <a:pt x="9519" y="73"/>
                    <a:pt x="9112" y="184"/>
                  </a:cubicBezTo>
                  <a:cubicBezTo>
                    <a:pt x="7421" y="645"/>
                    <a:pt x="6112" y="2076"/>
                    <a:pt x="5697" y="3884"/>
                  </a:cubicBezTo>
                  <a:cubicBezTo>
                    <a:pt x="5087" y="4060"/>
                    <a:pt x="3176" y="4697"/>
                    <a:pt x="1833" y="6620"/>
                  </a:cubicBezTo>
                  <a:cubicBezTo>
                    <a:pt x="1" y="9238"/>
                    <a:pt x="701" y="12128"/>
                    <a:pt x="814" y="12564"/>
                  </a:cubicBezTo>
                  <a:cubicBezTo>
                    <a:pt x="440" y="13711"/>
                    <a:pt x="102" y="15357"/>
                    <a:pt x="377" y="17236"/>
                  </a:cubicBezTo>
                  <a:cubicBezTo>
                    <a:pt x="1257" y="23249"/>
                    <a:pt x="7536" y="25667"/>
                    <a:pt x="7801" y="25764"/>
                  </a:cubicBezTo>
                  <a:cubicBezTo>
                    <a:pt x="13478" y="25857"/>
                    <a:pt x="19156" y="25949"/>
                    <a:pt x="24833" y="26041"/>
                  </a:cubicBezTo>
                  <a:cubicBezTo>
                    <a:pt x="25259" y="25901"/>
                    <a:pt x="28723" y="24693"/>
                    <a:pt x="30073" y="20776"/>
                  </a:cubicBezTo>
                  <a:cubicBezTo>
                    <a:pt x="31061" y="17912"/>
                    <a:pt x="30305" y="15372"/>
                    <a:pt x="30073" y="14673"/>
                  </a:cubicBezTo>
                  <a:cubicBezTo>
                    <a:pt x="31608" y="13639"/>
                    <a:pt x="32091" y="11834"/>
                    <a:pt x="31438" y="10641"/>
                  </a:cubicBezTo>
                  <a:cubicBezTo>
                    <a:pt x="30845" y="9560"/>
                    <a:pt x="29517" y="9344"/>
                    <a:pt x="29321" y="9317"/>
                  </a:cubicBezTo>
                  <a:cubicBezTo>
                    <a:pt x="29586" y="7663"/>
                    <a:pt x="28895" y="6025"/>
                    <a:pt x="27576" y="5171"/>
                  </a:cubicBezTo>
                  <a:cubicBezTo>
                    <a:pt x="26943" y="4761"/>
                    <a:pt x="26207" y="4559"/>
                    <a:pt x="25460" y="4559"/>
                  </a:cubicBezTo>
                  <a:cubicBezTo>
                    <a:pt x="24310" y="4559"/>
                    <a:pt x="23133" y="5038"/>
                    <a:pt x="22268" y="5976"/>
                  </a:cubicBezTo>
                  <a:cubicBezTo>
                    <a:pt x="21895" y="3349"/>
                    <a:pt x="20193" y="1165"/>
                    <a:pt x="17845" y="344"/>
                  </a:cubicBezTo>
                  <a:cubicBezTo>
                    <a:pt x="17125" y="93"/>
                    <a:pt x="16429" y="0"/>
                    <a:pt x="15794" y="0"/>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1"/>
            <p:cNvSpPr/>
            <p:nvPr/>
          </p:nvSpPr>
          <p:spPr>
            <a:xfrm>
              <a:off x="1002350" y="1384750"/>
              <a:ext cx="32200" cy="108625"/>
            </a:xfrm>
            <a:custGeom>
              <a:avLst/>
              <a:gdLst/>
              <a:ahLst/>
              <a:cxnLst/>
              <a:rect l="l" t="t" r="r" b="b"/>
              <a:pathLst>
                <a:path w="1288" h="4345" extrusionOk="0">
                  <a:moveTo>
                    <a:pt x="645" y="0"/>
                  </a:moveTo>
                  <a:cubicBezTo>
                    <a:pt x="289" y="0"/>
                    <a:pt x="0" y="973"/>
                    <a:pt x="0" y="2173"/>
                  </a:cubicBezTo>
                  <a:cubicBezTo>
                    <a:pt x="0" y="3372"/>
                    <a:pt x="289" y="4345"/>
                    <a:pt x="645" y="4345"/>
                  </a:cubicBezTo>
                  <a:cubicBezTo>
                    <a:pt x="1000" y="4345"/>
                    <a:pt x="1287" y="3372"/>
                    <a:pt x="1287" y="2173"/>
                  </a:cubicBezTo>
                  <a:cubicBezTo>
                    <a:pt x="1287" y="973"/>
                    <a:pt x="1000" y="0"/>
                    <a:pt x="645"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41"/>
            <p:cNvSpPr/>
            <p:nvPr/>
          </p:nvSpPr>
          <p:spPr>
            <a:xfrm>
              <a:off x="1015775" y="1391325"/>
              <a:ext cx="69700" cy="95475"/>
            </a:xfrm>
            <a:custGeom>
              <a:avLst/>
              <a:gdLst/>
              <a:ahLst/>
              <a:cxnLst/>
              <a:rect l="l" t="t" r="r" b="b"/>
              <a:pathLst>
                <a:path w="2788" h="3819" extrusionOk="0">
                  <a:moveTo>
                    <a:pt x="2370" y="0"/>
                  </a:moveTo>
                  <a:cubicBezTo>
                    <a:pt x="2020" y="0"/>
                    <a:pt x="1373" y="658"/>
                    <a:pt x="838" y="1588"/>
                  </a:cubicBezTo>
                  <a:cubicBezTo>
                    <a:pt x="238" y="2627"/>
                    <a:pt x="0" y="3613"/>
                    <a:pt x="308" y="3791"/>
                  </a:cubicBezTo>
                  <a:cubicBezTo>
                    <a:pt x="340" y="3810"/>
                    <a:pt x="377" y="3819"/>
                    <a:pt x="418" y="3819"/>
                  </a:cubicBezTo>
                  <a:cubicBezTo>
                    <a:pt x="768" y="3819"/>
                    <a:pt x="1415" y="3161"/>
                    <a:pt x="1952" y="2231"/>
                  </a:cubicBezTo>
                  <a:cubicBezTo>
                    <a:pt x="2552" y="1192"/>
                    <a:pt x="2788" y="206"/>
                    <a:pt x="2480" y="28"/>
                  </a:cubicBezTo>
                  <a:cubicBezTo>
                    <a:pt x="2448" y="9"/>
                    <a:pt x="2411" y="0"/>
                    <a:pt x="2370"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41"/>
            <p:cNvSpPr/>
            <p:nvPr/>
          </p:nvSpPr>
          <p:spPr>
            <a:xfrm>
              <a:off x="576025" y="1541600"/>
              <a:ext cx="551025" cy="595275"/>
            </a:xfrm>
            <a:custGeom>
              <a:avLst/>
              <a:gdLst/>
              <a:ahLst/>
              <a:cxnLst/>
              <a:rect l="l" t="t" r="r" b="b"/>
              <a:pathLst>
                <a:path w="22041" h="23811" extrusionOk="0">
                  <a:moveTo>
                    <a:pt x="11021" y="0"/>
                  </a:moveTo>
                  <a:cubicBezTo>
                    <a:pt x="8098" y="0"/>
                    <a:pt x="5295" y="1255"/>
                    <a:pt x="3229" y="3488"/>
                  </a:cubicBezTo>
                  <a:cubicBezTo>
                    <a:pt x="1161" y="5720"/>
                    <a:pt x="1" y="8749"/>
                    <a:pt x="1" y="11905"/>
                  </a:cubicBezTo>
                  <a:cubicBezTo>
                    <a:pt x="1" y="15064"/>
                    <a:pt x="1161" y="18092"/>
                    <a:pt x="3229" y="20324"/>
                  </a:cubicBezTo>
                  <a:cubicBezTo>
                    <a:pt x="5295" y="22556"/>
                    <a:pt x="8098" y="23810"/>
                    <a:pt x="11021" y="23810"/>
                  </a:cubicBezTo>
                  <a:cubicBezTo>
                    <a:pt x="13943" y="23810"/>
                    <a:pt x="16746" y="22556"/>
                    <a:pt x="18814" y="20324"/>
                  </a:cubicBezTo>
                  <a:cubicBezTo>
                    <a:pt x="20880" y="18092"/>
                    <a:pt x="22040" y="15064"/>
                    <a:pt x="22040" y="11905"/>
                  </a:cubicBezTo>
                  <a:cubicBezTo>
                    <a:pt x="22040" y="8749"/>
                    <a:pt x="20880" y="5720"/>
                    <a:pt x="18814" y="3488"/>
                  </a:cubicBezTo>
                  <a:cubicBezTo>
                    <a:pt x="16746" y="1255"/>
                    <a:pt x="13943" y="0"/>
                    <a:pt x="11021" y="0"/>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41"/>
            <p:cNvSpPr/>
            <p:nvPr/>
          </p:nvSpPr>
          <p:spPr>
            <a:xfrm>
              <a:off x="664525" y="1826950"/>
              <a:ext cx="136750" cy="68675"/>
            </a:xfrm>
            <a:custGeom>
              <a:avLst/>
              <a:gdLst/>
              <a:ahLst/>
              <a:cxnLst/>
              <a:rect l="l" t="t" r="r" b="b"/>
              <a:pathLst>
                <a:path w="5470" h="2747" extrusionOk="0">
                  <a:moveTo>
                    <a:pt x="2227" y="0"/>
                  </a:moveTo>
                  <a:cubicBezTo>
                    <a:pt x="1171" y="0"/>
                    <a:pt x="370" y="319"/>
                    <a:pt x="0" y="491"/>
                  </a:cubicBezTo>
                  <a:cubicBezTo>
                    <a:pt x="345" y="1792"/>
                    <a:pt x="1485" y="2708"/>
                    <a:pt x="2767" y="2745"/>
                  </a:cubicBezTo>
                  <a:cubicBezTo>
                    <a:pt x="2794" y="2746"/>
                    <a:pt x="2821" y="2747"/>
                    <a:pt x="2848" y="2747"/>
                  </a:cubicBezTo>
                  <a:cubicBezTo>
                    <a:pt x="3934" y="2747"/>
                    <a:pt x="4950" y="2115"/>
                    <a:pt x="5469" y="1115"/>
                  </a:cubicBezTo>
                  <a:cubicBezTo>
                    <a:pt x="5095" y="823"/>
                    <a:pt x="4153" y="170"/>
                    <a:pt x="2767" y="28"/>
                  </a:cubicBezTo>
                  <a:cubicBezTo>
                    <a:pt x="2581" y="9"/>
                    <a:pt x="2400" y="0"/>
                    <a:pt x="2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1"/>
            <p:cNvSpPr/>
            <p:nvPr/>
          </p:nvSpPr>
          <p:spPr>
            <a:xfrm>
              <a:off x="708725" y="1835200"/>
              <a:ext cx="48325" cy="52325"/>
            </a:xfrm>
            <a:custGeom>
              <a:avLst/>
              <a:gdLst/>
              <a:ahLst/>
              <a:cxnLst/>
              <a:rect l="l" t="t" r="r" b="b"/>
              <a:pathLst>
                <a:path w="1933" h="2093" extrusionOk="0">
                  <a:moveTo>
                    <a:pt x="967" y="1"/>
                  </a:moveTo>
                  <a:cubicBezTo>
                    <a:pt x="433" y="1"/>
                    <a:pt x="1" y="469"/>
                    <a:pt x="1" y="1047"/>
                  </a:cubicBezTo>
                  <a:cubicBezTo>
                    <a:pt x="1" y="1624"/>
                    <a:pt x="433" y="2092"/>
                    <a:pt x="967" y="2092"/>
                  </a:cubicBezTo>
                  <a:cubicBezTo>
                    <a:pt x="1500" y="2092"/>
                    <a:pt x="1932" y="1624"/>
                    <a:pt x="1932" y="1047"/>
                  </a:cubicBezTo>
                  <a:cubicBezTo>
                    <a:pt x="1932" y="469"/>
                    <a:pt x="1500" y="1"/>
                    <a:pt x="9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1"/>
            <p:cNvSpPr/>
            <p:nvPr/>
          </p:nvSpPr>
          <p:spPr>
            <a:xfrm>
              <a:off x="716800" y="1844600"/>
              <a:ext cx="32200" cy="34900"/>
            </a:xfrm>
            <a:custGeom>
              <a:avLst/>
              <a:gdLst/>
              <a:ahLst/>
              <a:cxnLst/>
              <a:rect l="l" t="t" r="r" b="b"/>
              <a:pathLst>
                <a:path w="1288" h="1396" extrusionOk="0">
                  <a:moveTo>
                    <a:pt x="644" y="1"/>
                  </a:moveTo>
                  <a:cubicBezTo>
                    <a:pt x="288" y="1"/>
                    <a:pt x="1" y="313"/>
                    <a:pt x="1" y="698"/>
                  </a:cubicBezTo>
                  <a:cubicBezTo>
                    <a:pt x="1" y="1082"/>
                    <a:pt x="288" y="1395"/>
                    <a:pt x="644" y="1395"/>
                  </a:cubicBezTo>
                  <a:cubicBezTo>
                    <a:pt x="999" y="1395"/>
                    <a:pt x="1288" y="1082"/>
                    <a:pt x="1288" y="698"/>
                  </a:cubicBezTo>
                  <a:cubicBezTo>
                    <a:pt x="1288" y="313"/>
                    <a:pt x="999" y="1"/>
                    <a:pt x="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1"/>
            <p:cNvSpPr/>
            <p:nvPr/>
          </p:nvSpPr>
          <p:spPr>
            <a:xfrm>
              <a:off x="909850" y="1826950"/>
              <a:ext cx="136775" cy="68675"/>
            </a:xfrm>
            <a:custGeom>
              <a:avLst/>
              <a:gdLst/>
              <a:ahLst/>
              <a:cxnLst/>
              <a:rect l="l" t="t" r="r" b="b"/>
              <a:pathLst>
                <a:path w="5471" h="2747" extrusionOk="0">
                  <a:moveTo>
                    <a:pt x="3243" y="0"/>
                  </a:moveTo>
                  <a:cubicBezTo>
                    <a:pt x="3069" y="0"/>
                    <a:pt x="2889" y="9"/>
                    <a:pt x="2702" y="28"/>
                  </a:cubicBezTo>
                  <a:cubicBezTo>
                    <a:pt x="1318" y="170"/>
                    <a:pt x="375" y="823"/>
                    <a:pt x="0" y="1115"/>
                  </a:cubicBezTo>
                  <a:cubicBezTo>
                    <a:pt x="521" y="2115"/>
                    <a:pt x="1537" y="2747"/>
                    <a:pt x="2621" y="2747"/>
                  </a:cubicBezTo>
                  <a:cubicBezTo>
                    <a:pt x="2648" y="2747"/>
                    <a:pt x="2675" y="2746"/>
                    <a:pt x="2702" y="2745"/>
                  </a:cubicBezTo>
                  <a:cubicBezTo>
                    <a:pt x="3984" y="2708"/>
                    <a:pt x="5124" y="1792"/>
                    <a:pt x="5471" y="491"/>
                  </a:cubicBezTo>
                  <a:cubicBezTo>
                    <a:pt x="5100" y="319"/>
                    <a:pt x="4299" y="0"/>
                    <a:pt x="32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1"/>
            <p:cNvSpPr/>
            <p:nvPr/>
          </p:nvSpPr>
          <p:spPr>
            <a:xfrm>
              <a:off x="954100" y="1835200"/>
              <a:ext cx="48275" cy="52325"/>
            </a:xfrm>
            <a:custGeom>
              <a:avLst/>
              <a:gdLst/>
              <a:ahLst/>
              <a:cxnLst/>
              <a:rect l="l" t="t" r="r" b="b"/>
              <a:pathLst>
                <a:path w="1931" h="2093" extrusionOk="0">
                  <a:moveTo>
                    <a:pt x="965" y="1"/>
                  </a:moveTo>
                  <a:cubicBezTo>
                    <a:pt x="432" y="1"/>
                    <a:pt x="1" y="469"/>
                    <a:pt x="1" y="1047"/>
                  </a:cubicBezTo>
                  <a:cubicBezTo>
                    <a:pt x="1" y="1624"/>
                    <a:pt x="432" y="2092"/>
                    <a:pt x="965" y="2092"/>
                  </a:cubicBezTo>
                  <a:cubicBezTo>
                    <a:pt x="1498" y="2092"/>
                    <a:pt x="1930" y="1624"/>
                    <a:pt x="1930" y="1047"/>
                  </a:cubicBezTo>
                  <a:cubicBezTo>
                    <a:pt x="1930" y="469"/>
                    <a:pt x="1498" y="1"/>
                    <a:pt x="9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1"/>
            <p:cNvSpPr/>
            <p:nvPr/>
          </p:nvSpPr>
          <p:spPr>
            <a:xfrm>
              <a:off x="962150" y="1844600"/>
              <a:ext cx="32200" cy="34900"/>
            </a:xfrm>
            <a:custGeom>
              <a:avLst/>
              <a:gdLst/>
              <a:ahLst/>
              <a:cxnLst/>
              <a:rect l="l" t="t" r="r" b="b"/>
              <a:pathLst>
                <a:path w="1288" h="1396" extrusionOk="0">
                  <a:moveTo>
                    <a:pt x="643" y="1"/>
                  </a:moveTo>
                  <a:cubicBezTo>
                    <a:pt x="289" y="1"/>
                    <a:pt x="0" y="313"/>
                    <a:pt x="0" y="698"/>
                  </a:cubicBezTo>
                  <a:cubicBezTo>
                    <a:pt x="0" y="1082"/>
                    <a:pt x="289" y="1395"/>
                    <a:pt x="643" y="1395"/>
                  </a:cubicBezTo>
                  <a:cubicBezTo>
                    <a:pt x="998" y="1395"/>
                    <a:pt x="1287" y="1082"/>
                    <a:pt x="1287" y="698"/>
                  </a:cubicBezTo>
                  <a:cubicBezTo>
                    <a:pt x="1287" y="313"/>
                    <a:pt x="998"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1"/>
            <p:cNvSpPr/>
            <p:nvPr/>
          </p:nvSpPr>
          <p:spPr>
            <a:xfrm>
              <a:off x="676575" y="1742700"/>
              <a:ext cx="100600" cy="24175"/>
            </a:xfrm>
            <a:custGeom>
              <a:avLst/>
              <a:gdLst/>
              <a:ahLst/>
              <a:cxnLst/>
              <a:rect l="l" t="t" r="r" b="b"/>
              <a:pathLst>
                <a:path w="4024" h="967" extrusionOk="0">
                  <a:moveTo>
                    <a:pt x="2012" y="1"/>
                  </a:moveTo>
                  <a:cubicBezTo>
                    <a:pt x="901" y="1"/>
                    <a:pt x="0" y="218"/>
                    <a:pt x="0" y="484"/>
                  </a:cubicBezTo>
                  <a:cubicBezTo>
                    <a:pt x="0" y="749"/>
                    <a:pt x="901" y="966"/>
                    <a:pt x="2012" y="966"/>
                  </a:cubicBezTo>
                  <a:cubicBezTo>
                    <a:pt x="3122" y="966"/>
                    <a:pt x="4023" y="751"/>
                    <a:pt x="4023" y="484"/>
                  </a:cubicBezTo>
                  <a:cubicBezTo>
                    <a:pt x="4023" y="218"/>
                    <a:pt x="3122" y="1"/>
                    <a:pt x="2012" y="1"/>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41"/>
            <p:cNvSpPr/>
            <p:nvPr/>
          </p:nvSpPr>
          <p:spPr>
            <a:xfrm>
              <a:off x="917875" y="1746725"/>
              <a:ext cx="100600" cy="24150"/>
            </a:xfrm>
            <a:custGeom>
              <a:avLst/>
              <a:gdLst/>
              <a:ahLst/>
              <a:cxnLst/>
              <a:rect l="l" t="t" r="r" b="b"/>
              <a:pathLst>
                <a:path w="4024" h="966" extrusionOk="0">
                  <a:moveTo>
                    <a:pt x="2012" y="0"/>
                  </a:moveTo>
                  <a:cubicBezTo>
                    <a:pt x="901" y="0"/>
                    <a:pt x="1" y="217"/>
                    <a:pt x="1" y="484"/>
                  </a:cubicBezTo>
                  <a:cubicBezTo>
                    <a:pt x="1" y="750"/>
                    <a:pt x="901" y="966"/>
                    <a:pt x="2012" y="966"/>
                  </a:cubicBezTo>
                  <a:cubicBezTo>
                    <a:pt x="3123" y="966"/>
                    <a:pt x="4024" y="750"/>
                    <a:pt x="4024" y="484"/>
                  </a:cubicBezTo>
                  <a:cubicBezTo>
                    <a:pt x="4024" y="217"/>
                    <a:pt x="3123" y="0"/>
                    <a:pt x="2012"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41"/>
            <p:cNvSpPr/>
            <p:nvPr/>
          </p:nvSpPr>
          <p:spPr>
            <a:xfrm>
              <a:off x="807125" y="1973125"/>
              <a:ext cx="92825" cy="27675"/>
            </a:xfrm>
            <a:custGeom>
              <a:avLst/>
              <a:gdLst/>
              <a:ahLst/>
              <a:cxnLst/>
              <a:rect l="l" t="t" r="r" b="b"/>
              <a:pathLst>
                <a:path w="3713" h="1107" extrusionOk="0">
                  <a:moveTo>
                    <a:pt x="173" y="0"/>
                  </a:moveTo>
                  <a:lnTo>
                    <a:pt x="1" y="118"/>
                  </a:lnTo>
                  <a:cubicBezTo>
                    <a:pt x="28" y="159"/>
                    <a:pt x="686" y="1106"/>
                    <a:pt x="1859" y="1106"/>
                  </a:cubicBezTo>
                  <a:cubicBezTo>
                    <a:pt x="1877" y="1106"/>
                    <a:pt x="1896" y="1104"/>
                    <a:pt x="1915" y="1104"/>
                  </a:cubicBezTo>
                  <a:cubicBezTo>
                    <a:pt x="3029" y="1075"/>
                    <a:pt x="3646" y="217"/>
                    <a:pt x="3713" y="118"/>
                  </a:cubicBezTo>
                  <a:lnTo>
                    <a:pt x="3540" y="0"/>
                  </a:lnTo>
                  <a:cubicBezTo>
                    <a:pt x="3479" y="89"/>
                    <a:pt x="2920" y="868"/>
                    <a:pt x="1910" y="894"/>
                  </a:cubicBezTo>
                  <a:cubicBezTo>
                    <a:pt x="1888" y="895"/>
                    <a:pt x="1867" y="895"/>
                    <a:pt x="1846" y="895"/>
                  </a:cubicBezTo>
                  <a:cubicBezTo>
                    <a:pt x="792" y="895"/>
                    <a:pt x="200" y="37"/>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1"/>
            <p:cNvSpPr/>
            <p:nvPr/>
          </p:nvSpPr>
          <p:spPr>
            <a:xfrm>
              <a:off x="827225" y="1926300"/>
              <a:ext cx="55850" cy="18125"/>
            </a:xfrm>
            <a:custGeom>
              <a:avLst/>
              <a:gdLst/>
              <a:ahLst/>
              <a:cxnLst/>
              <a:rect l="l" t="t" r="r" b="b"/>
              <a:pathLst>
                <a:path w="2234" h="725" extrusionOk="0">
                  <a:moveTo>
                    <a:pt x="176" y="0"/>
                  </a:moveTo>
                  <a:lnTo>
                    <a:pt x="0" y="115"/>
                  </a:lnTo>
                  <a:cubicBezTo>
                    <a:pt x="16" y="139"/>
                    <a:pt x="402" y="725"/>
                    <a:pt x="1116" y="725"/>
                  </a:cubicBezTo>
                  <a:lnTo>
                    <a:pt x="1135" y="725"/>
                  </a:lnTo>
                  <a:cubicBezTo>
                    <a:pt x="1825" y="716"/>
                    <a:pt x="2195" y="176"/>
                    <a:pt x="2234" y="115"/>
                  </a:cubicBezTo>
                  <a:lnTo>
                    <a:pt x="2058" y="0"/>
                  </a:lnTo>
                  <a:cubicBezTo>
                    <a:pt x="2044" y="21"/>
                    <a:pt x="1723" y="508"/>
                    <a:pt x="1132" y="515"/>
                  </a:cubicBezTo>
                  <a:cubicBezTo>
                    <a:pt x="1126" y="515"/>
                    <a:pt x="1121" y="516"/>
                    <a:pt x="1116" y="516"/>
                  </a:cubicBezTo>
                  <a:cubicBezTo>
                    <a:pt x="516" y="516"/>
                    <a:pt x="190" y="22"/>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41"/>
            <p:cNvSpPr/>
            <p:nvPr/>
          </p:nvSpPr>
          <p:spPr>
            <a:xfrm>
              <a:off x="636950" y="1927775"/>
              <a:ext cx="75225" cy="68425"/>
            </a:xfrm>
            <a:custGeom>
              <a:avLst/>
              <a:gdLst/>
              <a:ahLst/>
              <a:cxnLst/>
              <a:rect l="l" t="t" r="r" b="b"/>
              <a:pathLst>
                <a:path w="3009" h="2737" extrusionOk="0">
                  <a:moveTo>
                    <a:pt x="1505" y="0"/>
                  </a:moveTo>
                  <a:cubicBezTo>
                    <a:pt x="884" y="0"/>
                    <a:pt x="323" y="426"/>
                    <a:pt x="175" y="1056"/>
                  </a:cubicBezTo>
                  <a:cubicBezTo>
                    <a:pt x="1" y="1790"/>
                    <a:pt x="457" y="2527"/>
                    <a:pt x="1192" y="2700"/>
                  </a:cubicBezTo>
                  <a:cubicBezTo>
                    <a:pt x="1297" y="2724"/>
                    <a:pt x="1403" y="2736"/>
                    <a:pt x="1506" y="2736"/>
                  </a:cubicBezTo>
                  <a:cubicBezTo>
                    <a:pt x="2126" y="2736"/>
                    <a:pt x="2688" y="2312"/>
                    <a:pt x="2836" y="1681"/>
                  </a:cubicBezTo>
                  <a:cubicBezTo>
                    <a:pt x="3009" y="946"/>
                    <a:pt x="2554" y="211"/>
                    <a:pt x="1819" y="37"/>
                  </a:cubicBezTo>
                  <a:cubicBezTo>
                    <a:pt x="1714" y="12"/>
                    <a:pt x="1609" y="0"/>
                    <a:pt x="15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41"/>
            <p:cNvSpPr/>
            <p:nvPr/>
          </p:nvSpPr>
          <p:spPr>
            <a:xfrm>
              <a:off x="688650" y="1903600"/>
              <a:ext cx="68400" cy="16100"/>
            </a:xfrm>
            <a:custGeom>
              <a:avLst/>
              <a:gdLst/>
              <a:ahLst/>
              <a:cxnLst/>
              <a:rect l="l" t="t" r="r" b="b"/>
              <a:pathLst>
                <a:path w="2736" h="644" extrusionOk="0">
                  <a:moveTo>
                    <a:pt x="1368" y="1"/>
                  </a:moveTo>
                  <a:cubicBezTo>
                    <a:pt x="613" y="1"/>
                    <a:pt x="1" y="144"/>
                    <a:pt x="1" y="322"/>
                  </a:cubicBezTo>
                  <a:cubicBezTo>
                    <a:pt x="1" y="500"/>
                    <a:pt x="613" y="643"/>
                    <a:pt x="1368" y="643"/>
                  </a:cubicBezTo>
                  <a:cubicBezTo>
                    <a:pt x="2123" y="643"/>
                    <a:pt x="2735" y="500"/>
                    <a:pt x="2735" y="322"/>
                  </a:cubicBezTo>
                  <a:cubicBezTo>
                    <a:pt x="2735" y="144"/>
                    <a:pt x="2123" y="1"/>
                    <a:pt x="1368" y="1"/>
                  </a:cubicBezTo>
                  <a:close/>
                </a:path>
              </a:pathLst>
            </a:custGeom>
            <a:solidFill>
              <a:srgbClr val="FCB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1"/>
            <p:cNvSpPr/>
            <p:nvPr/>
          </p:nvSpPr>
          <p:spPr>
            <a:xfrm>
              <a:off x="950050" y="1903600"/>
              <a:ext cx="68425" cy="16100"/>
            </a:xfrm>
            <a:custGeom>
              <a:avLst/>
              <a:gdLst/>
              <a:ahLst/>
              <a:cxnLst/>
              <a:rect l="l" t="t" r="r" b="b"/>
              <a:pathLst>
                <a:path w="2737" h="644" extrusionOk="0">
                  <a:moveTo>
                    <a:pt x="1370" y="1"/>
                  </a:moveTo>
                  <a:cubicBezTo>
                    <a:pt x="614" y="1"/>
                    <a:pt x="1" y="144"/>
                    <a:pt x="1" y="322"/>
                  </a:cubicBezTo>
                  <a:cubicBezTo>
                    <a:pt x="1" y="500"/>
                    <a:pt x="614" y="643"/>
                    <a:pt x="1370" y="643"/>
                  </a:cubicBezTo>
                  <a:cubicBezTo>
                    <a:pt x="2123" y="643"/>
                    <a:pt x="2737" y="500"/>
                    <a:pt x="2737" y="322"/>
                  </a:cubicBezTo>
                  <a:cubicBezTo>
                    <a:pt x="2737" y="144"/>
                    <a:pt x="2123" y="1"/>
                    <a:pt x="1370" y="1"/>
                  </a:cubicBezTo>
                  <a:close/>
                </a:path>
              </a:pathLst>
            </a:custGeom>
            <a:solidFill>
              <a:srgbClr val="FCB1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1"/>
            <p:cNvSpPr/>
            <p:nvPr/>
          </p:nvSpPr>
          <p:spPr>
            <a:xfrm>
              <a:off x="998325" y="1919675"/>
              <a:ext cx="68400" cy="68375"/>
            </a:xfrm>
            <a:custGeom>
              <a:avLst/>
              <a:gdLst/>
              <a:ahLst/>
              <a:cxnLst/>
              <a:rect l="l" t="t" r="r" b="b"/>
              <a:pathLst>
                <a:path w="2736" h="2735" extrusionOk="0">
                  <a:moveTo>
                    <a:pt x="1368" y="0"/>
                  </a:moveTo>
                  <a:cubicBezTo>
                    <a:pt x="613" y="0"/>
                    <a:pt x="1" y="612"/>
                    <a:pt x="1" y="1368"/>
                  </a:cubicBezTo>
                  <a:cubicBezTo>
                    <a:pt x="1" y="2123"/>
                    <a:pt x="613" y="2735"/>
                    <a:pt x="1368" y="2735"/>
                  </a:cubicBezTo>
                  <a:cubicBezTo>
                    <a:pt x="2123" y="2735"/>
                    <a:pt x="2735" y="2123"/>
                    <a:pt x="2735" y="1368"/>
                  </a:cubicBezTo>
                  <a:cubicBezTo>
                    <a:pt x="2735" y="612"/>
                    <a:pt x="2123" y="0"/>
                    <a:pt x="1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1"/>
            <p:cNvSpPr/>
            <p:nvPr/>
          </p:nvSpPr>
          <p:spPr>
            <a:xfrm>
              <a:off x="447350" y="1790975"/>
              <a:ext cx="144775" cy="144825"/>
            </a:xfrm>
            <a:custGeom>
              <a:avLst/>
              <a:gdLst/>
              <a:ahLst/>
              <a:cxnLst/>
              <a:rect l="l" t="t" r="r" b="b"/>
              <a:pathLst>
                <a:path w="5791" h="5793" extrusionOk="0">
                  <a:moveTo>
                    <a:pt x="2895" y="1"/>
                  </a:moveTo>
                  <a:cubicBezTo>
                    <a:pt x="1296" y="1"/>
                    <a:pt x="0" y="1296"/>
                    <a:pt x="0" y="2896"/>
                  </a:cubicBezTo>
                  <a:cubicBezTo>
                    <a:pt x="0" y="4495"/>
                    <a:pt x="1296" y="5793"/>
                    <a:pt x="2895" y="5793"/>
                  </a:cubicBezTo>
                  <a:cubicBezTo>
                    <a:pt x="4495" y="5793"/>
                    <a:pt x="5790" y="4495"/>
                    <a:pt x="5790" y="2896"/>
                  </a:cubicBezTo>
                  <a:cubicBezTo>
                    <a:pt x="5790" y="1296"/>
                    <a:pt x="4495" y="1"/>
                    <a:pt x="2895"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1"/>
            <p:cNvSpPr/>
            <p:nvPr/>
          </p:nvSpPr>
          <p:spPr>
            <a:xfrm>
              <a:off x="469300" y="1813200"/>
              <a:ext cx="71500" cy="73600"/>
            </a:xfrm>
            <a:custGeom>
              <a:avLst/>
              <a:gdLst/>
              <a:ahLst/>
              <a:cxnLst/>
              <a:rect l="l" t="t" r="r" b="b"/>
              <a:pathLst>
                <a:path w="2860" h="2944" extrusionOk="0">
                  <a:moveTo>
                    <a:pt x="2121" y="0"/>
                  </a:moveTo>
                  <a:cubicBezTo>
                    <a:pt x="1526" y="0"/>
                    <a:pt x="945" y="262"/>
                    <a:pt x="568" y="735"/>
                  </a:cubicBezTo>
                  <a:cubicBezTo>
                    <a:pt x="67" y="1363"/>
                    <a:pt x="1" y="2229"/>
                    <a:pt x="397" y="2943"/>
                  </a:cubicBezTo>
                  <a:lnTo>
                    <a:pt x="582" y="2841"/>
                  </a:lnTo>
                  <a:cubicBezTo>
                    <a:pt x="226" y="2202"/>
                    <a:pt x="286" y="1426"/>
                    <a:pt x="732" y="867"/>
                  </a:cubicBezTo>
                  <a:cubicBezTo>
                    <a:pt x="1070" y="444"/>
                    <a:pt x="1589" y="210"/>
                    <a:pt x="2122" y="210"/>
                  </a:cubicBezTo>
                  <a:cubicBezTo>
                    <a:pt x="2344" y="210"/>
                    <a:pt x="2568" y="251"/>
                    <a:pt x="2783" y="335"/>
                  </a:cubicBezTo>
                  <a:lnTo>
                    <a:pt x="2860" y="141"/>
                  </a:lnTo>
                  <a:cubicBezTo>
                    <a:pt x="2620" y="46"/>
                    <a:pt x="2369" y="0"/>
                    <a:pt x="2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1"/>
            <p:cNvSpPr/>
            <p:nvPr/>
          </p:nvSpPr>
          <p:spPr>
            <a:xfrm>
              <a:off x="486725" y="1848400"/>
              <a:ext cx="71225" cy="49375"/>
            </a:xfrm>
            <a:custGeom>
              <a:avLst/>
              <a:gdLst/>
              <a:ahLst/>
              <a:cxnLst/>
              <a:rect l="l" t="t" r="r" b="b"/>
              <a:pathLst>
                <a:path w="2849" h="1975" extrusionOk="0">
                  <a:moveTo>
                    <a:pt x="117" y="1"/>
                  </a:moveTo>
                  <a:lnTo>
                    <a:pt x="1" y="177"/>
                  </a:lnTo>
                  <a:lnTo>
                    <a:pt x="2734" y="1975"/>
                  </a:lnTo>
                  <a:lnTo>
                    <a:pt x="2848" y="1799"/>
                  </a:lnTo>
                  <a:lnTo>
                    <a:pt x="1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1"/>
            <p:cNvSpPr/>
            <p:nvPr/>
          </p:nvSpPr>
          <p:spPr>
            <a:xfrm>
              <a:off x="1090825" y="1786975"/>
              <a:ext cx="144825" cy="144800"/>
            </a:xfrm>
            <a:custGeom>
              <a:avLst/>
              <a:gdLst/>
              <a:ahLst/>
              <a:cxnLst/>
              <a:rect l="l" t="t" r="r" b="b"/>
              <a:pathLst>
                <a:path w="5793" h="5792" extrusionOk="0">
                  <a:moveTo>
                    <a:pt x="2898" y="0"/>
                  </a:moveTo>
                  <a:cubicBezTo>
                    <a:pt x="1298" y="0"/>
                    <a:pt x="1" y="1296"/>
                    <a:pt x="1" y="2895"/>
                  </a:cubicBezTo>
                  <a:cubicBezTo>
                    <a:pt x="1" y="4495"/>
                    <a:pt x="1298" y="5792"/>
                    <a:pt x="2898" y="5792"/>
                  </a:cubicBezTo>
                  <a:cubicBezTo>
                    <a:pt x="4496" y="5792"/>
                    <a:pt x="5793" y="4495"/>
                    <a:pt x="5793" y="2895"/>
                  </a:cubicBezTo>
                  <a:cubicBezTo>
                    <a:pt x="5793" y="1296"/>
                    <a:pt x="4496" y="0"/>
                    <a:pt x="2898" y="0"/>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1"/>
            <p:cNvSpPr/>
            <p:nvPr/>
          </p:nvSpPr>
          <p:spPr>
            <a:xfrm>
              <a:off x="1142150" y="1809175"/>
              <a:ext cx="71550" cy="73600"/>
            </a:xfrm>
            <a:custGeom>
              <a:avLst/>
              <a:gdLst/>
              <a:ahLst/>
              <a:cxnLst/>
              <a:rect l="l" t="t" r="r" b="b"/>
              <a:pathLst>
                <a:path w="2862" h="2944" extrusionOk="0">
                  <a:moveTo>
                    <a:pt x="738" y="0"/>
                  </a:moveTo>
                  <a:cubicBezTo>
                    <a:pt x="490" y="0"/>
                    <a:pt x="240" y="45"/>
                    <a:pt x="0" y="139"/>
                  </a:cubicBezTo>
                  <a:lnTo>
                    <a:pt x="77" y="336"/>
                  </a:lnTo>
                  <a:cubicBezTo>
                    <a:pt x="292" y="251"/>
                    <a:pt x="517" y="210"/>
                    <a:pt x="740" y="210"/>
                  </a:cubicBezTo>
                  <a:cubicBezTo>
                    <a:pt x="1273" y="210"/>
                    <a:pt x="1792" y="444"/>
                    <a:pt x="2130" y="866"/>
                  </a:cubicBezTo>
                  <a:cubicBezTo>
                    <a:pt x="2576" y="1426"/>
                    <a:pt x="2636" y="2202"/>
                    <a:pt x="2280" y="2841"/>
                  </a:cubicBezTo>
                  <a:lnTo>
                    <a:pt x="2465" y="2944"/>
                  </a:lnTo>
                  <a:cubicBezTo>
                    <a:pt x="2861" y="2229"/>
                    <a:pt x="2793" y="1361"/>
                    <a:pt x="2294" y="736"/>
                  </a:cubicBezTo>
                  <a:cubicBezTo>
                    <a:pt x="1915" y="261"/>
                    <a:pt x="1334" y="0"/>
                    <a:pt x="7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1"/>
            <p:cNvSpPr/>
            <p:nvPr/>
          </p:nvSpPr>
          <p:spPr>
            <a:xfrm>
              <a:off x="1125050" y="1844300"/>
              <a:ext cx="71250" cy="49325"/>
            </a:xfrm>
            <a:custGeom>
              <a:avLst/>
              <a:gdLst/>
              <a:ahLst/>
              <a:cxnLst/>
              <a:rect l="l" t="t" r="r" b="b"/>
              <a:pathLst>
                <a:path w="2850" h="1973" extrusionOk="0">
                  <a:moveTo>
                    <a:pt x="2734" y="1"/>
                  </a:moveTo>
                  <a:lnTo>
                    <a:pt x="1" y="1798"/>
                  </a:lnTo>
                  <a:lnTo>
                    <a:pt x="117" y="1973"/>
                  </a:lnTo>
                  <a:lnTo>
                    <a:pt x="2850" y="177"/>
                  </a:lnTo>
                  <a:lnTo>
                    <a:pt x="27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1"/>
            <p:cNvSpPr/>
            <p:nvPr/>
          </p:nvSpPr>
          <p:spPr>
            <a:xfrm>
              <a:off x="580100" y="1527150"/>
              <a:ext cx="361300" cy="220050"/>
            </a:xfrm>
            <a:custGeom>
              <a:avLst/>
              <a:gdLst/>
              <a:ahLst/>
              <a:cxnLst/>
              <a:rect l="l" t="t" r="r" b="b"/>
              <a:pathLst>
                <a:path w="14452" h="8802" extrusionOk="0">
                  <a:moveTo>
                    <a:pt x="10391" y="1"/>
                  </a:moveTo>
                  <a:cubicBezTo>
                    <a:pt x="8802" y="1"/>
                    <a:pt x="6895" y="316"/>
                    <a:pt x="4985" y="1383"/>
                  </a:cubicBezTo>
                  <a:cubicBezTo>
                    <a:pt x="1646" y="3251"/>
                    <a:pt x="350" y="6273"/>
                    <a:pt x="0" y="7175"/>
                  </a:cubicBezTo>
                  <a:cubicBezTo>
                    <a:pt x="574" y="8186"/>
                    <a:pt x="1627" y="8802"/>
                    <a:pt x="2727" y="8802"/>
                  </a:cubicBezTo>
                  <a:cubicBezTo>
                    <a:pt x="2837" y="8802"/>
                    <a:pt x="2946" y="8796"/>
                    <a:pt x="3056" y="8783"/>
                  </a:cubicBezTo>
                  <a:cubicBezTo>
                    <a:pt x="4456" y="8626"/>
                    <a:pt x="5611" y="7471"/>
                    <a:pt x="5790" y="5987"/>
                  </a:cubicBezTo>
                  <a:cubicBezTo>
                    <a:pt x="6451" y="6478"/>
                    <a:pt x="7229" y="6725"/>
                    <a:pt x="7996" y="6725"/>
                  </a:cubicBezTo>
                  <a:cubicBezTo>
                    <a:pt x="8634" y="6725"/>
                    <a:pt x="9264" y="6554"/>
                    <a:pt x="9812" y="6209"/>
                  </a:cubicBezTo>
                  <a:cubicBezTo>
                    <a:pt x="11331" y="5254"/>
                    <a:pt x="11416" y="3465"/>
                    <a:pt x="11422" y="3314"/>
                  </a:cubicBezTo>
                  <a:cubicBezTo>
                    <a:pt x="11614" y="3359"/>
                    <a:pt x="11807" y="3381"/>
                    <a:pt x="11998" y="3381"/>
                  </a:cubicBezTo>
                  <a:cubicBezTo>
                    <a:pt x="12722" y="3381"/>
                    <a:pt x="13405" y="3067"/>
                    <a:pt x="13835" y="2509"/>
                  </a:cubicBezTo>
                  <a:cubicBezTo>
                    <a:pt x="14452" y="1708"/>
                    <a:pt x="14267" y="764"/>
                    <a:pt x="14236" y="621"/>
                  </a:cubicBezTo>
                  <a:cubicBezTo>
                    <a:pt x="13857" y="490"/>
                    <a:pt x="12371" y="1"/>
                    <a:pt x="10391" y="1"/>
                  </a:cubicBezTo>
                  <a:close/>
                </a:path>
              </a:pathLst>
            </a:cu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1"/>
            <p:cNvSpPr/>
            <p:nvPr/>
          </p:nvSpPr>
          <p:spPr>
            <a:xfrm>
              <a:off x="544550" y="3322050"/>
              <a:ext cx="410400" cy="956275"/>
            </a:xfrm>
            <a:custGeom>
              <a:avLst/>
              <a:gdLst/>
              <a:ahLst/>
              <a:cxnLst/>
              <a:rect l="l" t="t" r="r" b="b"/>
              <a:pathLst>
                <a:path w="16416" h="38251" extrusionOk="0">
                  <a:moveTo>
                    <a:pt x="0" y="1"/>
                  </a:moveTo>
                  <a:lnTo>
                    <a:pt x="6693" y="38250"/>
                  </a:lnTo>
                  <a:lnTo>
                    <a:pt x="12908" y="38250"/>
                  </a:lnTo>
                  <a:lnTo>
                    <a:pt x="16415" y="1"/>
                  </a:ln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41"/>
            <p:cNvSpPr/>
            <p:nvPr/>
          </p:nvSpPr>
          <p:spPr>
            <a:xfrm>
              <a:off x="965175" y="3321550"/>
              <a:ext cx="488475" cy="963850"/>
            </a:xfrm>
            <a:custGeom>
              <a:avLst/>
              <a:gdLst/>
              <a:ahLst/>
              <a:cxnLst/>
              <a:rect l="l" t="t" r="r" b="b"/>
              <a:pathLst>
                <a:path w="19539" h="38554" extrusionOk="0">
                  <a:moveTo>
                    <a:pt x="14143" y="0"/>
                  </a:moveTo>
                  <a:cubicBezTo>
                    <a:pt x="9429" y="113"/>
                    <a:pt x="4714" y="226"/>
                    <a:pt x="1" y="340"/>
                  </a:cubicBezTo>
                  <a:cubicBezTo>
                    <a:pt x="1663" y="6310"/>
                    <a:pt x="3542" y="12507"/>
                    <a:pt x="5664" y="18900"/>
                  </a:cubicBezTo>
                  <a:cubicBezTo>
                    <a:pt x="7922" y="25702"/>
                    <a:pt x="10272" y="32160"/>
                    <a:pt x="12659" y="38270"/>
                  </a:cubicBezTo>
                  <a:cubicBezTo>
                    <a:pt x="14953" y="38364"/>
                    <a:pt x="17245" y="38460"/>
                    <a:pt x="19538" y="38554"/>
                  </a:cubicBezTo>
                  <a:lnTo>
                    <a:pt x="14143" y="0"/>
                  </a:ln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41"/>
            <p:cNvSpPr/>
            <p:nvPr/>
          </p:nvSpPr>
          <p:spPr>
            <a:xfrm>
              <a:off x="513575" y="2994250"/>
              <a:ext cx="847525" cy="476250"/>
            </a:xfrm>
            <a:custGeom>
              <a:avLst/>
              <a:gdLst/>
              <a:ahLst/>
              <a:cxnLst/>
              <a:rect l="l" t="t" r="r" b="b"/>
              <a:pathLst>
                <a:path w="33901" h="19050" extrusionOk="0">
                  <a:moveTo>
                    <a:pt x="603" y="1"/>
                  </a:moveTo>
                  <a:cubicBezTo>
                    <a:pt x="267" y="2727"/>
                    <a:pt x="34" y="5795"/>
                    <a:pt x="17" y="9154"/>
                  </a:cubicBezTo>
                  <a:cubicBezTo>
                    <a:pt x="0" y="12810"/>
                    <a:pt x="243" y="16131"/>
                    <a:pt x="603" y="19050"/>
                  </a:cubicBezTo>
                  <a:cubicBezTo>
                    <a:pt x="2765" y="18605"/>
                    <a:pt x="5385" y="18241"/>
                    <a:pt x="8366" y="18183"/>
                  </a:cubicBezTo>
                  <a:cubicBezTo>
                    <a:pt x="8656" y="18177"/>
                    <a:pt x="8943" y="18175"/>
                    <a:pt x="9226" y="18175"/>
                  </a:cubicBezTo>
                  <a:cubicBezTo>
                    <a:pt x="12590" y="18175"/>
                    <a:pt x="15506" y="18572"/>
                    <a:pt x="17836" y="19050"/>
                  </a:cubicBezTo>
                  <a:cubicBezTo>
                    <a:pt x="17998" y="17826"/>
                    <a:pt x="18159" y="16602"/>
                    <a:pt x="18319" y="15379"/>
                  </a:cubicBezTo>
                  <a:cubicBezTo>
                    <a:pt x="18541" y="16602"/>
                    <a:pt x="18764" y="17826"/>
                    <a:pt x="18986" y="19050"/>
                  </a:cubicBezTo>
                  <a:cubicBezTo>
                    <a:pt x="20989" y="18792"/>
                    <a:pt x="23219" y="18609"/>
                    <a:pt x="25648" y="18571"/>
                  </a:cubicBezTo>
                  <a:cubicBezTo>
                    <a:pt x="25958" y="18566"/>
                    <a:pt x="26266" y="18564"/>
                    <a:pt x="26570" y="18564"/>
                  </a:cubicBezTo>
                  <a:cubicBezTo>
                    <a:pt x="29268" y="18564"/>
                    <a:pt x="31728" y="18749"/>
                    <a:pt x="33900" y="19021"/>
                  </a:cubicBezTo>
                  <a:cubicBezTo>
                    <a:pt x="33521" y="16491"/>
                    <a:pt x="33002" y="13769"/>
                    <a:pt x="32291" y="10891"/>
                  </a:cubicBezTo>
                  <a:cubicBezTo>
                    <a:pt x="31287" y="6827"/>
                    <a:pt x="30082" y="3185"/>
                    <a:pt x="28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41"/>
            <p:cNvSpPr/>
            <p:nvPr/>
          </p:nvSpPr>
          <p:spPr>
            <a:xfrm>
              <a:off x="514000" y="3427150"/>
              <a:ext cx="450600" cy="61300"/>
            </a:xfrm>
            <a:custGeom>
              <a:avLst/>
              <a:gdLst/>
              <a:ahLst/>
              <a:cxnLst/>
              <a:rect l="l" t="t" r="r" b="b"/>
              <a:pathLst>
                <a:path w="18024" h="2452" extrusionOk="0">
                  <a:moveTo>
                    <a:pt x="0" y="1"/>
                  </a:moveTo>
                  <a:lnTo>
                    <a:pt x="238" y="2038"/>
                  </a:lnTo>
                  <a:lnTo>
                    <a:pt x="18024" y="2451"/>
                  </a:lnTo>
                  <a:lnTo>
                    <a:pt x="18024" y="38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41"/>
            <p:cNvSpPr/>
            <p:nvPr/>
          </p:nvSpPr>
          <p:spPr>
            <a:xfrm>
              <a:off x="974950" y="3436725"/>
              <a:ext cx="392975" cy="51725"/>
            </a:xfrm>
            <a:custGeom>
              <a:avLst/>
              <a:gdLst/>
              <a:ahLst/>
              <a:cxnLst/>
              <a:rect l="l" t="t" r="r" b="b"/>
              <a:pathLst>
                <a:path w="15719" h="2069" extrusionOk="0">
                  <a:moveTo>
                    <a:pt x="1" y="1"/>
                  </a:moveTo>
                  <a:lnTo>
                    <a:pt x="415" y="2068"/>
                  </a:lnTo>
                  <a:cubicBezTo>
                    <a:pt x="5516" y="1932"/>
                    <a:pt x="10617" y="1793"/>
                    <a:pt x="15719" y="1655"/>
                  </a:cubicBezTo>
                  <a:lnTo>
                    <a:pt x="157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41"/>
            <p:cNvSpPr/>
            <p:nvPr/>
          </p:nvSpPr>
          <p:spPr>
            <a:xfrm>
              <a:off x="660975" y="4054400"/>
              <a:ext cx="225750" cy="316900"/>
            </a:xfrm>
            <a:custGeom>
              <a:avLst/>
              <a:gdLst/>
              <a:ahLst/>
              <a:cxnLst/>
              <a:rect l="l" t="t" r="r" b="b"/>
              <a:pathLst>
                <a:path w="9030" h="12676" extrusionOk="0">
                  <a:moveTo>
                    <a:pt x="0" y="1"/>
                  </a:moveTo>
                  <a:cubicBezTo>
                    <a:pt x="585" y="4226"/>
                    <a:pt x="1171" y="8450"/>
                    <a:pt x="1755" y="12675"/>
                  </a:cubicBezTo>
                  <a:lnTo>
                    <a:pt x="8508" y="12675"/>
                  </a:lnTo>
                  <a:cubicBezTo>
                    <a:pt x="8682" y="9500"/>
                    <a:pt x="8856" y="6326"/>
                    <a:pt x="9029" y="3151"/>
                  </a:cubicBezTo>
                  <a:cubicBezTo>
                    <a:pt x="6019" y="2101"/>
                    <a:pt x="3010" y="105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41"/>
            <p:cNvSpPr/>
            <p:nvPr/>
          </p:nvSpPr>
          <p:spPr>
            <a:xfrm>
              <a:off x="1191150" y="4085900"/>
              <a:ext cx="275750" cy="285400"/>
            </a:xfrm>
            <a:custGeom>
              <a:avLst/>
              <a:gdLst/>
              <a:ahLst/>
              <a:cxnLst/>
              <a:rect l="l" t="t" r="r" b="b"/>
              <a:pathLst>
                <a:path w="11030" h="11416" extrusionOk="0">
                  <a:moveTo>
                    <a:pt x="1" y="0"/>
                  </a:moveTo>
                  <a:lnTo>
                    <a:pt x="1" y="0"/>
                  </a:lnTo>
                  <a:cubicBezTo>
                    <a:pt x="1426" y="3805"/>
                    <a:pt x="2851" y="7609"/>
                    <a:pt x="4277" y="11415"/>
                  </a:cubicBezTo>
                  <a:lnTo>
                    <a:pt x="11029" y="11415"/>
                  </a:lnTo>
                  <a:cubicBezTo>
                    <a:pt x="10853" y="7819"/>
                    <a:pt x="10675" y="4225"/>
                    <a:pt x="10499" y="631"/>
                  </a:cubicBezTo>
                  <a:cubicBezTo>
                    <a:pt x="7001" y="421"/>
                    <a:pt x="3501" y="211"/>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41"/>
            <p:cNvSpPr/>
            <p:nvPr/>
          </p:nvSpPr>
          <p:spPr>
            <a:xfrm>
              <a:off x="1186750" y="3024950"/>
              <a:ext cx="350900" cy="408225"/>
            </a:xfrm>
            <a:custGeom>
              <a:avLst/>
              <a:gdLst/>
              <a:ahLst/>
              <a:cxnLst/>
              <a:rect l="l" t="t" r="r" b="b"/>
              <a:pathLst>
                <a:path w="14036" h="16329" extrusionOk="0">
                  <a:moveTo>
                    <a:pt x="983" y="0"/>
                  </a:moveTo>
                  <a:lnTo>
                    <a:pt x="1" y="10647"/>
                  </a:lnTo>
                  <a:lnTo>
                    <a:pt x="12506" y="16328"/>
                  </a:lnTo>
                  <a:cubicBezTo>
                    <a:pt x="13017" y="12614"/>
                    <a:pt x="13526" y="8901"/>
                    <a:pt x="14035" y="5187"/>
                  </a:cubicBezTo>
                  <a:cubicBezTo>
                    <a:pt x="9684" y="3457"/>
                    <a:pt x="5335" y="1728"/>
                    <a:pt x="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41"/>
            <p:cNvSpPr/>
            <p:nvPr/>
          </p:nvSpPr>
          <p:spPr>
            <a:xfrm>
              <a:off x="1133425" y="3024950"/>
              <a:ext cx="367475" cy="450500"/>
            </a:xfrm>
            <a:custGeom>
              <a:avLst/>
              <a:gdLst/>
              <a:ahLst/>
              <a:cxnLst/>
              <a:rect l="l" t="t" r="r" b="b"/>
              <a:pathLst>
                <a:path w="14699" h="18020" extrusionOk="0">
                  <a:moveTo>
                    <a:pt x="3116" y="0"/>
                  </a:moveTo>
                  <a:lnTo>
                    <a:pt x="3116" y="0"/>
                  </a:lnTo>
                  <a:cubicBezTo>
                    <a:pt x="2395" y="103"/>
                    <a:pt x="1672" y="203"/>
                    <a:pt x="949" y="306"/>
                  </a:cubicBezTo>
                  <a:cubicBezTo>
                    <a:pt x="633" y="4273"/>
                    <a:pt x="317" y="8238"/>
                    <a:pt x="1" y="12202"/>
                  </a:cubicBezTo>
                  <a:cubicBezTo>
                    <a:pt x="4480" y="14142"/>
                    <a:pt x="8958" y="16080"/>
                    <a:pt x="13437" y="18020"/>
                  </a:cubicBezTo>
                  <a:cubicBezTo>
                    <a:pt x="13858" y="17482"/>
                    <a:pt x="14278" y="16942"/>
                    <a:pt x="14698" y="16402"/>
                  </a:cubicBezTo>
                  <a:lnTo>
                    <a:pt x="2134" y="10647"/>
                  </a:lnTo>
                  <a:lnTo>
                    <a:pt x="311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41"/>
            <p:cNvSpPr/>
            <p:nvPr/>
          </p:nvSpPr>
          <p:spPr>
            <a:xfrm>
              <a:off x="1135475" y="2501325"/>
              <a:ext cx="263900" cy="751100"/>
            </a:xfrm>
            <a:custGeom>
              <a:avLst/>
              <a:gdLst/>
              <a:ahLst/>
              <a:cxnLst/>
              <a:rect l="l" t="t" r="r" b="b"/>
              <a:pathLst>
                <a:path w="10556" h="30044" extrusionOk="0">
                  <a:moveTo>
                    <a:pt x="6876" y="1"/>
                  </a:moveTo>
                  <a:cubicBezTo>
                    <a:pt x="4584" y="1067"/>
                    <a:pt x="2293" y="2136"/>
                    <a:pt x="1" y="3202"/>
                  </a:cubicBezTo>
                  <a:lnTo>
                    <a:pt x="1" y="3204"/>
                  </a:lnTo>
                  <a:lnTo>
                    <a:pt x="7160" y="30044"/>
                  </a:lnTo>
                  <a:lnTo>
                    <a:pt x="10267" y="29102"/>
                  </a:lnTo>
                  <a:cubicBezTo>
                    <a:pt x="10556" y="23351"/>
                    <a:pt x="10352" y="16433"/>
                    <a:pt x="8949" y="8760"/>
                  </a:cubicBezTo>
                  <a:cubicBezTo>
                    <a:pt x="8373" y="5610"/>
                    <a:pt x="7659" y="2686"/>
                    <a:pt x="6876"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41"/>
            <p:cNvSpPr/>
            <p:nvPr/>
          </p:nvSpPr>
          <p:spPr>
            <a:xfrm>
              <a:off x="1279775" y="3214075"/>
              <a:ext cx="57225" cy="61825"/>
            </a:xfrm>
            <a:custGeom>
              <a:avLst/>
              <a:gdLst/>
              <a:ahLst/>
              <a:cxnLst/>
              <a:rect l="l" t="t" r="r" b="b"/>
              <a:pathLst>
                <a:path w="2289" h="2473" extrusionOk="0">
                  <a:moveTo>
                    <a:pt x="1668" y="1"/>
                  </a:moveTo>
                  <a:cubicBezTo>
                    <a:pt x="1315" y="1"/>
                    <a:pt x="854" y="306"/>
                    <a:pt x="513" y="802"/>
                  </a:cubicBezTo>
                  <a:cubicBezTo>
                    <a:pt x="74" y="1442"/>
                    <a:pt x="0" y="2154"/>
                    <a:pt x="349" y="2393"/>
                  </a:cubicBezTo>
                  <a:cubicBezTo>
                    <a:pt x="427" y="2447"/>
                    <a:pt x="519" y="2472"/>
                    <a:pt x="621" y="2472"/>
                  </a:cubicBezTo>
                  <a:cubicBezTo>
                    <a:pt x="973" y="2472"/>
                    <a:pt x="1435" y="2167"/>
                    <a:pt x="1776" y="1671"/>
                  </a:cubicBezTo>
                  <a:cubicBezTo>
                    <a:pt x="2215" y="1031"/>
                    <a:pt x="2289" y="319"/>
                    <a:pt x="1940" y="79"/>
                  </a:cubicBezTo>
                  <a:cubicBezTo>
                    <a:pt x="1862" y="26"/>
                    <a:pt x="1769" y="1"/>
                    <a:pt x="1668"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41"/>
            <p:cNvSpPr/>
            <p:nvPr/>
          </p:nvSpPr>
          <p:spPr>
            <a:xfrm>
              <a:off x="1305325" y="3213075"/>
              <a:ext cx="53925" cy="131200"/>
            </a:xfrm>
            <a:custGeom>
              <a:avLst/>
              <a:gdLst/>
              <a:ahLst/>
              <a:cxnLst/>
              <a:rect l="l" t="t" r="r" b="b"/>
              <a:pathLst>
                <a:path w="2157" h="5248" extrusionOk="0">
                  <a:moveTo>
                    <a:pt x="1629" y="1"/>
                  </a:moveTo>
                  <a:cubicBezTo>
                    <a:pt x="1220" y="1"/>
                    <a:pt x="651" y="1065"/>
                    <a:pt x="332" y="2452"/>
                  </a:cubicBezTo>
                  <a:cubicBezTo>
                    <a:pt x="0" y="3898"/>
                    <a:pt x="65" y="5146"/>
                    <a:pt x="477" y="5241"/>
                  </a:cubicBezTo>
                  <a:cubicBezTo>
                    <a:pt x="494" y="5245"/>
                    <a:pt x="510" y="5247"/>
                    <a:pt x="527" y="5247"/>
                  </a:cubicBezTo>
                  <a:cubicBezTo>
                    <a:pt x="937" y="5247"/>
                    <a:pt x="1507" y="4182"/>
                    <a:pt x="1825" y="2796"/>
                  </a:cubicBezTo>
                  <a:cubicBezTo>
                    <a:pt x="2157" y="1350"/>
                    <a:pt x="2092" y="101"/>
                    <a:pt x="1680" y="7"/>
                  </a:cubicBezTo>
                  <a:cubicBezTo>
                    <a:pt x="1663" y="3"/>
                    <a:pt x="1646" y="1"/>
                    <a:pt x="1629"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1"/>
            <p:cNvSpPr/>
            <p:nvPr/>
          </p:nvSpPr>
          <p:spPr>
            <a:xfrm>
              <a:off x="1346500" y="3221250"/>
              <a:ext cx="39300" cy="134275"/>
            </a:xfrm>
            <a:custGeom>
              <a:avLst/>
              <a:gdLst/>
              <a:ahLst/>
              <a:cxnLst/>
              <a:rect l="l" t="t" r="r" b="b"/>
              <a:pathLst>
                <a:path w="1572" h="5371" extrusionOk="0">
                  <a:moveTo>
                    <a:pt x="817" y="1"/>
                  </a:moveTo>
                  <a:cubicBezTo>
                    <a:pt x="396" y="1"/>
                    <a:pt x="38" y="1197"/>
                    <a:pt x="19" y="2676"/>
                  </a:cubicBezTo>
                  <a:cubicBezTo>
                    <a:pt x="1" y="4159"/>
                    <a:pt x="327" y="5366"/>
                    <a:pt x="751" y="5371"/>
                  </a:cubicBezTo>
                  <a:cubicBezTo>
                    <a:pt x="752" y="5371"/>
                    <a:pt x="753" y="5371"/>
                    <a:pt x="755" y="5371"/>
                  </a:cubicBezTo>
                  <a:cubicBezTo>
                    <a:pt x="1175" y="5371"/>
                    <a:pt x="1532" y="4175"/>
                    <a:pt x="1551" y="2696"/>
                  </a:cubicBezTo>
                  <a:cubicBezTo>
                    <a:pt x="1571" y="1213"/>
                    <a:pt x="1243" y="6"/>
                    <a:pt x="819" y="1"/>
                  </a:cubicBezTo>
                  <a:cubicBezTo>
                    <a:pt x="818" y="1"/>
                    <a:pt x="818" y="1"/>
                    <a:pt x="817"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41"/>
            <p:cNvSpPr/>
            <p:nvPr/>
          </p:nvSpPr>
          <p:spPr>
            <a:xfrm>
              <a:off x="1368050" y="3206800"/>
              <a:ext cx="54275" cy="131050"/>
            </a:xfrm>
            <a:custGeom>
              <a:avLst/>
              <a:gdLst/>
              <a:ahLst/>
              <a:cxnLst/>
              <a:rect l="l" t="t" r="r" b="b"/>
              <a:pathLst>
                <a:path w="2171" h="5242" extrusionOk="0">
                  <a:moveTo>
                    <a:pt x="521" y="1"/>
                  </a:moveTo>
                  <a:cubicBezTo>
                    <a:pt x="504" y="1"/>
                    <a:pt x="487" y="3"/>
                    <a:pt x="470" y="6"/>
                  </a:cubicBezTo>
                  <a:cubicBezTo>
                    <a:pt x="58" y="104"/>
                    <a:pt x="0" y="1353"/>
                    <a:pt x="340" y="2797"/>
                  </a:cubicBezTo>
                  <a:cubicBezTo>
                    <a:pt x="666" y="4181"/>
                    <a:pt x="1239" y="5242"/>
                    <a:pt x="1649" y="5242"/>
                  </a:cubicBezTo>
                  <a:cubicBezTo>
                    <a:pt x="1667" y="5242"/>
                    <a:pt x="1684" y="5240"/>
                    <a:pt x="1701" y="5236"/>
                  </a:cubicBezTo>
                  <a:cubicBezTo>
                    <a:pt x="2112" y="5139"/>
                    <a:pt x="2171" y="3889"/>
                    <a:pt x="1832" y="2445"/>
                  </a:cubicBezTo>
                  <a:cubicBezTo>
                    <a:pt x="1506" y="1062"/>
                    <a:pt x="931" y="1"/>
                    <a:pt x="521"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41"/>
            <p:cNvSpPr/>
            <p:nvPr/>
          </p:nvSpPr>
          <p:spPr>
            <a:xfrm>
              <a:off x="687200" y="3707950"/>
              <a:ext cx="189000" cy="189000"/>
            </a:xfrm>
            <a:custGeom>
              <a:avLst/>
              <a:gdLst/>
              <a:ahLst/>
              <a:cxnLst/>
              <a:rect l="l" t="t" r="r" b="b"/>
              <a:pathLst>
                <a:path w="7560" h="7560" extrusionOk="0">
                  <a:moveTo>
                    <a:pt x="3781" y="0"/>
                  </a:moveTo>
                  <a:cubicBezTo>
                    <a:pt x="1693" y="0"/>
                    <a:pt x="1" y="1692"/>
                    <a:pt x="1" y="3781"/>
                  </a:cubicBezTo>
                  <a:cubicBezTo>
                    <a:pt x="1" y="5868"/>
                    <a:pt x="1693" y="7559"/>
                    <a:pt x="3781" y="7559"/>
                  </a:cubicBezTo>
                  <a:cubicBezTo>
                    <a:pt x="5868" y="7559"/>
                    <a:pt x="7560" y="5868"/>
                    <a:pt x="7560" y="3781"/>
                  </a:cubicBezTo>
                  <a:cubicBezTo>
                    <a:pt x="7560" y="1692"/>
                    <a:pt x="5868" y="0"/>
                    <a:pt x="3781" y="0"/>
                  </a:cubicBezTo>
                  <a:close/>
                </a:path>
              </a:pathLst>
            </a:custGeom>
            <a:solidFill>
              <a:srgbClr val="FFB3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41"/>
            <p:cNvSpPr/>
            <p:nvPr/>
          </p:nvSpPr>
          <p:spPr>
            <a:xfrm>
              <a:off x="1170125" y="3686975"/>
              <a:ext cx="189000" cy="189000"/>
            </a:xfrm>
            <a:custGeom>
              <a:avLst/>
              <a:gdLst/>
              <a:ahLst/>
              <a:cxnLst/>
              <a:rect l="l" t="t" r="r" b="b"/>
              <a:pathLst>
                <a:path w="7560" h="7560" extrusionOk="0">
                  <a:moveTo>
                    <a:pt x="3781" y="0"/>
                  </a:moveTo>
                  <a:cubicBezTo>
                    <a:pt x="1694" y="0"/>
                    <a:pt x="1" y="1692"/>
                    <a:pt x="1" y="3779"/>
                  </a:cubicBezTo>
                  <a:cubicBezTo>
                    <a:pt x="1" y="5867"/>
                    <a:pt x="1694" y="7559"/>
                    <a:pt x="3781" y="7559"/>
                  </a:cubicBezTo>
                  <a:cubicBezTo>
                    <a:pt x="5868" y="7559"/>
                    <a:pt x="7560" y="5867"/>
                    <a:pt x="7560" y="3779"/>
                  </a:cubicBezTo>
                  <a:cubicBezTo>
                    <a:pt x="7560" y="1692"/>
                    <a:pt x="5868" y="0"/>
                    <a:pt x="3781" y="0"/>
                  </a:cubicBezTo>
                  <a:close/>
                </a:path>
              </a:pathLst>
            </a:custGeom>
            <a:solidFill>
              <a:srgbClr val="FFB3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41"/>
            <p:cNvSpPr/>
            <p:nvPr/>
          </p:nvSpPr>
          <p:spPr>
            <a:xfrm>
              <a:off x="704850" y="4371275"/>
              <a:ext cx="397200" cy="112075"/>
            </a:xfrm>
            <a:custGeom>
              <a:avLst/>
              <a:gdLst/>
              <a:ahLst/>
              <a:cxnLst/>
              <a:rect l="l" t="t" r="r" b="b"/>
              <a:pathLst>
                <a:path w="15888" h="4483" extrusionOk="0">
                  <a:moveTo>
                    <a:pt x="0" y="0"/>
                  </a:moveTo>
                  <a:lnTo>
                    <a:pt x="0" y="4483"/>
                  </a:lnTo>
                  <a:lnTo>
                    <a:pt x="15888" y="4483"/>
                  </a:lnTo>
                  <a:lnTo>
                    <a:pt x="6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41"/>
            <p:cNvSpPr/>
            <p:nvPr/>
          </p:nvSpPr>
          <p:spPr>
            <a:xfrm>
              <a:off x="906175" y="4382975"/>
              <a:ext cx="39800" cy="30575"/>
            </a:xfrm>
            <a:custGeom>
              <a:avLst/>
              <a:gdLst/>
              <a:ahLst/>
              <a:cxnLst/>
              <a:rect l="l" t="t" r="r" b="b"/>
              <a:pathLst>
                <a:path w="1592" h="1223" extrusionOk="0">
                  <a:moveTo>
                    <a:pt x="1468" y="0"/>
                  </a:moveTo>
                  <a:lnTo>
                    <a:pt x="0" y="1051"/>
                  </a:lnTo>
                  <a:lnTo>
                    <a:pt x="122" y="1222"/>
                  </a:lnTo>
                  <a:lnTo>
                    <a:pt x="1592" y="171"/>
                  </a:lnTo>
                  <a:lnTo>
                    <a:pt x="14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41"/>
            <p:cNvSpPr/>
            <p:nvPr/>
          </p:nvSpPr>
          <p:spPr>
            <a:xfrm>
              <a:off x="942925" y="4404000"/>
              <a:ext cx="39800" cy="30525"/>
            </a:xfrm>
            <a:custGeom>
              <a:avLst/>
              <a:gdLst/>
              <a:ahLst/>
              <a:cxnLst/>
              <a:rect l="l" t="t" r="r" b="b"/>
              <a:pathLst>
                <a:path w="1592" h="1221" extrusionOk="0">
                  <a:moveTo>
                    <a:pt x="1470" y="0"/>
                  </a:moveTo>
                  <a:lnTo>
                    <a:pt x="0" y="1049"/>
                  </a:lnTo>
                  <a:lnTo>
                    <a:pt x="122" y="1220"/>
                  </a:lnTo>
                  <a:lnTo>
                    <a:pt x="1591" y="171"/>
                  </a:lnTo>
                  <a:lnTo>
                    <a:pt x="1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41"/>
            <p:cNvSpPr/>
            <p:nvPr/>
          </p:nvSpPr>
          <p:spPr>
            <a:xfrm>
              <a:off x="974400" y="4424975"/>
              <a:ext cx="39800" cy="30575"/>
            </a:xfrm>
            <a:custGeom>
              <a:avLst/>
              <a:gdLst/>
              <a:ahLst/>
              <a:cxnLst/>
              <a:rect l="l" t="t" r="r" b="b"/>
              <a:pathLst>
                <a:path w="1592" h="1223" extrusionOk="0">
                  <a:moveTo>
                    <a:pt x="1471" y="0"/>
                  </a:moveTo>
                  <a:lnTo>
                    <a:pt x="1" y="1051"/>
                  </a:lnTo>
                  <a:lnTo>
                    <a:pt x="122" y="1222"/>
                  </a:lnTo>
                  <a:lnTo>
                    <a:pt x="1592" y="171"/>
                  </a:lnTo>
                  <a:lnTo>
                    <a:pt x="147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41"/>
            <p:cNvSpPr/>
            <p:nvPr/>
          </p:nvSpPr>
          <p:spPr>
            <a:xfrm>
              <a:off x="702975" y="4479625"/>
              <a:ext cx="409450" cy="26250"/>
            </a:xfrm>
            <a:custGeom>
              <a:avLst/>
              <a:gdLst/>
              <a:ahLst/>
              <a:cxnLst/>
              <a:rect l="l" t="t" r="r" b="b"/>
              <a:pathLst>
                <a:path w="16378" h="1050" extrusionOk="0">
                  <a:moveTo>
                    <a:pt x="0" y="0"/>
                  </a:moveTo>
                  <a:lnTo>
                    <a:pt x="0" y="1049"/>
                  </a:lnTo>
                  <a:lnTo>
                    <a:pt x="16378" y="1049"/>
                  </a:lnTo>
                  <a:lnTo>
                    <a:pt x="163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41"/>
            <p:cNvSpPr/>
            <p:nvPr/>
          </p:nvSpPr>
          <p:spPr>
            <a:xfrm>
              <a:off x="1298050" y="4371275"/>
              <a:ext cx="397200" cy="112075"/>
            </a:xfrm>
            <a:custGeom>
              <a:avLst/>
              <a:gdLst/>
              <a:ahLst/>
              <a:cxnLst/>
              <a:rect l="l" t="t" r="r" b="b"/>
              <a:pathLst>
                <a:path w="15888" h="4483" extrusionOk="0">
                  <a:moveTo>
                    <a:pt x="1" y="0"/>
                  </a:moveTo>
                  <a:lnTo>
                    <a:pt x="1" y="4483"/>
                  </a:lnTo>
                  <a:lnTo>
                    <a:pt x="15888" y="4483"/>
                  </a:lnTo>
                  <a:lnTo>
                    <a:pt x="67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41"/>
            <p:cNvSpPr/>
            <p:nvPr/>
          </p:nvSpPr>
          <p:spPr>
            <a:xfrm>
              <a:off x="1499475" y="4382800"/>
              <a:ext cx="39825" cy="30525"/>
            </a:xfrm>
            <a:custGeom>
              <a:avLst/>
              <a:gdLst/>
              <a:ahLst/>
              <a:cxnLst/>
              <a:rect l="l" t="t" r="r" b="b"/>
              <a:pathLst>
                <a:path w="1593" h="1221" extrusionOk="0">
                  <a:moveTo>
                    <a:pt x="1470" y="0"/>
                  </a:moveTo>
                  <a:lnTo>
                    <a:pt x="0" y="1050"/>
                  </a:lnTo>
                  <a:lnTo>
                    <a:pt x="123" y="1221"/>
                  </a:lnTo>
                  <a:lnTo>
                    <a:pt x="1593" y="171"/>
                  </a:lnTo>
                  <a:lnTo>
                    <a:pt x="1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41"/>
            <p:cNvSpPr/>
            <p:nvPr/>
          </p:nvSpPr>
          <p:spPr>
            <a:xfrm>
              <a:off x="1535950" y="4404150"/>
              <a:ext cx="39800" cy="30575"/>
            </a:xfrm>
            <a:custGeom>
              <a:avLst/>
              <a:gdLst/>
              <a:ahLst/>
              <a:cxnLst/>
              <a:rect l="l" t="t" r="r" b="b"/>
              <a:pathLst>
                <a:path w="1592" h="1223" extrusionOk="0">
                  <a:moveTo>
                    <a:pt x="1470" y="1"/>
                  </a:moveTo>
                  <a:lnTo>
                    <a:pt x="1" y="1052"/>
                  </a:lnTo>
                  <a:lnTo>
                    <a:pt x="122" y="1223"/>
                  </a:lnTo>
                  <a:lnTo>
                    <a:pt x="1592" y="174"/>
                  </a:lnTo>
                  <a:lnTo>
                    <a:pt x="14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41"/>
            <p:cNvSpPr/>
            <p:nvPr/>
          </p:nvSpPr>
          <p:spPr>
            <a:xfrm>
              <a:off x="1567700" y="4424750"/>
              <a:ext cx="39850" cy="30575"/>
            </a:xfrm>
            <a:custGeom>
              <a:avLst/>
              <a:gdLst/>
              <a:ahLst/>
              <a:cxnLst/>
              <a:rect l="l" t="t" r="r" b="b"/>
              <a:pathLst>
                <a:path w="1594" h="1223" extrusionOk="0">
                  <a:moveTo>
                    <a:pt x="1470" y="1"/>
                  </a:moveTo>
                  <a:lnTo>
                    <a:pt x="0" y="1052"/>
                  </a:lnTo>
                  <a:lnTo>
                    <a:pt x="123" y="1223"/>
                  </a:lnTo>
                  <a:lnTo>
                    <a:pt x="1593" y="172"/>
                  </a:lnTo>
                  <a:lnTo>
                    <a:pt x="14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41"/>
            <p:cNvSpPr/>
            <p:nvPr/>
          </p:nvSpPr>
          <p:spPr>
            <a:xfrm>
              <a:off x="1296125" y="4479625"/>
              <a:ext cx="409475" cy="26250"/>
            </a:xfrm>
            <a:custGeom>
              <a:avLst/>
              <a:gdLst/>
              <a:ahLst/>
              <a:cxnLst/>
              <a:rect l="l" t="t" r="r" b="b"/>
              <a:pathLst>
                <a:path w="16379" h="1050" extrusionOk="0">
                  <a:moveTo>
                    <a:pt x="1" y="0"/>
                  </a:moveTo>
                  <a:lnTo>
                    <a:pt x="1" y="1049"/>
                  </a:lnTo>
                  <a:lnTo>
                    <a:pt x="16378" y="1049"/>
                  </a:lnTo>
                  <a:lnTo>
                    <a:pt x="163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41"/>
            <p:cNvSpPr/>
            <p:nvPr/>
          </p:nvSpPr>
          <p:spPr>
            <a:xfrm>
              <a:off x="520650" y="2699825"/>
              <a:ext cx="365075" cy="252375"/>
            </a:xfrm>
            <a:custGeom>
              <a:avLst/>
              <a:gdLst/>
              <a:ahLst/>
              <a:cxnLst/>
              <a:rect l="l" t="t" r="r" b="b"/>
              <a:pathLst>
                <a:path w="14603" h="10095" extrusionOk="0">
                  <a:moveTo>
                    <a:pt x="10387" y="1"/>
                  </a:moveTo>
                  <a:cubicBezTo>
                    <a:pt x="10050" y="1"/>
                    <a:pt x="9608" y="213"/>
                    <a:pt x="9230" y="589"/>
                  </a:cubicBezTo>
                  <a:cubicBezTo>
                    <a:pt x="8936" y="881"/>
                    <a:pt x="8743" y="1221"/>
                    <a:pt x="8671" y="1515"/>
                  </a:cubicBezTo>
                  <a:lnTo>
                    <a:pt x="1718" y="1515"/>
                  </a:lnTo>
                  <a:lnTo>
                    <a:pt x="1" y="10095"/>
                  </a:lnTo>
                  <a:cubicBezTo>
                    <a:pt x="3227" y="9519"/>
                    <a:pt x="6743" y="7902"/>
                    <a:pt x="9932" y="4903"/>
                  </a:cubicBezTo>
                  <a:cubicBezTo>
                    <a:pt x="10359" y="5007"/>
                    <a:pt x="10881" y="5080"/>
                    <a:pt x="11443" y="5109"/>
                  </a:cubicBezTo>
                  <a:cubicBezTo>
                    <a:pt x="11593" y="5116"/>
                    <a:pt x="11741" y="5120"/>
                    <a:pt x="11885" y="5120"/>
                  </a:cubicBezTo>
                  <a:cubicBezTo>
                    <a:pt x="13159" y="5120"/>
                    <a:pt x="14145" y="4851"/>
                    <a:pt x="14165" y="4472"/>
                  </a:cubicBezTo>
                  <a:cubicBezTo>
                    <a:pt x="14177" y="4163"/>
                    <a:pt x="13545" y="3865"/>
                    <a:pt x="12625" y="3703"/>
                  </a:cubicBezTo>
                  <a:cubicBezTo>
                    <a:pt x="13784" y="3393"/>
                    <a:pt x="14603" y="2917"/>
                    <a:pt x="14533" y="2561"/>
                  </a:cubicBezTo>
                  <a:cubicBezTo>
                    <a:pt x="14483" y="2306"/>
                    <a:pt x="13987" y="2169"/>
                    <a:pt x="13272" y="2169"/>
                  </a:cubicBezTo>
                  <a:cubicBezTo>
                    <a:pt x="12933" y="2169"/>
                    <a:pt x="12544" y="2200"/>
                    <a:pt x="12130" y="2264"/>
                  </a:cubicBezTo>
                  <a:cubicBezTo>
                    <a:pt x="13188" y="1722"/>
                    <a:pt x="13880" y="1093"/>
                    <a:pt x="13735" y="758"/>
                  </a:cubicBezTo>
                  <a:cubicBezTo>
                    <a:pt x="13673" y="615"/>
                    <a:pt x="13467" y="547"/>
                    <a:pt x="13164" y="547"/>
                  </a:cubicBezTo>
                  <a:cubicBezTo>
                    <a:pt x="12641" y="547"/>
                    <a:pt x="11829" y="750"/>
                    <a:pt x="10968" y="1122"/>
                  </a:cubicBezTo>
                  <a:cubicBezTo>
                    <a:pt x="10855" y="1172"/>
                    <a:pt x="10744" y="1221"/>
                    <a:pt x="10641" y="1271"/>
                  </a:cubicBezTo>
                  <a:cubicBezTo>
                    <a:pt x="10930" y="825"/>
                    <a:pt x="10992" y="365"/>
                    <a:pt x="10764" y="138"/>
                  </a:cubicBezTo>
                  <a:cubicBezTo>
                    <a:pt x="10671" y="45"/>
                    <a:pt x="10540" y="1"/>
                    <a:pt x="10387" y="1"/>
                  </a:cubicBezTo>
                  <a:close/>
                </a:path>
              </a:pathLst>
            </a:custGeom>
            <a:solidFill>
              <a:srgbClr val="5859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41"/>
            <p:cNvSpPr/>
            <p:nvPr/>
          </p:nvSpPr>
          <p:spPr>
            <a:xfrm>
              <a:off x="261900" y="2186500"/>
              <a:ext cx="1078425" cy="812825"/>
            </a:xfrm>
            <a:custGeom>
              <a:avLst/>
              <a:gdLst/>
              <a:ahLst/>
              <a:cxnLst/>
              <a:rect l="l" t="t" r="r" b="b"/>
              <a:pathLst>
                <a:path w="43137" h="32513" extrusionOk="0">
                  <a:moveTo>
                    <a:pt x="18966" y="0"/>
                  </a:moveTo>
                  <a:cubicBezTo>
                    <a:pt x="16790" y="248"/>
                    <a:pt x="12072" y="1084"/>
                    <a:pt x="7372" y="4551"/>
                  </a:cubicBezTo>
                  <a:cubicBezTo>
                    <a:pt x="3103" y="7703"/>
                    <a:pt x="953" y="11480"/>
                    <a:pt x="1" y="13440"/>
                  </a:cubicBezTo>
                  <a:cubicBezTo>
                    <a:pt x="749" y="13795"/>
                    <a:pt x="1498" y="14147"/>
                    <a:pt x="2247" y="14503"/>
                  </a:cubicBezTo>
                  <a:cubicBezTo>
                    <a:pt x="5287" y="15942"/>
                    <a:pt x="8327" y="17383"/>
                    <a:pt x="11364" y="18822"/>
                  </a:cubicBezTo>
                  <a:cubicBezTo>
                    <a:pt x="11694" y="18974"/>
                    <a:pt x="12026" y="19131"/>
                    <a:pt x="12357" y="19288"/>
                  </a:cubicBezTo>
                  <a:lnTo>
                    <a:pt x="13767" y="13548"/>
                  </a:lnTo>
                  <a:lnTo>
                    <a:pt x="12067" y="22048"/>
                  </a:lnTo>
                  <a:lnTo>
                    <a:pt x="19021" y="22048"/>
                  </a:lnTo>
                  <a:cubicBezTo>
                    <a:pt x="19091" y="21754"/>
                    <a:pt x="19286" y="21414"/>
                    <a:pt x="19580" y="21122"/>
                  </a:cubicBezTo>
                  <a:cubicBezTo>
                    <a:pt x="19958" y="20746"/>
                    <a:pt x="20399" y="20534"/>
                    <a:pt x="20736" y="20534"/>
                  </a:cubicBezTo>
                  <a:cubicBezTo>
                    <a:pt x="20889" y="20534"/>
                    <a:pt x="21021" y="20578"/>
                    <a:pt x="21114" y="20671"/>
                  </a:cubicBezTo>
                  <a:cubicBezTo>
                    <a:pt x="21342" y="20898"/>
                    <a:pt x="21280" y="21358"/>
                    <a:pt x="20990" y="21804"/>
                  </a:cubicBezTo>
                  <a:cubicBezTo>
                    <a:pt x="21094" y="21754"/>
                    <a:pt x="21205" y="21705"/>
                    <a:pt x="21316" y="21655"/>
                  </a:cubicBezTo>
                  <a:cubicBezTo>
                    <a:pt x="22178" y="21283"/>
                    <a:pt x="22990" y="21081"/>
                    <a:pt x="23513" y="21081"/>
                  </a:cubicBezTo>
                  <a:cubicBezTo>
                    <a:pt x="23816" y="21081"/>
                    <a:pt x="24022" y="21149"/>
                    <a:pt x="24085" y="21291"/>
                  </a:cubicBezTo>
                  <a:cubicBezTo>
                    <a:pt x="24228" y="21626"/>
                    <a:pt x="23538" y="22255"/>
                    <a:pt x="22480" y="22797"/>
                  </a:cubicBezTo>
                  <a:cubicBezTo>
                    <a:pt x="22893" y="22733"/>
                    <a:pt x="23282" y="22702"/>
                    <a:pt x="23621" y="22702"/>
                  </a:cubicBezTo>
                  <a:cubicBezTo>
                    <a:pt x="24336" y="22702"/>
                    <a:pt x="24832" y="22839"/>
                    <a:pt x="24883" y="23094"/>
                  </a:cubicBezTo>
                  <a:cubicBezTo>
                    <a:pt x="24953" y="23450"/>
                    <a:pt x="24134" y="23926"/>
                    <a:pt x="22975" y="24236"/>
                  </a:cubicBezTo>
                  <a:cubicBezTo>
                    <a:pt x="23893" y="24398"/>
                    <a:pt x="24527" y="24696"/>
                    <a:pt x="24514" y="25007"/>
                  </a:cubicBezTo>
                  <a:cubicBezTo>
                    <a:pt x="24495" y="25384"/>
                    <a:pt x="23509" y="25653"/>
                    <a:pt x="22236" y="25653"/>
                  </a:cubicBezTo>
                  <a:cubicBezTo>
                    <a:pt x="22091" y="25653"/>
                    <a:pt x="21943" y="25649"/>
                    <a:pt x="21793" y="25642"/>
                  </a:cubicBezTo>
                  <a:cubicBezTo>
                    <a:pt x="21231" y="25613"/>
                    <a:pt x="20709" y="25540"/>
                    <a:pt x="20282" y="25436"/>
                  </a:cubicBezTo>
                  <a:cubicBezTo>
                    <a:pt x="17093" y="28435"/>
                    <a:pt x="13577" y="30052"/>
                    <a:pt x="10351" y="30628"/>
                  </a:cubicBezTo>
                  <a:lnTo>
                    <a:pt x="9975" y="32513"/>
                  </a:lnTo>
                  <a:lnTo>
                    <a:pt x="38909" y="32513"/>
                  </a:lnTo>
                  <a:cubicBezTo>
                    <a:pt x="37888" y="28418"/>
                    <a:pt x="36866" y="24328"/>
                    <a:pt x="35839" y="20237"/>
                  </a:cubicBezTo>
                  <a:cubicBezTo>
                    <a:pt x="38271" y="18367"/>
                    <a:pt x="40703" y="16497"/>
                    <a:pt x="43137" y="14631"/>
                  </a:cubicBezTo>
                  <a:cubicBezTo>
                    <a:pt x="42409" y="12662"/>
                    <a:pt x="40563" y="8525"/>
                    <a:pt x="36311" y="5093"/>
                  </a:cubicBezTo>
                  <a:cubicBezTo>
                    <a:pt x="33204" y="2586"/>
                    <a:pt x="30085" y="1485"/>
                    <a:pt x="28183" y="976"/>
                  </a:cubicBezTo>
                  <a:cubicBezTo>
                    <a:pt x="27679" y="1361"/>
                    <a:pt x="26243" y="2362"/>
                    <a:pt x="24191" y="2391"/>
                  </a:cubicBezTo>
                  <a:cubicBezTo>
                    <a:pt x="24158" y="2392"/>
                    <a:pt x="24125" y="2392"/>
                    <a:pt x="24093" y="2392"/>
                  </a:cubicBezTo>
                  <a:cubicBezTo>
                    <a:pt x="21118" y="2392"/>
                    <a:pt x="19253" y="323"/>
                    <a:pt x="189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41"/>
            <p:cNvSpPr/>
            <p:nvPr/>
          </p:nvSpPr>
          <p:spPr>
            <a:xfrm>
              <a:off x="554200" y="2158075"/>
              <a:ext cx="235475" cy="623825"/>
            </a:xfrm>
            <a:custGeom>
              <a:avLst/>
              <a:gdLst/>
              <a:ahLst/>
              <a:cxnLst/>
              <a:rect l="l" t="t" r="r" b="b"/>
              <a:pathLst>
                <a:path w="9419" h="24953" extrusionOk="0">
                  <a:moveTo>
                    <a:pt x="5767" y="1"/>
                  </a:moveTo>
                  <a:cubicBezTo>
                    <a:pt x="4992" y="187"/>
                    <a:pt x="4220" y="375"/>
                    <a:pt x="3448" y="563"/>
                  </a:cubicBezTo>
                  <a:cubicBezTo>
                    <a:pt x="4013" y="3796"/>
                    <a:pt x="4444" y="8761"/>
                    <a:pt x="3159" y="14541"/>
                  </a:cubicBezTo>
                  <a:cubicBezTo>
                    <a:pt x="2489" y="17552"/>
                    <a:pt x="1511" y="20087"/>
                    <a:pt x="552" y="22097"/>
                  </a:cubicBezTo>
                  <a:cubicBezTo>
                    <a:pt x="368" y="23049"/>
                    <a:pt x="183" y="24000"/>
                    <a:pt x="0" y="24952"/>
                  </a:cubicBezTo>
                  <a:cubicBezTo>
                    <a:pt x="1569" y="23734"/>
                    <a:pt x="4933" y="20769"/>
                    <a:pt x="6715" y="15727"/>
                  </a:cubicBezTo>
                  <a:cubicBezTo>
                    <a:pt x="9419" y="8078"/>
                    <a:pt x="6440" y="1419"/>
                    <a:pt x="57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41"/>
            <p:cNvSpPr/>
            <p:nvPr/>
          </p:nvSpPr>
          <p:spPr>
            <a:xfrm>
              <a:off x="993600" y="2211925"/>
              <a:ext cx="191075" cy="587450"/>
            </a:xfrm>
            <a:custGeom>
              <a:avLst/>
              <a:gdLst/>
              <a:ahLst/>
              <a:cxnLst/>
              <a:rect l="l" t="t" r="r" b="b"/>
              <a:pathLst>
                <a:path w="7643" h="23498" extrusionOk="0">
                  <a:moveTo>
                    <a:pt x="2024" y="0"/>
                  </a:moveTo>
                  <a:cubicBezTo>
                    <a:pt x="1372" y="1940"/>
                    <a:pt x="0" y="6891"/>
                    <a:pt x="1547" y="12919"/>
                  </a:cubicBezTo>
                  <a:cubicBezTo>
                    <a:pt x="2984" y="18522"/>
                    <a:pt x="6173" y="22050"/>
                    <a:pt x="7643" y="23497"/>
                  </a:cubicBezTo>
                  <a:cubicBezTo>
                    <a:pt x="7463" y="22778"/>
                    <a:pt x="7284" y="22060"/>
                    <a:pt x="7105" y="21342"/>
                  </a:cubicBezTo>
                  <a:cubicBezTo>
                    <a:pt x="6470" y="17998"/>
                    <a:pt x="5946" y="14204"/>
                    <a:pt x="5683" y="10023"/>
                  </a:cubicBezTo>
                  <a:cubicBezTo>
                    <a:pt x="5460" y="6474"/>
                    <a:pt x="5460" y="3184"/>
                    <a:pt x="5594" y="210"/>
                  </a:cubicBezTo>
                  <a:lnTo>
                    <a:pt x="5592" y="210"/>
                  </a:lnTo>
                  <a:cubicBezTo>
                    <a:pt x="4403" y="140"/>
                    <a:pt x="3213" y="70"/>
                    <a:pt x="2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41"/>
            <p:cNvSpPr/>
            <p:nvPr/>
          </p:nvSpPr>
          <p:spPr>
            <a:xfrm>
              <a:off x="534325" y="2493650"/>
              <a:ext cx="468250" cy="548025"/>
            </a:xfrm>
            <a:custGeom>
              <a:avLst/>
              <a:gdLst/>
              <a:ahLst/>
              <a:cxnLst/>
              <a:rect l="l" t="t" r="r" b="b"/>
              <a:pathLst>
                <a:path w="18730" h="21921" extrusionOk="0">
                  <a:moveTo>
                    <a:pt x="12984" y="0"/>
                  </a:moveTo>
                  <a:lnTo>
                    <a:pt x="1" y="4215"/>
                  </a:lnTo>
                  <a:lnTo>
                    <a:pt x="5746" y="21920"/>
                  </a:lnTo>
                  <a:lnTo>
                    <a:pt x="18730" y="17706"/>
                  </a:lnTo>
                  <a:lnTo>
                    <a:pt x="129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41"/>
            <p:cNvSpPr/>
            <p:nvPr/>
          </p:nvSpPr>
          <p:spPr>
            <a:xfrm>
              <a:off x="683700" y="2686075"/>
              <a:ext cx="180675" cy="174425"/>
            </a:xfrm>
            <a:custGeom>
              <a:avLst/>
              <a:gdLst/>
              <a:ahLst/>
              <a:cxnLst/>
              <a:rect l="l" t="t" r="r" b="b"/>
              <a:pathLst>
                <a:path w="7227" h="6977" extrusionOk="0">
                  <a:moveTo>
                    <a:pt x="3618" y="1"/>
                  </a:moveTo>
                  <a:cubicBezTo>
                    <a:pt x="3536" y="1"/>
                    <a:pt x="3455" y="4"/>
                    <a:pt x="3372" y="9"/>
                  </a:cubicBezTo>
                  <a:cubicBezTo>
                    <a:pt x="1451" y="143"/>
                    <a:pt x="0" y="1807"/>
                    <a:pt x="134" y="3730"/>
                  </a:cubicBezTo>
                  <a:cubicBezTo>
                    <a:pt x="261" y="5569"/>
                    <a:pt x="1794" y="6977"/>
                    <a:pt x="3610" y="6977"/>
                  </a:cubicBezTo>
                  <a:cubicBezTo>
                    <a:pt x="3691" y="6977"/>
                    <a:pt x="3772" y="6974"/>
                    <a:pt x="3854" y="6968"/>
                  </a:cubicBezTo>
                  <a:cubicBezTo>
                    <a:pt x="5777" y="6835"/>
                    <a:pt x="7226" y="5169"/>
                    <a:pt x="7095" y="3248"/>
                  </a:cubicBezTo>
                  <a:cubicBezTo>
                    <a:pt x="6967" y="1407"/>
                    <a:pt x="5435" y="1"/>
                    <a:pt x="36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41"/>
            <p:cNvSpPr/>
            <p:nvPr/>
          </p:nvSpPr>
          <p:spPr>
            <a:xfrm>
              <a:off x="534425" y="2447150"/>
              <a:ext cx="488450" cy="489075"/>
            </a:xfrm>
            <a:custGeom>
              <a:avLst/>
              <a:gdLst/>
              <a:ahLst/>
              <a:cxnLst/>
              <a:rect l="l" t="t" r="r" b="b"/>
              <a:pathLst>
                <a:path w="19538" h="19563" extrusionOk="0">
                  <a:moveTo>
                    <a:pt x="13589" y="1"/>
                  </a:moveTo>
                  <a:lnTo>
                    <a:pt x="861" y="4342"/>
                  </a:lnTo>
                  <a:lnTo>
                    <a:pt x="0" y="6073"/>
                  </a:lnTo>
                  <a:lnTo>
                    <a:pt x="12984" y="1859"/>
                  </a:lnTo>
                  <a:lnTo>
                    <a:pt x="18731" y="19562"/>
                  </a:lnTo>
                  <a:lnTo>
                    <a:pt x="19538" y="17653"/>
                  </a:lnTo>
                  <a:lnTo>
                    <a:pt x="135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41"/>
            <p:cNvSpPr/>
            <p:nvPr/>
          </p:nvSpPr>
          <p:spPr>
            <a:xfrm>
              <a:off x="214475" y="2549050"/>
              <a:ext cx="556800" cy="409250"/>
            </a:xfrm>
            <a:custGeom>
              <a:avLst/>
              <a:gdLst/>
              <a:ahLst/>
              <a:cxnLst/>
              <a:rect l="l" t="t" r="r" b="b"/>
              <a:pathLst>
                <a:path w="22272" h="16370" extrusionOk="0">
                  <a:moveTo>
                    <a:pt x="4145" y="1"/>
                  </a:moveTo>
                  <a:cubicBezTo>
                    <a:pt x="744" y="4949"/>
                    <a:pt x="1" y="10499"/>
                    <a:pt x="2177" y="13424"/>
                  </a:cubicBezTo>
                  <a:cubicBezTo>
                    <a:pt x="3527" y="15240"/>
                    <a:pt x="6254" y="16370"/>
                    <a:pt x="9542" y="16370"/>
                  </a:cubicBezTo>
                  <a:cubicBezTo>
                    <a:pt x="10410" y="16370"/>
                    <a:pt x="11317" y="16291"/>
                    <a:pt x="12248" y="16126"/>
                  </a:cubicBezTo>
                  <a:cubicBezTo>
                    <a:pt x="15474" y="15550"/>
                    <a:pt x="18990" y="13933"/>
                    <a:pt x="22181" y="10934"/>
                  </a:cubicBezTo>
                  <a:cubicBezTo>
                    <a:pt x="22210" y="10910"/>
                    <a:pt x="22242" y="10881"/>
                    <a:pt x="22271" y="10852"/>
                  </a:cubicBezTo>
                  <a:lnTo>
                    <a:pt x="22271" y="10850"/>
                  </a:lnTo>
                  <a:lnTo>
                    <a:pt x="22039" y="9970"/>
                  </a:lnTo>
                  <a:lnTo>
                    <a:pt x="21977" y="9717"/>
                  </a:lnTo>
                  <a:lnTo>
                    <a:pt x="21832" y="9163"/>
                  </a:lnTo>
                  <a:lnTo>
                    <a:pt x="21820" y="9125"/>
                  </a:lnTo>
                  <a:lnTo>
                    <a:pt x="21601" y="8269"/>
                  </a:lnTo>
                  <a:lnTo>
                    <a:pt x="21560" y="8117"/>
                  </a:lnTo>
                  <a:lnTo>
                    <a:pt x="21412" y="7546"/>
                  </a:lnTo>
                  <a:lnTo>
                    <a:pt x="11827" y="7546"/>
                  </a:lnTo>
                  <a:lnTo>
                    <a:pt x="13261" y="4320"/>
                  </a:lnTo>
                  <a:cubicBezTo>
                    <a:pt x="10226" y="2881"/>
                    <a:pt x="7186" y="1440"/>
                    <a:pt x="4145"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41"/>
            <p:cNvSpPr/>
            <p:nvPr/>
          </p:nvSpPr>
          <p:spPr>
            <a:xfrm>
              <a:off x="735875" y="2699825"/>
              <a:ext cx="59575" cy="56575"/>
            </a:xfrm>
            <a:custGeom>
              <a:avLst/>
              <a:gdLst/>
              <a:ahLst/>
              <a:cxnLst/>
              <a:rect l="l" t="t" r="r" b="b"/>
              <a:pathLst>
                <a:path w="2383" h="2263" extrusionOk="0">
                  <a:moveTo>
                    <a:pt x="1778" y="1"/>
                  </a:moveTo>
                  <a:cubicBezTo>
                    <a:pt x="1441" y="1"/>
                    <a:pt x="999" y="213"/>
                    <a:pt x="621" y="589"/>
                  </a:cubicBezTo>
                  <a:cubicBezTo>
                    <a:pt x="327" y="883"/>
                    <a:pt x="132" y="1221"/>
                    <a:pt x="62" y="1515"/>
                  </a:cubicBezTo>
                  <a:cubicBezTo>
                    <a:pt x="0" y="1768"/>
                    <a:pt x="33" y="1987"/>
                    <a:pt x="169" y="2124"/>
                  </a:cubicBezTo>
                  <a:cubicBezTo>
                    <a:pt x="257" y="2211"/>
                    <a:pt x="373" y="2255"/>
                    <a:pt x="510" y="2260"/>
                  </a:cubicBezTo>
                  <a:cubicBezTo>
                    <a:pt x="527" y="2262"/>
                    <a:pt x="545" y="2263"/>
                    <a:pt x="563" y="2263"/>
                  </a:cubicBezTo>
                  <a:cubicBezTo>
                    <a:pt x="620" y="2263"/>
                    <a:pt x="682" y="2255"/>
                    <a:pt x="745" y="2238"/>
                  </a:cubicBezTo>
                  <a:cubicBezTo>
                    <a:pt x="1043" y="2182"/>
                    <a:pt x="1398" y="1978"/>
                    <a:pt x="1704" y="1672"/>
                  </a:cubicBezTo>
                  <a:cubicBezTo>
                    <a:pt x="1832" y="1544"/>
                    <a:pt x="1943" y="1408"/>
                    <a:pt x="2031" y="1271"/>
                  </a:cubicBezTo>
                  <a:cubicBezTo>
                    <a:pt x="2321" y="825"/>
                    <a:pt x="2383" y="365"/>
                    <a:pt x="2155" y="138"/>
                  </a:cubicBezTo>
                  <a:cubicBezTo>
                    <a:pt x="2062" y="45"/>
                    <a:pt x="1931" y="1"/>
                    <a:pt x="1778"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41"/>
            <p:cNvSpPr/>
            <p:nvPr/>
          </p:nvSpPr>
          <p:spPr>
            <a:xfrm>
              <a:off x="739075" y="2713500"/>
              <a:ext cx="128550" cy="63950"/>
            </a:xfrm>
            <a:custGeom>
              <a:avLst/>
              <a:gdLst/>
              <a:ahLst/>
              <a:cxnLst/>
              <a:rect l="l" t="t" r="r" b="b"/>
              <a:pathLst>
                <a:path w="5142" h="2558" extrusionOk="0">
                  <a:moveTo>
                    <a:pt x="4426" y="1"/>
                  </a:moveTo>
                  <a:cubicBezTo>
                    <a:pt x="3903" y="1"/>
                    <a:pt x="3091" y="203"/>
                    <a:pt x="2229" y="575"/>
                  </a:cubicBezTo>
                  <a:cubicBezTo>
                    <a:pt x="2118" y="625"/>
                    <a:pt x="2007" y="674"/>
                    <a:pt x="1903" y="724"/>
                  </a:cubicBezTo>
                  <a:cubicBezTo>
                    <a:pt x="1361" y="985"/>
                    <a:pt x="903" y="1269"/>
                    <a:pt x="575" y="1539"/>
                  </a:cubicBezTo>
                  <a:cubicBezTo>
                    <a:pt x="505" y="1597"/>
                    <a:pt x="438" y="1655"/>
                    <a:pt x="382" y="1713"/>
                  </a:cubicBezTo>
                  <a:cubicBezTo>
                    <a:pt x="120" y="1961"/>
                    <a:pt x="0" y="2189"/>
                    <a:pt x="70" y="2346"/>
                  </a:cubicBezTo>
                  <a:cubicBezTo>
                    <a:pt x="133" y="2487"/>
                    <a:pt x="340" y="2557"/>
                    <a:pt x="646" y="2557"/>
                  </a:cubicBezTo>
                  <a:cubicBezTo>
                    <a:pt x="706" y="2557"/>
                    <a:pt x="769" y="2554"/>
                    <a:pt x="836" y="2549"/>
                  </a:cubicBezTo>
                  <a:cubicBezTo>
                    <a:pt x="860" y="2549"/>
                    <a:pt x="886" y="2544"/>
                    <a:pt x="915" y="2541"/>
                  </a:cubicBezTo>
                  <a:cubicBezTo>
                    <a:pt x="1427" y="2486"/>
                    <a:pt x="2114" y="2296"/>
                    <a:pt x="2837" y="1982"/>
                  </a:cubicBezTo>
                  <a:cubicBezTo>
                    <a:pt x="3032" y="1898"/>
                    <a:pt x="3218" y="1807"/>
                    <a:pt x="3393" y="1717"/>
                  </a:cubicBezTo>
                  <a:lnTo>
                    <a:pt x="3391" y="1717"/>
                  </a:lnTo>
                  <a:cubicBezTo>
                    <a:pt x="4451" y="1175"/>
                    <a:pt x="5141" y="546"/>
                    <a:pt x="4998" y="211"/>
                  </a:cubicBezTo>
                  <a:cubicBezTo>
                    <a:pt x="4935" y="69"/>
                    <a:pt x="4729" y="1"/>
                    <a:pt x="4426"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1"/>
            <p:cNvSpPr/>
            <p:nvPr/>
          </p:nvSpPr>
          <p:spPr>
            <a:xfrm>
              <a:off x="751600" y="2754050"/>
              <a:ext cx="134125" cy="45825"/>
            </a:xfrm>
            <a:custGeom>
              <a:avLst/>
              <a:gdLst/>
              <a:ahLst/>
              <a:cxnLst/>
              <a:rect l="l" t="t" r="r" b="b"/>
              <a:pathLst>
                <a:path w="5365" h="1833" extrusionOk="0">
                  <a:moveTo>
                    <a:pt x="4033" y="0"/>
                  </a:moveTo>
                  <a:cubicBezTo>
                    <a:pt x="3694" y="0"/>
                    <a:pt x="3305" y="31"/>
                    <a:pt x="2892" y="95"/>
                  </a:cubicBezTo>
                  <a:cubicBezTo>
                    <a:pt x="2767" y="115"/>
                    <a:pt x="2639" y="141"/>
                    <a:pt x="2511" y="165"/>
                  </a:cubicBezTo>
                  <a:cubicBezTo>
                    <a:pt x="1617" y="343"/>
                    <a:pt x="853" y="628"/>
                    <a:pt x="414" y="919"/>
                  </a:cubicBezTo>
                  <a:cubicBezTo>
                    <a:pt x="388" y="934"/>
                    <a:pt x="368" y="946"/>
                    <a:pt x="347" y="963"/>
                  </a:cubicBezTo>
                  <a:cubicBezTo>
                    <a:pt x="120" y="1129"/>
                    <a:pt x="0" y="1295"/>
                    <a:pt x="29" y="1440"/>
                  </a:cubicBezTo>
                  <a:cubicBezTo>
                    <a:pt x="41" y="1501"/>
                    <a:pt x="79" y="1559"/>
                    <a:pt x="140" y="1604"/>
                  </a:cubicBezTo>
                  <a:cubicBezTo>
                    <a:pt x="231" y="1676"/>
                    <a:pt x="373" y="1732"/>
                    <a:pt x="554" y="1770"/>
                  </a:cubicBezTo>
                  <a:cubicBezTo>
                    <a:pt x="751" y="1811"/>
                    <a:pt x="997" y="1832"/>
                    <a:pt x="1275" y="1832"/>
                  </a:cubicBezTo>
                  <a:cubicBezTo>
                    <a:pt x="1720" y="1832"/>
                    <a:pt x="2251" y="1778"/>
                    <a:pt x="2813" y="1667"/>
                  </a:cubicBezTo>
                  <a:cubicBezTo>
                    <a:pt x="3011" y="1624"/>
                    <a:pt x="3206" y="1580"/>
                    <a:pt x="3387" y="1534"/>
                  </a:cubicBezTo>
                  <a:cubicBezTo>
                    <a:pt x="4546" y="1224"/>
                    <a:pt x="5365" y="748"/>
                    <a:pt x="5295" y="392"/>
                  </a:cubicBezTo>
                  <a:cubicBezTo>
                    <a:pt x="5244" y="137"/>
                    <a:pt x="4748" y="0"/>
                    <a:pt x="4033" y="0"/>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41"/>
            <p:cNvSpPr/>
            <p:nvPr/>
          </p:nvSpPr>
          <p:spPr>
            <a:xfrm>
              <a:off x="740300" y="2789025"/>
              <a:ext cx="134800" cy="38800"/>
            </a:xfrm>
            <a:custGeom>
              <a:avLst/>
              <a:gdLst/>
              <a:ahLst/>
              <a:cxnLst/>
              <a:rect l="l" t="t" r="r" b="b"/>
              <a:pathLst>
                <a:path w="5392" h="1552" extrusionOk="0">
                  <a:moveTo>
                    <a:pt x="2286" y="1"/>
                  </a:moveTo>
                  <a:cubicBezTo>
                    <a:pt x="1778" y="1"/>
                    <a:pt x="1318" y="45"/>
                    <a:pt x="944" y="119"/>
                  </a:cubicBezTo>
                  <a:cubicBezTo>
                    <a:pt x="816" y="143"/>
                    <a:pt x="697" y="172"/>
                    <a:pt x="592" y="205"/>
                  </a:cubicBezTo>
                  <a:cubicBezTo>
                    <a:pt x="237" y="321"/>
                    <a:pt x="21" y="470"/>
                    <a:pt x="13" y="648"/>
                  </a:cubicBezTo>
                  <a:cubicBezTo>
                    <a:pt x="1" y="909"/>
                    <a:pt x="447" y="1160"/>
                    <a:pt x="1146" y="1335"/>
                  </a:cubicBezTo>
                  <a:cubicBezTo>
                    <a:pt x="1573" y="1439"/>
                    <a:pt x="2095" y="1512"/>
                    <a:pt x="2657" y="1541"/>
                  </a:cubicBezTo>
                  <a:cubicBezTo>
                    <a:pt x="2807" y="1548"/>
                    <a:pt x="2955" y="1552"/>
                    <a:pt x="3099" y="1552"/>
                  </a:cubicBezTo>
                  <a:cubicBezTo>
                    <a:pt x="4373" y="1552"/>
                    <a:pt x="5359" y="1283"/>
                    <a:pt x="5379" y="904"/>
                  </a:cubicBezTo>
                  <a:lnTo>
                    <a:pt x="5379" y="906"/>
                  </a:lnTo>
                  <a:cubicBezTo>
                    <a:pt x="5391" y="595"/>
                    <a:pt x="4759" y="297"/>
                    <a:pt x="3839" y="135"/>
                  </a:cubicBezTo>
                  <a:cubicBezTo>
                    <a:pt x="3504" y="73"/>
                    <a:pt x="3128" y="32"/>
                    <a:pt x="2732" y="12"/>
                  </a:cubicBezTo>
                  <a:cubicBezTo>
                    <a:pt x="2580" y="4"/>
                    <a:pt x="2431" y="1"/>
                    <a:pt x="2286" y="1"/>
                  </a:cubicBezTo>
                  <a:close/>
                </a:path>
              </a:pathLst>
            </a:custGeom>
            <a:solidFill>
              <a:srgbClr val="FFC2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4" name="Google Shape;2454;p41"/>
          <p:cNvSpPr/>
          <p:nvPr/>
        </p:nvSpPr>
        <p:spPr>
          <a:xfrm>
            <a:off x="713225" y="4164875"/>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41"/>
          <p:cNvSpPr/>
          <p:nvPr/>
        </p:nvSpPr>
        <p:spPr>
          <a:xfrm rot="-250723">
            <a:off x="3993625" y="4623361"/>
            <a:ext cx="1092152" cy="573395"/>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41"/>
          <p:cNvSpPr/>
          <p:nvPr/>
        </p:nvSpPr>
        <p:spPr>
          <a:xfrm rot="5400000">
            <a:off x="4805064" y="4505911"/>
            <a:ext cx="364814" cy="364727"/>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7" name="Google Shape;2457;p41"/>
          <p:cNvGrpSpPr/>
          <p:nvPr/>
        </p:nvGrpSpPr>
        <p:grpSpPr>
          <a:xfrm>
            <a:off x="2975587" y="1180936"/>
            <a:ext cx="827347" cy="882187"/>
            <a:chOff x="1457225" y="4021797"/>
            <a:chExt cx="519625" cy="554103"/>
          </a:xfrm>
        </p:grpSpPr>
        <p:sp>
          <p:nvSpPr>
            <p:cNvPr id="2458" name="Google Shape;2458;p41"/>
            <p:cNvSpPr/>
            <p:nvPr/>
          </p:nvSpPr>
          <p:spPr>
            <a:xfrm>
              <a:off x="1457225" y="4085400"/>
              <a:ext cx="519625" cy="490500"/>
            </a:xfrm>
            <a:custGeom>
              <a:avLst/>
              <a:gdLst/>
              <a:ahLst/>
              <a:cxnLst/>
              <a:rect l="l" t="t" r="r" b="b"/>
              <a:pathLst>
                <a:path w="20785" h="19620" extrusionOk="0">
                  <a:moveTo>
                    <a:pt x="2899" y="0"/>
                  </a:moveTo>
                  <a:lnTo>
                    <a:pt x="0" y="16473"/>
                  </a:lnTo>
                  <a:lnTo>
                    <a:pt x="17886" y="19620"/>
                  </a:lnTo>
                  <a:lnTo>
                    <a:pt x="20784" y="3147"/>
                  </a:lnTo>
                  <a:lnTo>
                    <a:pt x="28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1"/>
            <p:cNvSpPr/>
            <p:nvPr/>
          </p:nvSpPr>
          <p:spPr>
            <a:xfrm>
              <a:off x="1785200" y="4443475"/>
              <a:ext cx="113500" cy="99675"/>
            </a:xfrm>
            <a:custGeom>
              <a:avLst/>
              <a:gdLst/>
              <a:ahLst/>
              <a:cxnLst/>
              <a:rect l="l" t="t" r="r" b="b"/>
              <a:pathLst>
                <a:path w="4540" h="3987" extrusionOk="0">
                  <a:moveTo>
                    <a:pt x="2269" y="0"/>
                  </a:moveTo>
                  <a:cubicBezTo>
                    <a:pt x="1992" y="0"/>
                    <a:pt x="1711" y="58"/>
                    <a:pt x="1443" y="181"/>
                  </a:cubicBezTo>
                  <a:cubicBezTo>
                    <a:pt x="441" y="638"/>
                    <a:pt x="0" y="1820"/>
                    <a:pt x="458" y="2822"/>
                  </a:cubicBezTo>
                  <a:cubicBezTo>
                    <a:pt x="793" y="3554"/>
                    <a:pt x="1516" y="3987"/>
                    <a:pt x="2273" y="3987"/>
                  </a:cubicBezTo>
                  <a:cubicBezTo>
                    <a:pt x="2549" y="3987"/>
                    <a:pt x="2829" y="3929"/>
                    <a:pt x="3097" y="3807"/>
                  </a:cubicBezTo>
                  <a:cubicBezTo>
                    <a:pt x="4098" y="3350"/>
                    <a:pt x="4540" y="2168"/>
                    <a:pt x="4082" y="1166"/>
                  </a:cubicBezTo>
                  <a:cubicBezTo>
                    <a:pt x="3748" y="433"/>
                    <a:pt x="3025"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1"/>
            <p:cNvSpPr/>
            <p:nvPr/>
          </p:nvSpPr>
          <p:spPr>
            <a:xfrm>
              <a:off x="1820650" y="4488850"/>
              <a:ext cx="45375" cy="29125"/>
            </a:xfrm>
            <a:custGeom>
              <a:avLst/>
              <a:gdLst/>
              <a:ahLst/>
              <a:cxnLst/>
              <a:rect l="l" t="t" r="r" b="b"/>
              <a:pathLst>
                <a:path w="1815" h="1165" fill="none" extrusionOk="0">
                  <a:moveTo>
                    <a:pt x="1" y="828"/>
                  </a:moveTo>
                  <a:cubicBezTo>
                    <a:pt x="437" y="1153"/>
                    <a:pt x="1009" y="1165"/>
                    <a:pt x="1392" y="876"/>
                  </a:cubicBezTo>
                  <a:cubicBezTo>
                    <a:pt x="1795" y="572"/>
                    <a:pt x="1813" y="68"/>
                    <a:pt x="1814" y="0"/>
                  </a:cubicBezTo>
                </a:path>
              </a:pathLst>
            </a:custGeom>
            <a:solidFill>
              <a:schemeClr val="dk1"/>
            </a:solidFill>
            <a:ln w="8975" cap="flat" cmpd="sng">
              <a:solidFill>
                <a:schemeClr val="dk1"/>
              </a:solidFill>
              <a:prstDash val="solid"/>
              <a:miter lim="16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1"/>
            <p:cNvSpPr/>
            <p:nvPr/>
          </p:nvSpPr>
          <p:spPr>
            <a:xfrm>
              <a:off x="1819725" y="4478600"/>
              <a:ext cx="13050" cy="17700"/>
            </a:xfrm>
            <a:custGeom>
              <a:avLst/>
              <a:gdLst/>
              <a:ahLst/>
              <a:cxnLst/>
              <a:rect l="l" t="t" r="r" b="b"/>
              <a:pathLst>
                <a:path w="522" h="708" extrusionOk="0">
                  <a:moveTo>
                    <a:pt x="145" y="0"/>
                  </a:moveTo>
                  <a:cubicBezTo>
                    <a:pt x="130" y="0"/>
                    <a:pt x="116" y="3"/>
                    <a:pt x="102" y="9"/>
                  </a:cubicBezTo>
                  <a:cubicBezTo>
                    <a:pt x="7" y="53"/>
                    <a:pt x="1" y="241"/>
                    <a:pt x="88" y="433"/>
                  </a:cubicBezTo>
                  <a:cubicBezTo>
                    <a:pt x="163" y="596"/>
                    <a:pt x="283" y="708"/>
                    <a:pt x="376" y="708"/>
                  </a:cubicBezTo>
                  <a:cubicBezTo>
                    <a:pt x="391" y="708"/>
                    <a:pt x="405" y="705"/>
                    <a:pt x="418" y="699"/>
                  </a:cubicBezTo>
                  <a:cubicBezTo>
                    <a:pt x="513" y="655"/>
                    <a:pt x="521" y="467"/>
                    <a:pt x="432" y="275"/>
                  </a:cubicBezTo>
                  <a:cubicBezTo>
                    <a:pt x="358" y="111"/>
                    <a:pt x="237"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41"/>
            <p:cNvSpPr/>
            <p:nvPr/>
          </p:nvSpPr>
          <p:spPr>
            <a:xfrm>
              <a:off x="1841325" y="4468725"/>
              <a:ext cx="13025" cy="17750"/>
            </a:xfrm>
            <a:custGeom>
              <a:avLst/>
              <a:gdLst/>
              <a:ahLst/>
              <a:cxnLst/>
              <a:rect l="l" t="t" r="r" b="b"/>
              <a:pathLst>
                <a:path w="521" h="710" extrusionOk="0">
                  <a:moveTo>
                    <a:pt x="144" y="1"/>
                  </a:moveTo>
                  <a:cubicBezTo>
                    <a:pt x="129" y="1"/>
                    <a:pt x="115" y="4"/>
                    <a:pt x="101" y="10"/>
                  </a:cubicBezTo>
                  <a:cubicBezTo>
                    <a:pt x="6" y="53"/>
                    <a:pt x="0" y="243"/>
                    <a:pt x="87" y="433"/>
                  </a:cubicBezTo>
                  <a:cubicBezTo>
                    <a:pt x="162" y="598"/>
                    <a:pt x="282" y="710"/>
                    <a:pt x="375" y="710"/>
                  </a:cubicBezTo>
                  <a:cubicBezTo>
                    <a:pt x="390" y="710"/>
                    <a:pt x="404" y="707"/>
                    <a:pt x="417" y="701"/>
                  </a:cubicBezTo>
                  <a:cubicBezTo>
                    <a:pt x="512" y="657"/>
                    <a:pt x="520" y="467"/>
                    <a:pt x="432" y="276"/>
                  </a:cubicBezTo>
                  <a:cubicBezTo>
                    <a:pt x="357" y="112"/>
                    <a:pt x="238"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41"/>
            <p:cNvSpPr/>
            <p:nvPr/>
          </p:nvSpPr>
          <p:spPr>
            <a:xfrm>
              <a:off x="1554894" y="4134692"/>
              <a:ext cx="38099" cy="53658"/>
            </a:xfrm>
            <a:custGeom>
              <a:avLst/>
              <a:gdLst/>
              <a:ahLst/>
              <a:cxnLst/>
              <a:rect l="l" t="t" r="r" b="b"/>
              <a:pathLst>
                <a:path w="1932" h="2721" extrusionOk="0">
                  <a:moveTo>
                    <a:pt x="132" y="1"/>
                  </a:moveTo>
                  <a:lnTo>
                    <a:pt x="0" y="91"/>
                  </a:lnTo>
                  <a:lnTo>
                    <a:pt x="1799" y="2721"/>
                  </a:lnTo>
                  <a:lnTo>
                    <a:pt x="1931" y="2630"/>
                  </a:lnTo>
                  <a:lnTo>
                    <a:pt x="13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1"/>
            <p:cNvSpPr/>
            <p:nvPr/>
          </p:nvSpPr>
          <p:spPr>
            <a:xfrm>
              <a:off x="1483549" y="4050744"/>
              <a:ext cx="94538" cy="101913"/>
            </a:xfrm>
            <a:custGeom>
              <a:avLst/>
              <a:gdLst/>
              <a:ahLst/>
              <a:cxnLst/>
              <a:rect l="l" t="t" r="r" b="b"/>
              <a:pathLst>
                <a:path w="4794" h="5168" extrusionOk="0">
                  <a:moveTo>
                    <a:pt x="2367" y="0"/>
                  </a:moveTo>
                  <a:lnTo>
                    <a:pt x="0" y="1619"/>
                  </a:lnTo>
                  <a:lnTo>
                    <a:pt x="2428" y="5168"/>
                  </a:lnTo>
                  <a:lnTo>
                    <a:pt x="4794" y="3549"/>
                  </a:lnTo>
                  <a:lnTo>
                    <a:pt x="23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1"/>
            <p:cNvSpPr/>
            <p:nvPr/>
          </p:nvSpPr>
          <p:spPr>
            <a:xfrm>
              <a:off x="1457226" y="4021797"/>
              <a:ext cx="73851" cy="61526"/>
            </a:xfrm>
            <a:custGeom>
              <a:avLst/>
              <a:gdLst/>
              <a:ahLst/>
              <a:cxnLst/>
              <a:rect l="l" t="t" r="r" b="b"/>
              <a:pathLst>
                <a:path w="3745" h="3120" extrusionOk="0">
                  <a:moveTo>
                    <a:pt x="3682" y="0"/>
                  </a:moveTo>
                  <a:lnTo>
                    <a:pt x="1" y="2517"/>
                  </a:lnTo>
                  <a:lnTo>
                    <a:pt x="1377" y="3119"/>
                  </a:lnTo>
                  <a:lnTo>
                    <a:pt x="3744" y="1501"/>
                  </a:lnTo>
                  <a:lnTo>
                    <a:pt x="36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1"/>
            <p:cNvSpPr/>
            <p:nvPr/>
          </p:nvSpPr>
          <p:spPr>
            <a:xfrm>
              <a:off x="1526613" y="4119860"/>
              <a:ext cx="72629" cy="53757"/>
            </a:xfrm>
            <a:custGeom>
              <a:avLst/>
              <a:gdLst/>
              <a:ahLst/>
              <a:cxnLst/>
              <a:rect l="l" t="t" r="r" b="b"/>
              <a:pathLst>
                <a:path w="3683" h="2726" extrusionOk="0">
                  <a:moveTo>
                    <a:pt x="2576" y="0"/>
                  </a:moveTo>
                  <a:lnTo>
                    <a:pt x="209" y="1619"/>
                  </a:lnTo>
                  <a:lnTo>
                    <a:pt x="1" y="2725"/>
                  </a:lnTo>
                  <a:lnTo>
                    <a:pt x="3682" y="208"/>
                  </a:lnTo>
                  <a:lnTo>
                    <a:pt x="2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1"/>
            <p:cNvSpPr/>
            <p:nvPr/>
          </p:nvSpPr>
          <p:spPr>
            <a:xfrm>
              <a:off x="1580800" y="4292750"/>
              <a:ext cx="295550" cy="59650"/>
            </a:xfrm>
            <a:custGeom>
              <a:avLst/>
              <a:gdLst/>
              <a:ahLst/>
              <a:cxnLst/>
              <a:rect l="l" t="t" r="r" b="b"/>
              <a:pathLst>
                <a:path w="11822" h="2386" extrusionOk="0">
                  <a:moveTo>
                    <a:pt x="56" y="1"/>
                  </a:moveTo>
                  <a:lnTo>
                    <a:pt x="1" y="315"/>
                  </a:lnTo>
                  <a:lnTo>
                    <a:pt x="11767" y="2385"/>
                  </a:lnTo>
                  <a:lnTo>
                    <a:pt x="11822" y="2071"/>
                  </a:ln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1"/>
            <p:cNvSpPr/>
            <p:nvPr/>
          </p:nvSpPr>
          <p:spPr>
            <a:xfrm>
              <a:off x="1569750" y="4355525"/>
              <a:ext cx="295575" cy="59600"/>
            </a:xfrm>
            <a:custGeom>
              <a:avLst/>
              <a:gdLst/>
              <a:ahLst/>
              <a:cxnLst/>
              <a:rect l="l" t="t" r="r" b="b"/>
              <a:pathLst>
                <a:path w="11823" h="2384" extrusionOk="0">
                  <a:moveTo>
                    <a:pt x="55" y="0"/>
                  </a:moveTo>
                  <a:lnTo>
                    <a:pt x="0" y="314"/>
                  </a:lnTo>
                  <a:lnTo>
                    <a:pt x="11766" y="2383"/>
                  </a:lnTo>
                  <a:lnTo>
                    <a:pt x="11823" y="2071"/>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1"/>
            <p:cNvSpPr/>
            <p:nvPr/>
          </p:nvSpPr>
          <p:spPr>
            <a:xfrm>
              <a:off x="1575250" y="4324125"/>
              <a:ext cx="236750" cy="49300"/>
            </a:xfrm>
            <a:custGeom>
              <a:avLst/>
              <a:gdLst/>
              <a:ahLst/>
              <a:cxnLst/>
              <a:rect l="l" t="t" r="r" b="b"/>
              <a:pathLst>
                <a:path w="9470" h="1972" extrusionOk="0">
                  <a:moveTo>
                    <a:pt x="57" y="0"/>
                  </a:moveTo>
                  <a:lnTo>
                    <a:pt x="1" y="314"/>
                  </a:lnTo>
                  <a:lnTo>
                    <a:pt x="9414" y="1971"/>
                  </a:lnTo>
                  <a:lnTo>
                    <a:pt x="9469" y="1657"/>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1"/>
            <p:cNvSpPr/>
            <p:nvPr/>
          </p:nvSpPr>
          <p:spPr>
            <a:xfrm>
              <a:off x="1586325" y="4261350"/>
              <a:ext cx="236725" cy="49300"/>
            </a:xfrm>
            <a:custGeom>
              <a:avLst/>
              <a:gdLst/>
              <a:ahLst/>
              <a:cxnLst/>
              <a:rect l="l" t="t" r="r" b="b"/>
              <a:pathLst>
                <a:path w="9469" h="1972" extrusionOk="0">
                  <a:moveTo>
                    <a:pt x="55" y="1"/>
                  </a:moveTo>
                  <a:lnTo>
                    <a:pt x="0" y="315"/>
                  </a:lnTo>
                  <a:lnTo>
                    <a:pt x="9413" y="1972"/>
                  </a:lnTo>
                  <a:lnTo>
                    <a:pt x="9469" y="1658"/>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1" name="Google Shape;2471;p41"/>
          <p:cNvGrpSpPr/>
          <p:nvPr/>
        </p:nvGrpSpPr>
        <p:grpSpPr>
          <a:xfrm>
            <a:off x="798414" y="1022873"/>
            <a:ext cx="398216" cy="390010"/>
            <a:chOff x="798414" y="1022873"/>
            <a:chExt cx="398216" cy="390010"/>
          </a:xfrm>
        </p:grpSpPr>
        <p:sp>
          <p:nvSpPr>
            <p:cNvPr id="2472" name="Google Shape;2472;p41"/>
            <p:cNvSpPr/>
            <p:nvPr/>
          </p:nvSpPr>
          <p:spPr>
            <a:xfrm>
              <a:off x="798414" y="1022873"/>
              <a:ext cx="279932" cy="255901"/>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1"/>
            <p:cNvSpPr/>
            <p:nvPr/>
          </p:nvSpPr>
          <p:spPr>
            <a:xfrm>
              <a:off x="1049940" y="1278774"/>
              <a:ext cx="146690" cy="134109"/>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4" name="Google Shape;2474;p41"/>
          <p:cNvSpPr/>
          <p:nvPr/>
        </p:nvSpPr>
        <p:spPr>
          <a:xfrm>
            <a:off x="1062850" y="111382"/>
            <a:ext cx="480841" cy="480775"/>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25F91357-095A-0BD7-E320-5BFFC306CD58}"/>
              </a:ext>
            </a:extLst>
          </p:cNvPr>
          <p:cNvPicPr>
            <a:picLocks noChangeAspect="1"/>
          </p:cNvPicPr>
          <p:nvPr/>
        </p:nvPicPr>
        <p:blipFill>
          <a:blip r:embed="rId3"/>
          <a:stretch>
            <a:fillRect/>
          </a:stretch>
        </p:blipFill>
        <p:spPr>
          <a:xfrm>
            <a:off x="8193598" y="4234256"/>
            <a:ext cx="1251490" cy="1251490"/>
          </a:xfrm>
          <a:prstGeom prst="rect">
            <a:avLst/>
          </a:prstGeom>
        </p:spPr>
      </p:pic>
    </p:spTree>
    <p:extLst>
      <p:ext uri="{BB962C8B-B14F-4D97-AF65-F5344CB8AC3E}">
        <p14:creationId xmlns:p14="http://schemas.microsoft.com/office/powerpoint/2010/main" val="2270669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C3A94C-DD5D-610A-649E-505462F69EE5}"/>
              </a:ext>
            </a:extLst>
          </p:cNvPr>
          <p:cNvSpPr txBox="1"/>
          <p:nvPr/>
        </p:nvSpPr>
        <p:spPr>
          <a:xfrm>
            <a:off x="0" y="1149403"/>
            <a:ext cx="5669280" cy="3598229"/>
          </a:xfrm>
          <a:prstGeom prst="rect">
            <a:avLst/>
          </a:prstGeom>
          <a:noFill/>
        </p:spPr>
        <p:txBody>
          <a:bodyPr wrap="square">
            <a:spAutoFit/>
          </a:bodyPr>
          <a:lstStyle/>
          <a:p>
            <a:pPr>
              <a:lnSpc>
                <a:spcPct val="150000"/>
              </a:lnSpc>
            </a:pPr>
            <a:r>
              <a:rPr lang="en-US" sz="2200" dirty="0">
                <a:effectLst/>
                <a:latin typeface="Patrick hand" panose="00000500000000000000" pitchFamily="2" charset="0"/>
                <a:ea typeface="Times New Roman" panose="02020603050405020304" pitchFamily="18" charset="0"/>
              </a:rPr>
              <a:t>33. Downtown areas/ major cities/ New York/ loud/ busy/ almost/ 24 hours a day.</a:t>
            </a:r>
            <a:endParaRPr lang="en-US" sz="2200" dirty="0">
              <a:effectLst/>
              <a:latin typeface="Patrick hand" panose="00000500000000000000" pitchFamily="2" charset="0"/>
              <a:ea typeface="Calibri" panose="020F0502020204030204" pitchFamily="34" charset="0"/>
            </a:endParaRPr>
          </a:p>
          <a:p>
            <a:pPr>
              <a:lnSpc>
                <a:spcPct val="150000"/>
              </a:lnSpc>
            </a:pPr>
            <a:r>
              <a:rPr lang="en-US" sz="2200" dirty="0">
                <a:solidFill>
                  <a:srgbClr val="FF0000"/>
                </a:solidFill>
                <a:effectLst/>
                <a:latin typeface="Patrick hand" panose="00000500000000000000" pitchFamily="2" charset="0"/>
                <a:ea typeface="Times New Roman" panose="02020603050405020304" pitchFamily="18" charset="0"/>
                <a:sym typeface="Wingdings" panose="05000000000000000000" pitchFamily="2" charset="2"/>
              </a:rPr>
              <a:t> Downtown areas in some major cities like New York are loud and busy almost 24 hours a day.</a:t>
            </a:r>
            <a:endParaRPr lang="en-US" sz="2200" dirty="0">
              <a:solidFill>
                <a:srgbClr val="FF0000"/>
              </a:solidFill>
              <a:effectLst/>
              <a:latin typeface="Patrick hand" panose="00000500000000000000" pitchFamily="2" charset="0"/>
              <a:ea typeface="Times New Roman" panose="02020603050405020304" pitchFamily="18" charset="0"/>
            </a:endParaRPr>
          </a:p>
          <a:p>
            <a:pPr>
              <a:lnSpc>
                <a:spcPct val="150000"/>
              </a:lnSpc>
            </a:pPr>
            <a:r>
              <a:rPr lang="en-US" sz="2200" dirty="0">
                <a:effectLst/>
                <a:latin typeface="Patrick hand" panose="00000500000000000000" pitchFamily="2" charset="0"/>
                <a:ea typeface="Times New Roman" panose="02020603050405020304" pitchFamily="18" charset="0"/>
              </a:rPr>
              <a:t>34. Now/ people/ be/ throw/ tons/ food/ each year.</a:t>
            </a:r>
            <a:endParaRPr lang="en-US" sz="2200" dirty="0">
              <a:effectLst/>
              <a:latin typeface="Patrick hand" panose="00000500000000000000" pitchFamily="2" charset="0"/>
              <a:ea typeface="Calibri" panose="020F0502020204030204" pitchFamily="34" charset="0"/>
            </a:endParaRPr>
          </a:p>
          <a:p>
            <a:pPr>
              <a:lnSpc>
                <a:spcPct val="150000"/>
              </a:lnSpc>
            </a:pPr>
            <a:r>
              <a:rPr lang="en-US" sz="2200" dirty="0">
                <a:solidFill>
                  <a:srgbClr val="FF0000"/>
                </a:solidFill>
                <a:effectLst/>
                <a:latin typeface="Patrick hand" panose="00000500000000000000" pitchFamily="2" charset="0"/>
                <a:ea typeface="Times New Roman" panose="02020603050405020304" pitchFamily="18" charset="0"/>
                <a:sym typeface="Wingdings" panose="05000000000000000000" pitchFamily="2" charset="2"/>
              </a:rPr>
              <a:t> Now people are throwing away tons of food each year.</a:t>
            </a:r>
            <a:endParaRPr lang="en-US" sz="2200" dirty="0">
              <a:solidFill>
                <a:srgbClr val="FF0000"/>
              </a:solidFill>
              <a:effectLst/>
              <a:latin typeface="Patrick hand" panose="00000500000000000000" pitchFamily="2" charset="0"/>
              <a:ea typeface="Times New Roman" panose="02020603050405020304" pitchFamily="18" charset="0"/>
            </a:endParaRPr>
          </a:p>
        </p:txBody>
      </p:sp>
      <p:sp>
        <p:nvSpPr>
          <p:cNvPr id="5" name="TextBox 4">
            <a:extLst>
              <a:ext uri="{FF2B5EF4-FFF2-40B4-BE49-F238E27FC236}">
                <a16:creationId xmlns:a16="http://schemas.microsoft.com/office/drawing/2014/main" id="{1DC95DCD-8254-C9D5-DAB4-50E0136C359D}"/>
              </a:ext>
            </a:extLst>
          </p:cNvPr>
          <p:cNvSpPr txBox="1"/>
          <p:nvPr/>
        </p:nvSpPr>
        <p:spPr>
          <a:xfrm>
            <a:off x="-15240" y="586978"/>
            <a:ext cx="9159240" cy="384721"/>
          </a:xfrm>
          <a:prstGeom prst="rect">
            <a:avLst/>
          </a:prstGeom>
          <a:noFill/>
        </p:spPr>
        <p:txBody>
          <a:bodyPr wrap="square">
            <a:spAutoFit/>
          </a:bodyPr>
          <a:lstStyle/>
          <a:p>
            <a:pPr algn="ctr"/>
            <a:r>
              <a:rPr lang="en-US" sz="1900" b="1" dirty="0">
                <a:solidFill>
                  <a:schemeClr val="accent3"/>
                </a:solidFill>
                <a:effectLst/>
                <a:latin typeface="Bahnschrift" panose="020B0502040204020203" pitchFamily="34" charset="0"/>
                <a:ea typeface="Times New Roman" panose="02020603050405020304" pitchFamily="18" charset="0"/>
              </a:rPr>
              <a:t>Write completed sentences with the given words. Change the words if necessary. </a:t>
            </a:r>
            <a:endParaRPr lang="en-US" sz="1900" dirty="0">
              <a:solidFill>
                <a:schemeClr val="accent3"/>
              </a:solidFill>
              <a:latin typeface="Bahnschrift" panose="020B0502040204020203" pitchFamily="34" charset="0"/>
            </a:endParaRPr>
          </a:p>
        </p:txBody>
      </p:sp>
      <p:pic>
        <p:nvPicPr>
          <p:cNvPr id="13" name="Picture 12">
            <a:extLst>
              <a:ext uri="{FF2B5EF4-FFF2-40B4-BE49-F238E27FC236}">
                <a16:creationId xmlns:a16="http://schemas.microsoft.com/office/drawing/2014/main" id="{0B0F4F55-2F9C-1A21-D7EE-BB98772CF693}"/>
              </a:ext>
            </a:extLst>
          </p:cNvPr>
          <p:cNvPicPr>
            <a:picLocks noChangeAspect="1"/>
          </p:cNvPicPr>
          <p:nvPr/>
        </p:nvPicPr>
        <p:blipFill>
          <a:blip r:embed="rId2"/>
          <a:stretch>
            <a:fillRect/>
          </a:stretch>
        </p:blipFill>
        <p:spPr>
          <a:xfrm>
            <a:off x="8193598" y="4234256"/>
            <a:ext cx="1251490" cy="1251490"/>
          </a:xfrm>
          <a:prstGeom prst="rect">
            <a:avLst/>
          </a:prstGeom>
        </p:spPr>
      </p:pic>
      <p:sp>
        <p:nvSpPr>
          <p:cNvPr id="2" name="Rectangle 1">
            <a:extLst>
              <a:ext uri="{FF2B5EF4-FFF2-40B4-BE49-F238E27FC236}">
                <a16:creationId xmlns:a16="http://schemas.microsoft.com/office/drawing/2014/main" id="{3B9BDF17-B5B0-B241-15E1-16BB5A5D9265}"/>
              </a:ext>
            </a:extLst>
          </p:cNvPr>
          <p:cNvSpPr/>
          <p:nvPr/>
        </p:nvSpPr>
        <p:spPr>
          <a:xfrm>
            <a:off x="5669280" y="1264243"/>
            <a:ext cx="3200224" cy="3208697"/>
          </a:xfrm>
          <a:prstGeom prst="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nSpc>
                <a:spcPts val="3000"/>
              </a:lnSpc>
            </a:pPr>
            <a:r>
              <a:rPr lang="en-US" sz="2200" dirty="0">
                <a:solidFill>
                  <a:schemeClr val="tx1"/>
                </a:solidFill>
                <a:latin typeface="Patrick hand" panose="00000500000000000000" pitchFamily="2" charset="0"/>
                <a:ea typeface="Times New Roman" panose="02020603050405020304" pitchFamily="18" charset="0"/>
              </a:rPr>
              <a:t>33. </a:t>
            </a:r>
            <a:r>
              <a:rPr lang="en-US" sz="2200" dirty="0" err="1">
                <a:solidFill>
                  <a:schemeClr val="tx1"/>
                </a:solidFill>
                <a:latin typeface="Patrick hand" panose="00000500000000000000" pitchFamily="2" charset="0"/>
                <a:ea typeface="Times New Roman" panose="02020603050405020304" pitchFamily="18" charset="0"/>
              </a:rPr>
              <a:t>Sự</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việc</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hiển</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nhiên</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đúng</a:t>
            </a:r>
            <a:r>
              <a:rPr lang="en-US" sz="2200" dirty="0">
                <a:solidFill>
                  <a:schemeClr val="tx1"/>
                </a:solidFill>
                <a:latin typeface="Patrick hand" panose="00000500000000000000" pitchFamily="2" charset="0"/>
                <a:ea typeface="Times New Roman" panose="02020603050405020304" pitchFamily="18" charset="0"/>
              </a:rPr>
              <a:t> – </a:t>
            </a:r>
            <a:r>
              <a:rPr lang="en-US" sz="2200" dirty="0" err="1">
                <a:solidFill>
                  <a:schemeClr val="tx1"/>
                </a:solidFill>
                <a:latin typeface="Patrick hand" panose="00000500000000000000" pitchFamily="2" charset="0"/>
                <a:ea typeface="Times New Roman" panose="02020603050405020304" pitchFamily="18" charset="0"/>
              </a:rPr>
              <a:t>hiện</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tại</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đơn</a:t>
            </a:r>
            <a:endParaRPr lang="en-US" sz="2200" dirty="0">
              <a:solidFill>
                <a:schemeClr val="tx1"/>
              </a:solidFill>
              <a:latin typeface="Patrick hand" panose="00000500000000000000" pitchFamily="2" charset="0"/>
              <a:ea typeface="Times New Roman" panose="02020603050405020304" pitchFamily="18" charset="0"/>
            </a:endParaRPr>
          </a:p>
          <a:p>
            <a:pPr>
              <a:lnSpc>
                <a:spcPts val="3000"/>
              </a:lnSpc>
            </a:pPr>
            <a:r>
              <a:rPr lang="en-US" sz="2200" dirty="0">
                <a:solidFill>
                  <a:schemeClr val="tx1"/>
                </a:solidFill>
                <a:latin typeface="Patrick hand" panose="00000500000000000000" pitchFamily="2" charset="0"/>
                <a:ea typeface="Times New Roman" panose="02020603050405020304" pitchFamily="18" charset="0"/>
              </a:rPr>
              <a:t>areas (</a:t>
            </a:r>
            <a:r>
              <a:rPr lang="en-US" sz="2200" dirty="0" err="1">
                <a:solidFill>
                  <a:schemeClr val="tx1"/>
                </a:solidFill>
                <a:latin typeface="Patrick hand" panose="00000500000000000000" pitchFamily="2" charset="0"/>
                <a:ea typeface="Times New Roman" panose="02020603050405020304" pitchFamily="18" charset="0"/>
              </a:rPr>
              <a:t>số</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nhiều</a:t>
            </a:r>
            <a:r>
              <a:rPr lang="en-US" sz="2200" dirty="0">
                <a:solidFill>
                  <a:schemeClr val="tx1"/>
                </a:solidFill>
                <a:latin typeface="Patrick hand" panose="00000500000000000000" pitchFamily="2" charset="0"/>
                <a:ea typeface="Times New Roman" panose="02020603050405020304" pitchFamily="18" charset="0"/>
              </a:rPr>
              <a:t>) - are</a:t>
            </a:r>
          </a:p>
          <a:p>
            <a:pPr>
              <a:lnSpc>
                <a:spcPts val="3000"/>
              </a:lnSpc>
            </a:pPr>
            <a:r>
              <a:rPr lang="en-US" sz="2200" dirty="0">
                <a:solidFill>
                  <a:schemeClr val="tx1"/>
                </a:solidFill>
                <a:latin typeface="Patrick hand" panose="00000500000000000000" pitchFamily="2" charset="0"/>
                <a:ea typeface="Times New Roman" panose="02020603050405020304" pitchFamily="18" charset="0"/>
              </a:rPr>
              <a:t>34. HĐ </a:t>
            </a:r>
            <a:r>
              <a:rPr lang="en-US" sz="2200" dirty="0" err="1">
                <a:solidFill>
                  <a:schemeClr val="tx1"/>
                </a:solidFill>
                <a:latin typeface="Patrick hand" panose="00000500000000000000" pitchFamily="2" charset="0"/>
                <a:ea typeface="Times New Roman" panose="02020603050405020304" pitchFamily="18" charset="0"/>
              </a:rPr>
              <a:t>đang</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xảy</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ra</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trong</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một</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khoảng</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thời</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gian</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xung</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quanh</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thời</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điểm</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nói</a:t>
            </a:r>
            <a:r>
              <a:rPr lang="en-US" sz="2200" dirty="0">
                <a:solidFill>
                  <a:schemeClr val="tx1"/>
                </a:solidFill>
                <a:latin typeface="Patrick hand" panose="00000500000000000000" pitchFamily="2" charset="0"/>
                <a:ea typeface="Times New Roman" panose="02020603050405020304" pitchFamily="18" charset="0"/>
              </a:rPr>
              <a:t> - HTTD</a:t>
            </a:r>
          </a:p>
          <a:p>
            <a:pPr>
              <a:lnSpc>
                <a:spcPts val="3000"/>
              </a:lnSpc>
            </a:pPr>
            <a:r>
              <a:rPr lang="en-US" sz="2200" dirty="0">
                <a:solidFill>
                  <a:schemeClr val="tx1"/>
                </a:solidFill>
                <a:latin typeface="Patrick hand" panose="00000500000000000000" pitchFamily="2" charset="0"/>
                <a:ea typeface="Times New Roman" panose="02020603050405020304" pitchFamily="18" charset="0"/>
              </a:rPr>
              <a:t>am/ is/ are Ving</a:t>
            </a:r>
          </a:p>
        </p:txBody>
      </p:sp>
    </p:spTree>
    <p:extLst>
      <p:ext uri="{BB962C8B-B14F-4D97-AF65-F5344CB8AC3E}">
        <p14:creationId xmlns:p14="http://schemas.microsoft.com/office/powerpoint/2010/main" val="153690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additive="base">
                                        <p:cTn id="3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anim calcmode="lin" valueType="num">
                                      <p:cBhvr additive="base">
                                        <p:cTn id="3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additive="base">
                                        <p:cTn id="4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C3A94C-DD5D-610A-649E-505462F69EE5}"/>
              </a:ext>
            </a:extLst>
          </p:cNvPr>
          <p:cNvSpPr txBox="1"/>
          <p:nvPr/>
        </p:nvSpPr>
        <p:spPr>
          <a:xfrm>
            <a:off x="0" y="1271863"/>
            <a:ext cx="5684520" cy="3023905"/>
          </a:xfrm>
          <a:prstGeom prst="rect">
            <a:avLst/>
          </a:prstGeom>
          <a:noFill/>
        </p:spPr>
        <p:txBody>
          <a:bodyPr wrap="square">
            <a:spAutoFit/>
          </a:bodyPr>
          <a:lstStyle/>
          <a:p>
            <a:pPr>
              <a:lnSpc>
                <a:spcPts val="3300"/>
              </a:lnSpc>
            </a:pPr>
            <a:r>
              <a:rPr lang="en-US" sz="2200" dirty="0">
                <a:effectLst/>
                <a:latin typeface="Patrick hand" panose="00000500000000000000" pitchFamily="2" charset="0"/>
                <a:ea typeface="Times New Roman" panose="02020603050405020304" pitchFamily="18" charset="0"/>
              </a:rPr>
              <a:t>35. They/ suggest/ city authorities/ improve/ security measures/ deal/ the rising crime rates. </a:t>
            </a:r>
          </a:p>
          <a:p>
            <a:pPr>
              <a:lnSpc>
                <a:spcPts val="3300"/>
              </a:lnSpc>
            </a:pPr>
            <a:r>
              <a:rPr lang="en-US" sz="2200" dirty="0">
                <a:solidFill>
                  <a:srgbClr val="FF0000"/>
                </a:solidFill>
                <a:latin typeface="Patrick hand" panose="00000500000000000000" pitchFamily="2" charset="0"/>
                <a:ea typeface="Calibri" panose="020F0502020204030204" pitchFamily="34" charset="0"/>
                <a:sym typeface="Wingdings" panose="05000000000000000000" pitchFamily="2" charset="2"/>
              </a:rPr>
              <a:t> They suggest that city authorities should improve security measures to deal with the rising crime rates.</a:t>
            </a:r>
            <a:endParaRPr lang="en-US" sz="2200" dirty="0">
              <a:solidFill>
                <a:srgbClr val="FF0000"/>
              </a:solidFill>
              <a:effectLst/>
              <a:latin typeface="Patrick hand" panose="00000500000000000000" pitchFamily="2" charset="0"/>
              <a:ea typeface="Calibri" panose="020F0502020204030204" pitchFamily="34" charset="0"/>
            </a:endParaRPr>
          </a:p>
          <a:p>
            <a:pPr>
              <a:lnSpc>
                <a:spcPts val="3300"/>
              </a:lnSpc>
            </a:pPr>
            <a:r>
              <a:rPr lang="en-US" sz="2200" dirty="0">
                <a:effectLst/>
                <a:latin typeface="Patrick hand" panose="00000500000000000000" pitchFamily="2" charset="0"/>
                <a:ea typeface="Times New Roman" panose="02020603050405020304" pitchFamily="18" charset="0"/>
              </a:rPr>
              <a:t>36. The/ city/ be/ dusty,/ so/ people/ easy/ get/ itchy eyes.</a:t>
            </a:r>
          </a:p>
          <a:p>
            <a:pPr>
              <a:lnSpc>
                <a:spcPts val="3300"/>
              </a:lnSpc>
            </a:pPr>
            <a:r>
              <a:rPr lang="en-US" sz="2200" dirty="0">
                <a:solidFill>
                  <a:srgbClr val="FF0000"/>
                </a:solidFill>
                <a:latin typeface="Patrick hand" panose="00000500000000000000" pitchFamily="2" charset="0"/>
                <a:ea typeface="Calibri" panose="020F0502020204030204" pitchFamily="34" charset="0"/>
                <a:sym typeface="Wingdings" panose="05000000000000000000" pitchFamily="2" charset="2"/>
              </a:rPr>
              <a:t> The city is dusty, so people easily get itchy eyes.</a:t>
            </a:r>
            <a:endParaRPr lang="en-US" sz="2200" dirty="0">
              <a:solidFill>
                <a:srgbClr val="FF0000"/>
              </a:solidFill>
              <a:effectLst/>
              <a:latin typeface="Patrick hand" panose="00000500000000000000" pitchFamily="2" charset="0"/>
              <a:ea typeface="Calibri" panose="020F0502020204030204" pitchFamily="34" charset="0"/>
            </a:endParaRPr>
          </a:p>
        </p:txBody>
      </p:sp>
      <p:sp>
        <p:nvSpPr>
          <p:cNvPr id="5" name="TextBox 4">
            <a:extLst>
              <a:ext uri="{FF2B5EF4-FFF2-40B4-BE49-F238E27FC236}">
                <a16:creationId xmlns:a16="http://schemas.microsoft.com/office/drawing/2014/main" id="{1DC95DCD-8254-C9D5-DAB4-50E0136C359D}"/>
              </a:ext>
            </a:extLst>
          </p:cNvPr>
          <p:cNvSpPr txBox="1"/>
          <p:nvPr/>
        </p:nvSpPr>
        <p:spPr>
          <a:xfrm>
            <a:off x="-15240" y="586978"/>
            <a:ext cx="9159240" cy="384721"/>
          </a:xfrm>
          <a:prstGeom prst="rect">
            <a:avLst/>
          </a:prstGeom>
          <a:noFill/>
        </p:spPr>
        <p:txBody>
          <a:bodyPr wrap="square">
            <a:spAutoFit/>
          </a:bodyPr>
          <a:lstStyle/>
          <a:p>
            <a:pPr algn="ctr"/>
            <a:r>
              <a:rPr lang="en-US" sz="1900" b="1" dirty="0">
                <a:solidFill>
                  <a:schemeClr val="accent3"/>
                </a:solidFill>
                <a:effectLst/>
                <a:latin typeface="Bahnschrift" panose="020B0502040204020203" pitchFamily="34" charset="0"/>
                <a:ea typeface="Times New Roman" panose="02020603050405020304" pitchFamily="18" charset="0"/>
              </a:rPr>
              <a:t>Write completed sentences with the given words. Change the words if necessary. </a:t>
            </a:r>
            <a:endParaRPr lang="en-US" sz="1900" dirty="0">
              <a:solidFill>
                <a:schemeClr val="accent3"/>
              </a:solidFill>
              <a:latin typeface="Bahnschrift" panose="020B0502040204020203" pitchFamily="34" charset="0"/>
            </a:endParaRPr>
          </a:p>
        </p:txBody>
      </p:sp>
      <p:pic>
        <p:nvPicPr>
          <p:cNvPr id="13" name="Picture 12">
            <a:extLst>
              <a:ext uri="{FF2B5EF4-FFF2-40B4-BE49-F238E27FC236}">
                <a16:creationId xmlns:a16="http://schemas.microsoft.com/office/drawing/2014/main" id="{0B0F4F55-2F9C-1A21-D7EE-BB98772CF693}"/>
              </a:ext>
            </a:extLst>
          </p:cNvPr>
          <p:cNvPicPr>
            <a:picLocks noChangeAspect="1"/>
          </p:cNvPicPr>
          <p:nvPr/>
        </p:nvPicPr>
        <p:blipFill>
          <a:blip r:embed="rId2"/>
          <a:stretch>
            <a:fillRect/>
          </a:stretch>
        </p:blipFill>
        <p:spPr>
          <a:xfrm>
            <a:off x="8193598" y="4234256"/>
            <a:ext cx="1251490" cy="1251490"/>
          </a:xfrm>
          <a:prstGeom prst="rect">
            <a:avLst/>
          </a:prstGeom>
        </p:spPr>
      </p:pic>
      <p:sp>
        <p:nvSpPr>
          <p:cNvPr id="14" name="Rectangle 13">
            <a:extLst>
              <a:ext uri="{FF2B5EF4-FFF2-40B4-BE49-F238E27FC236}">
                <a16:creationId xmlns:a16="http://schemas.microsoft.com/office/drawing/2014/main" id="{C913F2E8-3B7A-8532-F8C6-3DEAE1279C63}"/>
              </a:ext>
            </a:extLst>
          </p:cNvPr>
          <p:cNvSpPr/>
          <p:nvPr/>
        </p:nvSpPr>
        <p:spPr>
          <a:xfrm>
            <a:off x="5669280" y="1264243"/>
            <a:ext cx="3200224" cy="3208697"/>
          </a:xfrm>
          <a:prstGeom prst="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pPr>
            <a:r>
              <a:rPr lang="en-US" sz="2200" dirty="0">
                <a:solidFill>
                  <a:schemeClr val="tx1"/>
                </a:solidFill>
                <a:latin typeface="Patrick hand" panose="00000500000000000000" pitchFamily="2" charset="0"/>
                <a:ea typeface="Times New Roman" panose="02020603050405020304" pitchFamily="18" charset="0"/>
              </a:rPr>
              <a:t>35. suggest (that) sb (should) do </a:t>
            </a:r>
            <a:r>
              <a:rPr lang="en-US" sz="2200" dirty="0" err="1">
                <a:solidFill>
                  <a:schemeClr val="tx1"/>
                </a:solidFill>
                <a:latin typeface="Patrick hand" panose="00000500000000000000" pitchFamily="2" charset="0"/>
                <a:ea typeface="Times New Roman" panose="02020603050405020304" pitchFamily="18" charset="0"/>
              </a:rPr>
              <a:t>sth</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khuyên</a:t>
            </a:r>
            <a:r>
              <a:rPr lang="en-US" sz="2200" dirty="0">
                <a:solidFill>
                  <a:schemeClr val="tx1"/>
                </a:solidFill>
                <a:latin typeface="Patrick hand" panose="00000500000000000000" pitchFamily="2" charset="0"/>
                <a:ea typeface="Times New Roman" panose="02020603050405020304" pitchFamily="18" charset="0"/>
              </a:rPr>
              <a:t> ai </a:t>
            </a:r>
            <a:r>
              <a:rPr lang="en-US" sz="2200" dirty="0" err="1">
                <a:solidFill>
                  <a:schemeClr val="tx1"/>
                </a:solidFill>
                <a:latin typeface="Patrick hand" panose="00000500000000000000" pitchFamily="2" charset="0"/>
                <a:ea typeface="Times New Roman" panose="02020603050405020304" pitchFamily="18" charset="0"/>
              </a:rPr>
              <a:t>đó</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nên</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làm</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gì</a:t>
            </a:r>
            <a:endParaRPr lang="en-US" sz="2200" dirty="0">
              <a:solidFill>
                <a:schemeClr val="tx1"/>
              </a:solidFill>
              <a:latin typeface="Patrick hand" panose="00000500000000000000" pitchFamily="2" charset="0"/>
              <a:ea typeface="Times New Roman" panose="02020603050405020304" pitchFamily="18" charset="0"/>
            </a:endParaRPr>
          </a:p>
          <a:p>
            <a:pPr>
              <a:lnSpc>
                <a:spcPct val="150000"/>
              </a:lnSpc>
            </a:pPr>
            <a:r>
              <a:rPr lang="en-US" sz="2200" dirty="0">
                <a:solidFill>
                  <a:schemeClr val="tx1"/>
                </a:solidFill>
                <a:latin typeface="Patrick hand" panose="00000500000000000000" pitchFamily="2" charset="0"/>
                <a:ea typeface="Times New Roman" panose="02020603050405020304" pitchFamily="18" charset="0"/>
              </a:rPr>
              <a:t>36. city - am/is/are </a:t>
            </a:r>
          </a:p>
          <a:p>
            <a:pPr>
              <a:lnSpc>
                <a:spcPct val="150000"/>
              </a:lnSpc>
            </a:pPr>
            <a:r>
              <a:rPr lang="en-US" sz="2200" dirty="0" err="1">
                <a:solidFill>
                  <a:schemeClr val="tx1"/>
                </a:solidFill>
                <a:latin typeface="Patrick hand" panose="00000500000000000000" pitchFamily="2" charset="0"/>
                <a:ea typeface="Times New Roman" panose="02020603050405020304" pitchFamily="18" charset="0"/>
              </a:rPr>
              <a:t>Trạng</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từ</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bổ</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nghĩa</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cho</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động</a:t>
            </a:r>
            <a:r>
              <a:rPr lang="en-US" sz="2200" dirty="0">
                <a:solidFill>
                  <a:schemeClr val="tx1"/>
                </a:solidFill>
                <a:latin typeface="Patrick hand" panose="00000500000000000000" pitchFamily="2" charset="0"/>
                <a:ea typeface="Times New Roman" panose="02020603050405020304" pitchFamily="18" charset="0"/>
              </a:rPr>
              <a:t> </a:t>
            </a:r>
            <a:r>
              <a:rPr lang="en-US" sz="2200" dirty="0" err="1">
                <a:solidFill>
                  <a:schemeClr val="tx1"/>
                </a:solidFill>
                <a:latin typeface="Patrick hand" panose="00000500000000000000" pitchFamily="2" charset="0"/>
                <a:ea typeface="Times New Roman" panose="02020603050405020304" pitchFamily="18" charset="0"/>
              </a:rPr>
              <a:t>từ</a:t>
            </a:r>
            <a:r>
              <a:rPr lang="en-US" sz="2200" dirty="0">
                <a:solidFill>
                  <a:schemeClr val="tx1"/>
                </a:solidFill>
                <a:latin typeface="Patrick hand" panose="00000500000000000000" pitchFamily="2" charset="0"/>
                <a:ea typeface="Times New Roman" panose="02020603050405020304" pitchFamily="18" charset="0"/>
              </a:rPr>
              <a:t> - easily get</a:t>
            </a:r>
          </a:p>
        </p:txBody>
      </p:sp>
    </p:spTree>
    <p:extLst>
      <p:ext uri="{BB962C8B-B14F-4D97-AF65-F5344CB8AC3E}">
        <p14:creationId xmlns:p14="http://schemas.microsoft.com/office/powerpoint/2010/main" val="128945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 calcmode="lin" valueType="num">
                                      <p:cBhvr additive="base">
                                        <p:cTn id="2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anim calcmode="lin" valueType="num">
                                      <p:cBhvr additive="base">
                                        <p:cTn id="30"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78D0FE-AA7C-86DD-8CC5-266F7DB24262}"/>
              </a:ext>
            </a:extLst>
          </p:cNvPr>
          <p:cNvSpPr txBox="1"/>
          <p:nvPr/>
        </p:nvSpPr>
        <p:spPr>
          <a:xfrm>
            <a:off x="0" y="1338348"/>
            <a:ext cx="5854015" cy="3151953"/>
          </a:xfrm>
          <a:prstGeom prst="rect">
            <a:avLst/>
          </a:prstGeom>
          <a:solidFill>
            <a:schemeClr val="bg1"/>
          </a:solidFill>
        </p:spPr>
        <p:txBody>
          <a:bodyPr wrap="square">
            <a:spAutoFit/>
          </a:bodyPr>
          <a:lstStyle/>
          <a:p>
            <a:pPr>
              <a:lnSpc>
                <a:spcPts val="3000"/>
              </a:lnSpc>
            </a:pPr>
            <a:r>
              <a:rPr lang="en-US" sz="2200" dirty="0">
                <a:effectLst/>
                <a:latin typeface="Patrick hand" panose="00000500000000000000" pitchFamily="2" charset="0"/>
                <a:ea typeface="Times New Roman" panose="02020603050405020304" pitchFamily="18" charset="0"/>
              </a:rPr>
              <a:t>37. James caught a cold after walking home in the rain yesterday. (</a:t>
            </a:r>
            <a:r>
              <a:rPr lang="en-US" sz="2200" b="1" dirty="0">
                <a:effectLst/>
                <a:latin typeface="Patrick hand" panose="00000500000000000000" pitchFamily="2" charset="0"/>
                <a:ea typeface="Times New Roman" panose="02020603050405020304" pitchFamily="18" charset="0"/>
              </a:rPr>
              <a:t>DOWN</a:t>
            </a:r>
            <a:r>
              <a:rPr lang="en-US" sz="2200" dirty="0">
                <a:effectLst/>
                <a:latin typeface="Patrick hand" panose="00000500000000000000" pitchFamily="2" charset="0"/>
                <a:ea typeface="Times New Roman" panose="02020603050405020304" pitchFamily="18" charset="0"/>
              </a:rPr>
              <a:t>)</a:t>
            </a:r>
            <a:endParaRPr lang="en-US" sz="2200" dirty="0">
              <a:effectLst/>
              <a:latin typeface="Patrick hand" panose="00000500000000000000" pitchFamily="2" charset="0"/>
              <a:ea typeface="Calibri" panose="020F0502020204030204" pitchFamily="34" charset="0"/>
            </a:endParaRPr>
          </a:p>
          <a:p>
            <a:pPr>
              <a:lnSpc>
                <a:spcPts val="3000"/>
              </a:lnSpc>
            </a:pPr>
            <a:r>
              <a:rPr lang="en-US" sz="2200" dirty="0">
                <a:solidFill>
                  <a:srgbClr val="FF0000"/>
                </a:solidFill>
                <a:effectLst/>
                <a:latin typeface="Patrick hand" panose="00000500000000000000" pitchFamily="2" charset="0"/>
                <a:ea typeface="Times New Roman" panose="02020603050405020304" pitchFamily="18" charset="0"/>
                <a:sym typeface="Wingdings" panose="05000000000000000000" pitchFamily="2" charset="2"/>
              </a:rPr>
              <a:t>James came down with a cold because he walked home in the rain yesterday.</a:t>
            </a:r>
            <a:endParaRPr lang="en-US" sz="2200" dirty="0">
              <a:solidFill>
                <a:srgbClr val="FF0000"/>
              </a:solidFill>
              <a:effectLst/>
              <a:latin typeface="Patrick hand" panose="00000500000000000000" pitchFamily="2" charset="0"/>
              <a:ea typeface="Times New Roman" panose="02020603050405020304" pitchFamily="18" charset="0"/>
            </a:endParaRPr>
          </a:p>
          <a:p>
            <a:pPr>
              <a:lnSpc>
                <a:spcPts val="3000"/>
              </a:lnSpc>
            </a:pPr>
            <a:r>
              <a:rPr lang="en-US" sz="2200" dirty="0">
                <a:effectLst/>
                <a:latin typeface="Patrick hand" panose="00000500000000000000" pitchFamily="2" charset="0"/>
                <a:ea typeface="Times New Roman" panose="02020603050405020304" pitchFamily="18" charset="0"/>
              </a:rPr>
              <a:t>38. Because my neighborhood gets big, I don’t feel secure. </a:t>
            </a:r>
            <a:r>
              <a:rPr lang="en-US" sz="2200" b="1" dirty="0">
                <a:effectLst/>
                <a:latin typeface="Patrick hand" panose="00000500000000000000" pitchFamily="2" charset="0"/>
                <a:ea typeface="Times New Roman" panose="02020603050405020304" pitchFamily="18" charset="0"/>
              </a:rPr>
              <a:t>(LESS)</a:t>
            </a:r>
          </a:p>
          <a:p>
            <a:pPr>
              <a:lnSpc>
                <a:spcPts val="3000"/>
              </a:lnSpc>
            </a:pPr>
            <a:r>
              <a:rPr lang="en-US" sz="2200" b="1" dirty="0">
                <a:solidFill>
                  <a:srgbClr val="FF0000"/>
                </a:solidFill>
                <a:latin typeface="Patrick hand" panose="00000500000000000000" pitchFamily="2" charset="0"/>
                <a:ea typeface="Calibri" panose="020F0502020204030204" pitchFamily="34" charset="0"/>
                <a:sym typeface="Wingdings" panose="05000000000000000000" pitchFamily="2" charset="2"/>
              </a:rPr>
              <a:t> </a:t>
            </a:r>
            <a:r>
              <a:rPr lang="en-US" sz="2200" dirty="0">
                <a:solidFill>
                  <a:srgbClr val="FF0000"/>
                </a:solidFill>
                <a:latin typeface="Patrick hand" panose="00000500000000000000" pitchFamily="2" charset="0"/>
                <a:ea typeface="Calibri" panose="020F0502020204030204" pitchFamily="34" charset="0"/>
                <a:sym typeface="Wingdings" panose="05000000000000000000" pitchFamily="2" charset="2"/>
              </a:rPr>
              <a:t>The bigger my neighborhood gets, the less secure I feel.</a:t>
            </a:r>
            <a:endParaRPr lang="en-US" sz="2200" dirty="0">
              <a:solidFill>
                <a:srgbClr val="FF0000"/>
              </a:solidFill>
              <a:effectLst/>
              <a:latin typeface="Patrick hand" panose="00000500000000000000" pitchFamily="2" charset="0"/>
              <a:ea typeface="Calibri" panose="020F0502020204030204" pitchFamily="34" charset="0"/>
            </a:endParaRPr>
          </a:p>
        </p:txBody>
      </p:sp>
      <p:sp>
        <p:nvSpPr>
          <p:cNvPr id="5" name="TextBox 4">
            <a:extLst>
              <a:ext uri="{FF2B5EF4-FFF2-40B4-BE49-F238E27FC236}">
                <a16:creationId xmlns:a16="http://schemas.microsoft.com/office/drawing/2014/main" id="{A6479F97-AB45-C462-5F47-F11573A2769D}"/>
              </a:ext>
            </a:extLst>
          </p:cNvPr>
          <p:cNvSpPr txBox="1"/>
          <p:nvPr/>
        </p:nvSpPr>
        <p:spPr>
          <a:xfrm>
            <a:off x="-15240" y="586978"/>
            <a:ext cx="9159240" cy="677108"/>
          </a:xfrm>
          <a:prstGeom prst="rect">
            <a:avLst/>
          </a:prstGeom>
          <a:noFill/>
        </p:spPr>
        <p:txBody>
          <a:bodyPr wrap="square">
            <a:spAutoFit/>
          </a:bodyPr>
          <a:lstStyle/>
          <a:p>
            <a:pPr algn="ctr"/>
            <a:r>
              <a:rPr lang="en-US" sz="1900" b="1" dirty="0">
                <a:solidFill>
                  <a:schemeClr val="accent3"/>
                </a:solidFill>
                <a:effectLst/>
                <a:latin typeface="Bahnschrift" panose="020B0502040204020203" pitchFamily="34" charset="0"/>
                <a:ea typeface="Times New Roman" panose="02020603050405020304" pitchFamily="18" charset="0"/>
              </a:rPr>
              <a:t>Complete each second sentence using the word given, so that it has a similar meaning to the first sentence. </a:t>
            </a:r>
            <a:endParaRPr lang="en-US" sz="1900" dirty="0">
              <a:solidFill>
                <a:schemeClr val="accent3"/>
              </a:solidFill>
              <a:latin typeface="Bahnschrift" panose="020B0502040204020203" pitchFamily="34" charset="0"/>
            </a:endParaRPr>
          </a:p>
        </p:txBody>
      </p:sp>
      <p:pic>
        <p:nvPicPr>
          <p:cNvPr id="13" name="Picture 12">
            <a:extLst>
              <a:ext uri="{FF2B5EF4-FFF2-40B4-BE49-F238E27FC236}">
                <a16:creationId xmlns:a16="http://schemas.microsoft.com/office/drawing/2014/main" id="{C95A349F-14E6-1D7E-AEF4-3DC85A2DA6FE}"/>
              </a:ext>
            </a:extLst>
          </p:cNvPr>
          <p:cNvPicPr>
            <a:picLocks noChangeAspect="1"/>
          </p:cNvPicPr>
          <p:nvPr/>
        </p:nvPicPr>
        <p:blipFill>
          <a:blip r:embed="rId2"/>
          <a:stretch>
            <a:fillRect/>
          </a:stretch>
        </p:blipFill>
        <p:spPr>
          <a:xfrm>
            <a:off x="8218509" y="4272099"/>
            <a:ext cx="1251490" cy="1251490"/>
          </a:xfrm>
          <a:prstGeom prst="rect">
            <a:avLst/>
          </a:prstGeom>
        </p:spPr>
      </p:pic>
      <p:sp>
        <p:nvSpPr>
          <p:cNvPr id="14" name="Rectangle 13">
            <a:extLst>
              <a:ext uri="{FF2B5EF4-FFF2-40B4-BE49-F238E27FC236}">
                <a16:creationId xmlns:a16="http://schemas.microsoft.com/office/drawing/2014/main" id="{484B587C-93B1-CA76-0DD4-5BF57F55A944}"/>
              </a:ext>
            </a:extLst>
          </p:cNvPr>
          <p:cNvSpPr/>
          <p:nvPr/>
        </p:nvSpPr>
        <p:spPr>
          <a:xfrm>
            <a:off x="5751277" y="1264086"/>
            <a:ext cx="3200224" cy="3208697"/>
          </a:xfrm>
          <a:prstGeom prst="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nSpc>
                <a:spcPts val="3000"/>
              </a:lnSpc>
            </a:pPr>
            <a:r>
              <a:rPr lang="en-US" sz="2200" dirty="0">
                <a:solidFill>
                  <a:schemeClr val="tx1"/>
                </a:solidFill>
                <a:latin typeface="Patrick hand" panose="00000500000000000000" pitchFamily="2" charset="0"/>
                <a:ea typeface="Times New Roman" panose="02020603050405020304" pitchFamily="18" charset="0"/>
              </a:rPr>
              <a:t>37. </a:t>
            </a:r>
            <a:r>
              <a:rPr lang="vi-VN" sz="2200" dirty="0">
                <a:solidFill>
                  <a:schemeClr val="tx1"/>
                </a:solidFill>
                <a:latin typeface="Patrick hand" panose="00000500000000000000" pitchFamily="2" charset="0"/>
                <a:ea typeface="Times New Roman" panose="02020603050405020304" pitchFamily="18" charset="0"/>
              </a:rPr>
              <a:t>come down with a cold: bị cảm, bị ốm</a:t>
            </a:r>
          </a:p>
          <a:p>
            <a:pPr>
              <a:lnSpc>
                <a:spcPts val="3000"/>
              </a:lnSpc>
            </a:pPr>
            <a:r>
              <a:rPr lang="vi-VN" sz="2200" dirty="0">
                <a:solidFill>
                  <a:schemeClr val="tx1"/>
                </a:solidFill>
                <a:latin typeface="Patrick hand" panose="00000500000000000000" pitchFamily="2" charset="0"/>
                <a:ea typeface="Times New Roman" panose="02020603050405020304" pitchFamily="18" charset="0"/>
              </a:rPr>
              <a:t>QKĐ: come - came</a:t>
            </a:r>
          </a:p>
          <a:p>
            <a:pPr>
              <a:lnSpc>
                <a:spcPts val="3000"/>
              </a:lnSpc>
            </a:pPr>
            <a:r>
              <a:rPr lang="en-US" sz="2200" dirty="0">
                <a:solidFill>
                  <a:schemeClr val="tx1"/>
                </a:solidFill>
                <a:latin typeface="Patrick hand" panose="00000500000000000000" pitchFamily="2" charset="0"/>
                <a:ea typeface="Times New Roman" panose="02020603050405020304" pitchFamily="18" charset="0"/>
              </a:rPr>
              <a:t>38. </a:t>
            </a:r>
            <a:r>
              <a:rPr lang="vi-VN" sz="2200" dirty="0">
                <a:solidFill>
                  <a:schemeClr val="tx1"/>
                </a:solidFill>
                <a:latin typeface="Patrick hand" panose="00000500000000000000" pitchFamily="2" charset="0"/>
                <a:ea typeface="Times New Roman" panose="02020603050405020304" pitchFamily="18" charset="0"/>
              </a:rPr>
              <a:t>So sánh kép “The + so sánh hơn, the less + tính từ”</a:t>
            </a:r>
          </a:p>
          <a:p>
            <a:pPr>
              <a:lnSpc>
                <a:spcPts val="3000"/>
              </a:lnSpc>
            </a:pPr>
            <a:r>
              <a:rPr lang="vi-VN" sz="2200" dirty="0">
                <a:solidFill>
                  <a:schemeClr val="tx1"/>
                </a:solidFill>
                <a:latin typeface="Patrick hand" panose="00000500000000000000" pitchFamily="2" charset="0"/>
                <a:ea typeface="Times New Roman" panose="02020603050405020304" pitchFamily="18" charset="0"/>
              </a:rPr>
              <a:t>big (tính từ ngắn, có 1 phụ âm, nguyên âm và phụ âm) - bigger</a:t>
            </a:r>
          </a:p>
        </p:txBody>
      </p:sp>
    </p:spTree>
    <p:extLst>
      <p:ext uri="{BB962C8B-B14F-4D97-AF65-F5344CB8AC3E}">
        <p14:creationId xmlns:p14="http://schemas.microsoft.com/office/powerpoint/2010/main" val="134762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xEl>
                                              <p:pRg st="1" end="1"/>
                                            </p:txEl>
                                          </p:spTgt>
                                        </p:tgtEl>
                                        <p:attrNameLst>
                                          <p:attrName>style.visibility</p:attrName>
                                        </p:attrNameLst>
                                      </p:cBhvr>
                                      <p:to>
                                        <p:strVal val="visible"/>
                                      </p:to>
                                    </p:set>
                                    <p:anim calcmode="lin" valueType="num">
                                      <p:cBhvr additive="base">
                                        <p:cTn id="18"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anim calcmode="lin" valueType="num">
                                      <p:cBhvr additive="base">
                                        <p:cTn id="30"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
                                            <p:txEl>
                                              <p:pRg st="3" end="3"/>
                                            </p:txEl>
                                          </p:spTgt>
                                        </p:tgtEl>
                                        <p:attrNameLst>
                                          <p:attrName>style.visibility</p:attrName>
                                        </p:attrNameLst>
                                      </p:cBhvr>
                                      <p:to>
                                        <p:strVal val="visible"/>
                                      </p:to>
                                    </p:set>
                                    <p:anim calcmode="lin" valueType="num">
                                      <p:cBhvr additive="base">
                                        <p:cTn id="36"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additive="base">
                                        <p:cTn id="4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978D0FE-AA7C-86DD-8CC5-266F7DB24262}"/>
              </a:ext>
            </a:extLst>
          </p:cNvPr>
          <p:cNvSpPr txBox="1"/>
          <p:nvPr/>
        </p:nvSpPr>
        <p:spPr>
          <a:xfrm>
            <a:off x="-22175" y="1201219"/>
            <a:ext cx="5854015" cy="3536674"/>
          </a:xfrm>
          <a:prstGeom prst="rect">
            <a:avLst/>
          </a:prstGeom>
          <a:solidFill>
            <a:schemeClr val="bg1"/>
          </a:solidFill>
        </p:spPr>
        <p:txBody>
          <a:bodyPr wrap="square">
            <a:spAutoFit/>
          </a:bodyPr>
          <a:lstStyle/>
          <a:p>
            <a:pPr>
              <a:lnSpc>
                <a:spcPts val="3000"/>
              </a:lnSpc>
            </a:pPr>
            <a:r>
              <a:rPr lang="en-US" sz="2200" dirty="0">
                <a:effectLst/>
                <a:latin typeface="Patrick hand" panose="00000500000000000000" pitchFamily="2" charset="0"/>
                <a:ea typeface="Times New Roman" panose="02020603050405020304" pitchFamily="18" charset="0"/>
              </a:rPr>
              <a:t>39. Linda conducted a survey to find out the impact of noise pollution on the daily lives of city dwellers. </a:t>
            </a:r>
            <a:r>
              <a:rPr lang="en-US" sz="2200" b="1" dirty="0">
                <a:effectLst/>
                <a:latin typeface="Patrick hand" panose="00000500000000000000" pitchFamily="2" charset="0"/>
                <a:ea typeface="Times New Roman" panose="02020603050405020304" pitchFamily="18" charset="0"/>
              </a:rPr>
              <a:t>(CARRY)</a:t>
            </a:r>
          </a:p>
          <a:p>
            <a:pPr>
              <a:lnSpc>
                <a:spcPts val="3000"/>
              </a:lnSpc>
            </a:pPr>
            <a:r>
              <a:rPr lang="en-US" sz="2200" b="1" dirty="0">
                <a:solidFill>
                  <a:srgbClr val="FF0000"/>
                </a:solidFill>
                <a:latin typeface="Patrick hand" panose="00000500000000000000" pitchFamily="2" charset="0"/>
                <a:ea typeface="Calibri" panose="020F0502020204030204" pitchFamily="34" charset="0"/>
                <a:sym typeface="Wingdings" panose="05000000000000000000" pitchFamily="2" charset="2"/>
              </a:rPr>
              <a:t> </a:t>
            </a:r>
            <a:r>
              <a:rPr lang="en-US" sz="2200" dirty="0">
                <a:solidFill>
                  <a:srgbClr val="FF0000"/>
                </a:solidFill>
                <a:latin typeface="Patrick hand" panose="00000500000000000000" pitchFamily="2" charset="0"/>
                <a:ea typeface="Calibri" panose="020F0502020204030204" pitchFamily="34" charset="0"/>
                <a:sym typeface="Wingdings" panose="05000000000000000000" pitchFamily="2" charset="2"/>
              </a:rPr>
              <a:t>Linda carried out a survey on the impact of noise pollution on the daily lives of city dwellers. </a:t>
            </a:r>
            <a:endParaRPr lang="en-US" sz="2200" dirty="0">
              <a:solidFill>
                <a:srgbClr val="FF0000"/>
              </a:solidFill>
              <a:effectLst/>
              <a:latin typeface="Patrick hand" panose="00000500000000000000" pitchFamily="2" charset="0"/>
              <a:ea typeface="Calibri" panose="020F0502020204030204" pitchFamily="34" charset="0"/>
            </a:endParaRPr>
          </a:p>
          <a:p>
            <a:pPr>
              <a:lnSpc>
                <a:spcPts val="3000"/>
              </a:lnSpc>
            </a:pPr>
            <a:r>
              <a:rPr lang="en-US" sz="2200" dirty="0">
                <a:effectLst/>
                <a:latin typeface="Patrick hand" panose="00000500000000000000" pitchFamily="2" charset="0"/>
                <a:ea typeface="Times New Roman" panose="02020603050405020304" pitchFamily="18" charset="0"/>
              </a:rPr>
              <a:t>40. When the city was modern, the living standard got high. (</a:t>
            </a:r>
            <a:r>
              <a:rPr lang="en-US" sz="2200" b="1" dirty="0">
                <a:effectLst/>
                <a:latin typeface="Patrick hand" panose="00000500000000000000" pitchFamily="2" charset="0"/>
                <a:ea typeface="Times New Roman" panose="02020603050405020304" pitchFamily="18" charset="0"/>
              </a:rPr>
              <a:t>THE MORE</a:t>
            </a:r>
            <a:r>
              <a:rPr lang="en-US" sz="2200" dirty="0">
                <a:effectLst/>
                <a:latin typeface="Patrick hand" panose="00000500000000000000" pitchFamily="2" charset="0"/>
                <a:ea typeface="Times New Roman" panose="02020603050405020304" pitchFamily="18" charset="0"/>
              </a:rPr>
              <a:t>)</a:t>
            </a:r>
          </a:p>
          <a:p>
            <a:pPr>
              <a:lnSpc>
                <a:spcPts val="3000"/>
              </a:lnSpc>
            </a:pPr>
            <a:r>
              <a:rPr lang="en-US" sz="2200" dirty="0">
                <a:solidFill>
                  <a:srgbClr val="FF0000"/>
                </a:solidFill>
                <a:latin typeface="Patrick hand" panose="00000500000000000000" pitchFamily="2" charset="0"/>
                <a:ea typeface="Calibri" panose="020F0502020204030204" pitchFamily="34" charset="0"/>
                <a:sym typeface="Wingdings" panose="05000000000000000000" pitchFamily="2" charset="2"/>
              </a:rPr>
              <a:t> The more modern the city was, the higher the living standard got.</a:t>
            </a:r>
            <a:endParaRPr lang="en-US" sz="2200" dirty="0">
              <a:solidFill>
                <a:srgbClr val="FF0000"/>
              </a:solidFill>
              <a:effectLst/>
              <a:latin typeface="Patrick hand" panose="00000500000000000000" pitchFamily="2" charset="0"/>
              <a:ea typeface="Calibri" panose="020F0502020204030204" pitchFamily="34" charset="0"/>
            </a:endParaRPr>
          </a:p>
        </p:txBody>
      </p:sp>
      <p:sp>
        <p:nvSpPr>
          <p:cNvPr id="5" name="TextBox 4">
            <a:extLst>
              <a:ext uri="{FF2B5EF4-FFF2-40B4-BE49-F238E27FC236}">
                <a16:creationId xmlns:a16="http://schemas.microsoft.com/office/drawing/2014/main" id="{A6479F97-AB45-C462-5F47-F11573A2769D}"/>
              </a:ext>
            </a:extLst>
          </p:cNvPr>
          <p:cNvSpPr txBox="1"/>
          <p:nvPr/>
        </p:nvSpPr>
        <p:spPr>
          <a:xfrm>
            <a:off x="-15240" y="586978"/>
            <a:ext cx="9159240" cy="677108"/>
          </a:xfrm>
          <a:prstGeom prst="rect">
            <a:avLst/>
          </a:prstGeom>
          <a:noFill/>
        </p:spPr>
        <p:txBody>
          <a:bodyPr wrap="square">
            <a:spAutoFit/>
          </a:bodyPr>
          <a:lstStyle/>
          <a:p>
            <a:pPr algn="ctr"/>
            <a:r>
              <a:rPr lang="en-US" sz="1900" b="1" dirty="0">
                <a:solidFill>
                  <a:schemeClr val="accent3"/>
                </a:solidFill>
                <a:effectLst/>
                <a:latin typeface="Bahnschrift" panose="020B0502040204020203" pitchFamily="34" charset="0"/>
                <a:ea typeface="Times New Roman" panose="02020603050405020304" pitchFamily="18" charset="0"/>
              </a:rPr>
              <a:t>Complete each second sentence using the word given, so that it has a similar meaning to the first sentence. </a:t>
            </a:r>
            <a:endParaRPr lang="en-US" sz="1900" dirty="0">
              <a:solidFill>
                <a:schemeClr val="accent3"/>
              </a:solidFill>
              <a:latin typeface="Bahnschrift" panose="020B0502040204020203" pitchFamily="34" charset="0"/>
            </a:endParaRPr>
          </a:p>
        </p:txBody>
      </p:sp>
      <p:pic>
        <p:nvPicPr>
          <p:cNvPr id="13" name="Picture 12">
            <a:extLst>
              <a:ext uri="{FF2B5EF4-FFF2-40B4-BE49-F238E27FC236}">
                <a16:creationId xmlns:a16="http://schemas.microsoft.com/office/drawing/2014/main" id="{C95A349F-14E6-1D7E-AEF4-3DC85A2DA6FE}"/>
              </a:ext>
            </a:extLst>
          </p:cNvPr>
          <p:cNvPicPr>
            <a:picLocks noChangeAspect="1"/>
          </p:cNvPicPr>
          <p:nvPr/>
        </p:nvPicPr>
        <p:blipFill>
          <a:blip r:embed="rId2"/>
          <a:stretch>
            <a:fillRect/>
          </a:stretch>
        </p:blipFill>
        <p:spPr>
          <a:xfrm>
            <a:off x="8218509" y="4272099"/>
            <a:ext cx="1251490" cy="1251490"/>
          </a:xfrm>
          <a:prstGeom prst="rect">
            <a:avLst/>
          </a:prstGeom>
        </p:spPr>
      </p:pic>
      <p:sp>
        <p:nvSpPr>
          <p:cNvPr id="14" name="Rectangle 13">
            <a:extLst>
              <a:ext uri="{FF2B5EF4-FFF2-40B4-BE49-F238E27FC236}">
                <a16:creationId xmlns:a16="http://schemas.microsoft.com/office/drawing/2014/main" id="{484B587C-93B1-CA76-0DD4-5BF57F55A944}"/>
              </a:ext>
            </a:extLst>
          </p:cNvPr>
          <p:cNvSpPr/>
          <p:nvPr/>
        </p:nvSpPr>
        <p:spPr>
          <a:xfrm>
            <a:off x="5751277" y="1264086"/>
            <a:ext cx="3200224" cy="3208697"/>
          </a:xfrm>
          <a:prstGeom prst="rect">
            <a:avLst/>
          </a:prstGeom>
          <a:solidFill>
            <a:schemeClr val="accent1">
              <a:lumMod val="20000"/>
              <a:lumOff val="80000"/>
            </a:schemeClr>
          </a:solidFill>
        </p:spPr>
        <p:style>
          <a:lnRef idx="3">
            <a:schemeClr val="lt1"/>
          </a:lnRef>
          <a:fillRef idx="1">
            <a:schemeClr val="accent5"/>
          </a:fillRef>
          <a:effectRef idx="1">
            <a:schemeClr val="accent5"/>
          </a:effectRef>
          <a:fontRef idx="minor">
            <a:schemeClr val="lt1"/>
          </a:fontRef>
        </p:style>
        <p:txBody>
          <a:bodyPr rtlCol="0" anchor="ctr"/>
          <a:lstStyle/>
          <a:p>
            <a:pPr>
              <a:lnSpc>
                <a:spcPct val="150000"/>
              </a:lnSpc>
            </a:pPr>
            <a:r>
              <a:rPr lang="en-US" sz="2200" dirty="0">
                <a:solidFill>
                  <a:schemeClr val="tx1"/>
                </a:solidFill>
                <a:latin typeface="Patrick hand" panose="00000500000000000000" pitchFamily="2" charset="0"/>
                <a:ea typeface="Times New Roman" panose="02020603050405020304" pitchFamily="18" charset="0"/>
              </a:rPr>
              <a:t>39. </a:t>
            </a:r>
            <a:r>
              <a:rPr lang="vi-VN" sz="2200" dirty="0">
                <a:solidFill>
                  <a:schemeClr val="tx1"/>
                </a:solidFill>
                <a:latin typeface="Patrick hand" panose="00000500000000000000" pitchFamily="2" charset="0"/>
                <a:ea typeface="Times New Roman" panose="02020603050405020304" pitchFamily="18" charset="0"/>
              </a:rPr>
              <a:t>carry out: tiến hành</a:t>
            </a:r>
          </a:p>
          <a:p>
            <a:pPr>
              <a:lnSpc>
                <a:spcPct val="150000"/>
              </a:lnSpc>
            </a:pPr>
            <a:r>
              <a:rPr lang="en-US" sz="2200" dirty="0">
                <a:solidFill>
                  <a:schemeClr val="tx1"/>
                </a:solidFill>
                <a:latin typeface="Patrick hand" panose="00000500000000000000" pitchFamily="2" charset="0"/>
                <a:ea typeface="Times New Roman" panose="02020603050405020304" pitchFamily="18" charset="0"/>
              </a:rPr>
              <a:t>40. </a:t>
            </a:r>
            <a:r>
              <a:rPr lang="vi-VN" sz="2200" dirty="0">
                <a:solidFill>
                  <a:schemeClr val="tx1"/>
                </a:solidFill>
                <a:latin typeface="Patrick hand" panose="00000500000000000000" pitchFamily="2" charset="0"/>
                <a:ea typeface="Times New Roman" panose="02020603050405020304" pitchFamily="18" charset="0"/>
              </a:rPr>
              <a:t>So sánh kép “The + so sánh hơn, the less + tính từ”</a:t>
            </a:r>
          </a:p>
          <a:p>
            <a:pPr>
              <a:lnSpc>
                <a:spcPct val="150000"/>
              </a:lnSpc>
            </a:pPr>
            <a:r>
              <a:rPr lang="vi-VN" sz="2200" dirty="0">
                <a:solidFill>
                  <a:schemeClr val="tx1"/>
                </a:solidFill>
                <a:latin typeface="Patrick hand" panose="00000500000000000000" pitchFamily="2" charset="0"/>
                <a:ea typeface="Times New Roman" panose="02020603050405020304" pitchFamily="18" charset="0"/>
              </a:rPr>
              <a:t>modern (tính từ dài) - more modern</a:t>
            </a:r>
          </a:p>
          <a:p>
            <a:pPr>
              <a:lnSpc>
                <a:spcPct val="150000"/>
              </a:lnSpc>
            </a:pPr>
            <a:r>
              <a:rPr lang="vi-VN" sz="2200" dirty="0">
                <a:solidFill>
                  <a:schemeClr val="tx1"/>
                </a:solidFill>
                <a:latin typeface="Patrick hand" panose="00000500000000000000" pitchFamily="2" charset="0"/>
                <a:ea typeface="Times New Roman" panose="02020603050405020304" pitchFamily="18" charset="0"/>
              </a:rPr>
              <a:t>high (tính từ ngắn) - higher</a:t>
            </a:r>
          </a:p>
        </p:txBody>
      </p:sp>
    </p:spTree>
    <p:extLst>
      <p:ext uri="{BB962C8B-B14F-4D97-AF65-F5344CB8AC3E}">
        <p14:creationId xmlns:p14="http://schemas.microsoft.com/office/powerpoint/2010/main" val="153406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anim calcmode="lin" valueType="num">
                                      <p:cBhvr additive="base">
                                        <p:cTn id="24"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
                                            <p:txEl>
                                              <p:pRg st="2" end="2"/>
                                            </p:txEl>
                                          </p:spTgt>
                                        </p:tgtEl>
                                        <p:attrNameLst>
                                          <p:attrName>style.visibility</p:attrName>
                                        </p:attrNameLst>
                                      </p:cBhvr>
                                      <p:to>
                                        <p:strVal val="visible"/>
                                      </p:to>
                                    </p:set>
                                    <p:anim calcmode="lin" valueType="num">
                                      <p:cBhvr additive="base">
                                        <p:cTn id="30"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4">
                                            <p:txEl>
                                              <p:pRg st="3" end="3"/>
                                            </p:txEl>
                                          </p:spTgt>
                                        </p:tgtEl>
                                        <p:attrNameLst>
                                          <p:attrName>style.visibility</p:attrName>
                                        </p:attrNameLst>
                                      </p:cBhvr>
                                      <p:to>
                                        <p:strVal val="visible"/>
                                      </p:to>
                                    </p:set>
                                    <p:anim calcmode="lin" valueType="num">
                                      <p:cBhvr additive="base">
                                        <p:cTn id="36"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 calcmode="lin" valueType="num">
                                      <p:cBhvr additive="base">
                                        <p:cTn id="4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09"/>
        <p:cNvGrpSpPr/>
        <p:nvPr/>
      </p:nvGrpSpPr>
      <p:grpSpPr>
        <a:xfrm>
          <a:off x="0" y="0"/>
          <a:ext cx="0" cy="0"/>
          <a:chOff x="0" y="0"/>
          <a:chExt cx="0" cy="0"/>
        </a:xfrm>
      </p:grpSpPr>
      <p:sp>
        <p:nvSpPr>
          <p:cNvPr id="2110" name="Google Shape;2110;p32"/>
          <p:cNvSpPr/>
          <p:nvPr/>
        </p:nvSpPr>
        <p:spPr>
          <a:xfrm>
            <a:off x="8584050" y="4005182"/>
            <a:ext cx="480841" cy="480775"/>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1" name="Google Shape;2111;p32"/>
          <p:cNvGrpSpPr/>
          <p:nvPr/>
        </p:nvGrpSpPr>
        <p:grpSpPr>
          <a:xfrm>
            <a:off x="5222505" y="2626856"/>
            <a:ext cx="2154895" cy="1213061"/>
            <a:chOff x="5902625" y="2536100"/>
            <a:chExt cx="1477575" cy="831775"/>
          </a:xfrm>
        </p:grpSpPr>
        <p:sp>
          <p:nvSpPr>
            <p:cNvPr id="2112" name="Google Shape;2112;p32"/>
            <p:cNvSpPr/>
            <p:nvPr/>
          </p:nvSpPr>
          <p:spPr>
            <a:xfrm>
              <a:off x="6009650" y="2813350"/>
              <a:ext cx="1281950" cy="277275"/>
            </a:xfrm>
            <a:custGeom>
              <a:avLst/>
              <a:gdLst/>
              <a:ahLst/>
              <a:cxnLst/>
              <a:rect l="l" t="t" r="r" b="b"/>
              <a:pathLst>
                <a:path w="51278" h="11091" extrusionOk="0">
                  <a:moveTo>
                    <a:pt x="5255" y="1"/>
                  </a:moveTo>
                  <a:cubicBezTo>
                    <a:pt x="2355" y="1"/>
                    <a:pt x="1" y="2355"/>
                    <a:pt x="1" y="5255"/>
                  </a:cubicBezTo>
                  <a:lnTo>
                    <a:pt x="1" y="5836"/>
                  </a:lnTo>
                  <a:cubicBezTo>
                    <a:pt x="1" y="8736"/>
                    <a:pt x="2355" y="11091"/>
                    <a:pt x="5255" y="11091"/>
                  </a:cubicBezTo>
                  <a:lnTo>
                    <a:pt x="51277" y="11091"/>
                  </a:lnTo>
                  <a:lnTo>
                    <a:pt x="512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2"/>
            <p:cNvSpPr/>
            <p:nvPr/>
          </p:nvSpPr>
          <p:spPr>
            <a:xfrm>
              <a:off x="6575100" y="2851800"/>
              <a:ext cx="716500" cy="178450"/>
            </a:xfrm>
            <a:custGeom>
              <a:avLst/>
              <a:gdLst/>
              <a:ahLst/>
              <a:cxnLst/>
              <a:rect l="l" t="t" r="r" b="b"/>
              <a:pathLst>
                <a:path w="28660" h="7138" extrusionOk="0">
                  <a:moveTo>
                    <a:pt x="3571" y="0"/>
                  </a:moveTo>
                  <a:cubicBezTo>
                    <a:pt x="1600" y="0"/>
                    <a:pt x="1" y="1598"/>
                    <a:pt x="1" y="3569"/>
                  </a:cubicBezTo>
                  <a:cubicBezTo>
                    <a:pt x="1" y="5540"/>
                    <a:pt x="1600" y="7137"/>
                    <a:pt x="3571" y="7137"/>
                  </a:cubicBezTo>
                  <a:lnTo>
                    <a:pt x="28659" y="7137"/>
                  </a:lnTo>
                  <a:lnTo>
                    <a:pt x="286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2"/>
            <p:cNvSpPr/>
            <p:nvPr/>
          </p:nvSpPr>
          <p:spPr>
            <a:xfrm>
              <a:off x="6701400" y="2879250"/>
              <a:ext cx="590200" cy="8250"/>
            </a:xfrm>
            <a:custGeom>
              <a:avLst/>
              <a:gdLst/>
              <a:ahLst/>
              <a:cxnLst/>
              <a:rect l="l" t="t" r="r" b="b"/>
              <a:pathLst>
                <a:path w="23608" h="330" extrusionOk="0">
                  <a:moveTo>
                    <a:pt x="0" y="1"/>
                  </a:moveTo>
                  <a:lnTo>
                    <a:pt x="0" y="329"/>
                  </a:lnTo>
                  <a:lnTo>
                    <a:pt x="23607" y="329"/>
                  </a:lnTo>
                  <a:lnTo>
                    <a:pt x="236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2"/>
            <p:cNvSpPr/>
            <p:nvPr/>
          </p:nvSpPr>
          <p:spPr>
            <a:xfrm>
              <a:off x="6794750" y="2934125"/>
              <a:ext cx="496850" cy="8275"/>
            </a:xfrm>
            <a:custGeom>
              <a:avLst/>
              <a:gdLst/>
              <a:ahLst/>
              <a:cxnLst/>
              <a:rect l="l" t="t" r="r" b="b"/>
              <a:pathLst>
                <a:path w="19874" h="331" extrusionOk="0">
                  <a:moveTo>
                    <a:pt x="1" y="0"/>
                  </a:moveTo>
                  <a:lnTo>
                    <a:pt x="1" y="331"/>
                  </a:lnTo>
                  <a:lnTo>
                    <a:pt x="19873" y="331"/>
                  </a:lnTo>
                  <a:lnTo>
                    <a:pt x="198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2"/>
            <p:cNvSpPr/>
            <p:nvPr/>
          </p:nvSpPr>
          <p:spPr>
            <a:xfrm>
              <a:off x="6794750" y="2980825"/>
              <a:ext cx="496850" cy="8225"/>
            </a:xfrm>
            <a:custGeom>
              <a:avLst/>
              <a:gdLst/>
              <a:ahLst/>
              <a:cxnLst/>
              <a:rect l="l" t="t" r="r" b="b"/>
              <a:pathLst>
                <a:path w="19874" h="329" extrusionOk="0">
                  <a:moveTo>
                    <a:pt x="1" y="0"/>
                  </a:moveTo>
                  <a:lnTo>
                    <a:pt x="1" y="329"/>
                  </a:lnTo>
                  <a:lnTo>
                    <a:pt x="19873" y="329"/>
                  </a:lnTo>
                  <a:lnTo>
                    <a:pt x="198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2"/>
            <p:cNvSpPr/>
            <p:nvPr/>
          </p:nvSpPr>
          <p:spPr>
            <a:xfrm>
              <a:off x="6098225" y="2536100"/>
              <a:ext cx="1281975" cy="277275"/>
            </a:xfrm>
            <a:custGeom>
              <a:avLst/>
              <a:gdLst/>
              <a:ahLst/>
              <a:cxnLst/>
              <a:rect l="l" t="t" r="r" b="b"/>
              <a:pathLst>
                <a:path w="51279" h="11091" extrusionOk="0">
                  <a:moveTo>
                    <a:pt x="5255" y="1"/>
                  </a:moveTo>
                  <a:cubicBezTo>
                    <a:pt x="2355" y="1"/>
                    <a:pt x="0" y="2355"/>
                    <a:pt x="0" y="5255"/>
                  </a:cubicBezTo>
                  <a:lnTo>
                    <a:pt x="0" y="5836"/>
                  </a:lnTo>
                  <a:cubicBezTo>
                    <a:pt x="0" y="8736"/>
                    <a:pt x="2355" y="11091"/>
                    <a:pt x="5255" y="11091"/>
                  </a:cubicBezTo>
                  <a:lnTo>
                    <a:pt x="51278" y="11091"/>
                  </a:lnTo>
                  <a:lnTo>
                    <a:pt x="512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2"/>
            <p:cNvSpPr/>
            <p:nvPr/>
          </p:nvSpPr>
          <p:spPr>
            <a:xfrm>
              <a:off x="6663725" y="2574550"/>
              <a:ext cx="716475" cy="178450"/>
            </a:xfrm>
            <a:custGeom>
              <a:avLst/>
              <a:gdLst/>
              <a:ahLst/>
              <a:cxnLst/>
              <a:rect l="l" t="t" r="r" b="b"/>
              <a:pathLst>
                <a:path w="28659" h="7138" extrusionOk="0">
                  <a:moveTo>
                    <a:pt x="3382" y="0"/>
                  </a:moveTo>
                  <a:cubicBezTo>
                    <a:pt x="1515" y="0"/>
                    <a:pt x="0" y="1516"/>
                    <a:pt x="0" y="3382"/>
                  </a:cubicBezTo>
                  <a:lnTo>
                    <a:pt x="0" y="3756"/>
                  </a:lnTo>
                  <a:cubicBezTo>
                    <a:pt x="0" y="5622"/>
                    <a:pt x="1515" y="7137"/>
                    <a:pt x="3382" y="7137"/>
                  </a:cubicBezTo>
                  <a:lnTo>
                    <a:pt x="28658" y="7137"/>
                  </a:lnTo>
                  <a:lnTo>
                    <a:pt x="286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2"/>
            <p:cNvSpPr/>
            <p:nvPr/>
          </p:nvSpPr>
          <p:spPr>
            <a:xfrm>
              <a:off x="6789950" y="2602000"/>
              <a:ext cx="590250" cy="8250"/>
            </a:xfrm>
            <a:custGeom>
              <a:avLst/>
              <a:gdLst/>
              <a:ahLst/>
              <a:cxnLst/>
              <a:rect l="l" t="t" r="r" b="b"/>
              <a:pathLst>
                <a:path w="23610" h="330" extrusionOk="0">
                  <a:moveTo>
                    <a:pt x="1" y="1"/>
                  </a:moveTo>
                  <a:lnTo>
                    <a:pt x="1" y="329"/>
                  </a:lnTo>
                  <a:lnTo>
                    <a:pt x="23609" y="329"/>
                  </a:lnTo>
                  <a:lnTo>
                    <a:pt x="2360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2"/>
            <p:cNvSpPr/>
            <p:nvPr/>
          </p:nvSpPr>
          <p:spPr>
            <a:xfrm>
              <a:off x="6883325" y="2656875"/>
              <a:ext cx="496875" cy="8275"/>
            </a:xfrm>
            <a:custGeom>
              <a:avLst/>
              <a:gdLst/>
              <a:ahLst/>
              <a:cxnLst/>
              <a:rect l="l" t="t" r="r" b="b"/>
              <a:pathLst>
                <a:path w="19875" h="331" extrusionOk="0">
                  <a:moveTo>
                    <a:pt x="0" y="1"/>
                  </a:moveTo>
                  <a:lnTo>
                    <a:pt x="0" y="331"/>
                  </a:lnTo>
                  <a:lnTo>
                    <a:pt x="19874" y="331"/>
                  </a:lnTo>
                  <a:lnTo>
                    <a:pt x="19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2"/>
            <p:cNvSpPr/>
            <p:nvPr/>
          </p:nvSpPr>
          <p:spPr>
            <a:xfrm>
              <a:off x="6883325" y="2703575"/>
              <a:ext cx="496875" cy="8225"/>
            </a:xfrm>
            <a:custGeom>
              <a:avLst/>
              <a:gdLst/>
              <a:ahLst/>
              <a:cxnLst/>
              <a:rect l="l" t="t" r="r" b="b"/>
              <a:pathLst>
                <a:path w="19875" h="329" extrusionOk="0">
                  <a:moveTo>
                    <a:pt x="0" y="0"/>
                  </a:moveTo>
                  <a:lnTo>
                    <a:pt x="0" y="329"/>
                  </a:lnTo>
                  <a:lnTo>
                    <a:pt x="19874" y="329"/>
                  </a:lnTo>
                  <a:lnTo>
                    <a:pt x="198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2"/>
            <p:cNvSpPr/>
            <p:nvPr/>
          </p:nvSpPr>
          <p:spPr>
            <a:xfrm>
              <a:off x="5902625" y="3090600"/>
              <a:ext cx="1281925" cy="277275"/>
            </a:xfrm>
            <a:custGeom>
              <a:avLst/>
              <a:gdLst/>
              <a:ahLst/>
              <a:cxnLst/>
              <a:rect l="l" t="t" r="r" b="b"/>
              <a:pathLst>
                <a:path w="51277" h="11091" extrusionOk="0">
                  <a:moveTo>
                    <a:pt x="5254" y="1"/>
                  </a:moveTo>
                  <a:cubicBezTo>
                    <a:pt x="2354" y="1"/>
                    <a:pt x="0" y="2355"/>
                    <a:pt x="0" y="5255"/>
                  </a:cubicBezTo>
                  <a:lnTo>
                    <a:pt x="0" y="5836"/>
                  </a:lnTo>
                  <a:cubicBezTo>
                    <a:pt x="0" y="8736"/>
                    <a:pt x="2354" y="11091"/>
                    <a:pt x="5254" y="11091"/>
                  </a:cubicBezTo>
                  <a:lnTo>
                    <a:pt x="51276" y="11091"/>
                  </a:lnTo>
                  <a:lnTo>
                    <a:pt x="512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2"/>
            <p:cNvSpPr/>
            <p:nvPr/>
          </p:nvSpPr>
          <p:spPr>
            <a:xfrm>
              <a:off x="6468075" y="3129050"/>
              <a:ext cx="716475" cy="178450"/>
            </a:xfrm>
            <a:custGeom>
              <a:avLst/>
              <a:gdLst/>
              <a:ahLst/>
              <a:cxnLst/>
              <a:rect l="l" t="t" r="r" b="b"/>
              <a:pathLst>
                <a:path w="28659" h="7138" extrusionOk="0">
                  <a:moveTo>
                    <a:pt x="3382" y="0"/>
                  </a:moveTo>
                  <a:cubicBezTo>
                    <a:pt x="1515" y="0"/>
                    <a:pt x="0" y="1516"/>
                    <a:pt x="0" y="3382"/>
                  </a:cubicBezTo>
                  <a:lnTo>
                    <a:pt x="0" y="3756"/>
                  </a:lnTo>
                  <a:cubicBezTo>
                    <a:pt x="0" y="5622"/>
                    <a:pt x="1515" y="7137"/>
                    <a:pt x="3382" y="7137"/>
                  </a:cubicBezTo>
                  <a:lnTo>
                    <a:pt x="28658" y="7137"/>
                  </a:lnTo>
                  <a:lnTo>
                    <a:pt x="286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2"/>
            <p:cNvSpPr/>
            <p:nvPr/>
          </p:nvSpPr>
          <p:spPr>
            <a:xfrm>
              <a:off x="6594350" y="3156500"/>
              <a:ext cx="590200" cy="8250"/>
            </a:xfrm>
            <a:custGeom>
              <a:avLst/>
              <a:gdLst/>
              <a:ahLst/>
              <a:cxnLst/>
              <a:rect l="l" t="t" r="r" b="b"/>
              <a:pathLst>
                <a:path w="23608" h="330" extrusionOk="0">
                  <a:moveTo>
                    <a:pt x="1" y="1"/>
                  </a:moveTo>
                  <a:lnTo>
                    <a:pt x="1" y="329"/>
                  </a:lnTo>
                  <a:lnTo>
                    <a:pt x="23607" y="329"/>
                  </a:lnTo>
                  <a:lnTo>
                    <a:pt x="236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2"/>
            <p:cNvSpPr/>
            <p:nvPr/>
          </p:nvSpPr>
          <p:spPr>
            <a:xfrm>
              <a:off x="6687675" y="3211375"/>
              <a:ext cx="496875" cy="8275"/>
            </a:xfrm>
            <a:custGeom>
              <a:avLst/>
              <a:gdLst/>
              <a:ahLst/>
              <a:cxnLst/>
              <a:rect l="l" t="t" r="r" b="b"/>
              <a:pathLst>
                <a:path w="19875" h="331" extrusionOk="0">
                  <a:moveTo>
                    <a:pt x="0" y="0"/>
                  </a:moveTo>
                  <a:lnTo>
                    <a:pt x="0" y="331"/>
                  </a:lnTo>
                  <a:lnTo>
                    <a:pt x="19874" y="331"/>
                  </a:lnTo>
                  <a:lnTo>
                    <a:pt x="1987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2"/>
            <p:cNvSpPr/>
            <p:nvPr/>
          </p:nvSpPr>
          <p:spPr>
            <a:xfrm>
              <a:off x="6687675" y="3258025"/>
              <a:ext cx="496875" cy="8275"/>
            </a:xfrm>
            <a:custGeom>
              <a:avLst/>
              <a:gdLst/>
              <a:ahLst/>
              <a:cxnLst/>
              <a:rect l="l" t="t" r="r" b="b"/>
              <a:pathLst>
                <a:path w="19875" h="331" extrusionOk="0">
                  <a:moveTo>
                    <a:pt x="0" y="1"/>
                  </a:moveTo>
                  <a:lnTo>
                    <a:pt x="0" y="331"/>
                  </a:lnTo>
                  <a:lnTo>
                    <a:pt x="19874" y="331"/>
                  </a:lnTo>
                  <a:lnTo>
                    <a:pt x="1987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7" name="Google Shape;2127;p32"/>
          <p:cNvSpPr txBox="1">
            <a:spLocks noGrp="1"/>
          </p:cNvSpPr>
          <p:nvPr>
            <p:ph type="ctrTitle"/>
          </p:nvPr>
        </p:nvSpPr>
        <p:spPr>
          <a:xfrm>
            <a:off x="93812" y="2306749"/>
            <a:ext cx="4424533" cy="18213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8000" dirty="0">
                <a:solidFill>
                  <a:schemeClr val="accent4"/>
                </a:solidFill>
              </a:rPr>
              <a:t>THANK YOU!</a:t>
            </a:r>
            <a:endParaRPr sz="8000" dirty="0">
              <a:solidFill>
                <a:schemeClr val="accent4"/>
              </a:solidFill>
            </a:endParaRPr>
          </a:p>
        </p:txBody>
      </p:sp>
      <p:sp>
        <p:nvSpPr>
          <p:cNvPr id="2128" name="Google Shape;2128;p32"/>
          <p:cNvSpPr/>
          <p:nvPr/>
        </p:nvSpPr>
        <p:spPr>
          <a:xfrm rot="-5650723">
            <a:off x="1673838" y="4648645"/>
            <a:ext cx="1092152" cy="573395"/>
          </a:xfrm>
          <a:custGeom>
            <a:avLst/>
            <a:gdLst/>
            <a:ahLst/>
            <a:cxnLst/>
            <a:rect l="l" t="t" r="r" b="b"/>
            <a:pathLst>
              <a:path w="37319" h="19593" extrusionOk="0">
                <a:moveTo>
                  <a:pt x="18375" y="0"/>
                </a:moveTo>
                <a:cubicBezTo>
                  <a:pt x="8666" y="0"/>
                  <a:pt x="541" y="7600"/>
                  <a:pt x="10" y="17411"/>
                </a:cubicBezTo>
                <a:cubicBezTo>
                  <a:pt x="5" y="17474"/>
                  <a:pt x="2" y="17538"/>
                  <a:pt x="0" y="17601"/>
                </a:cubicBezTo>
                <a:lnTo>
                  <a:pt x="11181" y="18206"/>
                </a:lnTo>
                <a:cubicBezTo>
                  <a:pt x="11181" y="18176"/>
                  <a:pt x="11182" y="18143"/>
                  <a:pt x="11184" y="18111"/>
                </a:cubicBezTo>
                <a:cubicBezTo>
                  <a:pt x="11394" y="14219"/>
                  <a:pt x="14619" y="11202"/>
                  <a:pt x="18470" y="11202"/>
                </a:cubicBezTo>
                <a:cubicBezTo>
                  <a:pt x="18604" y="11202"/>
                  <a:pt x="18738" y="11205"/>
                  <a:pt x="18873" y="11213"/>
                </a:cubicBezTo>
                <a:cubicBezTo>
                  <a:pt x="22902" y="11430"/>
                  <a:pt x="25992" y="14875"/>
                  <a:pt x="25773" y="18903"/>
                </a:cubicBezTo>
                <a:cubicBezTo>
                  <a:pt x="25771" y="18936"/>
                  <a:pt x="25770" y="18968"/>
                  <a:pt x="25767" y="18997"/>
                </a:cubicBezTo>
                <a:lnTo>
                  <a:pt x="36755" y="19593"/>
                </a:lnTo>
                <a:cubicBezTo>
                  <a:pt x="36762" y="19530"/>
                  <a:pt x="36765" y="19465"/>
                  <a:pt x="36768" y="19404"/>
                </a:cubicBezTo>
                <a:cubicBezTo>
                  <a:pt x="37319" y="9253"/>
                  <a:pt x="29535" y="579"/>
                  <a:pt x="19385" y="28"/>
                </a:cubicBezTo>
                <a:cubicBezTo>
                  <a:pt x="19047" y="10"/>
                  <a:pt x="18710" y="0"/>
                  <a:pt x="18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2"/>
          <p:cNvSpPr/>
          <p:nvPr/>
        </p:nvSpPr>
        <p:spPr>
          <a:xfrm>
            <a:off x="1855101" y="4369827"/>
            <a:ext cx="364814" cy="364727"/>
          </a:xfrm>
          <a:custGeom>
            <a:avLst/>
            <a:gdLst/>
            <a:ahLst/>
            <a:cxnLst/>
            <a:rect l="l" t="t" r="r" b="b"/>
            <a:pathLst>
              <a:path w="14613" h="14611" extrusionOk="0">
                <a:moveTo>
                  <a:pt x="7307" y="1"/>
                </a:moveTo>
                <a:cubicBezTo>
                  <a:pt x="5369" y="1"/>
                  <a:pt x="3511" y="771"/>
                  <a:pt x="2141" y="2139"/>
                </a:cubicBezTo>
                <a:cubicBezTo>
                  <a:pt x="770" y="3510"/>
                  <a:pt x="1" y="5368"/>
                  <a:pt x="1" y="7305"/>
                </a:cubicBezTo>
                <a:cubicBezTo>
                  <a:pt x="1" y="9244"/>
                  <a:pt x="770" y="11102"/>
                  <a:pt x="2141" y="12473"/>
                </a:cubicBezTo>
                <a:cubicBezTo>
                  <a:pt x="3511" y="13841"/>
                  <a:pt x="5369" y="14611"/>
                  <a:pt x="7307" y="14611"/>
                </a:cubicBezTo>
                <a:cubicBezTo>
                  <a:pt x="9244" y="14611"/>
                  <a:pt x="11102" y="13841"/>
                  <a:pt x="12472" y="12473"/>
                </a:cubicBezTo>
                <a:cubicBezTo>
                  <a:pt x="13843" y="11102"/>
                  <a:pt x="14612" y="9244"/>
                  <a:pt x="14612" y="7305"/>
                </a:cubicBezTo>
                <a:cubicBezTo>
                  <a:pt x="14612" y="5368"/>
                  <a:pt x="13843" y="3510"/>
                  <a:pt x="12472" y="2139"/>
                </a:cubicBezTo>
                <a:cubicBezTo>
                  <a:pt x="11102" y="771"/>
                  <a:pt x="9244" y="1"/>
                  <a:pt x="73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30" name="Google Shape;2130;p32"/>
          <p:cNvGrpSpPr/>
          <p:nvPr/>
        </p:nvGrpSpPr>
        <p:grpSpPr>
          <a:xfrm>
            <a:off x="4980620" y="1211172"/>
            <a:ext cx="789061" cy="863009"/>
            <a:chOff x="227675" y="3041050"/>
            <a:chExt cx="823225" cy="900375"/>
          </a:xfrm>
        </p:grpSpPr>
        <p:sp>
          <p:nvSpPr>
            <p:cNvPr id="2131" name="Google Shape;2131;p32"/>
            <p:cNvSpPr/>
            <p:nvPr/>
          </p:nvSpPr>
          <p:spPr>
            <a:xfrm>
              <a:off x="227675" y="3041050"/>
              <a:ext cx="823225" cy="900375"/>
            </a:xfrm>
            <a:custGeom>
              <a:avLst/>
              <a:gdLst/>
              <a:ahLst/>
              <a:cxnLst/>
              <a:rect l="l" t="t" r="r" b="b"/>
              <a:pathLst>
                <a:path w="32929" h="36015" extrusionOk="0">
                  <a:moveTo>
                    <a:pt x="14052" y="1"/>
                  </a:moveTo>
                  <a:cubicBezTo>
                    <a:pt x="12928" y="1"/>
                    <a:pt x="11852" y="638"/>
                    <a:pt x="11345" y="1723"/>
                  </a:cubicBezTo>
                  <a:lnTo>
                    <a:pt x="698" y="24549"/>
                  </a:lnTo>
                  <a:cubicBezTo>
                    <a:pt x="1" y="26043"/>
                    <a:pt x="647" y="27818"/>
                    <a:pt x="2141" y="28514"/>
                  </a:cubicBezTo>
                  <a:lnTo>
                    <a:pt x="17619" y="35734"/>
                  </a:lnTo>
                  <a:cubicBezTo>
                    <a:pt x="18028" y="35925"/>
                    <a:pt x="18457" y="36015"/>
                    <a:pt x="18880" y="36015"/>
                  </a:cubicBezTo>
                  <a:cubicBezTo>
                    <a:pt x="20003" y="36015"/>
                    <a:pt x="21079" y="35377"/>
                    <a:pt x="21585" y="34291"/>
                  </a:cubicBezTo>
                  <a:lnTo>
                    <a:pt x="32232" y="11466"/>
                  </a:lnTo>
                  <a:cubicBezTo>
                    <a:pt x="32928" y="9973"/>
                    <a:pt x="32282" y="8197"/>
                    <a:pt x="30790" y="7501"/>
                  </a:cubicBezTo>
                  <a:lnTo>
                    <a:pt x="15310" y="281"/>
                  </a:lnTo>
                  <a:cubicBezTo>
                    <a:pt x="14902" y="91"/>
                    <a:pt x="14474" y="1"/>
                    <a:pt x="140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2"/>
            <p:cNvSpPr/>
            <p:nvPr/>
          </p:nvSpPr>
          <p:spPr>
            <a:xfrm>
              <a:off x="466500" y="3131575"/>
              <a:ext cx="497825" cy="371850"/>
            </a:xfrm>
            <a:custGeom>
              <a:avLst/>
              <a:gdLst/>
              <a:ahLst/>
              <a:cxnLst/>
              <a:rect l="l" t="t" r="r" b="b"/>
              <a:pathLst>
                <a:path w="19913" h="14874" extrusionOk="0">
                  <a:moveTo>
                    <a:pt x="3330" y="1"/>
                  </a:moveTo>
                  <a:lnTo>
                    <a:pt x="0" y="7138"/>
                  </a:lnTo>
                  <a:lnTo>
                    <a:pt x="16583" y="14873"/>
                  </a:lnTo>
                  <a:lnTo>
                    <a:pt x="19913" y="7737"/>
                  </a:lnTo>
                  <a:lnTo>
                    <a:pt x="33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2"/>
            <p:cNvSpPr/>
            <p:nvPr/>
          </p:nvSpPr>
          <p:spPr>
            <a:xfrm>
              <a:off x="529450" y="3409675"/>
              <a:ext cx="107800" cy="107750"/>
            </a:xfrm>
            <a:custGeom>
              <a:avLst/>
              <a:gdLst/>
              <a:ahLst/>
              <a:cxnLst/>
              <a:rect l="l" t="t" r="r" b="b"/>
              <a:pathLst>
                <a:path w="4312" h="4310" extrusionOk="0">
                  <a:moveTo>
                    <a:pt x="1373" y="1"/>
                  </a:moveTo>
                  <a:lnTo>
                    <a:pt x="1" y="2939"/>
                  </a:lnTo>
                  <a:lnTo>
                    <a:pt x="2939" y="4310"/>
                  </a:lnTo>
                  <a:lnTo>
                    <a:pt x="4311" y="1371"/>
                  </a:lnTo>
                  <a:lnTo>
                    <a:pt x="13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2"/>
            <p:cNvSpPr/>
            <p:nvPr/>
          </p:nvSpPr>
          <p:spPr>
            <a:xfrm>
              <a:off x="637050" y="3459875"/>
              <a:ext cx="107775" cy="107750"/>
            </a:xfrm>
            <a:custGeom>
              <a:avLst/>
              <a:gdLst/>
              <a:ahLst/>
              <a:cxnLst/>
              <a:rect l="l" t="t" r="r" b="b"/>
              <a:pathLst>
                <a:path w="4311" h="4310" extrusionOk="0">
                  <a:moveTo>
                    <a:pt x="1371" y="1"/>
                  </a:moveTo>
                  <a:lnTo>
                    <a:pt x="1" y="2939"/>
                  </a:lnTo>
                  <a:lnTo>
                    <a:pt x="2940" y="4310"/>
                  </a:lnTo>
                  <a:lnTo>
                    <a:pt x="4310" y="1371"/>
                  </a:lnTo>
                  <a:lnTo>
                    <a:pt x="13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2"/>
            <p:cNvSpPr/>
            <p:nvPr/>
          </p:nvSpPr>
          <p:spPr>
            <a:xfrm>
              <a:off x="747250" y="3511275"/>
              <a:ext cx="107800" cy="107775"/>
            </a:xfrm>
            <a:custGeom>
              <a:avLst/>
              <a:gdLst/>
              <a:ahLst/>
              <a:cxnLst/>
              <a:rect l="l" t="t" r="r" b="b"/>
              <a:pathLst>
                <a:path w="4312" h="4311" extrusionOk="0">
                  <a:moveTo>
                    <a:pt x="1372" y="1"/>
                  </a:moveTo>
                  <a:lnTo>
                    <a:pt x="0" y="2940"/>
                  </a:lnTo>
                  <a:lnTo>
                    <a:pt x="2939" y="4310"/>
                  </a:lnTo>
                  <a:lnTo>
                    <a:pt x="4311" y="1371"/>
                  </a:lnTo>
                  <a:lnTo>
                    <a:pt x="137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2"/>
            <p:cNvSpPr/>
            <p:nvPr/>
          </p:nvSpPr>
          <p:spPr>
            <a:xfrm>
              <a:off x="476725" y="3516050"/>
              <a:ext cx="107750" cy="107750"/>
            </a:xfrm>
            <a:custGeom>
              <a:avLst/>
              <a:gdLst/>
              <a:ahLst/>
              <a:cxnLst/>
              <a:rect l="l" t="t" r="r" b="b"/>
              <a:pathLst>
                <a:path w="4310" h="4310" extrusionOk="0">
                  <a:moveTo>
                    <a:pt x="1371" y="0"/>
                  </a:moveTo>
                  <a:lnTo>
                    <a:pt x="0" y="2939"/>
                  </a:lnTo>
                  <a:lnTo>
                    <a:pt x="2939" y="4309"/>
                  </a:lnTo>
                  <a:lnTo>
                    <a:pt x="4309" y="1370"/>
                  </a:lnTo>
                  <a:lnTo>
                    <a:pt x="13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2"/>
            <p:cNvSpPr/>
            <p:nvPr/>
          </p:nvSpPr>
          <p:spPr>
            <a:xfrm>
              <a:off x="584275" y="3566250"/>
              <a:ext cx="107750" cy="107750"/>
            </a:xfrm>
            <a:custGeom>
              <a:avLst/>
              <a:gdLst/>
              <a:ahLst/>
              <a:cxnLst/>
              <a:rect l="l" t="t" r="r" b="b"/>
              <a:pathLst>
                <a:path w="4310" h="4310" extrusionOk="0">
                  <a:moveTo>
                    <a:pt x="1371" y="0"/>
                  </a:moveTo>
                  <a:lnTo>
                    <a:pt x="1" y="2939"/>
                  </a:lnTo>
                  <a:lnTo>
                    <a:pt x="2940" y="4309"/>
                  </a:lnTo>
                  <a:lnTo>
                    <a:pt x="4310" y="1370"/>
                  </a:lnTo>
                  <a:lnTo>
                    <a:pt x="13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2"/>
            <p:cNvSpPr/>
            <p:nvPr/>
          </p:nvSpPr>
          <p:spPr>
            <a:xfrm>
              <a:off x="694475" y="3617650"/>
              <a:ext cx="107750" cy="107750"/>
            </a:xfrm>
            <a:custGeom>
              <a:avLst/>
              <a:gdLst/>
              <a:ahLst/>
              <a:cxnLst/>
              <a:rect l="l" t="t" r="r" b="b"/>
              <a:pathLst>
                <a:path w="4310" h="4310" extrusionOk="0">
                  <a:moveTo>
                    <a:pt x="1371" y="0"/>
                  </a:moveTo>
                  <a:lnTo>
                    <a:pt x="0" y="2937"/>
                  </a:lnTo>
                  <a:lnTo>
                    <a:pt x="2939" y="4309"/>
                  </a:lnTo>
                  <a:lnTo>
                    <a:pt x="4309" y="1371"/>
                  </a:lnTo>
                  <a:lnTo>
                    <a:pt x="13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2"/>
            <p:cNvSpPr/>
            <p:nvPr/>
          </p:nvSpPr>
          <p:spPr>
            <a:xfrm>
              <a:off x="423850" y="3622400"/>
              <a:ext cx="107750" cy="107750"/>
            </a:xfrm>
            <a:custGeom>
              <a:avLst/>
              <a:gdLst/>
              <a:ahLst/>
              <a:cxnLst/>
              <a:rect l="l" t="t" r="r" b="b"/>
              <a:pathLst>
                <a:path w="4310" h="4310" extrusionOk="0">
                  <a:moveTo>
                    <a:pt x="1373" y="0"/>
                  </a:moveTo>
                  <a:lnTo>
                    <a:pt x="1" y="2939"/>
                  </a:lnTo>
                  <a:lnTo>
                    <a:pt x="2940" y="4309"/>
                  </a:lnTo>
                  <a:lnTo>
                    <a:pt x="4310" y="1371"/>
                  </a:lnTo>
                  <a:lnTo>
                    <a:pt x="13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2"/>
            <p:cNvSpPr/>
            <p:nvPr/>
          </p:nvSpPr>
          <p:spPr>
            <a:xfrm>
              <a:off x="531475" y="3672550"/>
              <a:ext cx="107750" cy="107800"/>
            </a:xfrm>
            <a:custGeom>
              <a:avLst/>
              <a:gdLst/>
              <a:ahLst/>
              <a:cxnLst/>
              <a:rect l="l" t="t" r="r" b="b"/>
              <a:pathLst>
                <a:path w="4310" h="4312" extrusionOk="0">
                  <a:moveTo>
                    <a:pt x="1371" y="1"/>
                  </a:moveTo>
                  <a:lnTo>
                    <a:pt x="0" y="2940"/>
                  </a:lnTo>
                  <a:lnTo>
                    <a:pt x="2939" y="4311"/>
                  </a:lnTo>
                  <a:lnTo>
                    <a:pt x="4309" y="1373"/>
                  </a:lnTo>
                  <a:lnTo>
                    <a:pt x="13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2"/>
            <p:cNvSpPr/>
            <p:nvPr/>
          </p:nvSpPr>
          <p:spPr>
            <a:xfrm>
              <a:off x="641650" y="3723975"/>
              <a:ext cx="107750" cy="107775"/>
            </a:xfrm>
            <a:custGeom>
              <a:avLst/>
              <a:gdLst/>
              <a:ahLst/>
              <a:cxnLst/>
              <a:rect l="l" t="t" r="r" b="b"/>
              <a:pathLst>
                <a:path w="4310" h="4311" extrusionOk="0">
                  <a:moveTo>
                    <a:pt x="1371" y="0"/>
                  </a:moveTo>
                  <a:lnTo>
                    <a:pt x="1" y="2939"/>
                  </a:lnTo>
                  <a:lnTo>
                    <a:pt x="2939" y="4311"/>
                  </a:lnTo>
                  <a:lnTo>
                    <a:pt x="4310" y="1372"/>
                  </a:lnTo>
                  <a:lnTo>
                    <a:pt x="13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2"/>
            <p:cNvSpPr/>
            <p:nvPr/>
          </p:nvSpPr>
          <p:spPr>
            <a:xfrm>
              <a:off x="646975" y="3111775"/>
              <a:ext cx="260325" cy="139950"/>
            </a:xfrm>
            <a:custGeom>
              <a:avLst/>
              <a:gdLst/>
              <a:ahLst/>
              <a:cxnLst/>
              <a:rect l="l" t="t" r="r" b="b"/>
              <a:pathLst>
                <a:path w="10413" h="5598" extrusionOk="0">
                  <a:moveTo>
                    <a:pt x="441" y="1"/>
                  </a:moveTo>
                  <a:lnTo>
                    <a:pt x="0" y="946"/>
                  </a:lnTo>
                  <a:lnTo>
                    <a:pt x="9971" y="5598"/>
                  </a:lnTo>
                  <a:lnTo>
                    <a:pt x="10412" y="4653"/>
                  </a:lnTo>
                  <a:lnTo>
                    <a:pt x="44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2"/>
            <p:cNvSpPr/>
            <p:nvPr/>
          </p:nvSpPr>
          <p:spPr>
            <a:xfrm>
              <a:off x="382075" y="3354600"/>
              <a:ext cx="134475" cy="169525"/>
            </a:xfrm>
            <a:custGeom>
              <a:avLst/>
              <a:gdLst/>
              <a:ahLst/>
              <a:cxnLst/>
              <a:rect l="l" t="t" r="r" b="b"/>
              <a:pathLst>
                <a:path w="5379" h="6781" extrusionOk="0">
                  <a:moveTo>
                    <a:pt x="2546" y="1"/>
                  </a:moveTo>
                  <a:lnTo>
                    <a:pt x="0" y="5458"/>
                  </a:lnTo>
                  <a:lnTo>
                    <a:pt x="2833" y="6780"/>
                  </a:lnTo>
                  <a:lnTo>
                    <a:pt x="5379" y="1323"/>
                  </a:lnTo>
                  <a:lnTo>
                    <a:pt x="25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2"/>
            <p:cNvSpPr/>
            <p:nvPr/>
          </p:nvSpPr>
          <p:spPr>
            <a:xfrm>
              <a:off x="311050" y="3546150"/>
              <a:ext cx="116175" cy="130125"/>
            </a:xfrm>
            <a:custGeom>
              <a:avLst/>
              <a:gdLst/>
              <a:ahLst/>
              <a:cxnLst/>
              <a:rect l="l" t="t" r="r" b="b"/>
              <a:pathLst>
                <a:path w="4647" h="5205" extrusionOk="0">
                  <a:moveTo>
                    <a:pt x="1812" y="0"/>
                  </a:moveTo>
                  <a:lnTo>
                    <a:pt x="1" y="3883"/>
                  </a:lnTo>
                  <a:lnTo>
                    <a:pt x="2835" y="5205"/>
                  </a:lnTo>
                  <a:lnTo>
                    <a:pt x="4647" y="1323"/>
                  </a:lnTo>
                  <a:lnTo>
                    <a:pt x="18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2"/>
            <p:cNvSpPr/>
            <p:nvPr/>
          </p:nvSpPr>
          <p:spPr>
            <a:xfrm>
              <a:off x="497175" y="3772275"/>
              <a:ext cx="210975" cy="135375"/>
            </a:xfrm>
            <a:custGeom>
              <a:avLst/>
              <a:gdLst/>
              <a:ahLst/>
              <a:cxnLst/>
              <a:rect l="l" t="t" r="r" b="b"/>
              <a:pathLst>
                <a:path w="8439" h="5415" extrusionOk="0">
                  <a:moveTo>
                    <a:pt x="881" y="0"/>
                  </a:moveTo>
                  <a:lnTo>
                    <a:pt x="0" y="1889"/>
                  </a:lnTo>
                  <a:lnTo>
                    <a:pt x="7557" y="5414"/>
                  </a:lnTo>
                  <a:lnTo>
                    <a:pt x="8438" y="3525"/>
                  </a:lnTo>
                  <a:lnTo>
                    <a:pt x="88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6" name="Google Shape;2146;p32"/>
          <p:cNvGrpSpPr/>
          <p:nvPr/>
        </p:nvGrpSpPr>
        <p:grpSpPr>
          <a:xfrm>
            <a:off x="5990665" y="1608375"/>
            <a:ext cx="907611" cy="1018467"/>
            <a:chOff x="4565525" y="3954900"/>
            <a:chExt cx="669725" cy="751525"/>
          </a:xfrm>
        </p:grpSpPr>
        <p:sp>
          <p:nvSpPr>
            <p:cNvPr id="2147" name="Google Shape;2147;p32"/>
            <p:cNvSpPr/>
            <p:nvPr/>
          </p:nvSpPr>
          <p:spPr>
            <a:xfrm>
              <a:off x="4671350" y="4558600"/>
              <a:ext cx="159125" cy="147825"/>
            </a:xfrm>
            <a:custGeom>
              <a:avLst/>
              <a:gdLst/>
              <a:ahLst/>
              <a:cxnLst/>
              <a:rect l="l" t="t" r="r" b="b"/>
              <a:pathLst>
                <a:path w="6365" h="5913" extrusionOk="0">
                  <a:moveTo>
                    <a:pt x="6364" y="1"/>
                  </a:moveTo>
                  <a:lnTo>
                    <a:pt x="2928" y="11"/>
                  </a:lnTo>
                  <a:cubicBezTo>
                    <a:pt x="1952" y="1978"/>
                    <a:pt x="976" y="3944"/>
                    <a:pt x="0" y="5912"/>
                  </a:cubicBezTo>
                  <a:cubicBezTo>
                    <a:pt x="1310" y="5907"/>
                    <a:pt x="2619" y="5903"/>
                    <a:pt x="3928" y="5899"/>
                  </a:cubicBezTo>
                  <a:cubicBezTo>
                    <a:pt x="4741" y="3933"/>
                    <a:pt x="5553" y="1967"/>
                    <a:pt x="63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2"/>
            <p:cNvSpPr/>
            <p:nvPr/>
          </p:nvSpPr>
          <p:spPr>
            <a:xfrm>
              <a:off x="5006800" y="4557775"/>
              <a:ext cx="160050" cy="147400"/>
            </a:xfrm>
            <a:custGeom>
              <a:avLst/>
              <a:gdLst/>
              <a:ahLst/>
              <a:cxnLst/>
              <a:rect l="l" t="t" r="r" b="b"/>
              <a:pathLst>
                <a:path w="6402" h="5896" extrusionOk="0">
                  <a:moveTo>
                    <a:pt x="3437" y="0"/>
                  </a:moveTo>
                  <a:lnTo>
                    <a:pt x="1" y="11"/>
                  </a:lnTo>
                  <a:cubicBezTo>
                    <a:pt x="825" y="1973"/>
                    <a:pt x="1650" y="3934"/>
                    <a:pt x="2474" y="5895"/>
                  </a:cubicBezTo>
                  <a:cubicBezTo>
                    <a:pt x="3784" y="5890"/>
                    <a:pt x="5093" y="5886"/>
                    <a:pt x="6402" y="5882"/>
                  </a:cubicBezTo>
                  <a:cubicBezTo>
                    <a:pt x="5413" y="3921"/>
                    <a:pt x="4424" y="1961"/>
                    <a:pt x="34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2"/>
            <p:cNvSpPr/>
            <p:nvPr/>
          </p:nvSpPr>
          <p:spPr>
            <a:xfrm>
              <a:off x="4627825" y="4084175"/>
              <a:ext cx="572000" cy="571075"/>
            </a:xfrm>
            <a:custGeom>
              <a:avLst/>
              <a:gdLst/>
              <a:ahLst/>
              <a:cxnLst/>
              <a:rect l="l" t="t" r="r" b="b"/>
              <a:pathLst>
                <a:path w="22880" h="22843" extrusionOk="0">
                  <a:moveTo>
                    <a:pt x="11446" y="1"/>
                  </a:moveTo>
                  <a:cubicBezTo>
                    <a:pt x="11432" y="1"/>
                    <a:pt x="11418" y="1"/>
                    <a:pt x="11405" y="1"/>
                  </a:cubicBezTo>
                  <a:cubicBezTo>
                    <a:pt x="5099" y="22"/>
                    <a:pt x="1" y="5150"/>
                    <a:pt x="22" y="11458"/>
                  </a:cubicBezTo>
                  <a:cubicBezTo>
                    <a:pt x="35" y="16746"/>
                    <a:pt x="3645" y="21186"/>
                    <a:pt x="8529" y="22467"/>
                  </a:cubicBezTo>
                  <a:cubicBezTo>
                    <a:pt x="9454" y="22713"/>
                    <a:pt x="10423" y="22843"/>
                    <a:pt x="11421" y="22843"/>
                  </a:cubicBezTo>
                  <a:cubicBezTo>
                    <a:pt x="11439" y="22843"/>
                    <a:pt x="11457" y="22843"/>
                    <a:pt x="11476" y="22843"/>
                  </a:cubicBezTo>
                  <a:cubicBezTo>
                    <a:pt x="17785" y="22822"/>
                    <a:pt x="22880" y="17695"/>
                    <a:pt x="22862" y="11384"/>
                  </a:cubicBezTo>
                  <a:cubicBezTo>
                    <a:pt x="22859" y="10142"/>
                    <a:pt x="22657" y="8946"/>
                    <a:pt x="22287" y="7828"/>
                  </a:cubicBezTo>
                  <a:cubicBezTo>
                    <a:pt x="20779" y="3282"/>
                    <a:pt x="16494" y="1"/>
                    <a:pt x="114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2"/>
            <p:cNvSpPr/>
            <p:nvPr/>
          </p:nvSpPr>
          <p:spPr>
            <a:xfrm>
              <a:off x="4826100" y="4270450"/>
              <a:ext cx="373725" cy="384800"/>
            </a:xfrm>
            <a:custGeom>
              <a:avLst/>
              <a:gdLst/>
              <a:ahLst/>
              <a:cxnLst/>
              <a:rect l="l" t="t" r="r" b="b"/>
              <a:pathLst>
                <a:path w="14949" h="15392" extrusionOk="0">
                  <a:moveTo>
                    <a:pt x="11458" y="0"/>
                  </a:moveTo>
                  <a:cubicBezTo>
                    <a:pt x="11440" y="0"/>
                    <a:pt x="11422" y="0"/>
                    <a:pt x="11404" y="1"/>
                  </a:cubicBezTo>
                  <a:cubicBezTo>
                    <a:pt x="5100" y="20"/>
                    <a:pt x="0" y="5149"/>
                    <a:pt x="21" y="11458"/>
                  </a:cubicBezTo>
                  <a:cubicBezTo>
                    <a:pt x="26" y="12702"/>
                    <a:pt x="227" y="13899"/>
                    <a:pt x="598" y="15016"/>
                  </a:cubicBezTo>
                  <a:cubicBezTo>
                    <a:pt x="1523" y="15262"/>
                    <a:pt x="2492" y="15392"/>
                    <a:pt x="3490" y="15392"/>
                  </a:cubicBezTo>
                  <a:cubicBezTo>
                    <a:pt x="3508" y="15392"/>
                    <a:pt x="3526" y="15392"/>
                    <a:pt x="3545" y="15392"/>
                  </a:cubicBezTo>
                  <a:cubicBezTo>
                    <a:pt x="9854" y="15371"/>
                    <a:pt x="14949" y="10244"/>
                    <a:pt x="14931" y="3933"/>
                  </a:cubicBezTo>
                  <a:cubicBezTo>
                    <a:pt x="14928" y="2691"/>
                    <a:pt x="14726" y="1495"/>
                    <a:pt x="14356" y="377"/>
                  </a:cubicBezTo>
                  <a:cubicBezTo>
                    <a:pt x="13431" y="132"/>
                    <a:pt x="12459" y="0"/>
                    <a:pt x="11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2"/>
            <p:cNvSpPr/>
            <p:nvPr/>
          </p:nvSpPr>
          <p:spPr>
            <a:xfrm>
              <a:off x="4565525" y="3955700"/>
              <a:ext cx="249125" cy="202175"/>
            </a:xfrm>
            <a:custGeom>
              <a:avLst/>
              <a:gdLst/>
              <a:ahLst/>
              <a:cxnLst/>
              <a:rect l="l" t="t" r="r" b="b"/>
              <a:pathLst>
                <a:path w="9965" h="8087" extrusionOk="0">
                  <a:moveTo>
                    <a:pt x="5800" y="1"/>
                  </a:moveTo>
                  <a:cubicBezTo>
                    <a:pt x="4771" y="1"/>
                    <a:pt x="3733" y="311"/>
                    <a:pt x="2831" y="955"/>
                  </a:cubicBezTo>
                  <a:cubicBezTo>
                    <a:pt x="531" y="2597"/>
                    <a:pt x="0" y="5787"/>
                    <a:pt x="1643" y="8087"/>
                  </a:cubicBezTo>
                  <a:lnTo>
                    <a:pt x="9964" y="2143"/>
                  </a:lnTo>
                  <a:cubicBezTo>
                    <a:pt x="8965" y="745"/>
                    <a:pt x="7394" y="1"/>
                    <a:pt x="5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2"/>
            <p:cNvSpPr/>
            <p:nvPr/>
          </p:nvSpPr>
          <p:spPr>
            <a:xfrm>
              <a:off x="4985600" y="3954900"/>
              <a:ext cx="249650" cy="201500"/>
            </a:xfrm>
            <a:custGeom>
              <a:avLst/>
              <a:gdLst/>
              <a:ahLst/>
              <a:cxnLst/>
              <a:rect l="l" t="t" r="r" b="b"/>
              <a:pathLst>
                <a:path w="9986" h="8060" extrusionOk="0">
                  <a:moveTo>
                    <a:pt x="4183" y="0"/>
                  </a:moveTo>
                  <a:cubicBezTo>
                    <a:pt x="2577" y="0"/>
                    <a:pt x="997" y="755"/>
                    <a:pt x="0" y="2169"/>
                  </a:cubicBezTo>
                  <a:lnTo>
                    <a:pt x="8358" y="8059"/>
                  </a:lnTo>
                  <a:cubicBezTo>
                    <a:pt x="9986" y="5750"/>
                    <a:pt x="9435" y="2563"/>
                    <a:pt x="7124" y="935"/>
                  </a:cubicBezTo>
                  <a:cubicBezTo>
                    <a:pt x="6228" y="304"/>
                    <a:pt x="5200" y="0"/>
                    <a:pt x="41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2"/>
            <p:cNvSpPr/>
            <p:nvPr/>
          </p:nvSpPr>
          <p:spPr>
            <a:xfrm>
              <a:off x="4909400" y="4188450"/>
              <a:ext cx="179125" cy="299925"/>
            </a:xfrm>
            <a:custGeom>
              <a:avLst/>
              <a:gdLst/>
              <a:ahLst/>
              <a:cxnLst/>
              <a:rect l="l" t="t" r="r" b="b"/>
              <a:pathLst>
                <a:path w="7165" h="11997" extrusionOk="0">
                  <a:moveTo>
                    <a:pt x="309" y="0"/>
                  </a:moveTo>
                  <a:lnTo>
                    <a:pt x="0" y="2"/>
                  </a:lnTo>
                  <a:lnTo>
                    <a:pt x="23" y="7252"/>
                  </a:lnTo>
                  <a:lnTo>
                    <a:pt x="23" y="7334"/>
                  </a:lnTo>
                  <a:lnTo>
                    <a:pt x="6992" y="11997"/>
                  </a:lnTo>
                  <a:lnTo>
                    <a:pt x="7164" y="11739"/>
                  </a:lnTo>
                  <a:lnTo>
                    <a:pt x="332" y="7168"/>
                  </a:lnTo>
                  <a:lnTo>
                    <a:pt x="3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154" name="Google Shape;2154;p32"/>
          <p:cNvCxnSpPr/>
          <p:nvPr/>
        </p:nvCxnSpPr>
        <p:spPr>
          <a:xfrm>
            <a:off x="4753325" y="3839925"/>
            <a:ext cx="3001500" cy="0"/>
          </a:xfrm>
          <a:prstGeom prst="straightConnector1">
            <a:avLst/>
          </a:prstGeom>
          <a:noFill/>
          <a:ln w="19050" cap="flat" cmpd="sng">
            <a:solidFill>
              <a:schemeClr val="dk1"/>
            </a:solidFill>
            <a:prstDash val="solid"/>
            <a:round/>
            <a:headEnd type="none" w="med" len="med"/>
            <a:tailEnd type="none" w="med" len="med"/>
          </a:ln>
        </p:spPr>
      </p:cxnSp>
      <p:grpSp>
        <p:nvGrpSpPr>
          <p:cNvPr id="2155" name="Google Shape;2155;p32"/>
          <p:cNvGrpSpPr/>
          <p:nvPr/>
        </p:nvGrpSpPr>
        <p:grpSpPr>
          <a:xfrm>
            <a:off x="7301262" y="1180936"/>
            <a:ext cx="827347" cy="882187"/>
            <a:chOff x="1457225" y="4021797"/>
            <a:chExt cx="519625" cy="554103"/>
          </a:xfrm>
        </p:grpSpPr>
        <p:sp>
          <p:nvSpPr>
            <p:cNvPr id="2156" name="Google Shape;2156;p32"/>
            <p:cNvSpPr/>
            <p:nvPr/>
          </p:nvSpPr>
          <p:spPr>
            <a:xfrm>
              <a:off x="1457225" y="4085400"/>
              <a:ext cx="519625" cy="490500"/>
            </a:xfrm>
            <a:custGeom>
              <a:avLst/>
              <a:gdLst/>
              <a:ahLst/>
              <a:cxnLst/>
              <a:rect l="l" t="t" r="r" b="b"/>
              <a:pathLst>
                <a:path w="20785" h="19620" extrusionOk="0">
                  <a:moveTo>
                    <a:pt x="2899" y="0"/>
                  </a:moveTo>
                  <a:lnTo>
                    <a:pt x="0" y="16473"/>
                  </a:lnTo>
                  <a:lnTo>
                    <a:pt x="17886" y="19620"/>
                  </a:lnTo>
                  <a:lnTo>
                    <a:pt x="20784" y="3147"/>
                  </a:lnTo>
                  <a:lnTo>
                    <a:pt x="28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2"/>
            <p:cNvSpPr/>
            <p:nvPr/>
          </p:nvSpPr>
          <p:spPr>
            <a:xfrm>
              <a:off x="1785200" y="4443475"/>
              <a:ext cx="113500" cy="99675"/>
            </a:xfrm>
            <a:custGeom>
              <a:avLst/>
              <a:gdLst/>
              <a:ahLst/>
              <a:cxnLst/>
              <a:rect l="l" t="t" r="r" b="b"/>
              <a:pathLst>
                <a:path w="4540" h="3987" extrusionOk="0">
                  <a:moveTo>
                    <a:pt x="2269" y="0"/>
                  </a:moveTo>
                  <a:cubicBezTo>
                    <a:pt x="1992" y="0"/>
                    <a:pt x="1711" y="58"/>
                    <a:pt x="1443" y="181"/>
                  </a:cubicBezTo>
                  <a:cubicBezTo>
                    <a:pt x="441" y="638"/>
                    <a:pt x="0" y="1820"/>
                    <a:pt x="458" y="2822"/>
                  </a:cubicBezTo>
                  <a:cubicBezTo>
                    <a:pt x="793" y="3554"/>
                    <a:pt x="1516" y="3987"/>
                    <a:pt x="2273" y="3987"/>
                  </a:cubicBezTo>
                  <a:cubicBezTo>
                    <a:pt x="2549" y="3987"/>
                    <a:pt x="2829" y="3929"/>
                    <a:pt x="3097" y="3807"/>
                  </a:cubicBezTo>
                  <a:cubicBezTo>
                    <a:pt x="4098" y="3350"/>
                    <a:pt x="4540" y="2168"/>
                    <a:pt x="4082" y="1166"/>
                  </a:cubicBezTo>
                  <a:cubicBezTo>
                    <a:pt x="3748" y="433"/>
                    <a:pt x="3025"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2"/>
            <p:cNvSpPr/>
            <p:nvPr/>
          </p:nvSpPr>
          <p:spPr>
            <a:xfrm>
              <a:off x="1820650" y="4488850"/>
              <a:ext cx="45375" cy="29125"/>
            </a:xfrm>
            <a:custGeom>
              <a:avLst/>
              <a:gdLst/>
              <a:ahLst/>
              <a:cxnLst/>
              <a:rect l="l" t="t" r="r" b="b"/>
              <a:pathLst>
                <a:path w="1815" h="1165" fill="none" extrusionOk="0">
                  <a:moveTo>
                    <a:pt x="1" y="828"/>
                  </a:moveTo>
                  <a:cubicBezTo>
                    <a:pt x="437" y="1153"/>
                    <a:pt x="1009" y="1165"/>
                    <a:pt x="1392" y="876"/>
                  </a:cubicBezTo>
                  <a:cubicBezTo>
                    <a:pt x="1795" y="572"/>
                    <a:pt x="1813" y="68"/>
                    <a:pt x="1814" y="0"/>
                  </a:cubicBezTo>
                </a:path>
              </a:pathLst>
            </a:custGeom>
            <a:solidFill>
              <a:schemeClr val="dk1"/>
            </a:solidFill>
            <a:ln w="8975" cap="flat" cmpd="sng">
              <a:solidFill>
                <a:srgbClr val="2B3340"/>
              </a:solidFill>
              <a:prstDash val="solid"/>
              <a:miter lim="16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2"/>
            <p:cNvSpPr/>
            <p:nvPr/>
          </p:nvSpPr>
          <p:spPr>
            <a:xfrm>
              <a:off x="1819725" y="4478600"/>
              <a:ext cx="13050" cy="17700"/>
            </a:xfrm>
            <a:custGeom>
              <a:avLst/>
              <a:gdLst/>
              <a:ahLst/>
              <a:cxnLst/>
              <a:rect l="l" t="t" r="r" b="b"/>
              <a:pathLst>
                <a:path w="522" h="708" extrusionOk="0">
                  <a:moveTo>
                    <a:pt x="145" y="0"/>
                  </a:moveTo>
                  <a:cubicBezTo>
                    <a:pt x="130" y="0"/>
                    <a:pt x="116" y="3"/>
                    <a:pt x="102" y="9"/>
                  </a:cubicBezTo>
                  <a:cubicBezTo>
                    <a:pt x="7" y="53"/>
                    <a:pt x="1" y="241"/>
                    <a:pt x="88" y="433"/>
                  </a:cubicBezTo>
                  <a:cubicBezTo>
                    <a:pt x="163" y="596"/>
                    <a:pt x="283" y="708"/>
                    <a:pt x="376" y="708"/>
                  </a:cubicBezTo>
                  <a:cubicBezTo>
                    <a:pt x="391" y="708"/>
                    <a:pt x="405" y="705"/>
                    <a:pt x="418" y="699"/>
                  </a:cubicBezTo>
                  <a:cubicBezTo>
                    <a:pt x="513" y="655"/>
                    <a:pt x="521" y="467"/>
                    <a:pt x="432" y="275"/>
                  </a:cubicBezTo>
                  <a:cubicBezTo>
                    <a:pt x="358" y="111"/>
                    <a:pt x="237"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2"/>
            <p:cNvSpPr/>
            <p:nvPr/>
          </p:nvSpPr>
          <p:spPr>
            <a:xfrm>
              <a:off x="1841325" y="4468725"/>
              <a:ext cx="13025" cy="17750"/>
            </a:xfrm>
            <a:custGeom>
              <a:avLst/>
              <a:gdLst/>
              <a:ahLst/>
              <a:cxnLst/>
              <a:rect l="l" t="t" r="r" b="b"/>
              <a:pathLst>
                <a:path w="521" h="710" extrusionOk="0">
                  <a:moveTo>
                    <a:pt x="144" y="1"/>
                  </a:moveTo>
                  <a:cubicBezTo>
                    <a:pt x="129" y="1"/>
                    <a:pt x="115" y="4"/>
                    <a:pt x="101" y="10"/>
                  </a:cubicBezTo>
                  <a:cubicBezTo>
                    <a:pt x="6" y="53"/>
                    <a:pt x="0" y="243"/>
                    <a:pt x="87" y="433"/>
                  </a:cubicBezTo>
                  <a:cubicBezTo>
                    <a:pt x="162" y="598"/>
                    <a:pt x="282" y="710"/>
                    <a:pt x="375" y="710"/>
                  </a:cubicBezTo>
                  <a:cubicBezTo>
                    <a:pt x="390" y="710"/>
                    <a:pt x="404" y="707"/>
                    <a:pt x="417" y="701"/>
                  </a:cubicBezTo>
                  <a:cubicBezTo>
                    <a:pt x="512" y="657"/>
                    <a:pt x="520" y="467"/>
                    <a:pt x="432" y="276"/>
                  </a:cubicBezTo>
                  <a:cubicBezTo>
                    <a:pt x="357" y="112"/>
                    <a:pt x="238"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2"/>
            <p:cNvSpPr/>
            <p:nvPr/>
          </p:nvSpPr>
          <p:spPr>
            <a:xfrm>
              <a:off x="1554894" y="4134692"/>
              <a:ext cx="38099" cy="53658"/>
            </a:xfrm>
            <a:custGeom>
              <a:avLst/>
              <a:gdLst/>
              <a:ahLst/>
              <a:cxnLst/>
              <a:rect l="l" t="t" r="r" b="b"/>
              <a:pathLst>
                <a:path w="1932" h="2721" extrusionOk="0">
                  <a:moveTo>
                    <a:pt x="132" y="1"/>
                  </a:moveTo>
                  <a:lnTo>
                    <a:pt x="0" y="91"/>
                  </a:lnTo>
                  <a:lnTo>
                    <a:pt x="1799" y="2721"/>
                  </a:lnTo>
                  <a:lnTo>
                    <a:pt x="1931" y="2630"/>
                  </a:lnTo>
                  <a:lnTo>
                    <a:pt x="13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32"/>
            <p:cNvSpPr/>
            <p:nvPr/>
          </p:nvSpPr>
          <p:spPr>
            <a:xfrm>
              <a:off x="1483549" y="4050744"/>
              <a:ext cx="94538" cy="101913"/>
            </a:xfrm>
            <a:custGeom>
              <a:avLst/>
              <a:gdLst/>
              <a:ahLst/>
              <a:cxnLst/>
              <a:rect l="l" t="t" r="r" b="b"/>
              <a:pathLst>
                <a:path w="4794" h="5168" extrusionOk="0">
                  <a:moveTo>
                    <a:pt x="2367" y="0"/>
                  </a:moveTo>
                  <a:lnTo>
                    <a:pt x="0" y="1619"/>
                  </a:lnTo>
                  <a:lnTo>
                    <a:pt x="2428" y="5168"/>
                  </a:lnTo>
                  <a:lnTo>
                    <a:pt x="4794" y="3549"/>
                  </a:lnTo>
                  <a:lnTo>
                    <a:pt x="23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32"/>
            <p:cNvSpPr/>
            <p:nvPr/>
          </p:nvSpPr>
          <p:spPr>
            <a:xfrm>
              <a:off x="1457226" y="4021797"/>
              <a:ext cx="73851" cy="61526"/>
            </a:xfrm>
            <a:custGeom>
              <a:avLst/>
              <a:gdLst/>
              <a:ahLst/>
              <a:cxnLst/>
              <a:rect l="l" t="t" r="r" b="b"/>
              <a:pathLst>
                <a:path w="3745" h="3120" extrusionOk="0">
                  <a:moveTo>
                    <a:pt x="3682" y="0"/>
                  </a:moveTo>
                  <a:lnTo>
                    <a:pt x="1" y="2517"/>
                  </a:lnTo>
                  <a:lnTo>
                    <a:pt x="1377" y="3119"/>
                  </a:lnTo>
                  <a:lnTo>
                    <a:pt x="3744" y="1501"/>
                  </a:lnTo>
                  <a:lnTo>
                    <a:pt x="36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2"/>
            <p:cNvSpPr/>
            <p:nvPr/>
          </p:nvSpPr>
          <p:spPr>
            <a:xfrm>
              <a:off x="1526613" y="4119860"/>
              <a:ext cx="72629" cy="53757"/>
            </a:xfrm>
            <a:custGeom>
              <a:avLst/>
              <a:gdLst/>
              <a:ahLst/>
              <a:cxnLst/>
              <a:rect l="l" t="t" r="r" b="b"/>
              <a:pathLst>
                <a:path w="3683" h="2726" extrusionOk="0">
                  <a:moveTo>
                    <a:pt x="2576" y="0"/>
                  </a:moveTo>
                  <a:lnTo>
                    <a:pt x="209" y="1619"/>
                  </a:lnTo>
                  <a:lnTo>
                    <a:pt x="1" y="2725"/>
                  </a:lnTo>
                  <a:lnTo>
                    <a:pt x="3682" y="208"/>
                  </a:lnTo>
                  <a:lnTo>
                    <a:pt x="2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2"/>
            <p:cNvSpPr/>
            <p:nvPr/>
          </p:nvSpPr>
          <p:spPr>
            <a:xfrm>
              <a:off x="1580800" y="4292750"/>
              <a:ext cx="295550" cy="59650"/>
            </a:xfrm>
            <a:custGeom>
              <a:avLst/>
              <a:gdLst/>
              <a:ahLst/>
              <a:cxnLst/>
              <a:rect l="l" t="t" r="r" b="b"/>
              <a:pathLst>
                <a:path w="11822" h="2386" extrusionOk="0">
                  <a:moveTo>
                    <a:pt x="56" y="1"/>
                  </a:moveTo>
                  <a:lnTo>
                    <a:pt x="1" y="315"/>
                  </a:lnTo>
                  <a:lnTo>
                    <a:pt x="11767" y="2385"/>
                  </a:lnTo>
                  <a:lnTo>
                    <a:pt x="11822" y="2071"/>
                  </a:ln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2"/>
            <p:cNvSpPr/>
            <p:nvPr/>
          </p:nvSpPr>
          <p:spPr>
            <a:xfrm>
              <a:off x="1569750" y="4355525"/>
              <a:ext cx="295575" cy="59600"/>
            </a:xfrm>
            <a:custGeom>
              <a:avLst/>
              <a:gdLst/>
              <a:ahLst/>
              <a:cxnLst/>
              <a:rect l="l" t="t" r="r" b="b"/>
              <a:pathLst>
                <a:path w="11823" h="2384" extrusionOk="0">
                  <a:moveTo>
                    <a:pt x="55" y="0"/>
                  </a:moveTo>
                  <a:lnTo>
                    <a:pt x="0" y="314"/>
                  </a:lnTo>
                  <a:lnTo>
                    <a:pt x="11766" y="2383"/>
                  </a:lnTo>
                  <a:lnTo>
                    <a:pt x="11823" y="2071"/>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2"/>
            <p:cNvSpPr/>
            <p:nvPr/>
          </p:nvSpPr>
          <p:spPr>
            <a:xfrm>
              <a:off x="1575250" y="4324125"/>
              <a:ext cx="236750" cy="49300"/>
            </a:xfrm>
            <a:custGeom>
              <a:avLst/>
              <a:gdLst/>
              <a:ahLst/>
              <a:cxnLst/>
              <a:rect l="l" t="t" r="r" b="b"/>
              <a:pathLst>
                <a:path w="9470" h="1972" extrusionOk="0">
                  <a:moveTo>
                    <a:pt x="57" y="0"/>
                  </a:moveTo>
                  <a:lnTo>
                    <a:pt x="1" y="314"/>
                  </a:lnTo>
                  <a:lnTo>
                    <a:pt x="9414" y="1971"/>
                  </a:lnTo>
                  <a:lnTo>
                    <a:pt x="9469" y="1657"/>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2"/>
            <p:cNvSpPr/>
            <p:nvPr/>
          </p:nvSpPr>
          <p:spPr>
            <a:xfrm>
              <a:off x="1586325" y="4261350"/>
              <a:ext cx="236725" cy="49300"/>
            </a:xfrm>
            <a:custGeom>
              <a:avLst/>
              <a:gdLst/>
              <a:ahLst/>
              <a:cxnLst/>
              <a:rect l="l" t="t" r="r" b="b"/>
              <a:pathLst>
                <a:path w="9469" h="1972" extrusionOk="0">
                  <a:moveTo>
                    <a:pt x="55" y="1"/>
                  </a:moveTo>
                  <a:lnTo>
                    <a:pt x="0" y="315"/>
                  </a:lnTo>
                  <a:lnTo>
                    <a:pt x="9413" y="1972"/>
                  </a:lnTo>
                  <a:lnTo>
                    <a:pt x="9469" y="1658"/>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9" name="Google Shape;2169;p32"/>
          <p:cNvSpPr/>
          <p:nvPr/>
        </p:nvSpPr>
        <p:spPr>
          <a:xfrm rot="-5647818">
            <a:off x="172029" y="653831"/>
            <a:ext cx="588391" cy="525536"/>
          </a:xfrm>
          <a:custGeom>
            <a:avLst/>
            <a:gdLst/>
            <a:ahLst/>
            <a:cxnLst/>
            <a:rect l="l" t="t" r="r" b="b"/>
            <a:pathLst>
              <a:path w="16410" h="14657" extrusionOk="0">
                <a:moveTo>
                  <a:pt x="0" y="0"/>
                </a:moveTo>
                <a:lnTo>
                  <a:pt x="7435" y="14657"/>
                </a:lnTo>
                <a:lnTo>
                  <a:pt x="16409" y="891"/>
                </a:lnTo>
                <a:lnTo>
                  <a:pt x="0"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2"/>
          <p:cNvSpPr/>
          <p:nvPr/>
        </p:nvSpPr>
        <p:spPr>
          <a:xfrm>
            <a:off x="4551989" y="2741073"/>
            <a:ext cx="279932" cy="255901"/>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2"/>
          <p:cNvSpPr/>
          <p:nvPr/>
        </p:nvSpPr>
        <p:spPr>
          <a:xfrm>
            <a:off x="4803515" y="2996974"/>
            <a:ext cx="146690" cy="134109"/>
          </a:xfrm>
          <a:custGeom>
            <a:avLst/>
            <a:gdLst/>
            <a:ahLst/>
            <a:cxnLst/>
            <a:rect l="l" t="t" r="r" b="b"/>
            <a:pathLst>
              <a:path w="9962" h="9106" extrusionOk="0">
                <a:moveTo>
                  <a:pt x="4981" y="1"/>
                </a:moveTo>
                <a:cubicBezTo>
                  <a:pt x="4692" y="1"/>
                  <a:pt x="4402" y="152"/>
                  <a:pt x="4253" y="453"/>
                </a:cubicBezTo>
                <a:lnTo>
                  <a:pt x="3856" y="1260"/>
                </a:lnTo>
                <a:lnTo>
                  <a:pt x="3416" y="2149"/>
                </a:lnTo>
                <a:cubicBezTo>
                  <a:pt x="3416" y="2151"/>
                  <a:pt x="3414" y="2151"/>
                  <a:pt x="3414" y="2152"/>
                </a:cubicBezTo>
                <a:cubicBezTo>
                  <a:pt x="3314" y="2354"/>
                  <a:pt x="3136" y="2502"/>
                  <a:pt x="2925" y="2566"/>
                </a:cubicBezTo>
                <a:cubicBezTo>
                  <a:pt x="2886" y="2579"/>
                  <a:pt x="2846" y="2587"/>
                  <a:pt x="2804" y="2593"/>
                </a:cubicBezTo>
                <a:lnTo>
                  <a:pt x="2484" y="2640"/>
                </a:lnTo>
                <a:lnTo>
                  <a:pt x="933" y="2866"/>
                </a:lnTo>
                <a:cubicBezTo>
                  <a:pt x="266" y="2962"/>
                  <a:pt x="0" y="3780"/>
                  <a:pt x="482" y="4250"/>
                </a:cubicBezTo>
                <a:lnTo>
                  <a:pt x="1836" y="5571"/>
                </a:lnTo>
                <a:cubicBezTo>
                  <a:pt x="2028" y="5758"/>
                  <a:pt x="2116" y="6027"/>
                  <a:pt x="2070" y="6289"/>
                </a:cubicBezTo>
                <a:lnTo>
                  <a:pt x="1751" y="8154"/>
                </a:lnTo>
                <a:cubicBezTo>
                  <a:pt x="1666" y="8653"/>
                  <a:pt x="2039" y="9064"/>
                  <a:pt x="2484" y="9102"/>
                </a:cubicBezTo>
                <a:cubicBezTo>
                  <a:pt x="2506" y="9104"/>
                  <a:pt x="2529" y="9105"/>
                  <a:pt x="2552" y="9105"/>
                </a:cubicBezTo>
                <a:cubicBezTo>
                  <a:pt x="2676" y="9105"/>
                  <a:pt x="2803" y="9076"/>
                  <a:pt x="2925" y="9012"/>
                </a:cubicBezTo>
                <a:cubicBezTo>
                  <a:pt x="2926" y="9010"/>
                  <a:pt x="2928" y="9010"/>
                  <a:pt x="2930" y="9010"/>
                </a:cubicBezTo>
                <a:lnTo>
                  <a:pt x="3414" y="8754"/>
                </a:lnTo>
                <a:lnTo>
                  <a:pt x="3856" y="8523"/>
                </a:lnTo>
                <a:lnTo>
                  <a:pt x="4604" y="8130"/>
                </a:lnTo>
                <a:cubicBezTo>
                  <a:pt x="4722" y="8068"/>
                  <a:pt x="4851" y="8037"/>
                  <a:pt x="4981" y="8037"/>
                </a:cubicBezTo>
                <a:cubicBezTo>
                  <a:pt x="5111" y="8037"/>
                  <a:pt x="5241" y="8068"/>
                  <a:pt x="5360" y="8130"/>
                </a:cubicBezTo>
                <a:lnTo>
                  <a:pt x="7033" y="9010"/>
                </a:lnTo>
                <a:cubicBezTo>
                  <a:pt x="7157" y="9076"/>
                  <a:pt x="7285" y="9105"/>
                  <a:pt x="7410" y="9105"/>
                </a:cubicBezTo>
                <a:cubicBezTo>
                  <a:pt x="7884" y="9105"/>
                  <a:pt x="8302" y="8679"/>
                  <a:pt x="8211" y="8154"/>
                </a:cubicBezTo>
                <a:lnTo>
                  <a:pt x="7892" y="6291"/>
                </a:lnTo>
                <a:cubicBezTo>
                  <a:pt x="7847" y="6027"/>
                  <a:pt x="7934" y="5758"/>
                  <a:pt x="8126" y="5571"/>
                </a:cubicBezTo>
                <a:lnTo>
                  <a:pt x="9480" y="4250"/>
                </a:lnTo>
                <a:cubicBezTo>
                  <a:pt x="9962" y="3780"/>
                  <a:pt x="9696" y="2962"/>
                  <a:pt x="9029" y="2866"/>
                </a:cubicBezTo>
                <a:lnTo>
                  <a:pt x="7158" y="2593"/>
                </a:lnTo>
                <a:cubicBezTo>
                  <a:pt x="6894" y="2555"/>
                  <a:pt x="6665" y="2389"/>
                  <a:pt x="6546" y="2149"/>
                </a:cubicBezTo>
                <a:lnTo>
                  <a:pt x="5709" y="453"/>
                </a:lnTo>
                <a:cubicBezTo>
                  <a:pt x="5560" y="152"/>
                  <a:pt x="5271" y="1"/>
                  <a:pt x="49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32"/>
          <p:cNvSpPr/>
          <p:nvPr/>
        </p:nvSpPr>
        <p:spPr>
          <a:xfrm>
            <a:off x="7907700" y="3168200"/>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79FF0BA0-CF9F-2DDA-989B-58C42A84BB47}"/>
              </a:ext>
            </a:extLst>
          </p:cNvPr>
          <p:cNvPicPr>
            <a:picLocks noChangeAspect="1"/>
          </p:cNvPicPr>
          <p:nvPr/>
        </p:nvPicPr>
        <p:blipFill>
          <a:blip r:embed="rId3"/>
          <a:stretch>
            <a:fillRect/>
          </a:stretch>
        </p:blipFill>
        <p:spPr>
          <a:xfrm>
            <a:off x="8193598" y="4234256"/>
            <a:ext cx="1251490" cy="1251490"/>
          </a:xfrm>
          <a:prstGeom prst="rect">
            <a:avLst/>
          </a:prstGeom>
        </p:spPr>
      </p:pic>
    </p:spTree>
    <p:extLst>
      <p:ext uri="{BB962C8B-B14F-4D97-AF65-F5344CB8AC3E}">
        <p14:creationId xmlns:p14="http://schemas.microsoft.com/office/powerpoint/2010/main" val="1251810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361"/>
        <p:cNvGrpSpPr/>
        <p:nvPr/>
      </p:nvGrpSpPr>
      <p:grpSpPr>
        <a:xfrm>
          <a:off x="0" y="0"/>
          <a:ext cx="0" cy="0"/>
          <a:chOff x="0" y="0"/>
          <a:chExt cx="0" cy="0"/>
        </a:xfrm>
      </p:grpSpPr>
      <p:sp>
        <p:nvSpPr>
          <p:cNvPr id="2362" name="Google Shape;2362;p40"/>
          <p:cNvSpPr txBox="1">
            <a:spLocks noGrp="1"/>
          </p:cNvSpPr>
          <p:nvPr>
            <p:ph type="title"/>
          </p:nvPr>
        </p:nvSpPr>
        <p:spPr>
          <a:xfrm>
            <a:off x="82888" y="53517"/>
            <a:ext cx="8504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latin typeface="Bahnschrift" panose="020B0502040204020203" pitchFamily="34" charset="0"/>
              </a:rPr>
              <a:t>Mark the letter A, B, C or D on your answer sheet to indicate the underlined part that needs correction in each of the following questions.</a:t>
            </a:r>
            <a:endParaRPr sz="2000" b="1" dirty="0">
              <a:latin typeface="Bahnschrift" panose="020B0502040204020203" pitchFamily="34" charset="0"/>
            </a:endParaRPr>
          </a:p>
        </p:txBody>
      </p:sp>
      <p:grpSp>
        <p:nvGrpSpPr>
          <p:cNvPr id="2367" name="Google Shape;2367;p40"/>
          <p:cNvGrpSpPr/>
          <p:nvPr/>
        </p:nvGrpSpPr>
        <p:grpSpPr>
          <a:xfrm>
            <a:off x="8496240" y="0"/>
            <a:ext cx="827347" cy="882187"/>
            <a:chOff x="1457225" y="4021797"/>
            <a:chExt cx="519625" cy="554103"/>
          </a:xfrm>
        </p:grpSpPr>
        <p:sp>
          <p:nvSpPr>
            <p:cNvPr id="2368" name="Google Shape;2368;p40"/>
            <p:cNvSpPr/>
            <p:nvPr/>
          </p:nvSpPr>
          <p:spPr>
            <a:xfrm>
              <a:off x="1457225" y="4085400"/>
              <a:ext cx="519625" cy="490500"/>
            </a:xfrm>
            <a:custGeom>
              <a:avLst/>
              <a:gdLst/>
              <a:ahLst/>
              <a:cxnLst/>
              <a:rect l="l" t="t" r="r" b="b"/>
              <a:pathLst>
                <a:path w="20785" h="19620" extrusionOk="0">
                  <a:moveTo>
                    <a:pt x="2899" y="0"/>
                  </a:moveTo>
                  <a:lnTo>
                    <a:pt x="0" y="16473"/>
                  </a:lnTo>
                  <a:lnTo>
                    <a:pt x="17886" y="19620"/>
                  </a:lnTo>
                  <a:lnTo>
                    <a:pt x="20784" y="3147"/>
                  </a:lnTo>
                  <a:lnTo>
                    <a:pt x="28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0"/>
            <p:cNvSpPr/>
            <p:nvPr/>
          </p:nvSpPr>
          <p:spPr>
            <a:xfrm>
              <a:off x="1785200" y="4443475"/>
              <a:ext cx="113500" cy="99675"/>
            </a:xfrm>
            <a:custGeom>
              <a:avLst/>
              <a:gdLst/>
              <a:ahLst/>
              <a:cxnLst/>
              <a:rect l="l" t="t" r="r" b="b"/>
              <a:pathLst>
                <a:path w="4540" h="3987" extrusionOk="0">
                  <a:moveTo>
                    <a:pt x="2269" y="0"/>
                  </a:moveTo>
                  <a:cubicBezTo>
                    <a:pt x="1992" y="0"/>
                    <a:pt x="1711" y="58"/>
                    <a:pt x="1443" y="181"/>
                  </a:cubicBezTo>
                  <a:cubicBezTo>
                    <a:pt x="441" y="638"/>
                    <a:pt x="0" y="1820"/>
                    <a:pt x="458" y="2822"/>
                  </a:cubicBezTo>
                  <a:cubicBezTo>
                    <a:pt x="793" y="3554"/>
                    <a:pt x="1516" y="3987"/>
                    <a:pt x="2273" y="3987"/>
                  </a:cubicBezTo>
                  <a:cubicBezTo>
                    <a:pt x="2549" y="3987"/>
                    <a:pt x="2829" y="3929"/>
                    <a:pt x="3097" y="3807"/>
                  </a:cubicBezTo>
                  <a:cubicBezTo>
                    <a:pt x="4098" y="3350"/>
                    <a:pt x="4540" y="2168"/>
                    <a:pt x="4082" y="1166"/>
                  </a:cubicBezTo>
                  <a:cubicBezTo>
                    <a:pt x="3748" y="433"/>
                    <a:pt x="3025"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0"/>
            <p:cNvSpPr/>
            <p:nvPr/>
          </p:nvSpPr>
          <p:spPr>
            <a:xfrm>
              <a:off x="1820650" y="4488850"/>
              <a:ext cx="45375" cy="29125"/>
            </a:xfrm>
            <a:custGeom>
              <a:avLst/>
              <a:gdLst/>
              <a:ahLst/>
              <a:cxnLst/>
              <a:rect l="l" t="t" r="r" b="b"/>
              <a:pathLst>
                <a:path w="1815" h="1165" fill="none" extrusionOk="0">
                  <a:moveTo>
                    <a:pt x="1" y="828"/>
                  </a:moveTo>
                  <a:cubicBezTo>
                    <a:pt x="437" y="1153"/>
                    <a:pt x="1009" y="1165"/>
                    <a:pt x="1392" y="876"/>
                  </a:cubicBezTo>
                  <a:cubicBezTo>
                    <a:pt x="1795" y="572"/>
                    <a:pt x="1813" y="68"/>
                    <a:pt x="1814" y="0"/>
                  </a:cubicBezTo>
                </a:path>
              </a:pathLst>
            </a:custGeom>
            <a:solidFill>
              <a:schemeClr val="dk1"/>
            </a:solidFill>
            <a:ln w="8975" cap="flat" cmpd="sng">
              <a:solidFill>
                <a:srgbClr val="2B3340"/>
              </a:solidFill>
              <a:prstDash val="solid"/>
              <a:miter lim="16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0"/>
            <p:cNvSpPr/>
            <p:nvPr/>
          </p:nvSpPr>
          <p:spPr>
            <a:xfrm>
              <a:off x="1819725" y="4478600"/>
              <a:ext cx="13050" cy="17700"/>
            </a:xfrm>
            <a:custGeom>
              <a:avLst/>
              <a:gdLst/>
              <a:ahLst/>
              <a:cxnLst/>
              <a:rect l="l" t="t" r="r" b="b"/>
              <a:pathLst>
                <a:path w="522" h="708" extrusionOk="0">
                  <a:moveTo>
                    <a:pt x="145" y="0"/>
                  </a:moveTo>
                  <a:cubicBezTo>
                    <a:pt x="130" y="0"/>
                    <a:pt x="116" y="3"/>
                    <a:pt x="102" y="9"/>
                  </a:cubicBezTo>
                  <a:cubicBezTo>
                    <a:pt x="7" y="53"/>
                    <a:pt x="1" y="241"/>
                    <a:pt x="88" y="433"/>
                  </a:cubicBezTo>
                  <a:cubicBezTo>
                    <a:pt x="163" y="596"/>
                    <a:pt x="283" y="708"/>
                    <a:pt x="376" y="708"/>
                  </a:cubicBezTo>
                  <a:cubicBezTo>
                    <a:pt x="391" y="708"/>
                    <a:pt x="405" y="705"/>
                    <a:pt x="418" y="699"/>
                  </a:cubicBezTo>
                  <a:cubicBezTo>
                    <a:pt x="513" y="655"/>
                    <a:pt x="521" y="467"/>
                    <a:pt x="432" y="275"/>
                  </a:cubicBezTo>
                  <a:cubicBezTo>
                    <a:pt x="358" y="111"/>
                    <a:pt x="237"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0"/>
            <p:cNvSpPr/>
            <p:nvPr/>
          </p:nvSpPr>
          <p:spPr>
            <a:xfrm>
              <a:off x="1841325" y="4468725"/>
              <a:ext cx="13025" cy="17750"/>
            </a:xfrm>
            <a:custGeom>
              <a:avLst/>
              <a:gdLst/>
              <a:ahLst/>
              <a:cxnLst/>
              <a:rect l="l" t="t" r="r" b="b"/>
              <a:pathLst>
                <a:path w="521" h="710" extrusionOk="0">
                  <a:moveTo>
                    <a:pt x="144" y="1"/>
                  </a:moveTo>
                  <a:cubicBezTo>
                    <a:pt x="129" y="1"/>
                    <a:pt x="115" y="4"/>
                    <a:pt x="101" y="10"/>
                  </a:cubicBezTo>
                  <a:cubicBezTo>
                    <a:pt x="6" y="53"/>
                    <a:pt x="0" y="243"/>
                    <a:pt x="87" y="433"/>
                  </a:cubicBezTo>
                  <a:cubicBezTo>
                    <a:pt x="162" y="598"/>
                    <a:pt x="282" y="710"/>
                    <a:pt x="375" y="710"/>
                  </a:cubicBezTo>
                  <a:cubicBezTo>
                    <a:pt x="390" y="710"/>
                    <a:pt x="404" y="707"/>
                    <a:pt x="417" y="701"/>
                  </a:cubicBezTo>
                  <a:cubicBezTo>
                    <a:pt x="512" y="657"/>
                    <a:pt x="520" y="467"/>
                    <a:pt x="432" y="276"/>
                  </a:cubicBezTo>
                  <a:cubicBezTo>
                    <a:pt x="357" y="112"/>
                    <a:pt x="238"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0"/>
            <p:cNvSpPr/>
            <p:nvPr/>
          </p:nvSpPr>
          <p:spPr>
            <a:xfrm>
              <a:off x="1554894" y="4134692"/>
              <a:ext cx="38099" cy="53658"/>
            </a:xfrm>
            <a:custGeom>
              <a:avLst/>
              <a:gdLst/>
              <a:ahLst/>
              <a:cxnLst/>
              <a:rect l="l" t="t" r="r" b="b"/>
              <a:pathLst>
                <a:path w="1932" h="2721" extrusionOk="0">
                  <a:moveTo>
                    <a:pt x="132" y="1"/>
                  </a:moveTo>
                  <a:lnTo>
                    <a:pt x="0" y="91"/>
                  </a:lnTo>
                  <a:lnTo>
                    <a:pt x="1799" y="2721"/>
                  </a:lnTo>
                  <a:lnTo>
                    <a:pt x="1931" y="2630"/>
                  </a:lnTo>
                  <a:lnTo>
                    <a:pt x="13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0"/>
            <p:cNvSpPr/>
            <p:nvPr/>
          </p:nvSpPr>
          <p:spPr>
            <a:xfrm>
              <a:off x="1483549" y="4050744"/>
              <a:ext cx="94538" cy="101913"/>
            </a:xfrm>
            <a:custGeom>
              <a:avLst/>
              <a:gdLst/>
              <a:ahLst/>
              <a:cxnLst/>
              <a:rect l="l" t="t" r="r" b="b"/>
              <a:pathLst>
                <a:path w="4794" h="5168" extrusionOk="0">
                  <a:moveTo>
                    <a:pt x="2367" y="0"/>
                  </a:moveTo>
                  <a:lnTo>
                    <a:pt x="0" y="1619"/>
                  </a:lnTo>
                  <a:lnTo>
                    <a:pt x="2428" y="5168"/>
                  </a:lnTo>
                  <a:lnTo>
                    <a:pt x="4794" y="3549"/>
                  </a:lnTo>
                  <a:lnTo>
                    <a:pt x="23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0"/>
            <p:cNvSpPr/>
            <p:nvPr/>
          </p:nvSpPr>
          <p:spPr>
            <a:xfrm>
              <a:off x="1457226" y="4021797"/>
              <a:ext cx="73851" cy="61526"/>
            </a:xfrm>
            <a:custGeom>
              <a:avLst/>
              <a:gdLst/>
              <a:ahLst/>
              <a:cxnLst/>
              <a:rect l="l" t="t" r="r" b="b"/>
              <a:pathLst>
                <a:path w="3745" h="3120" extrusionOk="0">
                  <a:moveTo>
                    <a:pt x="3682" y="0"/>
                  </a:moveTo>
                  <a:lnTo>
                    <a:pt x="1" y="2517"/>
                  </a:lnTo>
                  <a:lnTo>
                    <a:pt x="1377" y="3119"/>
                  </a:lnTo>
                  <a:lnTo>
                    <a:pt x="3744" y="1501"/>
                  </a:lnTo>
                  <a:lnTo>
                    <a:pt x="36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0"/>
            <p:cNvSpPr/>
            <p:nvPr/>
          </p:nvSpPr>
          <p:spPr>
            <a:xfrm>
              <a:off x="1526613" y="4119860"/>
              <a:ext cx="72629" cy="53757"/>
            </a:xfrm>
            <a:custGeom>
              <a:avLst/>
              <a:gdLst/>
              <a:ahLst/>
              <a:cxnLst/>
              <a:rect l="l" t="t" r="r" b="b"/>
              <a:pathLst>
                <a:path w="3683" h="2726" extrusionOk="0">
                  <a:moveTo>
                    <a:pt x="2576" y="0"/>
                  </a:moveTo>
                  <a:lnTo>
                    <a:pt x="209" y="1619"/>
                  </a:lnTo>
                  <a:lnTo>
                    <a:pt x="1" y="2725"/>
                  </a:lnTo>
                  <a:lnTo>
                    <a:pt x="3682" y="208"/>
                  </a:lnTo>
                  <a:lnTo>
                    <a:pt x="2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0"/>
            <p:cNvSpPr/>
            <p:nvPr/>
          </p:nvSpPr>
          <p:spPr>
            <a:xfrm>
              <a:off x="1580800" y="4292750"/>
              <a:ext cx="295550" cy="59650"/>
            </a:xfrm>
            <a:custGeom>
              <a:avLst/>
              <a:gdLst/>
              <a:ahLst/>
              <a:cxnLst/>
              <a:rect l="l" t="t" r="r" b="b"/>
              <a:pathLst>
                <a:path w="11822" h="2386" extrusionOk="0">
                  <a:moveTo>
                    <a:pt x="56" y="1"/>
                  </a:moveTo>
                  <a:lnTo>
                    <a:pt x="1" y="315"/>
                  </a:lnTo>
                  <a:lnTo>
                    <a:pt x="11767" y="2385"/>
                  </a:lnTo>
                  <a:lnTo>
                    <a:pt x="11822" y="2071"/>
                  </a:ln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0"/>
            <p:cNvSpPr/>
            <p:nvPr/>
          </p:nvSpPr>
          <p:spPr>
            <a:xfrm>
              <a:off x="1569750" y="4355525"/>
              <a:ext cx="295575" cy="59600"/>
            </a:xfrm>
            <a:custGeom>
              <a:avLst/>
              <a:gdLst/>
              <a:ahLst/>
              <a:cxnLst/>
              <a:rect l="l" t="t" r="r" b="b"/>
              <a:pathLst>
                <a:path w="11823" h="2384" extrusionOk="0">
                  <a:moveTo>
                    <a:pt x="55" y="0"/>
                  </a:moveTo>
                  <a:lnTo>
                    <a:pt x="0" y="314"/>
                  </a:lnTo>
                  <a:lnTo>
                    <a:pt x="11766" y="2383"/>
                  </a:lnTo>
                  <a:lnTo>
                    <a:pt x="11823" y="2071"/>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0"/>
            <p:cNvSpPr/>
            <p:nvPr/>
          </p:nvSpPr>
          <p:spPr>
            <a:xfrm>
              <a:off x="1575250" y="4324125"/>
              <a:ext cx="236750" cy="49300"/>
            </a:xfrm>
            <a:custGeom>
              <a:avLst/>
              <a:gdLst/>
              <a:ahLst/>
              <a:cxnLst/>
              <a:rect l="l" t="t" r="r" b="b"/>
              <a:pathLst>
                <a:path w="9470" h="1972" extrusionOk="0">
                  <a:moveTo>
                    <a:pt x="57" y="0"/>
                  </a:moveTo>
                  <a:lnTo>
                    <a:pt x="1" y="314"/>
                  </a:lnTo>
                  <a:lnTo>
                    <a:pt x="9414" y="1971"/>
                  </a:lnTo>
                  <a:lnTo>
                    <a:pt x="9469" y="1657"/>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0"/>
            <p:cNvSpPr/>
            <p:nvPr/>
          </p:nvSpPr>
          <p:spPr>
            <a:xfrm>
              <a:off x="1586325" y="4261350"/>
              <a:ext cx="236725" cy="49300"/>
            </a:xfrm>
            <a:custGeom>
              <a:avLst/>
              <a:gdLst/>
              <a:ahLst/>
              <a:cxnLst/>
              <a:rect l="l" t="t" r="r" b="b"/>
              <a:pathLst>
                <a:path w="9469" h="1972" extrusionOk="0">
                  <a:moveTo>
                    <a:pt x="55" y="1"/>
                  </a:moveTo>
                  <a:lnTo>
                    <a:pt x="0" y="315"/>
                  </a:lnTo>
                  <a:lnTo>
                    <a:pt x="9413" y="1972"/>
                  </a:lnTo>
                  <a:lnTo>
                    <a:pt x="9469" y="1658"/>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2203;p33">
            <a:extLst>
              <a:ext uri="{FF2B5EF4-FFF2-40B4-BE49-F238E27FC236}">
                <a16:creationId xmlns:a16="http://schemas.microsoft.com/office/drawing/2014/main" id="{9629DC19-EC02-75C9-8BF8-4A9CCB80920B}"/>
              </a:ext>
            </a:extLst>
          </p:cNvPr>
          <p:cNvSpPr/>
          <p:nvPr/>
        </p:nvSpPr>
        <p:spPr>
          <a:xfrm>
            <a:off x="8614033" y="3948269"/>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41072C8D-EED4-9173-BDEA-5F6E3E88374C}"/>
              </a:ext>
            </a:extLst>
          </p:cNvPr>
          <p:cNvSpPr txBox="1"/>
          <p:nvPr/>
        </p:nvSpPr>
        <p:spPr>
          <a:xfrm>
            <a:off x="764768" y="1148346"/>
            <a:ext cx="8042273" cy="3151953"/>
          </a:xfrm>
          <a:prstGeom prst="rect">
            <a:avLst/>
          </a:prstGeom>
          <a:noFill/>
        </p:spPr>
        <p:txBody>
          <a:bodyPr wrap="square">
            <a:spAutoFit/>
          </a:bodyPr>
          <a:lstStyle/>
          <a:p>
            <a:pPr>
              <a:lnSpc>
                <a:spcPts val="3000"/>
              </a:lnSpc>
            </a:pPr>
            <a:r>
              <a:rPr lang="en-US" sz="2200" dirty="0">
                <a:effectLst/>
                <a:latin typeface="Patrick hand" panose="00000500000000000000" pitchFamily="2" charset="0"/>
                <a:ea typeface="Times New Roman" panose="02020603050405020304" pitchFamily="18" charset="0"/>
              </a:rPr>
              <a:t>5. </a:t>
            </a:r>
            <a:r>
              <a:rPr lang="en-US" sz="2200" b="1" u="sng" dirty="0">
                <a:effectLst/>
                <a:latin typeface="Patrick hand" panose="00000500000000000000" pitchFamily="2" charset="0"/>
                <a:ea typeface="Times New Roman" panose="02020603050405020304" pitchFamily="18" charset="0"/>
              </a:rPr>
              <a:t>As</a:t>
            </a:r>
            <a:r>
              <a:rPr lang="en-US" sz="2200" dirty="0">
                <a:effectLst/>
                <a:latin typeface="Patrick hand" panose="00000500000000000000" pitchFamily="2" charset="0"/>
                <a:ea typeface="Times New Roman" panose="02020603050405020304" pitchFamily="18" charset="0"/>
              </a:rPr>
              <a:t> time goes by, </a:t>
            </a:r>
            <a:r>
              <a:rPr lang="en-US" sz="2200" b="1" u="sng" dirty="0">
                <a:effectLst/>
                <a:latin typeface="Patrick hand" panose="00000500000000000000" pitchFamily="2" charset="0"/>
                <a:ea typeface="Times New Roman" panose="02020603050405020304" pitchFamily="18" charset="0"/>
              </a:rPr>
              <a:t>the</a:t>
            </a:r>
            <a:r>
              <a:rPr lang="en-US" sz="2200" dirty="0">
                <a:effectLst/>
                <a:latin typeface="Patrick hand" panose="00000500000000000000" pitchFamily="2" charset="0"/>
                <a:ea typeface="Times New Roman" panose="02020603050405020304" pitchFamily="18" charset="0"/>
              </a:rPr>
              <a:t> older he </a:t>
            </a:r>
            <a:r>
              <a:rPr lang="en-US" sz="2200" b="1" u="sng" dirty="0">
                <a:effectLst/>
                <a:latin typeface="Patrick hand" panose="00000500000000000000" pitchFamily="2" charset="0"/>
                <a:ea typeface="Times New Roman" panose="02020603050405020304" pitchFamily="18" charset="0"/>
              </a:rPr>
              <a:t>get</a:t>
            </a:r>
            <a:r>
              <a:rPr lang="en-US" sz="2200" dirty="0">
                <a:effectLst/>
                <a:latin typeface="Patrick hand" panose="00000500000000000000" pitchFamily="2" charset="0"/>
                <a:ea typeface="Times New Roman" panose="02020603050405020304" pitchFamily="18" charset="0"/>
              </a:rPr>
              <a:t>, the </a:t>
            </a:r>
            <a:r>
              <a:rPr lang="en-US" sz="2200" b="1" u="sng" dirty="0">
                <a:effectLst/>
                <a:latin typeface="Patrick hand" panose="00000500000000000000" pitchFamily="2" charset="0"/>
                <a:ea typeface="Times New Roman" panose="02020603050405020304" pitchFamily="18" charset="0"/>
              </a:rPr>
              <a:t>more experienced</a:t>
            </a:r>
            <a:r>
              <a:rPr lang="en-US" sz="2200" dirty="0">
                <a:effectLst/>
                <a:latin typeface="Patrick hand" panose="00000500000000000000" pitchFamily="2" charset="0"/>
                <a:ea typeface="Times New Roman" panose="02020603050405020304" pitchFamily="18" charset="0"/>
              </a:rPr>
              <a:t> he becomes.</a:t>
            </a:r>
            <a:endParaRPr lang="en-US" sz="2200" dirty="0">
              <a:effectLst/>
              <a:latin typeface="Patrick hand" panose="00000500000000000000" pitchFamily="2" charset="0"/>
              <a:ea typeface="Calibri" panose="020F0502020204030204" pitchFamily="34" charset="0"/>
            </a:endParaRPr>
          </a:p>
          <a:p>
            <a:pPr>
              <a:lnSpc>
                <a:spcPts val="3000"/>
              </a:lnSpc>
            </a:pPr>
            <a:r>
              <a:rPr lang="en-US" sz="2200" dirty="0">
                <a:effectLst/>
                <a:latin typeface="Patrick hand" panose="00000500000000000000" pitchFamily="2" charset="0"/>
                <a:ea typeface="Times New Roman" panose="02020603050405020304" pitchFamily="18" charset="0"/>
              </a:rPr>
              <a:t>A. As		B. the 		C. get		D. more experienced</a:t>
            </a:r>
            <a:endParaRPr lang="en-US" sz="2200" dirty="0">
              <a:effectLst/>
              <a:latin typeface="Patrick hand" panose="00000500000000000000" pitchFamily="2" charset="0"/>
              <a:ea typeface="Calibri" panose="020F0502020204030204" pitchFamily="34" charset="0"/>
            </a:endParaRPr>
          </a:p>
          <a:p>
            <a:pPr>
              <a:lnSpc>
                <a:spcPts val="3000"/>
              </a:lnSpc>
            </a:pPr>
            <a:endParaRPr lang="en-US" sz="2200" dirty="0">
              <a:effectLst/>
              <a:latin typeface="Patrick hand" panose="00000500000000000000" pitchFamily="2" charset="0"/>
              <a:ea typeface="Times New Roman" panose="02020603050405020304" pitchFamily="18" charset="0"/>
            </a:endParaRPr>
          </a:p>
          <a:p>
            <a:pPr>
              <a:lnSpc>
                <a:spcPts val="3000"/>
              </a:lnSpc>
            </a:pPr>
            <a:endParaRPr lang="en-US" sz="2200" dirty="0">
              <a:latin typeface="Patrick hand" panose="00000500000000000000" pitchFamily="2" charset="0"/>
              <a:ea typeface="Times New Roman" panose="02020603050405020304" pitchFamily="18" charset="0"/>
            </a:endParaRPr>
          </a:p>
          <a:p>
            <a:pPr>
              <a:lnSpc>
                <a:spcPts val="3000"/>
              </a:lnSpc>
            </a:pPr>
            <a:r>
              <a:rPr lang="en-US" sz="2200" dirty="0">
                <a:effectLst/>
                <a:latin typeface="Patrick hand" panose="00000500000000000000" pitchFamily="2" charset="0"/>
                <a:ea typeface="Times New Roman" panose="02020603050405020304" pitchFamily="18" charset="0"/>
              </a:rPr>
              <a:t>6. The shop is </a:t>
            </a:r>
            <a:r>
              <a:rPr lang="en-US" sz="2200" b="1" u="sng" dirty="0">
                <a:effectLst/>
                <a:latin typeface="Patrick hand" panose="00000500000000000000" pitchFamily="2" charset="0"/>
                <a:ea typeface="Times New Roman" panose="02020603050405020304" pitchFamily="18" charset="0"/>
              </a:rPr>
              <a:t>packing</a:t>
            </a:r>
            <a:r>
              <a:rPr lang="en-US" sz="2200" dirty="0">
                <a:effectLst/>
                <a:latin typeface="Patrick hand" panose="00000500000000000000" pitchFamily="2" charset="0"/>
                <a:ea typeface="Times New Roman" panose="02020603050405020304" pitchFamily="18" charset="0"/>
              </a:rPr>
              <a:t> with </a:t>
            </a:r>
            <a:r>
              <a:rPr lang="en-US" sz="2200" b="1" u="sng" dirty="0">
                <a:effectLst/>
                <a:latin typeface="Patrick hand" panose="00000500000000000000" pitchFamily="2" charset="0"/>
                <a:ea typeface="Times New Roman" panose="02020603050405020304" pitchFamily="18" charset="0"/>
              </a:rPr>
              <a:t>people</a:t>
            </a:r>
            <a:r>
              <a:rPr lang="en-US" sz="2200" dirty="0">
                <a:effectLst/>
                <a:latin typeface="Patrick hand" panose="00000500000000000000" pitchFamily="2" charset="0"/>
                <a:ea typeface="Times New Roman" panose="02020603050405020304" pitchFamily="18" charset="0"/>
              </a:rPr>
              <a:t> at the </a:t>
            </a:r>
            <a:r>
              <a:rPr lang="en-US" sz="2200" b="1" u="sng" dirty="0">
                <a:effectLst/>
                <a:latin typeface="Patrick hand" panose="00000500000000000000" pitchFamily="2" charset="0"/>
                <a:ea typeface="Times New Roman" panose="02020603050405020304" pitchFamily="18" charset="0"/>
              </a:rPr>
              <a:t>end</a:t>
            </a:r>
            <a:r>
              <a:rPr lang="en-US" sz="2200" dirty="0">
                <a:effectLst/>
                <a:latin typeface="Patrick hand" panose="00000500000000000000" pitchFamily="2" charset="0"/>
                <a:ea typeface="Times New Roman" panose="02020603050405020304" pitchFamily="18" charset="0"/>
              </a:rPr>
              <a:t> of </a:t>
            </a:r>
            <a:r>
              <a:rPr lang="en-US" sz="2200" b="1" u="sng" dirty="0">
                <a:effectLst/>
                <a:latin typeface="Patrick hand" panose="00000500000000000000" pitchFamily="2" charset="0"/>
                <a:ea typeface="Times New Roman" panose="02020603050405020304" pitchFamily="18" charset="0"/>
              </a:rPr>
              <a:t>the</a:t>
            </a:r>
            <a:r>
              <a:rPr lang="en-US" sz="2200" dirty="0">
                <a:effectLst/>
                <a:latin typeface="Patrick hand" panose="00000500000000000000" pitchFamily="2" charset="0"/>
                <a:ea typeface="Times New Roman" panose="02020603050405020304" pitchFamily="18" charset="0"/>
              </a:rPr>
              <a:t> year.</a:t>
            </a:r>
            <a:endParaRPr lang="en-US" sz="2200" dirty="0">
              <a:effectLst/>
              <a:latin typeface="Patrick hand" panose="00000500000000000000" pitchFamily="2" charset="0"/>
              <a:ea typeface="Calibri" panose="020F0502020204030204" pitchFamily="34" charset="0"/>
            </a:endParaRPr>
          </a:p>
          <a:p>
            <a:pPr>
              <a:lnSpc>
                <a:spcPts val="3000"/>
              </a:lnSpc>
            </a:pPr>
            <a:r>
              <a:rPr lang="en-US" sz="2200" dirty="0">
                <a:effectLst/>
                <a:latin typeface="Patrick hand" panose="00000500000000000000" pitchFamily="2" charset="0"/>
                <a:ea typeface="Times New Roman" panose="02020603050405020304" pitchFamily="18" charset="0"/>
              </a:rPr>
              <a:t>A. packing 	B. people 	C. end 		D. the</a:t>
            </a:r>
          </a:p>
          <a:p>
            <a:pPr>
              <a:lnSpc>
                <a:spcPts val="3000"/>
              </a:lnSpc>
            </a:pPr>
            <a:endParaRPr lang="en-US" sz="2200" dirty="0">
              <a:effectLst/>
              <a:latin typeface="Patrick hand" panose="00000500000000000000" pitchFamily="2" charset="0"/>
              <a:ea typeface="Calibri" panose="020F0502020204030204" pitchFamily="34" charset="0"/>
            </a:endParaRPr>
          </a:p>
          <a:p>
            <a:pPr>
              <a:lnSpc>
                <a:spcPts val="3000"/>
              </a:lnSpc>
            </a:pPr>
            <a:endParaRPr lang="en-US" sz="2200" dirty="0">
              <a:effectLst/>
              <a:latin typeface="Patrick hand" panose="00000500000000000000" pitchFamily="2" charset="0"/>
              <a:ea typeface="Calibri" panose="020F0502020204030204" pitchFamily="34" charset="0"/>
            </a:endParaRPr>
          </a:p>
        </p:txBody>
      </p:sp>
      <p:sp>
        <p:nvSpPr>
          <p:cNvPr id="13" name="Google Shape;2253;p34">
            <a:extLst>
              <a:ext uri="{FF2B5EF4-FFF2-40B4-BE49-F238E27FC236}">
                <a16:creationId xmlns:a16="http://schemas.microsoft.com/office/drawing/2014/main" id="{B4701B30-4E72-5425-94C7-B80B5C86551B}"/>
              </a:ext>
            </a:extLst>
          </p:cNvPr>
          <p:cNvSpPr/>
          <p:nvPr/>
        </p:nvSpPr>
        <p:spPr>
          <a:xfrm rot="1800077">
            <a:off x="97497" y="4465344"/>
            <a:ext cx="611080" cy="700913"/>
          </a:xfrm>
          <a:custGeom>
            <a:avLst/>
            <a:gdLst/>
            <a:ahLst/>
            <a:cxnLst/>
            <a:rect l="l" t="t" r="r" b="b"/>
            <a:pathLst>
              <a:path w="15526" h="17809" extrusionOk="0">
                <a:moveTo>
                  <a:pt x="6165" y="0"/>
                </a:moveTo>
                <a:cubicBezTo>
                  <a:pt x="4854" y="0"/>
                  <a:pt x="3782" y="1000"/>
                  <a:pt x="3667" y="2284"/>
                </a:cubicBezTo>
                <a:lnTo>
                  <a:pt x="1" y="2284"/>
                </a:lnTo>
                <a:lnTo>
                  <a:pt x="1" y="6406"/>
                </a:lnTo>
                <a:cubicBezTo>
                  <a:pt x="1283" y="6520"/>
                  <a:pt x="2283" y="7593"/>
                  <a:pt x="2283" y="8904"/>
                </a:cubicBezTo>
                <a:cubicBezTo>
                  <a:pt x="2283" y="10214"/>
                  <a:pt x="1284" y="11289"/>
                  <a:pt x="1" y="11401"/>
                </a:cubicBezTo>
                <a:lnTo>
                  <a:pt x="1" y="15068"/>
                </a:lnTo>
                <a:lnTo>
                  <a:pt x="3667" y="15068"/>
                </a:lnTo>
                <a:cubicBezTo>
                  <a:pt x="3658" y="15142"/>
                  <a:pt x="3653" y="15219"/>
                  <a:pt x="3653" y="15297"/>
                </a:cubicBezTo>
                <a:cubicBezTo>
                  <a:pt x="3653" y="16685"/>
                  <a:pt x="4777" y="17809"/>
                  <a:pt x="6165" y="17809"/>
                </a:cubicBezTo>
                <a:cubicBezTo>
                  <a:pt x="7553" y="17809"/>
                  <a:pt x="8675" y="16685"/>
                  <a:pt x="8675" y="15297"/>
                </a:cubicBezTo>
                <a:cubicBezTo>
                  <a:pt x="8675" y="15219"/>
                  <a:pt x="8672" y="15142"/>
                  <a:pt x="8663" y="15068"/>
                </a:cubicBezTo>
                <a:lnTo>
                  <a:pt x="12785" y="15068"/>
                </a:lnTo>
                <a:lnTo>
                  <a:pt x="12785" y="11401"/>
                </a:lnTo>
                <a:cubicBezTo>
                  <a:pt x="12859" y="11411"/>
                  <a:pt x="12936" y="11416"/>
                  <a:pt x="13014" y="11416"/>
                </a:cubicBezTo>
                <a:cubicBezTo>
                  <a:pt x="14402" y="11416"/>
                  <a:pt x="15526" y="10292"/>
                  <a:pt x="15526" y="8904"/>
                </a:cubicBezTo>
                <a:cubicBezTo>
                  <a:pt x="15526" y="7516"/>
                  <a:pt x="14402" y="6393"/>
                  <a:pt x="13014" y="6393"/>
                </a:cubicBezTo>
                <a:cubicBezTo>
                  <a:pt x="12936" y="6393"/>
                  <a:pt x="12859" y="6398"/>
                  <a:pt x="12785" y="6406"/>
                </a:cubicBezTo>
                <a:lnTo>
                  <a:pt x="12785" y="2284"/>
                </a:lnTo>
                <a:lnTo>
                  <a:pt x="8663" y="2284"/>
                </a:lnTo>
                <a:cubicBezTo>
                  <a:pt x="8548" y="1000"/>
                  <a:pt x="7476" y="0"/>
                  <a:pt x="6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08;p34">
            <a:extLst>
              <a:ext uri="{FF2B5EF4-FFF2-40B4-BE49-F238E27FC236}">
                <a16:creationId xmlns:a16="http://schemas.microsoft.com/office/drawing/2014/main" id="{A713D7B8-0C10-D074-C68C-0C9C0F76975D}"/>
              </a:ext>
            </a:extLst>
          </p:cNvPr>
          <p:cNvGrpSpPr/>
          <p:nvPr/>
        </p:nvGrpSpPr>
        <p:grpSpPr>
          <a:xfrm>
            <a:off x="764768" y="4723006"/>
            <a:ext cx="7848646" cy="255900"/>
            <a:chOff x="713275" y="283500"/>
            <a:chExt cx="7717450" cy="255900"/>
          </a:xfrm>
        </p:grpSpPr>
        <p:sp>
          <p:nvSpPr>
            <p:cNvPr id="15" name="Google Shape;2209;p34">
              <a:extLst>
                <a:ext uri="{FF2B5EF4-FFF2-40B4-BE49-F238E27FC236}">
                  <a16:creationId xmlns:a16="http://schemas.microsoft.com/office/drawing/2014/main" id="{B0518CFB-3ED9-8BC7-40FB-C5794DA4315B}"/>
                </a:ext>
              </a:extLst>
            </p:cNvPr>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10;p34">
              <a:extLst>
                <a:ext uri="{FF2B5EF4-FFF2-40B4-BE49-F238E27FC236}">
                  <a16:creationId xmlns:a16="http://schemas.microsoft.com/office/drawing/2014/main" id="{7139EB82-910B-8CD3-5637-198034C130F2}"/>
                </a:ext>
              </a:extLst>
            </p:cNvPr>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11;p34">
              <a:extLst>
                <a:ext uri="{FF2B5EF4-FFF2-40B4-BE49-F238E27FC236}">
                  <a16:creationId xmlns:a16="http://schemas.microsoft.com/office/drawing/2014/main" id="{E820D6A4-2A55-13B2-EC39-FD74BE48BF69}"/>
                </a:ext>
              </a:extLst>
            </p:cNvPr>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12;p34">
              <a:extLst>
                <a:ext uri="{FF2B5EF4-FFF2-40B4-BE49-F238E27FC236}">
                  <a16:creationId xmlns:a16="http://schemas.microsoft.com/office/drawing/2014/main" id="{27F52DB9-D1B8-3057-3AD6-FB194603DF25}"/>
                </a:ext>
              </a:extLst>
            </p:cNvPr>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3;p34">
              <a:extLst>
                <a:ext uri="{FF2B5EF4-FFF2-40B4-BE49-F238E27FC236}">
                  <a16:creationId xmlns:a16="http://schemas.microsoft.com/office/drawing/2014/main" id="{D88A4185-B64A-A9BE-B285-EA84D74FD699}"/>
                </a:ext>
              </a:extLst>
            </p:cNvPr>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14;p34">
              <a:extLst>
                <a:ext uri="{FF2B5EF4-FFF2-40B4-BE49-F238E27FC236}">
                  <a16:creationId xmlns:a16="http://schemas.microsoft.com/office/drawing/2014/main" id="{A612D83D-9462-6007-0617-DB9B2046D396}"/>
                </a:ext>
              </a:extLst>
            </p:cNvPr>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15;p34">
              <a:extLst>
                <a:ext uri="{FF2B5EF4-FFF2-40B4-BE49-F238E27FC236}">
                  <a16:creationId xmlns:a16="http://schemas.microsoft.com/office/drawing/2014/main" id="{5AA03E4A-9D53-D84F-0AA5-403FBE9CF58E}"/>
                </a:ext>
              </a:extLst>
            </p:cNvPr>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16;p34">
              <a:extLst>
                <a:ext uri="{FF2B5EF4-FFF2-40B4-BE49-F238E27FC236}">
                  <a16:creationId xmlns:a16="http://schemas.microsoft.com/office/drawing/2014/main" id="{587099AC-230D-B21A-DFBD-9C660E29C08D}"/>
                </a:ext>
              </a:extLst>
            </p:cNvPr>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17;p34">
              <a:extLst>
                <a:ext uri="{FF2B5EF4-FFF2-40B4-BE49-F238E27FC236}">
                  <a16:creationId xmlns:a16="http://schemas.microsoft.com/office/drawing/2014/main" id="{F6F9803D-C1D2-8D78-9089-7E3702488766}"/>
                </a:ext>
              </a:extLst>
            </p:cNvPr>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18;p34">
              <a:extLst>
                <a:ext uri="{FF2B5EF4-FFF2-40B4-BE49-F238E27FC236}">
                  <a16:creationId xmlns:a16="http://schemas.microsoft.com/office/drawing/2014/main" id="{91532013-B2CA-ACAF-D585-F44B3D1B1B59}"/>
                </a:ext>
              </a:extLst>
            </p:cNvPr>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19;p34">
              <a:extLst>
                <a:ext uri="{FF2B5EF4-FFF2-40B4-BE49-F238E27FC236}">
                  <a16:creationId xmlns:a16="http://schemas.microsoft.com/office/drawing/2014/main" id="{BBF75D30-7489-08AC-5F25-BCB510D0FAB2}"/>
                </a:ext>
              </a:extLst>
            </p:cNvPr>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20;p34">
              <a:extLst>
                <a:ext uri="{FF2B5EF4-FFF2-40B4-BE49-F238E27FC236}">
                  <a16:creationId xmlns:a16="http://schemas.microsoft.com/office/drawing/2014/main" id="{74D5642A-B5EC-C49C-DA04-F62740DA19D2}"/>
                </a:ext>
              </a:extLst>
            </p:cNvPr>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21;p34">
              <a:extLst>
                <a:ext uri="{FF2B5EF4-FFF2-40B4-BE49-F238E27FC236}">
                  <a16:creationId xmlns:a16="http://schemas.microsoft.com/office/drawing/2014/main" id="{B3A1BBE5-29AB-B65B-33DF-F834B5C26CA9}"/>
                </a:ext>
              </a:extLst>
            </p:cNvPr>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22;p34">
              <a:extLst>
                <a:ext uri="{FF2B5EF4-FFF2-40B4-BE49-F238E27FC236}">
                  <a16:creationId xmlns:a16="http://schemas.microsoft.com/office/drawing/2014/main" id="{0A24BE13-750C-3F88-AEF6-D97A86011DC8}"/>
                </a:ext>
              </a:extLst>
            </p:cNvPr>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23;p34">
              <a:extLst>
                <a:ext uri="{FF2B5EF4-FFF2-40B4-BE49-F238E27FC236}">
                  <a16:creationId xmlns:a16="http://schemas.microsoft.com/office/drawing/2014/main" id="{E34F6E04-E353-5F5E-C52F-A5D297977155}"/>
                </a:ext>
              </a:extLst>
            </p:cNvPr>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24;p34">
              <a:extLst>
                <a:ext uri="{FF2B5EF4-FFF2-40B4-BE49-F238E27FC236}">
                  <a16:creationId xmlns:a16="http://schemas.microsoft.com/office/drawing/2014/main" id="{A1629DC4-F51B-CA9D-EA19-40BB49843CF5}"/>
                </a:ext>
              </a:extLst>
            </p:cNvPr>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25;p34">
              <a:extLst>
                <a:ext uri="{FF2B5EF4-FFF2-40B4-BE49-F238E27FC236}">
                  <a16:creationId xmlns:a16="http://schemas.microsoft.com/office/drawing/2014/main" id="{7CB069CB-567E-E94B-E0AA-D3E877485C15}"/>
                </a:ext>
              </a:extLst>
            </p:cNvPr>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226;p34">
              <a:extLst>
                <a:ext uri="{FF2B5EF4-FFF2-40B4-BE49-F238E27FC236}">
                  <a16:creationId xmlns:a16="http://schemas.microsoft.com/office/drawing/2014/main" id="{7117DA01-A724-1974-AF21-604FBA8CCADA}"/>
                </a:ext>
              </a:extLst>
            </p:cNvPr>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227;p34">
              <a:extLst>
                <a:ext uri="{FF2B5EF4-FFF2-40B4-BE49-F238E27FC236}">
                  <a16:creationId xmlns:a16="http://schemas.microsoft.com/office/drawing/2014/main" id="{105B8DDD-9AAF-57EC-F511-21B5722A409D}"/>
                </a:ext>
              </a:extLst>
            </p:cNvPr>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228;p34">
              <a:extLst>
                <a:ext uri="{FF2B5EF4-FFF2-40B4-BE49-F238E27FC236}">
                  <a16:creationId xmlns:a16="http://schemas.microsoft.com/office/drawing/2014/main" id="{0458231B-BE83-FB7E-A654-48A0E6F2EC4B}"/>
                </a:ext>
              </a:extLst>
            </p:cNvPr>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229;p34">
              <a:extLst>
                <a:ext uri="{FF2B5EF4-FFF2-40B4-BE49-F238E27FC236}">
                  <a16:creationId xmlns:a16="http://schemas.microsoft.com/office/drawing/2014/main" id="{3E3BC91F-9DF8-6078-EEB8-57D6510F3B8F}"/>
                </a:ext>
              </a:extLst>
            </p:cNvPr>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230;p34">
              <a:extLst>
                <a:ext uri="{FF2B5EF4-FFF2-40B4-BE49-F238E27FC236}">
                  <a16:creationId xmlns:a16="http://schemas.microsoft.com/office/drawing/2014/main" id="{3F32CB6E-D202-BFAB-D675-0E68FE14B20C}"/>
                </a:ext>
              </a:extLst>
            </p:cNvPr>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E7349A92-FC4A-0DC9-02FE-73BCE06BE642}"/>
              </a:ext>
            </a:extLst>
          </p:cNvPr>
          <p:cNvPicPr>
            <a:picLocks noChangeAspect="1"/>
          </p:cNvPicPr>
          <p:nvPr/>
        </p:nvPicPr>
        <p:blipFill>
          <a:blip r:embed="rId3"/>
          <a:stretch>
            <a:fillRect/>
          </a:stretch>
        </p:blipFill>
        <p:spPr>
          <a:xfrm>
            <a:off x="8193598" y="4234256"/>
            <a:ext cx="1251490" cy="1251490"/>
          </a:xfrm>
          <a:prstGeom prst="rect">
            <a:avLst/>
          </a:prstGeom>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2362" name="Google Shape;2362;p40"/>
          <p:cNvSpPr txBox="1">
            <a:spLocks noGrp="1"/>
          </p:cNvSpPr>
          <p:nvPr>
            <p:ph type="title"/>
          </p:nvPr>
        </p:nvSpPr>
        <p:spPr>
          <a:xfrm>
            <a:off x="121964" y="7546"/>
            <a:ext cx="8504300" cy="572700"/>
          </a:xfrm>
          <a:prstGeom prst="rect">
            <a:avLst/>
          </a:prstGeom>
          <a:solidFill>
            <a:schemeClr val="bg1"/>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latin typeface="Bahnschrift" panose="020B0502040204020203" pitchFamily="34" charset="0"/>
              </a:rPr>
              <a:t>Mark the letter A, B, C or D on your answer sheet to indicate the correct answer to each of the following questions.</a:t>
            </a:r>
          </a:p>
        </p:txBody>
      </p:sp>
      <p:grpSp>
        <p:nvGrpSpPr>
          <p:cNvPr id="2367" name="Google Shape;2367;p40"/>
          <p:cNvGrpSpPr/>
          <p:nvPr/>
        </p:nvGrpSpPr>
        <p:grpSpPr>
          <a:xfrm>
            <a:off x="8377226" y="1352080"/>
            <a:ext cx="827347" cy="882187"/>
            <a:chOff x="1457225" y="4021797"/>
            <a:chExt cx="519625" cy="554103"/>
          </a:xfrm>
        </p:grpSpPr>
        <p:sp>
          <p:nvSpPr>
            <p:cNvPr id="2368" name="Google Shape;2368;p40"/>
            <p:cNvSpPr/>
            <p:nvPr/>
          </p:nvSpPr>
          <p:spPr>
            <a:xfrm>
              <a:off x="1457225" y="4085400"/>
              <a:ext cx="519625" cy="490500"/>
            </a:xfrm>
            <a:custGeom>
              <a:avLst/>
              <a:gdLst/>
              <a:ahLst/>
              <a:cxnLst/>
              <a:rect l="l" t="t" r="r" b="b"/>
              <a:pathLst>
                <a:path w="20785" h="19620" extrusionOk="0">
                  <a:moveTo>
                    <a:pt x="2899" y="0"/>
                  </a:moveTo>
                  <a:lnTo>
                    <a:pt x="0" y="16473"/>
                  </a:lnTo>
                  <a:lnTo>
                    <a:pt x="17886" y="19620"/>
                  </a:lnTo>
                  <a:lnTo>
                    <a:pt x="20784" y="3147"/>
                  </a:lnTo>
                  <a:lnTo>
                    <a:pt x="28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0"/>
            <p:cNvSpPr/>
            <p:nvPr/>
          </p:nvSpPr>
          <p:spPr>
            <a:xfrm>
              <a:off x="1785200" y="4443475"/>
              <a:ext cx="113500" cy="99675"/>
            </a:xfrm>
            <a:custGeom>
              <a:avLst/>
              <a:gdLst/>
              <a:ahLst/>
              <a:cxnLst/>
              <a:rect l="l" t="t" r="r" b="b"/>
              <a:pathLst>
                <a:path w="4540" h="3987" extrusionOk="0">
                  <a:moveTo>
                    <a:pt x="2269" y="0"/>
                  </a:moveTo>
                  <a:cubicBezTo>
                    <a:pt x="1992" y="0"/>
                    <a:pt x="1711" y="58"/>
                    <a:pt x="1443" y="181"/>
                  </a:cubicBezTo>
                  <a:cubicBezTo>
                    <a:pt x="441" y="638"/>
                    <a:pt x="0" y="1820"/>
                    <a:pt x="458" y="2822"/>
                  </a:cubicBezTo>
                  <a:cubicBezTo>
                    <a:pt x="793" y="3554"/>
                    <a:pt x="1516" y="3987"/>
                    <a:pt x="2273" y="3987"/>
                  </a:cubicBezTo>
                  <a:cubicBezTo>
                    <a:pt x="2549" y="3987"/>
                    <a:pt x="2829" y="3929"/>
                    <a:pt x="3097" y="3807"/>
                  </a:cubicBezTo>
                  <a:cubicBezTo>
                    <a:pt x="4098" y="3350"/>
                    <a:pt x="4540" y="2168"/>
                    <a:pt x="4082" y="1166"/>
                  </a:cubicBezTo>
                  <a:cubicBezTo>
                    <a:pt x="3748" y="433"/>
                    <a:pt x="3025"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0"/>
            <p:cNvSpPr/>
            <p:nvPr/>
          </p:nvSpPr>
          <p:spPr>
            <a:xfrm>
              <a:off x="1820650" y="4488850"/>
              <a:ext cx="45375" cy="29125"/>
            </a:xfrm>
            <a:custGeom>
              <a:avLst/>
              <a:gdLst/>
              <a:ahLst/>
              <a:cxnLst/>
              <a:rect l="l" t="t" r="r" b="b"/>
              <a:pathLst>
                <a:path w="1815" h="1165" fill="none" extrusionOk="0">
                  <a:moveTo>
                    <a:pt x="1" y="828"/>
                  </a:moveTo>
                  <a:cubicBezTo>
                    <a:pt x="437" y="1153"/>
                    <a:pt x="1009" y="1165"/>
                    <a:pt x="1392" y="876"/>
                  </a:cubicBezTo>
                  <a:cubicBezTo>
                    <a:pt x="1795" y="572"/>
                    <a:pt x="1813" y="68"/>
                    <a:pt x="1814" y="0"/>
                  </a:cubicBezTo>
                </a:path>
              </a:pathLst>
            </a:custGeom>
            <a:solidFill>
              <a:schemeClr val="dk1"/>
            </a:solidFill>
            <a:ln w="8975" cap="flat" cmpd="sng">
              <a:solidFill>
                <a:srgbClr val="2B3340"/>
              </a:solidFill>
              <a:prstDash val="solid"/>
              <a:miter lim="16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0"/>
            <p:cNvSpPr/>
            <p:nvPr/>
          </p:nvSpPr>
          <p:spPr>
            <a:xfrm>
              <a:off x="1819725" y="4478600"/>
              <a:ext cx="13050" cy="17700"/>
            </a:xfrm>
            <a:custGeom>
              <a:avLst/>
              <a:gdLst/>
              <a:ahLst/>
              <a:cxnLst/>
              <a:rect l="l" t="t" r="r" b="b"/>
              <a:pathLst>
                <a:path w="522" h="708" extrusionOk="0">
                  <a:moveTo>
                    <a:pt x="145" y="0"/>
                  </a:moveTo>
                  <a:cubicBezTo>
                    <a:pt x="130" y="0"/>
                    <a:pt x="116" y="3"/>
                    <a:pt x="102" y="9"/>
                  </a:cubicBezTo>
                  <a:cubicBezTo>
                    <a:pt x="7" y="53"/>
                    <a:pt x="1" y="241"/>
                    <a:pt x="88" y="433"/>
                  </a:cubicBezTo>
                  <a:cubicBezTo>
                    <a:pt x="163" y="596"/>
                    <a:pt x="283" y="708"/>
                    <a:pt x="376" y="708"/>
                  </a:cubicBezTo>
                  <a:cubicBezTo>
                    <a:pt x="391" y="708"/>
                    <a:pt x="405" y="705"/>
                    <a:pt x="418" y="699"/>
                  </a:cubicBezTo>
                  <a:cubicBezTo>
                    <a:pt x="513" y="655"/>
                    <a:pt x="521" y="467"/>
                    <a:pt x="432" y="275"/>
                  </a:cubicBezTo>
                  <a:cubicBezTo>
                    <a:pt x="358" y="111"/>
                    <a:pt x="237"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0"/>
            <p:cNvSpPr/>
            <p:nvPr/>
          </p:nvSpPr>
          <p:spPr>
            <a:xfrm>
              <a:off x="1841325" y="4468725"/>
              <a:ext cx="13025" cy="17750"/>
            </a:xfrm>
            <a:custGeom>
              <a:avLst/>
              <a:gdLst/>
              <a:ahLst/>
              <a:cxnLst/>
              <a:rect l="l" t="t" r="r" b="b"/>
              <a:pathLst>
                <a:path w="521" h="710" extrusionOk="0">
                  <a:moveTo>
                    <a:pt x="144" y="1"/>
                  </a:moveTo>
                  <a:cubicBezTo>
                    <a:pt x="129" y="1"/>
                    <a:pt x="115" y="4"/>
                    <a:pt x="101" y="10"/>
                  </a:cubicBezTo>
                  <a:cubicBezTo>
                    <a:pt x="6" y="53"/>
                    <a:pt x="0" y="243"/>
                    <a:pt x="87" y="433"/>
                  </a:cubicBezTo>
                  <a:cubicBezTo>
                    <a:pt x="162" y="598"/>
                    <a:pt x="282" y="710"/>
                    <a:pt x="375" y="710"/>
                  </a:cubicBezTo>
                  <a:cubicBezTo>
                    <a:pt x="390" y="710"/>
                    <a:pt x="404" y="707"/>
                    <a:pt x="417" y="701"/>
                  </a:cubicBezTo>
                  <a:cubicBezTo>
                    <a:pt x="512" y="657"/>
                    <a:pt x="520" y="467"/>
                    <a:pt x="432" y="276"/>
                  </a:cubicBezTo>
                  <a:cubicBezTo>
                    <a:pt x="357" y="112"/>
                    <a:pt x="238"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0"/>
            <p:cNvSpPr/>
            <p:nvPr/>
          </p:nvSpPr>
          <p:spPr>
            <a:xfrm>
              <a:off x="1554894" y="4134692"/>
              <a:ext cx="38099" cy="53658"/>
            </a:xfrm>
            <a:custGeom>
              <a:avLst/>
              <a:gdLst/>
              <a:ahLst/>
              <a:cxnLst/>
              <a:rect l="l" t="t" r="r" b="b"/>
              <a:pathLst>
                <a:path w="1932" h="2721" extrusionOk="0">
                  <a:moveTo>
                    <a:pt x="132" y="1"/>
                  </a:moveTo>
                  <a:lnTo>
                    <a:pt x="0" y="91"/>
                  </a:lnTo>
                  <a:lnTo>
                    <a:pt x="1799" y="2721"/>
                  </a:lnTo>
                  <a:lnTo>
                    <a:pt x="1931" y="2630"/>
                  </a:lnTo>
                  <a:lnTo>
                    <a:pt x="13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0"/>
            <p:cNvSpPr/>
            <p:nvPr/>
          </p:nvSpPr>
          <p:spPr>
            <a:xfrm>
              <a:off x="1483549" y="4050744"/>
              <a:ext cx="94538" cy="101913"/>
            </a:xfrm>
            <a:custGeom>
              <a:avLst/>
              <a:gdLst/>
              <a:ahLst/>
              <a:cxnLst/>
              <a:rect l="l" t="t" r="r" b="b"/>
              <a:pathLst>
                <a:path w="4794" h="5168" extrusionOk="0">
                  <a:moveTo>
                    <a:pt x="2367" y="0"/>
                  </a:moveTo>
                  <a:lnTo>
                    <a:pt x="0" y="1619"/>
                  </a:lnTo>
                  <a:lnTo>
                    <a:pt x="2428" y="5168"/>
                  </a:lnTo>
                  <a:lnTo>
                    <a:pt x="4794" y="3549"/>
                  </a:lnTo>
                  <a:lnTo>
                    <a:pt x="23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0"/>
            <p:cNvSpPr/>
            <p:nvPr/>
          </p:nvSpPr>
          <p:spPr>
            <a:xfrm>
              <a:off x="1457226" y="4021797"/>
              <a:ext cx="73851" cy="61526"/>
            </a:xfrm>
            <a:custGeom>
              <a:avLst/>
              <a:gdLst/>
              <a:ahLst/>
              <a:cxnLst/>
              <a:rect l="l" t="t" r="r" b="b"/>
              <a:pathLst>
                <a:path w="3745" h="3120" extrusionOk="0">
                  <a:moveTo>
                    <a:pt x="3682" y="0"/>
                  </a:moveTo>
                  <a:lnTo>
                    <a:pt x="1" y="2517"/>
                  </a:lnTo>
                  <a:lnTo>
                    <a:pt x="1377" y="3119"/>
                  </a:lnTo>
                  <a:lnTo>
                    <a:pt x="3744" y="1501"/>
                  </a:lnTo>
                  <a:lnTo>
                    <a:pt x="36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0"/>
            <p:cNvSpPr/>
            <p:nvPr/>
          </p:nvSpPr>
          <p:spPr>
            <a:xfrm>
              <a:off x="1526613" y="4119860"/>
              <a:ext cx="72629" cy="53757"/>
            </a:xfrm>
            <a:custGeom>
              <a:avLst/>
              <a:gdLst/>
              <a:ahLst/>
              <a:cxnLst/>
              <a:rect l="l" t="t" r="r" b="b"/>
              <a:pathLst>
                <a:path w="3683" h="2726" extrusionOk="0">
                  <a:moveTo>
                    <a:pt x="2576" y="0"/>
                  </a:moveTo>
                  <a:lnTo>
                    <a:pt x="209" y="1619"/>
                  </a:lnTo>
                  <a:lnTo>
                    <a:pt x="1" y="2725"/>
                  </a:lnTo>
                  <a:lnTo>
                    <a:pt x="3682" y="208"/>
                  </a:lnTo>
                  <a:lnTo>
                    <a:pt x="2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0"/>
            <p:cNvSpPr/>
            <p:nvPr/>
          </p:nvSpPr>
          <p:spPr>
            <a:xfrm>
              <a:off x="1580800" y="4292750"/>
              <a:ext cx="295550" cy="59650"/>
            </a:xfrm>
            <a:custGeom>
              <a:avLst/>
              <a:gdLst/>
              <a:ahLst/>
              <a:cxnLst/>
              <a:rect l="l" t="t" r="r" b="b"/>
              <a:pathLst>
                <a:path w="11822" h="2386" extrusionOk="0">
                  <a:moveTo>
                    <a:pt x="56" y="1"/>
                  </a:moveTo>
                  <a:lnTo>
                    <a:pt x="1" y="315"/>
                  </a:lnTo>
                  <a:lnTo>
                    <a:pt x="11767" y="2385"/>
                  </a:lnTo>
                  <a:lnTo>
                    <a:pt x="11822" y="2071"/>
                  </a:ln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0"/>
            <p:cNvSpPr/>
            <p:nvPr/>
          </p:nvSpPr>
          <p:spPr>
            <a:xfrm>
              <a:off x="1569750" y="4355525"/>
              <a:ext cx="295575" cy="59600"/>
            </a:xfrm>
            <a:custGeom>
              <a:avLst/>
              <a:gdLst/>
              <a:ahLst/>
              <a:cxnLst/>
              <a:rect l="l" t="t" r="r" b="b"/>
              <a:pathLst>
                <a:path w="11823" h="2384" extrusionOk="0">
                  <a:moveTo>
                    <a:pt x="55" y="0"/>
                  </a:moveTo>
                  <a:lnTo>
                    <a:pt x="0" y="314"/>
                  </a:lnTo>
                  <a:lnTo>
                    <a:pt x="11766" y="2383"/>
                  </a:lnTo>
                  <a:lnTo>
                    <a:pt x="11823" y="2071"/>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0"/>
            <p:cNvSpPr/>
            <p:nvPr/>
          </p:nvSpPr>
          <p:spPr>
            <a:xfrm>
              <a:off x="1575250" y="4324125"/>
              <a:ext cx="236750" cy="49300"/>
            </a:xfrm>
            <a:custGeom>
              <a:avLst/>
              <a:gdLst/>
              <a:ahLst/>
              <a:cxnLst/>
              <a:rect l="l" t="t" r="r" b="b"/>
              <a:pathLst>
                <a:path w="9470" h="1972" extrusionOk="0">
                  <a:moveTo>
                    <a:pt x="57" y="0"/>
                  </a:moveTo>
                  <a:lnTo>
                    <a:pt x="1" y="314"/>
                  </a:lnTo>
                  <a:lnTo>
                    <a:pt x="9414" y="1971"/>
                  </a:lnTo>
                  <a:lnTo>
                    <a:pt x="9469" y="1657"/>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0"/>
            <p:cNvSpPr/>
            <p:nvPr/>
          </p:nvSpPr>
          <p:spPr>
            <a:xfrm>
              <a:off x="1586325" y="4261350"/>
              <a:ext cx="236725" cy="49300"/>
            </a:xfrm>
            <a:custGeom>
              <a:avLst/>
              <a:gdLst/>
              <a:ahLst/>
              <a:cxnLst/>
              <a:rect l="l" t="t" r="r" b="b"/>
              <a:pathLst>
                <a:path w="9469" h="1972" extrusionOk="0">
                  <a:moveTo>
                    <a:pt x="55" y="1"/>
                  </a:moveTo>
                  <a:lnTo>
                    <a:pt x="0" y="315"/>
                  </a:lnTo>
                  <a:lnTo>
                    <a:pt x="9413" y="1972"/>
                  </a:lnTo>
                  <a:lnTo>
                    <a:pt x="9469" y="1658"/>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2203;p33">
            <a:extLst>
              <a:ext uri="{FF2B5EF4-FFF2-40B4-BE49-F238E27FC236}">
                <a16:creationId xmlns:a16="http://schemas.microsoft.com/office/drawing/2014/main" id="{9629DC19-EC02-75C9-8BF8-4A9CCB80920B}"/>
              </a:ext>
            </a:extLst>
          </p:cNvPr>
          <p:cNvSpPr/>
          <p:nvPr/>
        </p:nvSpPr>
        <p:spPr>
          <a:xfrm>
            <a:off x="8614033" y="3948269"/>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41072C8D-EED4-9173-BDEA-5F6E3E88374C}"/>
              </a:ext>
            </a:extLst>
          </p:cNvPr>
          <p:cNvSpPr txBox="1"/>
          <p:nvPr/>
        </p:nvSpPr>
        <p:spPr>
          <a:xfrm>
            <a:off x="624219" y="806253"/>
            <a:ext cx="8339839" cy="4183005"/>
          </a:xfrm>
          <a:prstGeom prst="rect">
            <a:avLst/>
          </a:prstGeom>
          <a:noFill/>
        </p:spPr>
        <p:txBody>
          <a:bodyPr wrap="square">
            <a:spAutoFit/>
          </a:bodyPr>
          <a:lstStyle/>
          <a:p>
            <a:r>
              <a:rPr lang="en-US" sz="2200" dirty="0">
                <a:effectLst/>
                <a:latin typeface="Patrick hand" panose="00000500000000000000" pitchFamily="2" charset="0"/>
                <a:ea typeface="Times New Roman" panose="02020603050405020304" pitchFamily="18" charset="0"/>
              </a:rPr>
              <a:t>7. The ____ in the city includes parks, schools, and hospitals.</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A.  public amenities		B. entertainment </a:t>
            </a:r>
            <a:r>
              <a:rPr lang="en-US" sz="2200" dirty="0" err="1">
                <a:effectLst/>
                <a:latin typeface="Patrick hand" panose="00000500000000000000" pitchFamily="2" charset="0"/>
                <a:ea typeface="Times New Roman" panose="02020603050405020304" pitchFamily="18" charset="0"/>
              </a:rPr>
              <a:t>centre</a:t>
            </a:r>
            <a:r>
              <a:rPr lang="en-US" sz="2200" dirty="0">
                <a:effectLst/>
                <a:latin typeface="Patrick hand" panose="00000500000000000000" pitchFamily="2" charset="0"/>
                <a:ea typeface="Times New Roman" panose="02020603050405020304" pitchFamily="18" charset="0"/>
              </a:rPr>
              <a:t>	</a:t>
            </a:r>
          </a:p>
          <a:p>
            <a:r>
              <a:rPr lang="en-US" sz="2200" dirty="0">
                <a:effectLst/>
                <a:latin typeface="Patrick hand" panose="00000500000000000000" pitchFamily="2" charset="0"/>
                <a:ea typeface="Times New Roman" panose="02020603050405020304" pitchFamily="18" charset="0"/>
              </a:rPr>
              <a:t>C. congested road	                             D. construction site</a:t>
            </a:r>
            <a:endParaRPr lang="en-US" sz="2200" dirty="0">
              <a:effectLst/>
              <a:latin typeface="Patrick hand" panose="00000500000000000000" pitchFamily="2" charset="0"/>
              <a:ea typeface="Calibri" panose="020F0502020204030204" pitchFamily="34" charset="0"/>
            </a:endParaRPr>
          </a:p>
          <a:p>
            <a:endParaRPr lang="en-US" sz="2200" dirty="0">
              <a:effectLst/>
              <a:latin typeface="Patrick hand" panose="00000500000000000000" pitchFamily="2" charset="0"/>
              <a:ea typeface="Times New Roman" panose="02020603050405020304" pitchFamily="18" charset="0"/>
            </a:endParaRPr>
          </a:p>
          <a:p>
            <a:r>
              <a:rPr lang="en-US" sz="2200" dirty="0">
                <a:effectLst/>
                <a:latin typeface="Patrick hand" panose="00000500000000000000" pitchFamily="2" charset="0"/>
                <a:ea typeface="Times New Roman" panose="02020603050405020304" pitchFamily="18" charset="0"/>
              </a:rPr>
              <a:t>8. In a ____ like New York, it's hard to find a quiet place to relax.</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A. green space	                             B. shopping mall		</a:t>
            </a:r>
          </a:p>
          <a:p>
            <a:r>
              <a:rPr lang="en-US" sz="2200" dirty="0">
                <a:effectLst/>
                <a:latin typeface="Patrick hand" panose="00000500000000000000" pitchFamily="2" charset="0"/>
                <a:ea typeface="Times New Roman" panose="02020603050405020304" pitchFamily="18" charset="0"/>
              </a:rPr>
              <a:t>C. concrete jungle	               D. public library</a:t>
            </a:r>
            <a:endParaRPr lang="en-US" sz="2200" dirty="0">
              <a:effectLst/>
              <a:latin typeface="Patrick hand" panose="00000500000000000000" pitchFamily="2" charset="0"/>
              <a:ea typeface="Calibri" panose="020F0502020204030204" pitchFamily="34" charset="0"/>
            </a:endParaRPr>
          </a:p>
          <a:p>
            <a:endParaRPr lang="en-US" sz="2200" dirty="0">
              <a:effectLst/>
              <a:latin typeface="Patrick hand" panose="00000500000000000000" pitchFamily="2" charset="0"/>
              <a:ea typeface="Times New Roman" panose="02020603050405020304" pitchFamily="18" charset="0"/>
            </a:endParaRPr>
          </a:p>
          <a:p>
            <a:r>
              <a:rPr lang="en-US" sz="2200" dirty="0">
                <a:effectLst/>
                <a:latin typeface="Patrick hand" panose="00000500000000000000" pitchFamily="2" charset="0"/>
                <a:ea typeface="Times New Roman" panose="02020603050405020304" pitchFamily="18" charset="0"/>
              </a:rPr>
              <a:t>9. Clean streets and efficient public transport make this city extremely </a:t>
            </a:r>
            <a:r>
              <a:rPr lang="en-US" sz="2200" b="1" dirty="0">
                <a:effectLst/>
                <a:latin typeface="Patrick hand" panose="00000500000000000000" pitchFamily="2" charset="0"/>
                <a:ea typeface="Times New Roman" panose="02020603050405020304" pitchFamily="18" charset="0"/>
              </a:rPr>
              <a:t>_____</a:t>
            </a:r>
            <a:r>
              <a:rPr lang="en-US" sz="2200" dirty="0">
                <a:effectLst/>
                <a:latin typeface="Patrick hand" panose="00000500000000000000" pitchFamily="2" charset="0"/>
                <a:ea typeface="Times New Roman" panose="02020603050405020304" pitchFamily="18" charset="0"/>
              </a:rPr>
              <a:t> and enjoyable. </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A. livelihood	B. liveliness	C. live 		D. </a:t>
            </a:r>
            <a:r>
              <a:rPr lang="en-US" sz="2200" dirty="0" err="1">
                <a:effectLst/>
                <a:latin typeface="Patrick hand" panose="00000500000000000000" pitchFamily="2" charset="0"/>
                <a:ea typeface="Times New Roman" panose="02020603050405020304" pitchFamily="18" charset="0"/>
              </a:rPr>
              <a:t>liveable</a:t>
            </a:r>
            <a:endParaRPr lang="en-US" sz="2200" dirty="0">
              <a:effectLst/>
              <a:latin typeface="Patrick hand" panose="00000500000000000000" pitchFamily="2" charset="0"/>
              <a:ea typeface="Calibri" panose="020F0502020204030204" pitchFamily="34" charset="0"/>
            </a:endParaRPr>
          </a:p>
          <a:p>
            <a:pPr>
              <a:lnSpc>
                <a:spcPts val="3000"/>
              </a:lnSpc>
            </a:pPr>
            <a:endParaRPr lang="en-US" sz="2200" dirty="0">
              <a:effectLst/>
              <a:latin typeface="Patrick hand" panose="00000500000000000000" pitchFamily="2" charset="0"/>
              <a:ea typeface="Calibri" panose="020F0502020204030204" pitchFamily="34" charset="0"/>
            </a:endParaRPr>
          </a:p>
        </p:txBody>
      </p:sp>
      <p:sp>
        <p:nvSpPr>
          <p:cNvPr id="13" name="Google Shape;2253;p34">
            <a:extLst>
              <a:ext uri="{FF2B5EF4-FFF2-40B4-BE49-F238E27FC236}">
                <a16:creationId xmlns:a16="http://schemas.microsoft.com/office/drawing/2014/main" id="{B4701B30-4E72-5425-94C7-B80B5C86551B}"/>
              </a:ext>
            </a:extLst>
          </p:cNvPr>
          <p:cNvSpPr/>
          <p:nvPr/>
        </p:nvSpPr>
        <p:spPr>
          <a:xfrm rot="1800077">
            <a:off x="97497" y="4465344"/>
            <a:ext cx="611080" cy="700913"/>
          </a:xfrm>
          <a:custGeom>
            <a:avLst/>
            <a:gdLst/>
            <a:ahLst/>
            <a:cxnLst/>
            <a:rect l="l" t="t" r="r" b="b"/>
            <a:pathLst>
              <a:path w="15526" h="17809" extrusionOk="0">
                <a:moveTo>
                  <a:pt x="6165" y="0"/>
                </a:moveTo>
                <a:cubicBezTo>
                  <a:pt x="4854" y="0"/>
                  <a:pt x="3782" y="1000"/>
                  <a:pt x="3667" y="2284"/>
                </a:cubicBezTo>
                <a:lnTo>
                  <a:pt x="1" y="2284"/>
                </a:lnTo>
                <a:lnTo>
                  <a:pt x="1" y="6406"/>
                </a:lnTo>
                <a:cubicBezTo>
                  <a:pt x="1283" y="6520"/>
                  <a:pt x="2283" y="7593"/>
                  <a:pt x="2283" y="8904"/>
                </a:cubicBezTo>
                <a:cubicBezTo>
                  <a:pt x="2283" y="10214"/>
                  <a:pt x="1284" y="11289"/>
                  <a:pt x="1" y="11401"/>
                </a:cubicBezTo>
                <a:lnTo>
                  <a:pt x="1" y="15068"/>
                </a:lnTo>
                <a:lnTo>
                  <a:pt x="3667" y="15068"/>
                </a:lnTo>
                <a:cubicBezTo>
                  <a:pt x="3658" y="15142"/>
                  <a:pt x="3653" y="15219"/>
                  <a:pt x="3653" y="15297"/>
                </a:cubicBezTo>
                <a:cubicBezTo>
                  <a:pt x="3653" y="16685"/>
                  <a:pt x="4777" y="17809"/>
                  <a:pt x="6165" y="17809"/>
                </a:cubicBezTo>
                <a:cubicBezTo>
                  <a:pt x="7553" y="17809"/>
                  <a:pt x="8675" y="16685"/>
                  <a:pt x="8675" y="15297"/>
                </a:cubicBezTo>
                <a:cubicBezTo>
                  <a:pt x="8675" y="15219"/>
                  <a:pt x="8672" y="15142"/>
                  <a:pt x="8663" y="15068"/>
                </a:cubicBezTo>
                <a:lnTo>
                  <a:pt x="12785" y="15068"/>
                </a:lnTo>
                <a:lnTo>
                  <a:pt x="12785" y="11401"/>
                </a:lnTo>
                <a:cubicBezTo>
                  <a:pt x="12859" y="11411"/>
                  <a:pt x="12936" y="11416"/>
                  <a:pt x="13014" y="11416"/>
                </a:cubicBezTo>
                <a:cubicBezTo>
                  <a:pt x="14402" y="11416"/>
                  <a:pt x="15526" y="10292"/>
                  <a:pt x="15526" y="8904"/>
                </a:cubicBezTo>
                <a:cubicBezTo>
                  <a:pt x="15526" y="7516"/>
                  <a:pt x="14402" y="6393"/>
                  <a:pt x="13014" y="6393"/>
                </a:cubicBezTo>
                <a:cubicBezTo>
                  <a:pt x="12936" y="6393"/>
                  <a:pt x="12859" y="6398"/>
                  <a:pt x="12785" y="6406"/>
                </a:cubicBezTo>
                <a:lnTo>
                  <a:pt x="12785" y="2284"/>
                </a:lnTo>
                <a:lnTo>
                  <a:pt x="8663" y="2284"/>
                </a:lnTo>
                <a:cubicBezTo>
                  <a:pt x="8548" y="1000"/>
                  <a:pt x="7476" y="0"/>
                  <a:pt x="6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08;p34">
            <a:extLst>
              <a:ext uri="{FF2B5EF4-FFF2-40B4-BE49-F238E27FC236}">
                <a16:creationId xmlns:a16="http://schemas.microsoft.com/office/drawing/2014/main" id="{A713D7B8-0C10-D074-C68C-0C9C0F76975D}"/>
              </a:ext>
            </a:extLst>
          </p:cNvPr>
          <p:cNvGrpSpPr/>
          <p:nvPr/>
        </p:nvGrpSpPr>
        <p:grpSpPr>
          <a:xfrm>
            <a:off x="764768" y="4723006"/>
            <a:ext cx="7848646" cy="255900"/>
            <a:chOff x="713275" y="283500"/>
            <a:chExt cx="7717450" cy="255900"/>
          </a:xfrm>
        </p:grpSpPr>
        <p:sp>
          <p:nvSpPr>
            <p:cNvPr id="15" name="Google Shape;2209;p34">
              <a:extLst>
                <a:ext uri="{FF2B5EF4-FFF2-40B4-BE49-F238E27FC236}">
                  <a16:creationId xmlns:a16="http://schemas.microsoft.com/office/drawing/2014/main" id="{B0518CFB-3ED9-8BC7-40FB-C5794DA4315B}"/>
                </a:ext>
              </a:extLst>
            </p:cNvPr>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10;p34">
              <a:extLst>
                <a:ext uri="{FF2B5EF4-FFF2-40B4-BE49-F238E27FC236}">
                  <a16:creationId xmlns:a16="http://schemas.microsoft.com/office/drawing/2014/main" id="{7139EB82-910B-8CD3-5637-198034C130F2}"/>
                </a:ext>
              </a:extLst>
            </p:cNvPr>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11;p34">
              <a:extLst>
                <a:ext uri="{FF2B5EF4-FFF2-40B4-BE49-F238E27FC236}">
                  <a16:creationId xmlns:a16="http://schemas.microsoft.com/office/drawing/2014/main" id="{E820D6A4-2A55-13B2-EC39-FD74BE48BF69}"/>
                </a:ext>
              </a:extLst>
            </p:cNvPr>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12;p34">
              <a:extLst>
                <a:ext uri="{FF2B5EF4-FFF2-40B4-BE49-F238E27FC236}">
                  <a16:creationId xmlns:a16="http://schemas.microsoft.com/office/drawing/2014/main" id="{27F52DB9-D1B8-3057-3AD6-FB194603DF25}"/>
                </a:ext>
              </a:extLst>
            </p:cNvPr>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3;p34">
              <a:extLst>
                <a:ext uri="{FF2B5EF4-FFF2-40B4-BE49-F238E27FC236}">
                  <a16:creationId xmlns:a16="http://schemas.microsoft.com/office/drawing/2014/main" id="{D88A4185-B64A-A9BE-B285-EA84D74FD699}"/>
                </a:ext>
              </a:extLst>
            </p:cNvPr>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14;p34">
              <a:extLst>
                <a:ext uri="{FF2B5EF4-FFF2-40B4-BE49-F238E27FC236}">
                  <a16:creationId xmlns:a16="http://schemas.microsoft.com/office/drawing/2014/main" id="{A612D83D-9462-6007-0617-DB9B2046D396}"/>
                </a:ext>
              </a:extLst>
            </p:cNvPr>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15;p34">
              <a:extLst>
                <a:ext uri="{FF2B5EF4-FFF2-40B4-BE49-F238E27FC236}">
                  <a16:creationId xmlns:a16="http://schemas.microsoft.com/office/drawing/2014/main" id="{5AA03E4A-9D53-D84F-0AA5-403FBE9CF58E}"/>
                </a:ext>
              </a:extLst>
            </p:cNvPr>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16;p34">
              <a:extLst>
                <a:ext uri="{FF2B5EF4-FFF2-40B4-BE49-F238E27FC236}">
                  <a16:creationId xmlns:a16="http://schemas.microsoft.com/office/drawing/2014/main" id="{587099AC-230D-B21A-DFBD-9C660E29C08D}"/>
                </a:ext>
              </a:extLst>
            </p:cNvPr>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17;p34">
              <a:extLst>
                <a:ext uri="{FF2B5EF4-FFF2-40B4-BE49-F238E27FC236}">
                  <a16:creationId xmlns:a16="http://schemas.microsoft.com/office/drawing/2014/main" id="{F6F9803D-C1D2-8D78-9089-7E3702488766}"/>
                </a:ext>
              </a:extLst>
            </p:cNvPr>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18;p34">
              <a:extLst>
                <a:ext uri="{FF2B5EF4-FFF2-40B4-BE49-F238E27FC236}">
                  <a16:creationId xmlns:a16="http://schemas.microsoft.com/office/drawing/2014/main" id="{91532013-B2CA-ACAF-D585-F44B3D1B1B59}"/>
                </a:ext>
              </a:extLst>
            </p:cNvPr>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19;p34">
              <a:extLst>
                <a:ext uri="{FF2B5EF4-FFF2-40B4-BE49-F238E27FC236}">
                  <a16:creationId xmlns:a16="http://schemas.microsoft.com/office/drawing/2014/main" id="{BBF75D30-7489-08AC-5F25-BCB510D0FAB2}"/>
                </a:ext>
              </a:extLst>
            </p:cNvPr>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20;p34">
              <a:extLst>
                <a:ext uri="{FF2B5EF4-FFF2-40B4-BE49-F238E27FC236}">
                  <a16:creationId xmlns:a16="http://schemas.microsoft.com/office/drawing/2014/main" id="{74D5642A-B5EC-C49C-DA04-F62740DA19D2}"/>
                </a:ext>
              </a:extLst>
            </p:cNvPr>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21;p34">
              <a:extLst>
                <a:ext uri="{FF2B5EF4-FFF2-40B4-BE49-F238E27FC236}">
                  <a16:creationId xmlns:a16="http://schemas.microsoft.com/office/drawing/2014/main" id="{B3A1BBE5-29AB-B65B-33DF-F834B5C26CA9}"/>
                </a:ext>
              </a:extLst>
            </p:cNvPr>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22;p34">
              <a:extLst>
                <a:ext uri="{FF2B5EF4-FFF2-40B4-BE49-F238E27FC236}">
                  <a16:creationId xmlns:a16="http://schemas.microsoft.com/office/drawing/2014/main" id="{0A24BE13-750C-3F88-AEF6-D97A86011DC8}"/>
                </a:ext>
              </a:extLst>
            </p:cNvPr>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23;p34">
              <a:extLst>
                <a:ext uri="{FF2B5EF4-FFF2-40B4-BE49-F238E27FC236}">
                  <a16:creationId xmlns:a16="http://schemas.microsoft.com/office/drawing/2014/main" id="{E34F6E04-E353-5F5E-C52F-A5D297977155}"/>
                </a:ext>
              </a:extLst>
            </p:cNvPr>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24;p34">
              <a:extLst>
                <a:ext uri="{FF2B5EF4-FFF2-40B4-BE49-F238E27FC236}">
                  <a16:creationId xmlns:a16="http://schemas.microsoft.com/office/drawing/2014/main" id="{A1629DC4-F51B-CA9D-EA19-40BB49843CF5}"/>
                </a:ext>
              </a:extLst>
            </p:cNvPr>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25;p34">
              <a:extLst>
                <a:ext uri="{FF2B5EF4-FFF2-40B4-BE49-F238E27FC236}">
                  <a16:creationId xmlns:a16="http://schemas.microsoft.com/office/drawing/2014/main" id="{7CB069CB-567E-E94B-E0AA-D3E877485C15}"/>
                </a:ext>
              </a:extLst>
            </p:cNvPr>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226;p34">
              <a:extLst>
                <a:ext uri="{FF2B5EF4-FFF2-40B4-BE49-F238E27FC236}">
                  <a16:creationId xmlns:a16="http://schemas.microsoft.com/office/drawing/2014/main" id="{7117DA01-A724-1974-AF21-604FBA8CCADA}"/>
                </a:ext>
              </a:extLst>
            </p:cNvPr>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227;p34">
              <a:extLst>
                <a:ext uri="{FF2B5EF4-FFF2-40B4-BE49-F238E27FC236}">
                  <a16:creationId xmlns:a16="http://schemas.microsoft.com/office/drawing/2014/main" id="{105B8DDD-9AAF-57EC-F511-21B5722A409D}"/>
                </a:ext>
              </a:extLst>
            </p:cNvPr>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228;p34">
              <a:extLst>
                <a:ext uri="{FF2B5EF4-FFF2-40B4-BE49-F238E27FC236}">
                  <a16:creationId xmlns:a16="http://schemas.microsoft.com/office/drawing/2014/main" id="{0458231B-BE83-FB7E-A654-48A0E6F2EC4B}"/>
                </a:ext>
              </a:extLst>
            </p:cNvPr>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229;p34">
              <a:extLst>
                <a:ext uri="{FF2B5EF4-FFF2-40B4-BE49-F238E27FC236}">
                  <a16:creationId xmlns:a16="http://schemas.microsoft.com/office/drawing/2014/main" id="{3E3BC91F-9DF8-6078-EEB8-57D6510F3B8F}"/>
                </a:ext>
              </a:extLst>
            </p:cNvPr>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230;p34">
              <a:extLst>
                <a:ext uri="{FF2B5EF4-FFF2-40B4-BE49-F238E27FC236}">
                  <a16:creationId xmlns:a16="http://schemas.microsoft.com/office/drawing/2014/main" id="{3F32CB6E-D202-BFAB-D675-0E68FE14B20C}"/>
                </a:ext>
              </a:extLst>
            </p:cNvPr>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B7C25285-B979-D86C-BC73-3F08F81FAF41}"/>
              </a:ext>
            </a:extLst>
          </p:cNvPr>
          <p:cNvPicPr>
            <a:picLocks noChangeAspect="1"/>
          </p:cNvPicPr>
          <p:nvPr/>
        </p:nvPicPr>
        <p:blipFill>
          <a:blip r:embed="rId3"/>
          <a:stretch>
            <a:fillRect/>
          </a:stretch>
        </p:blipFill>
        <p:spPr>
          <a:xfrm>
            <a:off x="8169002" y="-314099"/>
            <a:ext cx="1251490" cy="1251490"/>
          </a:xfrm>
          <a:prstGeom prst="rect">
            <a:avLst/>
          </a:prstGeom>
        </p:spPr>
      </p:pic>
    </p:spTree>
    <p:extLst>
      <p:ext uri="{BB962C8B-B14F-4D97-AF65-F5344CB8AC3E}">
        <p14:creationId xmlns:p14="http://schemas.microsoft.com/office/powerpoint/2010/main" val="40418659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2362" name="Google Shape;2362;p40"/>
          <p:cNvSpPr txBox="1">
            <a:spLocks noGrp="1"/>
          </p:cNvSpPr>
          <p:nvPr>
            <p:ph type="title"/>
          </p:nvPr>
        </p:nvSpPr>
        <p:spPr>
          <a:xfrm>
            <a:off x="121964" y="7546"/>
            <a:ext cx="8504300" cy="572700"/>
          </a:xfrm>
          <a:prstGeom prst="rect">
            <a:avLst/>
          </a:prstGeom>
          <a:solidFill>
            <a:schemeClr val="bg1"/>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latin typeface="Bahnschrift" panose="020B0502040204020203" pitchFamily="34" charset="0"/>
              </a:rPr>
              <a:t>Mark the letter A, B, C or D on your answer sheet to indicate the correct answer to each of the following questions.</a:t>
            </a:r>
          </a:p>
        </p:txBody>
      </p:sp>
      <p:grpSp>
        <p:nvGrpSpPr>
          <p:cNvPr id="2367" name="Google Shape;2367;p40"/>
          <p:cNvGrpSpPr/>
          <p:nvPr/>
        </p:nvGrpSpPr>
        <p:grpSpPr>
          <a:xfrm>
            <a:off x="8457202" y="882786"/>
            <a:ext cx="827347" cy="882187"/>
            <a:chOff x="1457225" y="4021797"/>
            <a:chExt cx="519625" cy="554103"/>
          </a:xfrm>
        </p:grpSpPr>
        <p:sp>
          <p:nvSpPr>
            <p:cNvPr id="2368" name="Google Shape;2368;p40"/>
            <p:cNvSpPr/>
            <p:nvPr/>
          </p:nvSpPr>
          <p:spPr>
            <a:xfrm>
              <a:off x="1457225" y="4085400"/>
              <a:ext cx="519625" cy="490500"/>
            </a:xfrm>
            <a:custGeom>
              <a:avLst/>
              <a:gdLst/>
              <a:ahLst/>
              <a:cxnLst/>
              <a:rect l="l" t="t" r="r" b="b"/>
              <a:pathLst>
                <a:path w="20785" h="19620" extrusionOk="0">
                  <a:moveTo>
                    <a:pt x="2899" y="0"/>
                  </a:moveTo>
                  <a:lnTo>
                    <a:pt x="0" y="16473"/>
                  </a:lnTo>
                  <a:lnTo>
                    <a:pt x="17886" y="19620"/>
                  </a:lnTo>
                  <a:lnTo>
                    <a:pt x="20784" y="3147"/>
                  </a:lnTo>
                  <a:lnTo>
                    <a:pt x="28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0"/>
            <p:cNvSpPr/>
            <p:nvPr/>
          </p:nvSpPr>
          <p:spPr>
            <a:xfrm>
              <a:off x="1785200" y="4443475"/>
              <a:ext cx="113500" cy="99675"/>
            </a:xfrm>
            <a:custGeom>
              <a:avLst/>
              <a:gdLst/>
              <a:ahLst/>
              <a:cxnLst/>
              <a:rect l="l" t="t" r="r" b="b"/>
              <a:pathLst>
                <a:path w="4540" h="3987" extrusionOk="0">
                  <a:moveTo>
                    <a:pt x="2269" y="0"/>
                  </a:moveTo>
                  <a:cubicBezTo>
                    <a:pt x="1992" y="0"/>
                    <a:pt x="1711" y="58"/>
                    <a:pt x="1443" y="181"/>
                  </a:cubicBezTo>
                  <a:cubicBezTo>
                    <a:pt x="441" y="638"/>
                    <a:pt x="0" y="1820"/>
                    <a:pt x="458" y="2822"/>
                  </a:cubicBezTo>
                  <a:cubicBezTo>
                    <a:pt x="793" y="3554"/>
                    <a:pt x="1516" y="3987"/>
                    <a:pt x="2273" y="3987"/>
                  </a:cubicBezTo>
                  <a:cubicBezTo>
                    <a:pt x="2549" y="3987"/>
                    <a:pt x="2829" y="3929"/>
                    <a:pt x="3097" y="3807"/>
                  </a:cubicBezTo>
                  <a:cubicBezTo>
                    <a:pt x="4098" y="3350"/>
                    <a:pt x="4540" y="2168"/>
                    <a:pt x="4082" y="1166"/>
                  </a:cubicBezTo>
                  <a:cubicBezTo>
                    <a:pt x="3748" y="433"/>
                    <a:pt x="3025"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0"/>
            <p:cNvSpPr/>
            <p:nvPr/>
          </p:nvSpPr>
          <p:spPr>
            <a:xfrm>
              <a:off x="1820650" y="4488850"/>
              <a:ext cx="45375" cy="29125"/>
            </a:xfrm>
            <a:custGeom>
              <a:avLst/>
              <a:gdLst/>
              <a:ahLst/>
              <a:cxnLst/>
              <a:rect l="l" t="t" r="r" b="b"/>
              <a:pathLst>
                <a:path w="1815" h="1165" fill="none" extrusionOk="0">
                  <a:moveTo>
                    <a:pt x="1" y="828"/>
                  </a:moveTo>
                  <a:cubicBezTo>
                    <a:pt x="437" y="1153"/>
                    <a:pt x="1009" y="1165"/>
                    <a:pt x="1392" y="876"/>
                  </a:cubicBezTo>
                  <a:cubicBezTo>
                    <a:pt x="1795" y="572"/>
                    <a:pt x="1813" y="68"/>
                    <a:pt x="1814" y="0"/>
                  </a:cubicBezTo>
                </a:path>
              </a:pathLst>
            </a:custGeom>
            <a:solidFill>
              <a:schemeClr val="dk1"/>
            </a:solidFill>
            <a:ln w="8975" cap="flat" cmpd="sng">
              <a:solidFill>
                <a:srgbClr val="2B3340"/>
              </a:solidFill>
              <a:prstDash val="solid"/>
              <a:miter lim="16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0"/>
            <p:cNvSpPr/>
            <p:nvPr/>
          </p:nvSpPr>
          <p:spPr>
            <a:xfrm>
              <a:off x="1819725" y="4478600"/>
              <a:ext cx="13050" cy="17700"/>
            </a:xfrm>
            <a:custGeom>
              <a:avLst/>
              <a:gdLst/>
              <a:ahLst/>
              <a:cxnLst/>
              <a:rect l="l" t="t" r="r" b="b"/>
              <a:pathLst>
                <a:path w="522" h="708" extrusionOk="0">
                  <a:moveTo>
                    <a:pt x="145" y="0"/>
                  </a:moveTo>
                  <a:cubicBezTo>
                    <a:pt x="130" y="0"/>
                    <a:pt x="116" y="3"/>
                    <a:pt x="102" y="9"/>
                  </a:cubicBezTo>
                  <a:cubicBezTo>
                    <a:pt x="7" y="53"/>
                    <a:pt x="1" y="241"/>
                    <a:pt x="88" y="433"/>
                  </a:cubicBezTo>
                  <a:cubicBezTo>
                    <a:pt x="163" y="596"/>
                    <a:pt x="283" y="708"/>
                    <a:pt x="376" y="708"/>
                  </a:cubicBezTo>
                  <a:cubicBezTo>
                    <a:pt x="391" y="708"/>
                    <a:pt x="405" y="705"/>
                    <a:pt x="418" y="699"/>
                  </a:cubicBezTo>
                  <a:cubicBezTo>
                    <a:pt x="513" y="655"/>
                    <a:pt x="521" y="467"/>
                    <a:pt x="432" y="275"/>
                  </a:cubicBezTo>
                  <a:cubicBezTo>
                    <a:pt x="358" y="111"/>
                    <a:pt x="237"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0"/>
            <p:cNvSpPr/>
            <p:nvPr/>
          </p:nvSpPr>
          <p:spPr>
            <a:xfrm>
              <a:off x="1841325" y="4468725"/>
              <a:ext cx="13025" cy="17750"/>
            </a:xfrm>
            <a:custGeom>
              <a:avLst/>
              <a:gdLst/>
              <a:ahLst/>
              <a:cxnLst/>
              <a:rect l="l" t="t" r="r" b="b"/>
              <a:pathLst>
                <a:path w="521" h="710" extrusionOk="0">
                  <a:moveTo>
                    <a:pt x="144" y="1"/>
                  </a:moveTo>
                  <a:cubicBezTo>
                    <a:pt x="129" y="1"/>
                    <a:pt x="115" y="4"/>
                    <a:pt x="101" y="10"/>
                  </a:cubicBezTo>
                  <a:cubicBezTo>
                    <a:pt x="6" y="53"/>
                    <a:pt x="0" y="243"/>
                    <a:pt x="87" y="433"/>
                  </a:cubicBezTo>
                  <a:cubicBezTo>
                    <a:pt x="162" y="598"/>
                    <a:pt x="282" y="710"/>
                    <a:pt x="375" y="710"/>
                  </a:cubicBezTo>
                  <a:cubicBezTo>
                    <a:pt x="390" y="710"/>
                    <a:pt x="404" y="707"/>
                    <a:pt x="417" y="701"/>
                  </a:cubicBezTo>
                  <a:cubicBezTo>
                    <a:pt x="512" y="657"/>
                    <a:pt x="520" y="467"/>
                    <a:pt x="432" y="276"/>
                  </a:cubicBezTo>
                  <a:cubicBezTo>
                    <a:pt x="357" y="112"/>
                    <a:pt x="238"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0"/>
            <p:cNvSpPr/>
            <p:nvPr/>
          </p:nvSpPr>
          <p:spPr>
            <a:xfrm>
              <a:off x="1554894" y="4134692"/>
              <a:ext cx="38099" cy="53658"/>
            </a:xfrm>
            <a:custGeom>
              <a:avLst/>
              <a:gdLst/>
              <a:ahLst/>
              <a:cxnLst/>
              <a:rect l="l" t="t" r="r" b="b"/>
              <a:pathLst>
                <a:path w="1932" h="2721" extrusionOk="0">
                  <a:moveTo>
                    <a:pt x="132" y="1"/>
                  </a:moveTo>
                  <a:lnTo>
                    <a:pt x="0" y="91"/>
                  </a:lnTo>
                  <a:lnTo>
                    <a:pt x="1799" y="2721"/>
                  </a:lnTo>
                  <a:lnTo>
                    <a:pt x="1931" y="2630"/>
                  </a:lnTo>
                  <a:lnTo>
                    <a:pt x="13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0"/>
            <p:cNvSpPr/>
            <p:nvPr/>
          </p:nvSpPr>
          <p:spPr>
            <a:xfrm>
              <a:off x="1483549" y="4050744"/>
              <a:ext cx="94538" cy="101913"/>
            </a:xfrm>
            <a:custGeom>
              <a:avLst/>
              <a:gdLst/>
              <a:ahLst/>
              <a:cxnLst/>
              <a:rect l="l" t="t" r="r" b="b"/>
              <a:pathLst>
                <a:path w="4794" h="5168" extrusionOk="0">
                  <a:moveTo>
                    <a:pt x="2367" y="0"/>
                  </a:moveTo>
                  <a:lnTo>
                    <a:pt x="0" y="1619"/>
                  </a:lnTo>
                  <a:lnTo>
                    <a:pt x="2428" y="5168"/>
                  </a:lnTo>
                  <a:lnTo>
                    <a:pt x="4794" y="3549"/>
                  </a:lnTo>
                  <a:lnTo>
                    <a:pt x="23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0"/>
            <p:cNvSpPr/>
            <p:nvPr/>
          </p:nvSpPr>
          <p:spPr>
            <a:xfrm>
              <a:off x="1457226" y="4021797"/>
              <a:ext cx="73851" cy="61526"/>
            </a:xfrm>
            <a:custGeom>
              <a:avLst/>
              <a:gdLst/>
              <a:ahLst/>
              <a:cxnLst/>
              <a:rect l="l" t="t" r="r" b="b"/>
              <a:pathLst>
                <a:path w="3745" h="3120" extrusionOk="0">
                  <a:moveTo>
                    <a:pt x="3682" y="0"/>
                  </a:moveTo>
                  <a:lnTo>
                    <a:pt x="1" y="2517"/>
                  </a:lnTo>
                  <a:lnTo>
                    <a:pt x="1377" y="3119"/>
                  </a:lnTo>
                  <a:lnTo>
                    <a:pt x="3744" y="1501"/>
                  </a:lnTo>
                  <a:lnTo>
                    <a:pt x="36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0"/>
            <p:cNvSpPr/>
            <p:nvPr/>
          </p:nvSpPr>
          <p:spPr>
            <a:xfrm>
              <a:off x="1526613" y="4119860"/>
              <a:ext cx="72629" cy="53757"/>
            </a:xfrm>
            <a:custGeom>
              <a:avLst/>
              <a:gdLst/>
              <a:ahLst/>
              <a:cxnLst/>
              <a:rect l="l" t="t" r="r" b="b"/>
              <a:pathLst>
                <a:path w="3683" h="2726" extrusionOk="0">
                  <a:moveTo>
                    <a:pt x="2576" y="0"/>
                  </a:moveTo>
                  <a:lnTo>
                    <a:pt x="209" y="1619"/>
                  </a:lnTo>
                  <a:lnTo>
                    <a:pt x="1" y="2725"/>
                  </a:lnTo>
                  <a:lnTo>
                    <a:pt x="3682" y="208"/>
                  </a:lnTo>
                  <a:lnTo>
                    <a:pt x="2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0"/>
            <p:cNvSpPr/>
            <p:nvPr/>
          </p:nvSpPr>
          <p:spPr>
            <a:xfrm>
              <a:off x="1580800" y="4292750"/>
              <a:ext cx="295550" cy="59650"/>
            </a:xfrm>
            <a:custGeom>
              <a:avLst/>
              <a:gdLst/>
              <a:ahLst/>
              <a:cxnLst/>
              <a:rect l="l" t="t" r="r" b="b"/>
              <a:pathLst>
                <a:path w="11822" h="2386" extrusionOk="0">
                  <a:moveTo>
                    <a:pt x="56" y="1"/>
                  </a:moveTo>
                  <a:lnTo>
                    <a:pt x="1" y="315"/>
                  </a:lnTo>
                  <a:lnTo>
                    <a:pt x="11767" y="2385"/>
                  </a:lnTo>
                  <a:lnTo>
                    <a:pt x="11822" y="2071"/>
                  </a:ln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0"/>
            <p:cNvSpPr/>
            <p:nvPr/>
          </p:nvSpPr>
          <p:spPr>
            <a:xfrm>
              <a:off x="1569750" y="4355525"/>
              <a:ext cx="295575" cy="59600"/>
            </a:xfrm>
            <a:custGeom>
              <a:avLst/>
              <a:gdLst/>
              <a:ahLst/>
              <a:cxnLst/>
              <a:rect l="l" t="t" r="r" b="b"/>
              <a:pathLst>
                <a:path w="11823" h="2384" extrusionOk="0">
                  <a:moveTo>
                    <a:pt x="55" y="0"/>
                  </a:moveTo>
                  <a:lnTo>
                    <a:pt x="0" y="314"/>
                  </a:lnTo>
                  <a:lnTo>
                    <a:pt x="11766" y="2383"/>
                  </a:lnTo>
                  <a:lnTo>
                    <a:pt x="11823" y="2071"/>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0"/>
            <p:cNvSpPr/>
            <p:nvPr/>
          </p:nvSpPr>
          <p:spPr>
            <a:xfrm>
              <a:off x="1575250" y="4324125"/>
              <a:ext cx="236750" cy="49300"/>
            </a:xfrm>
            <a:custGeom>
              <a:avLst/>
              <a:gdLst/>
              <a:ahLst/>
              <a:cxnLst/>
              <a:rect l="l" t="t" r="r" b="b"/>
              <a:pathLst>
                <a:path w="9470" h="1972" extrusionOk="0">
                  <a:moveTo>
                    <a:pt x="57" y="0"/>
                  </a:moveTo>
                  <a:lnTo>
                    <a:pt x="1" y="314"/>
                  </a:lnTo>
                  <a:lnTo>
                    <a:pt x="9414" y="1971"/>
                  </a:lnTo>
                  <a:lnTo>
                    <a:pt x="9469" y="1657"/>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0"/>
            <p:cNvSpPr/>
            <p:nvPr/>
          </p:nvSpPr>
          <p:spPr>
            <a:xfrm>
              <a:off x="1586325" y="4261350"/>
              <a:ext cx="236725" cy="49300"/>
            </a:xfrm>
            <a:custGeom>
              <a:avLst/>
              <a:gdLst/>
              <a:ahLst/>
              <a:cxnLst/>
              <a:rect l="l" t="t" r="r" b="b"/>
              <a:pathLst>
                <a:path w="9469" h="1972" extrusionOk="0">
                  <a:moveTo>
                    <a:pt x="55" y="1"/>
                  </a:moveTo>
                  <a:lnTo>
                    <a:pt x="0" y="315"/>
                  </a:lnTo>
                  <a:lnTo>
                    <a:pt x="9413" y="1972"/>
                  </a:lnTo>
                  <a:lnTo>
                    <a:pt x="9469" y="1658"/>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2203;p33">
            <a:extLst>
              <a:ext uri="{FF2B5EF4-FFF2-40B4-BE49-F238E27FC236}">
                <a16:creationId xmlns:a16="http://schemas.microsoft.com/office/drawing/2014/main" id="{9629DC19-EC02-75C9-8BF8-4A9CCB80920B}"/>
              </a:ext>
            </a:extLst>
          </p:cNvPr>
          <p:cNvSpPr/>
          <p:nvPr/>
        </p:nvSpPr>
        <p:spPr>
          <a:xfrm>
            <a:off x="8614033" y="3948269"/>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41072C8D-EED4-9173-BDEA-5F6E3E88374C}"/>
              </a:ext>
            </a:extLst>
          </p:cNvPr>
          <p:cNvSpPr txBox="1"/>
          <p:nvPr/>
        </p:nvSpPr>
        <p:spPr>
          <a:xfrm>
            <a:off x="624219" y="885797"/>
            <a:ext cx="8339839" cy="3844450"/>
          </a:xfrm>
          <a:prstGeom prst="rect">
            <a:avLst/>
          </a:prstGeom>
          <a:noFill/>
        </p:spPr>
        <p:txBody>
          <a:bodyPr wrap="square">
            <a:spAutoFit/>
          </a:bodyPr>
          <a:lstStyle/>
          <a:p>
            <a:r>
              <a:rPr lang="en-US" sz="2200" dirty="0">
                <a:effectLst/>
                <a:latin typeface="Patrick hand" panose="00000500000000000000" pitchFamily="2" charset="0"/>
                <a:ea typeface="Times New Roman" panose="02020603050405020304" pitchFamily="18" charset="0"/>
              </a:rPr>
              <a:t>10. Tourists often find it difficult to get ____ the city without a guide.</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A. on 		  B. off 		C. out 		D. around </a:t>
            </a:r>
            <a:endParaRPr lang="en-US" sz="2200" dirty="0">
              <a:effectLst/>
              <a:latin typeface="Patrick hand" panose="00000500000000000000" pitchFamily="2" charset="0"/>
              <a:ea typeface="Calibri" panose="020F0502020204030204" pitchFamily="34" charset="0"/>
            </a:endParaRPr>
          </a:p>
          <a:p>
            <a:endParaRPr lang="en-US" sz="2200" dirty="0">
              <a:effectLst/>
              <a:latin typeface="Patrick hand" panose="00000500000000000000" pitchFamily="2" charset="0"/>
              <a:ea typeface="Times New Roman" panose="02020603050405020304" pitchFamily="18" charset="0"/>
            </a:endParaRPr>
          </a:p>
          <a:p>
            <a:r>
              <a:rPr lang="en-US" sz="2200" dirty="0">
                <a:effectLst/>
                <a:latin typeface="Patrick hand" panose="00000500000000000000" pitchFamily="2" charset="0"/>
                <a:ea typeface="Times New Roman" panose="02020603050405020304" pitchFamily="18" charset="0"/>
              </a:rPr>
              <a:t>11. In a big city like New York, you can easily ____ friends at local cafes and parks.</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A. get around	  B. carry out	C. hang out with	D. cut down on</a:t>
            </a:r>
            <a:endParaRPr lang="en-US" sz="2200" dirty="0">
              <a:effectLst/>
              <a:latin typeface="Patrick hand" panose="00000500000000000000" pitchFamily="2" charset="0"/>
              <a:ea typeface="Calibri" panose="020F0502020204030204" pitchFamily="34" charset="0"/>
            </a:endParaRPr>
          </a:p>
          <a:p>
            <a:endParaRPr lang="en-US" sz="2200" dirty="0">
              <a:effectLst/>
              <a:latin typeface="Patrick hand" panose="00000500000000000000" pitchFamily="2" charset="0"/>
              <a:ea typeface="Times New Roman" panose="02020603050405020304" pitchFamily="18" charset="0"/>
            </a:endParaRPr>
          </a:p>
          <a:p>
            <a:r>
              <a:rPr lang="en-US" sz="2200" dirty="0">
                <a:effectLst/>
                <a:latin typeface="Patrick hand" panose="00000500000000000000" pitchFamily="2" charset="0"/>
                <a:ea typeface="Times New Roman" panose="02020603050405020304" pitchFamily="18" charset="0"/>
              </a:rPr>
              <a:t>12. Due to the increase in pollution, many people have decided to </a:t>
            </a:r>
            <a:r>
              <a:rPr lang="en-US" sz="2200" b="1" dirty="0">
                <a:effectLst/>
                <a:latin typeface="Patrick hand" panose="00000500000000000000" pitchFamily="2" charset="0"/>
                <a:ea typeface="Times New Roman" panose="02020603050405020304" pitchFamily="18" charset="0"/>
              </a:rPr>
              <a:t>_____</a:t>
            </a:r>
            <a:r>
              <a:rPr lang="en-US" sz="2200" dirty="0">
                <a:effectLst/>
                <a:latin typeface="Patrick hand" panose="00000500000000000000" pitchFamily="2" charset="0"/>
                <a:ea typeface="Times New Roman" panose="02020603050405020304" pitchFamily="18" charset="0"/>
              </a:rPr>
              <a:t> their car usage.</a:t>
            </a:r>
            <a:endParaRPr lang="en-US" sz="2200" dirty="0">
              <a:effectLst/>
              <a:latin typeface="Patrick hand" panose="00000500000000000000" pitchFamily="2" charset="0"/>
              <a:ea typeface="Calibri" panose="020F0502020204030204" pitchFamily="34" charset="0"/>
            </a:endParaRPr>
          </a:p>
          <a:p>
            <a:r>
              <a:rPr lang="en-US" sz="2200" dirty="0">
                <a:effectLst/>
                <a:latin typeface="Patrick hand" panose="00000500000000000000" pitchFamily="2" charset="0"/>
                <a:ea typeface="Times New Roman" panose="02020603050405020304" pitchFamily="18" charset="0"/>
              </a:rPr>
              <a:t>A. come down with	  B. cut down on	C. get around	D. carry out</a:t>
            </a:r>
            <a:endParaRPr lang="en-US" sz="2200" dirty="0">
              <a:effectLst/>
              <a:latin typeface="Patrick hand" panose="00000500000000000000" pitchFamily="2" charset="0"/>
              <a:ea typeface="Calibri" panose="020F0502020204030204" pitchFamily="34" charset="0"/>
            </a:endParaRPr>
          </a:p>
          <a:p>
            <a:pPr>
              <a:lnSpc>
                <a:spcPts val="3000"/>
              </a:lnSpc>
            </a:pPr>
            <a:endParaRPr lang="en-US" sz="2200" dirty="0">
              <a:effectLst/>
              <a:latin typeface="Patrick hand" panose="00000500000000000000" pitchFamily="2" charset="0"/>
              <a:ea typeface="Calibri" panose="020F0502020204030204" pitchFamily="34" charset="0"/>
            </a:endParaRPr>
          </a:p>
        </p:txBody>
      </p:sp>
      <p:sp>
        <p:nvSpPr>
          <p:cNvPr id="13" name="Google Shape;2253;p34">
            <a:extLst>
              <a:ext uri="{FF2B5EF4-FFF2-40B4-BE49-F238E27FC236}">
                <a16:creationId xmlns:a16="http://schemas.microsoft.com/office/drawing/2014/main" id="{B4701B30-4E72-5425-94C7-B80B5C86551B}"/>
              </a:ext>
            </a:extLst>
          </p:cNvPr>
          <p:cNvSpPr/>
          <p:nvPr/>
        </p:nvSpPr>
        <p:spPr>
          <a:xfrm rot="1800077">
            <a:off x="97497" y="4465344"/>
            <a:ext cx="611080" cy="700913"/>
          </a:xfrm>
          <a:custGeom>
            <a:avLst/>
            <a:gdLst/>
            <a:ahLst/>
            <a:cxnLst/>
            <a:rect l="l" t="t" r="r" b="b"/>
            <a:pathLst>
              <a:path w="15526" h="17809" extrusionOk="0">
                <a:moveTo>
                  <a:pt x="6165" y="0"/>
                </a:moveTo>
                <a:cubicBezTo>
                  <a:pt x="4854" y="0"/>
                  <a:pt x="3782" y="1000"/>
                  <a:pt x="3667" y="2284"/>
                </a:cubicBezTo>
                <a:lnTo>
                  <a:pt x="1" y="2284"/>
                </a:lnTo>
                <a:lnTo>
                  <a:pt x="1" y="6406"/>
                </a:lnTo>
                <a:cubicBezTo>
                  <a:pt x="1283" y="6520"/>
                  <a:pt x="2283" y="7593"/>
                  <a:pt x="2283" y="8904"/>
                </a:cubicBezTo>
                <a:cubicBezTo>
                  <a:pt x="2283" y="10214"/>
                  <a:pt x="1284" y="11289"/>
                  <a:pt x="1" y="11401"/>
                </a:cubicBezTo>
                <a:lnTo>
                  <a:pt x="1" y="15068"/>
                </a:lnTo>
                <a:lnTo>
                  <a:pt x="3667" y="15068"/>
                </a:lnTo>
                <a:cubicBezTo>
                  <a:pt x="3658" y="15142"/>
                  <a:pt x="3653" y="15219"/>
                  <a:pt x="3653" y="15297"/>
                </a:cubicBezTo>
                <a:cubicBezTo>
                  <a:pt x="3653" y="16685"/>
                  <a:pt x="4777" y="17809"/>
                  <a:pt x="6165" y="17809"/>
                </a:cubicBezTo>
                <a:cubicBezTo>
                  <a:pt x="7553" y="17809"/>
                  <a:pt x="8675" y="16685"/>
                  <a:pt x="8675" y="15297"/>
                </a:cubicBezTo>
                <a:cubicBezTo>
                  <a:pt x="8675" y="15219"/>
                  <a:pt x="8672" y="15142"/>
                  <a:pt x="8663" y="15068"/>
                </a:cubicBezTo>
                <a:lnTo>
                  <a:pt x="12785" y="15068"/>
                </a:lnTo>
                <a:lnTo>
                  <a:pt x="12785" y="11401"/>
                </a:lnTo>
                <a:cubicBezTo>
                  <a:pt x="12859" y="11411"/>
                  <a:pt x="12936" y="11416"/>
                  <a:pt x="13014" y="11416"/>
                </a:cubicBezTo>
                <a:cubicBezTo>
                  <a:pt x="14402" y="11416"/>
                  <a:pt x="15526" y="10292"/>
                  <a:pt x="15526" y="8904"/>
                </a:cubicBezTo>
                <a:cubicBezTo>
                  <a:pt x="15526" y="7516"/>
                  <a:pt x="14402" y="6393"/>
                  <a:pt x="13014" y="6393"/>
                </a:cubicBezTo>
                <a:cubicBezTo>
                  <a:pt x="12936" y="6393"/>
                  <a:pt x="12859" y="6398"/>
                  <a:pt x="12785" y="6406"/>
                </a:cubicBezTo>
                <a:lnTo>
                  <a:pt x="12785" y="2284"/>
                </a:lnTo>
                <a:lnTo>
                  <a:pt x="8663" y="2284"/>
                </a:lnTo>
                <a:cubicBezTo>
                  <a:pt x="8548" y="1000"/>
                  <a:pt x="7476" y="0"/>
                  <a:pt x="6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08;p34">
            <a:extLst>
              <a:ext uri="{FF2B5EF4-FFF2-40B4-BE49-F238E27FC236}">
                <a16:creationId xmlns:a16="http://schemas.microsoft.com/office/drawing/2014/main" id="{A713D7B8-0C10-D074-C68C-0C9C0F76975D}"/>
              </a:ext>
            </a:extLst>
          </p:cNvPr>
          <p:cNvGrpSpPr/>
          <p:nvPr/>
        </p:nvGrpSpPr>
        <p:grpSpPr>
          <a:xfrm>
            <a:off x="764768" y="4723006"/>
            <a:ext cx="7848646" cy="255900"/>
            <a:chOff x="713275" y="283500"/>
            <a:chExt cx="7717450" cy="255900"/>
          </a:xfrm>
        </p:grpSpPr>
        <p:sp>
          <p:nvSpPr>
            <p:cNvPr id="15" name="Google Shape;2209;p34">
              <a:extLst>
                <a:ext uri="{FF2B5EF4-FFF2-40B4-BE49-F238E27FC236}">
                  <a16:creationId xmlns:a16="http://schemas.microsoft.com/office/drawing/2014/main" id="{B0518CFB-3ED9-8BC7-40FB-C5794DA4315B}"/>
                </a:ext>
              </a:extLst>
            </p:cNvPr>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10;p34">
              <a:extLst>
                <a:ext uri="{FF2B5EF4-FFF2-40B4-BE49-F238E27FC236}">
                  <a16:creationId xmlns:a16="http://schemas.microsoft.com/office/drawing/2014/main" id="{7139EB82-910B-8CD3-5637-198034C130F2}"/>
                </a:ext>
              </a:extLst>
            </p:cNvPr>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11;p34">
              <a:extLst>
                <a:ext uri="{FF2B5EF4-FFF2-40B4-BE49-F238E27FC236}">
                  <a16:creationId xmlns:a16="http://schemas.microsoft.com/office/drawing/2014/main" id="{E820D6A4-2A55-13B2-EC39-FD74BE48BF69}"/>
                </a:ext>
              </a:extLst>
            </p:cNvPr>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12;p34">
              <a:extLst>
                <a:ext uri="{FF2B5EF4-FFF2-40B4-BE49-F238E27FC236}">
                  <a16:creationId xmlns:a16="http://schemas.microsoft.com/office/drawing/2014/main" id="{27F52DB9-D1B8-3057-3AD6-FB194603DF25}"/>
                </a:ext>
              </a:extLst>
            </p:cNvPr>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3;p34">
              <a:extLst>
                <a:ext uri="{FF2B5EF4-FFF2-40B4-BE49-F238E27FC236}">
                  <a16:creationId xmlns:a16="http://schemas.microsoft.com/office/drawing/2014/main" id="{D88A4185-B64A-A9BE-B285-EA84D74FD699}"/>
                </a:ext>
              </a:extLst>
            </p:cNvPr>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14;p34">
              <a:extLst>
                <a:ext uri="{FF2B5EF4-FFF2-40B4-BE49-F238E27FC236}">
                  <a16:creationId xmlns:a16="http://schemas.microsoft.com/office/drawing/2014/main" id="{A612D83D-9462-6007-0617-DB9B2046D396}"/>
                </a:ext>
              </a:extLst>
            </p:cNvPr>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15;p34">
              <a:extLst>
                <a:ext uri="{FF2B5EF4-FFF2-40B4-BE49-F238E27FC236}">
                  <a16:creationId xmlns:a16="http://schemas.microsoft.com/office/drawing/2014/main" id="{5AA03E4A-9D53-D84F-0AA5-403FBE9CF58E}"/>
                </a:ext>
              </a:extLst>
            </p:cNvPr>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16;p34">
              <a:extLst>
                <a:ext uri="{FF2B5EF4-FFF2-40B4-BE49-F238E27FC236}">
                  <a16:creationId xmlns:a16="http://schemas.microsoft.com/office/drawing/2014/main" id="{587099AC-230D-B21A-DFBD-9C660E29C08D}"/>
                </a:ext>
              </a:extLst>
            </p:cNvPr>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17;p34">
              <a:extLst>
                <a:ext uri="{FF2B5EF4-FFF2-40B4-BE49-F238E27FC236}">
                  <a16:creationId xmlns:a16="http://schemas.microsoft.com/office/drawing/2014/main" id="{F6F9803D-C1D2-8D78-9089-7E3702488766}"/>
                </a:ext>
              </a:extLst>
            </p:cNvPr>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18;p34">
              <a:extLst>
                <a:ext uri="{FF2B5EF4-FFF2-40B4-BE49-F238E27FC236}">
                  <a16:creationId xmlns:a16="http://schemas.microsoft.com/office/drawing/2014/main" id="{91532013-B2CA-ACAF-D585-F44B3D1B1B59}"/>
                </a:ext>
              </a:extLst>
            </p:cNvPr>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19;p34">
              <a:extLst>
                <a:ext uri="{FF2B5EF4-FFF2-40B4-BE49-F238E27FC236}">
                  <a16:creationId xmlns:a16="http://schemas.microsoft.com/office/drawing/2014/main" id="{BBF75D30-7489-08AC-5F25-BCB510D0FAB2}"/>
                </a:ext>
              </a:extLst>
            </p:cNvPr>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20;p34">
              <a:extLst>
                <a:ext uri="{FF2B5EF4-FFF2-40B4-BE49-F238E27FC236}">
                  <a16:creationId xmlns:a16="http://schemas.microsoft.com/office/drawing/2014/main" id="{74D5642A-B5EC-C49C-DA04-F62740DA19D2}"/>
                </a:ext>
              </a:extLst>
            </p:cNvPr>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21;p34">
              <a:extLst>
                <a:ext uri="{FF2B5EF4-FFF2-40B4-BE49-F238E27FC236}">
                  <a16:creationId xmlns:a16="http://schemas.microsoft.com/office/drawing/2014/main" id="{B3A1BBE5-29AB-B65B-33DF-F834B5C26CA9}"/>
                </a:ext>
              </a:extLst>
            </p:cNvPr>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22;p34">
              <a:extLst>
                <a:ext uri="{FF2B5EF4-FFF2-40B4-BE49-F238E27FC236}">
                  <a16:creationId xmlns:a16="http://schemas.microsoft.com/office/drawing/2014/main" id="{0A24BE13-750C-3F88-AEF6-D97A86011DC8}"/>
                </a:ext>
              </a:extLst>
            </p:cNvPr>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23;p34">
              <a:extLst>
                <a:ext uri="{FF2B5EF4-FFF2-40B4-BE49-F238E27FC236}">
                  <a16:creationId xmlns:a16="http://schemas.microsoft.com/office/drawing/2014/main" id="{E34F6E04-E353-5F5E-C52F-A5D297977155}"/>
                </a:ext>
              </a:extLst>
            </p:cNvPr>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24;p34">
              <a:extLst>
                <a:ext uri="{FF2B5EF4-FFF2-40B4-BE49-F238E27FC236}">
                  <a16:creationId xmlns:a16="http://schemas.microsoft.com/office/drawing/2014/main" id="{A1629DC4-F51B-CA9D-EA19-40BB49843CF5}"/>
                </a:ext>
              </a:extLst>
            </p:cNvPr>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25;p34">
              <a:extLst>
                <a:ext uri="{FF2B5EF4-FFF2-40B4-BE49-F238E27FC236}">
                  <a16:creationId xmlns:a16="http://schemas.microsoft.com/office/drawing/2014/main" id="{7CB069CB-567E-E94B-E0AA-D3E877485C15}"/>
                </a:ext>
              </a:extLst>
            </p:cNvPr>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226;p34">
              <a:extLst>
                <a:ext uri="{FF2B5EF4-FFF2-40B4-BE49-F238E27FC236}">
                  <a16:creationId xmlns:a16="http://schemas.microsoft.com/office/drawing/2014/main" id="{7117DA01-A724-1974-AF21-604FBA8CCADA}"/>
                </a:ext>
              </a:extLst>
            </p:cNvPr>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227;p34">
              <a:extLst>
                <a:ext uri="{FF2B5EF4-FFF2-40B4-BE49-F238E27FC236}">
                  <a16:creationId xmlns:a16="http://schemas.microsoft.com/office/drawing/2014/main" id="{105B8DDD-9AAF-57EC-F511-21B5722A409D}"/>
                </a:ext>
              </a:extLst>
            </p:cNvPr>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228;p34">
              <a:extLst>
                <a:ext uri="{FF2B5EF4-FFF2-40B4-BE49-F238E27FC236}">
                  <a16:creationId xmlns:a16="http://schemas.microsoft.com/office/drawing/2014/main" id="{0458231B-BE83-FB7E-A654-48A0E6F2EC4B}"/>
                </a:ext>
              </a:extLst>
            </p:cNvPr>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229;p34">
              <a:extLst>
                <a:ext uri="{FF2B5EF4-FFF2-40B4-BE49-F238E27FC236}">
                  <a16:creationId xmlns:a16="http://schemas.microsoft.com/office/drawing/2014/main" id="{3E3BC91F-9DF8-6078-EEB8-57D6510F3B8F}"/>
                </a:ext>
              </a:extLst>
            </p:cNvPr>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230;p34">
              <a:extLst>
                <a:ext uri="{FF2B5EF4-FFF2-40B4-BE49-F238E27FC236}">
                  <a16:creationId xmlns:a16="http://schemas.microsoft.com/office/drawing/2014/main" id="{3F32CB6E-D202-BFAB-D675-0E68FE14B20C}"/>
                </a:ext>
              </a:extLst>
            </p:cNvPr>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DF1F6A98-84FB-76CC-473C-FCDD305FC3F0}"/>
              </a:ext>
            </a:extLst>
          </p:cNvPr>
          <p:cNvPicPr>
            <a:picLocks noChangeAspect="1"/>
          </p:cNvPicPr>
          <p:nvPr/>
        </p:nvPicPr>
        <p:blipFill>
          <a:blip r:embed="rId3"/>
          <a:stretch>
            <a:fillRect/>
          </a:stretch>
        </p:blipFill>
        <p:spPr>
          <a:xfrm>
            <a:off x="8160765" y="-290010"/>
            <a:ext cx="1251490" cy="1251490"/>
          </a:xfrm>
          <a:prstGeom prst="rect">
            <a:avLst/>
          </a:prstGeom>
        </p:spPr>
      </p:pic>
    </p:spTree>
    <p:extLst>
      <p:ext uri="{BB962C8B-B14F-4D97-AF65-F5344CB8AC3E}">
        <p14:creationId xmlns:p14="http://schemas.microsoft.com/office/powerpoint/2010/main" val="3880344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2362" name="Google Shape;2362;p40"/>
          <p:cNvSpPr txBox="1">
            <a:spLocks noGrp="1"/>
          </p:cNvSpPr>
          <p:nvPr>
            <p:ph type="title"/>
          </p:nvPr>
        </p:nvSpPr>
        <p:spPr>
          <a:xfrm>
            <a:off x="121964" y="7546"/>
            <a:ext cx="8504300" cy="572700"/>
          </a:xfrm>
          <a:prstGeom prst="rect">
            <a:avLst/>
          </a:prstGeom>
          <a:solidFill>
            <a:schemeClr val="bg1"/>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latin typeface="Bahnschrift" panose="020B0502040204020203" pitchFamily="34" charset="0"/>
              </a:rPr>
              <a:t>Mark the letter A, B, C or D on your answer sheet to indicate the correct answer to each of the following questions.</a:t>
            </a:r>
          </a:p>
        </p:txBody>
      </p:sp>
      <p:grpSp>
        <p:nvGrpSpPr>
          <p:cNvPr id="2367" name="Google Shape;2367;p40"/>
          <p:cNvGrpSpPr/>
          <p:nvPr/>
        </p:nvGrpSpPr>
        <p:grpSpPr>
          <a:xfrm>
            <a:off x="8169002" y="2353615"/>
            <a:ext cx="827347" cy="882187"/>
            <a:chOff x="1457225" y="4021797"/>
            <a:chExt cx="519625" cy="554103"/>
          </a:xfrm>
        </p:grpSpPr>
        <p:sp>
          <p:nvSpPr>
            <p:cNvPr id="2368" name="Google Shape;2368;p40"/>
            <p:cNvSpPr/>
            <p:nvPr/>
          </p:nvSpPr>
          <p:spPr>
            <a:xfrm>
              <a:off x="1457225" y="4085400"/>
              <a:ext cx="519625" cy="490500"/>
            </a:xfrm>
            <a:custGeom>
              <a:avLst/>
              <a:gdLst/>
              <a:ahLst/>
              <a:cxnLst/>
              <a:rect l="l" t="t" r="r" b="b"/>
              <a:pathLst>
                <a:path w="20785" h="19620" extrusionOk="0">
                  <a:moveTo>
                    <a:pt x="2899" y="0"/>
                  </a:moveTo>
                  <a:lnTo>
                    <a:pt x="0" y="16473"/>
                  </a:lnTo>
                  <a:lnTo>
                    <a:pt x="17886" y="19620"/>
                  </a:lnTo>
                  <a:lnTo>
                    <a:pt x="20784" y="3147"/>
                  </a:lnTo>
                  <a:lnTo>
                    <a:pt x="28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0"/>
            <p:cNvSpPr/>
            <p:nvPr/>
          </p:nvSpPr>
          <p:spPr>
            <a:xfrm>
              <a:off x="1785200" y="4443475"/>
              <a:ext cx="113500" cy="99675"/>
            </a:xfrm>
            <a:custGeom>
              <a:avLst/>
              <a:gdLst/>
              <a:ahLst/>
              <a:cxnLst/>
              <a:rect l="l" t="t" r="r" b="b"/>
              <a:pathLst>
                <a:path w="4540" h="3987" extrusionOk="0">
                  <a:moveTo>
                    <a:pt x="2269" y="0"/>
                  </a:moveTo>
                  <a:cubicBezTo>
                    <a:pt x="1992" y="0"/>
                    <a:pt x="1711" y="58"/>
                    <a:pt x="1443" y="181"/>
                  </a:cubicBezTo>
                  <a:cubicBezTo>
                    <a:pt x="441" y="638"/>
                    <a:pt x="0" y="1820"/>
                    <a:pt x="458" y="2822"/>
                  </a:cubicBezTo>
                  <a:cubicBezTo>
                    <a:pt x="793" y="3554"/>
                    <a:pt x="1516" y="3987"/>
                    <a:pt x="2273" y="3987"/>
                  </a:cubicBezTo>
                  <a:cubicBezTo>
                    <a:pt x="2549" y="3987"/>
                    <a:pt x="2829" y="3929"/>
                    <a:pt x="3097" y="3807"/>
                  </a:cubicBezTo>
                  <a:cubicBezTo>
                    <a:pt x="4098" y="3350"/>
                    <a:pt x="4540" y="2168"/>
                    <a:pt x="4082" y="1166"/>
                  </a:cubicBezTo>
                  <a:cubicBezTo>
                    <a:pt x="3748" y="433"/>
                    <a:pt x="3025"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0"/>
            <p:cNvSpPr/>
            <p:nvPr/>
          </p:nvSpPr>
          <p:spPr>
            <a:xfrm>
              <a:off x="1820650" y="4488850"/>
              <a:ext cx="45375" cy="29125"/>
            </a:xfrm>
            <a:custGeom>
              <a:avLst/>
              <a:gdLst/>
              <a:ahLst/>
              <a:cxnLst/>
              <a:rect l="l" t="t" r="r" b="b"/>
              <a:pathLst>
                <a:path w="1815" h="1165" fill="none" extrusionOk="0">
                  <a:moveTo>
                    <a:pt x="1" y="828"/>
                  </a:moveTo>
                  <a:cubicBezTo>
                    <a:pt x="437" y="1153"/>
                    <a:pt x="1009" y="1165"/>
                    <a:pt x="1392" y="876"/>
                  </a:cubicBezTo>
                  <a:cubicBezTo>
                    <a:pt x="1795" y="572"/>
                    <a:pt x="1813" y="68"/>
                    <a:pt x="1814" y="0"/>
                  </a:cubicBezTo>
                </a:path>
              </a:pathLst>
            </a:custGeom>
            <a:solidFill>
              <a:schemeClr val="dk1"/>
            </a:solidFill>
            <a:ln w="8975" cap="flat" cmpd="sng">
              <a:solidFill>
                <a:srgbClr val="2B3340"/>
              </a:solidFill>
              <a:prstDash val="solid"/>
              <a:miter lim="16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0"/>
            <p:cNvSpPr/>
            <p:nvPr/>
          </p:nvSpPr>
          <p:spPr>
            <a:xfrm>
              <a:off x="1819725" y="4478600"/>
              <a:ext cx="13050" cy="17700"/>
            </a:xfrm>
            <a:custGeom>
              <a:avLst/>
              <a:gdLst/>
              <a:ahLst/>
              <a:cxnLst/>
              <a:rect l="l" t="t" r="r" b="b"/>
              <a:pathLst>
                <a:path w="522" h="708" extrusionOk="0">
                  <a:moveTo>
                    <a:pt x="145" y="0"/>
                  </a:moveTo>
                  <a:cubicBezTo>
                    <a:pt x="130" y="0"/>
                    <a:pt x="116" y="3"/>
                    <a:pt x="102" y="9"/>
                  </a:cubicBezTo>
                  <a:cubicBezTo>
                    <a:pt x="7" y="53"/>
                    <a:pt x="1" y="241"/>
                    <a:pt x="88" y="433"/>
                  </a:cubicBezTo>
                  <a:cubicBezTo>
                    <a:pt x="163" y="596"/>
                    <a:pt x="283" y="708"/>
                    <a:pt x="376" y="708"/>
                  </a:cubicBezTo>
                  <a:cubicBezTo>
                    <a:pt x="391" y="708"/>
                    <a:pt x="405" y="705"/>
                    <a:pt x="418" y="699"/>
                  </a:cubicBezTo>
                  <a:cubicBezTo>
                    <a:pt x="513" y="655"/>
                    <a:pt x="521" y="467"/>
                    <a:pt x="432" y="275"/>
                  </a:cubicBezTo>
                  <a:cubicBezTo>
                    <a:pt x="358" y="111"/>
                    <a:pt x="237"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0"/>
            <p:cNvSpPr/>
            <p:nvPr/>
          </p:nvSpPr>
          <p:spPr>
            <a:xfrm>
              <a:off x="1841325" y="4468725"/>
              <a:ext cx="13025" cy="17750"/>
            </a:xfrm>
            <a:custGeom>
              <a:avLst/>
              <a:gdLst/>
              <a:ahLst/>
              <a:cxnLst/>
              <a:rect l="l" t="t" r="r" b="b"/>
              <a:pathLst>
                <a:path w="521" h="710" extrusionOk="0">
                  <a:moveTo>
                    <a:pt x="144" y="1"/>
                  </a:moveTo>
                  <a:cubicBezTo>
                    <a:pt x="129" y="1"/>
                    <a:pt x="115" y="4"/>
                    <a:pt x="101" y="10"/>
                  </a:cubicBezTo>
                  <a:cubicBezTo>
                    <a:pt x="6" y="53"/>
                    <a:pt x="0" y="243"/>
                    <a:pt x="87" y="433"/>
                  </a:cubicBezTo>
                  <a:cubicBezTo>
                    <a:pt x="162" y="598"/>
                    <a:pt x="282" y="710"/>
                    <a:pt x="375" y="710"/>
                  </a:cubicBezTo>
                  <a:cubicBezTo>
                    <a:pt x="390" y="710"/>
                    <a:pt x="404" y="707"/>
                    <a:pt x="417" y="701"/>
                  </a:cubicBezTo>
                  <a:cubicBezTo>
                    <a:pt x="512" y="657"/>
                    <a:pt x="520" y="467"/>
                    <a:pt x="432" y="276"/>
                  </a:cubicBezTo>
                  <a:cubicBezTo>
                    <a:pt x="357" y="112"/>
                    <a:pt x="238"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0"/>
            <p:cNvSpPr/>
            <p:nvPr/>
          </p:nvSpPr>
          <p:spPr>
            <a:xfrm>
              <a:off x="1554894" y="4134692"/>
              <a:ext cx="38099" cy="53658"/>
            </a:xfrm>
            <a:custGeom>
              <a:avLst/>
              <a:gdLst/>
              <a:ahLst/>
              <a:cxnLst/>
              <a:rect l="l" t="t" r="r" b="b"/>
              <a:pathLst>
                <a:path w="1932" h="2721" extrusionOk="0">
                  <a:moveTo>
                    <a:pt x="132" y="1"/>
                  </a:moveTo>
                  <a:lnTo>
                    <a:pt x="0" y="91"/>
                  </a:lnTo>
                  <a:lnTo>
                    <a:pt x="1799" y="2721"/>
                  </a:lnTo>
                  <a:lnTo>
                    <a:pt x="1931" y="2630"/>
                  </a:lnTo>
                  <a:lnTo>
                    <a:pt x="13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0"/>
            <p:cNvSpPr/>
            <p:nvPr/>
          </p:nvSpPr>
          <p:spPr>
            <a:xfrm>
              <a:off x="1483549" y="4050744"/>
              <a:ext cx="94538" cy="101913"/>
            </a:xfrm>
            <a:custGeom>
              <a:avLst/>
              <a:gdLst/>
              <a:ahLst/>
              <a:cxnLst/>
              <a:rect l="l" t="t" r="r" b="b"/>
              <a:pathLst>
                <a:path w="4794" h="5168" extrusionOk="0">
                  <a:moveTo>
                    <a:pt x="2367" y="0"/>
                  </a:moveTo>
                  <a:lnTo>
                    <a:pt x="0" y="1619"/>
                  </a:lnTo>
                  <a:lnTo>
                    <a:pt x="2428" y="5168"/>
                  </a:lnTo>
                  <a:lnTo>
                    <a:pt x="4794" y="3549"/>
                  </a:lnTo>
                  <a:lnTo>
                    <a:pt x="23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0"/>
            <p:cNvSpPr/>
            <p:nvPr/>
          </p:nvSpPr>
          <p:spPr>
            <a:xfrm>
              <a:off x="1457226" y="4021797"/>
              <a:ext cx="73851" cy="61526"/>
            </a:xfrm>
            <a:custGeom>
              <a:avLst/>
              <a:gdLst/>
              <a:ahLst/>
              <a:cxnLst/>
              <a:rect l="l" t="t" r="r" b="b"/>
              <a:pathLst>
                <a:path w="3745" h="3120" extrusionOk="0">
                  <a:moveTo>
                    <a:pt x="3682" y="0"/>
                  </a:moveTo>
                  <a:lnTo>
                    <a:pt x="1" y="2517"/>
                  </a:lnTo>
                  <a:lnTo>
                    <a:pt x="1377" y="3119"/>
                  </a:lnTo>
                  <a:lnTo>
                    <a:pt x="3744" y="1501"/>
                  </a:lnTo>
                  <a:lnTo>
                    <a:pt x="36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0"/>
            <p:cNvSpPr/>
            <p:nvPr/>
          </p:nvSpPr>
          <p:spPr>
            <a:xfrm>
              <a:off x="1526613" y="4119860"/>
              <a:ext cx="72629" cy="53757"/>
            </a:xfrm>
            <a:custGeom>
              <a:avLst/>
              <a:gdLst/>
              <a:ahLst/>
              <a:cxnLst/>
              <a:rect l="l" t="t" r="r" b="b"/>
              <a:pathLst>
                <a:path w="3683" h="2726" extrusionOk="0">
                  <a:moveTo>
                    <a:pt x="2576" y="0"/>
                  </a:moveTo>
                  <a:lnTo>
                    <a:pt x="209" y="1619"/>
                  </a:lnTo>
                  <a:lnTo>
                    <a:pt x="1" y="2725"/>
                  </a:lnTo>
                  <a:lnTo>
                    <a:pt x="3682" y="208"/>
                  </a:lnTo>
                  <a:lnTo>
                    <a:pt x="2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0"/>
            <p:cNvSpPr/>
            <p:nvPr/>
          </p:nvSpPr>
          <p:spPr>
            <a:xfrm>
              <a:off x="1580800" y="4292750"/>
              <a:ext cx="295550" cy="59650"/>
            </a:xfrm>
            <a:custGeom>
              <a:avLst/>
              <a:gdLst/>
              <a:ahLst/>
              <a:cxnLst/>
              <a:rect l="l" t="t" r="r" b="b"/>
              <a:pathLst>
                <a:path w="11822" h="2386" extrusionOk="0">
                  <a:moveTo>
                    <a:pt x="56" y="1"/>
                  </a:moveTo>
                  <a:lnTo>
                    <a:pt x="1" y="315"/>
                  </a:lnTo>
                  <a:lnTo>
                    <a:pt x="11767" y="2385"/>
                  </a:lnTo>
                  <a:lnTo>
                    <a:pt x="11822" y="2071"/>
                  </a:ln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0"/>
            <p:cNvSpPr/>
            <p:nvPr/>
          </p:nvSpPr>
          <p:spPr>
            <a:xfrm>
              <a:off x="1569750" y="4355525"/>
              <a:ext cx="295575" cy="59600"/>
            </a:xfrm>
            <a:custGeom>
              <a:avLst/>
              <a:gdLst/>
              <a:ahLst/>
              <a:cxnLst/>
              <a:rect l="l" t="t" r="r" b="b"/>
              <a:pathLst>
                <a:path w="11823" h="2384" extrusionOk="0">
                  <a:moveTo>
                    <a:pt x="55" y="0"/>
                  </a:moveTo>
                  <a:lnTo>
                    <a:pt x="0" y="314"/>
                  </a:lnTo>
                  <a:lnTo>
                    <a:pt x="11766" y="2383"/>
                  </a:lnTo>
                  <a:lnTo>
                    <a:pt x="11823" y="2071"/>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0"/>
            <p:cNvSpPr/>
            <p:nvPr/>
          </p:nvSpPr>
          <p:spPr>
            <a:xfrm>
              <a:off x="1575250" y="4324125"/>
              <a:ext cx="236750" cy="49300"/>
            </a:xfrm>
            <a:custGeom>
              <a:avLst/>
              <a:gdLst/>
              <a:ahLst/>
              <a:cxnLst/>
              <a:rect l="l" t="t" r="r" b="b"/>
              <a:pathLst>
                <a:path w="9470" h="1972" extrusionOk="0">
                  <a:moveTo>
                    <a:pt x="57" y="0"/>
                  </a:moveTo>
                  <a:lnTo>
                    <a:pt x="1" y="314"/>
                  </a:lnTo>
                  <a:lnTo>
                    <a:pt x="9414" y="1971"/>
                  </a:lnTo>
                  <a:lnTo>
                    <a:pt x="9469" y="1657"/>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0"/>
            <p:cNvSpPr/>
            <p:nvPr/>
          </p:nvSpPr>
          <p:spPr>
            <a:xfrm>
              <a:off x="1586325" y="4261350"/>
              <a:ext cx="236725" cy="49300"/>
            </a:xfrm>
            <a:custGeom>
              <a:avLst/>
              <a:gdLst/>
              <a:ahLst/>
              <a:cxnLst/>
              <a:rect l="l" t="t" r="r" b="b"/>
              <a:pathLst>
                <a:path w="9469" h="1972" extrusionOk="0">
                  <a:moveTo>
                    <a:pt x="55" y="1"/>
                  </a:moveTo>
                  <a:lnTo>
                    <a:pt x="0" y="315"/>
                  </a:lnTo>
                  <a:lnTo>
                    <a:pt x="9413" y="1972"/>
                  </a:lnTo>
                  <a:lnTo>
                    <a:pt x="9469" y="1658"/>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2203;p33">
            <a:extLst>
              <a:ext uri="{FF2B5EF4-FFF2-40B4-BE49-F238E27FC236}">
                <a16:creationId xmlns:a16="http://schemas.microsoft.com/office/drawing/2014/main" id="{9629DC19-EC02-75C9-8BF8-4A9CCB80920B}"/>
              </a:ext>
            </a:extLst>
          </p:cNvPr>
          <p:cNvSpPr/>
          <p:nvPr/>
        </p:nvSpPr>
        <p:spPr>
          <a:xfrm>
            <a:off x="8614033" y="3948269"/>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41072C8D-EED4-9173-BDEA-5F6E3E88374C}"/>
              </a:ext>
            </a:extLst>
          </p:cNvPr>
          <p:cNvSpPr txBox="1"/>
          <p:nvPr/>
        </p:nvSpPr>
        <p:spPr>
          <a:xfrm>
            <a:off x="915798" y="1089860"/>
            <a:ext cx="7774978" cy="3090398"/>
          </a:xfrm>
          <a:prstGeom prst="rect">
            <a:avLst/>
          </a:prstGeom>
          <a:noFill/>
        </p:spPr>
        <p:txBody>
          <a:bodyPr wrap="square">
            <a:spAutoFit/>
          </a:bodyPr>
          <a:lstStyle/>
          <a:p>
            <a:pPr>
              <a:lnSpc>
                <a:spcPct val="150000"/>
              </a:lnSpc>
            </a:pPr>
            <a:r>
              <a:rPr lang="en-US" sz="2200" dirty="0">
                <a:effectLst/>
                <a:latin typeface="Patrick hand" panose="00000500000000000000" pitchFamily="2" charset="0"/>
                <a:ea typeface="Times New Roman" panose="02020603050405020304" pitchFamily="18" charset="0"/>
              </a:rPr>
              <a:t>13. The busier the city is, the </a:t>
            </a:r>
            <a:r>
              <a:rPr lang="en-US" sz="2200" b="1" dirty="0">
                <a:effectLst/>
                <a:latin typeface="Patrick hand" panose="00000500000000000000" pitchFamily="2" charset="0"/>
                <a:ea typeface="Times New Roman" panose="02020603050405020304" pitchFamily="18" charset="0"/>
              </a:rPr>
              <a:t>_____ </a:t>
            </a:r>
            <a:r>
              <a:rPr lang="en-US" sz="2200" dirty="0">
                <a:effectLst/>
                <a:latin typeface="Patrick hand" panose="00000500000000000000" pitchFamily="2" charset="0"/>
                <a:ea typeface="Times New Roman" panose="02020603050405020304" pitchFamily="18" charset="0"/>
              </a:rPr>
              <a:t>its people are.</a:t>
            </a:r>
            <a:endParaRPr lang="en-US" sz="2200" dirty="0">
              <a:effectLst/>
              <a:latin typeface="Patrick hand" panose="00000500000000000000" pitchFamily="2" charset="0"/>
              <a:ea typeface="Calibri" panose="020F0502020204030204" pitchFamily="34" charset="0"/>
            </a:endParaRPr>
          </a:p>
          <a:p>
            <a:pPr>
              <a:lnSpc>
                <a:spcPct val="150000"/>
              </a:lnSpc>
            </a:pPr>
            <a:r>
              <a:rPr lang="en-US" sz="2200" dirty="0">
                <a:effectLst/>
                <a:latin typeface="Patrick hand" panose="00000500000000000000" pitchFamily="2" charset="0"/>
                <a:ea typeface="Times New Roman" panose="02020603050405020304" pitchFamily="18" charset="0"/>
              </a:rPr>
              <a:t>A. less	happy	B. less happier 	C. more happier 	D. more happy</a:t>
            </a:r>
            <a:endParaRPr lang="en-US" sz="2200" dirty="0">
              <a:effectLst/>
              <a:latin typeface="Patrick hand" panose="00000500000000000000" pitchFamily="2" charset="0"/>
              <a:ea typeface="Calibri" panose="020F0502020204030204" pitchFamily="34" charset="0"/>
            </a:endParaRPr>
          </a:p>
          <a:p>
            <a:pPr>
              <a:lnSpc>
                <a:spcPct val="150000"/>
              </a:lnSpc>
              <a:tabLst>
                <a:tab pos="5143500" algn="l"/>
              </a:tabLst>
            </a:pPr>
            <a:endParaRPr lang="en-US" sz="2200" dirty="0">
              <a:effectLst/>
              <a:latin typeface="Patrick hand" panose="00000500000000000000" pitchFamily="2" charset="0"/>
              <a:ea typeface="Times New Roman" panose="02020603050405020304" pitchFamily="18" charset="0"/>
            </a:endParaRPr>
          </a:p>
          <a:p>
            <a:pPr>
              <a:lnSpc>
                <a:spcPct val="150000"/>
              </a:lnSpc>
              <a:tabLst>
                <a:tab pos="5143500" algn="l"/>
              </a:tabLst>
            </a:pPr>
            <a:r>
              <a:rPr lang="en-US" sz="2200" dirty="0">
                <a:effectLst/>
                <a:latin typeface="Patrick hand" panose="00000500000000000000" pitchFamily="2" charset="0"/>
                <a:ea typeface="Times New Roman" panose="02020603050405020304" pitchFamily="18" charset="0"/>
              </a:rPr>
              <a:t>14. Air pollution is typically </a:t>
            </a:r>
            <a:r>
              <a:rPr lang="en-US" sz="2200" b="1" dirty="0">
                <a:effectLst/>
                <a:latin typeface="Patrick hand" panose="00000500000000000000" pitchFamily="2" charset="0"/>
                <a:ea typeface="Times New Roman" panose="02020603050405020304" pitchFamily="18" charset="0"/>
              </a:rPr>
              <a:t>_____</a:t>
            </a:r>
            <a:r>
              <a:rPr lang="en-US" sz="2200" dirty="0">
                <a:effectLst/>
                <a:latin typeface="Patrick hand" panose="00000500000000000000" pitchFamily="2" charset="0"/>
                <a:ea typeface="Times New Roman" panose="02020603050405020304" pitchFamily="18" charset="0"/>
              </a:rPr>
              <a:t> in industrial cities.</a:t>
            </a:r>
            <a:endParaRPr lang="en-US" sz="2200" dirty="0">
              <a:effectLst/>
              <a:latin typeface="Patrick hand" panose="00000500000000000000" pitchFamily="2" charset="0"/>
              <a:ea typeface="Calibri" panose="020F0502020204030204" pitchFamily="34" charset="0"/>
            </a:endParaRPr>
          </a:p>
          <a:p>
            <a:pPr>
              <a:lnSpc>
                <a:spcPct val="150000"/>
              </a:lnSpc>
            </a:pPr>
            <a:r>
              <a:rPr lang="en-US" sz="2200" dirty="0">
                <a:effectLst/>
                <a:latin typeface="Patrick hand" panose="00000500000000000000" pitchFamily="2" charset="0"/>
                <a:ea typeface="Times New Roman" panose="02020603050405020304" pitchFamily="18" charset="0"/>
              </a:rPr>
              <a:t>A. bad		B. worse		C. worst		D. more bad</a:t>
            </a:r>
            <a:endParaRPr lang="en-US" sz="2200" dirty="0">
              <a:effectLst/>
              <a:latin typeface="Patrick hand" panose="00000500000000000000" pitchFamily="2" charset="0"/>
              <a:ea typeface="Calibri" panose="020F0502020204030204" pitchFamily="34" charset="0"/>
            </a:endParaRPr>
          </a:p>
          <a:p>
            <a:pPr>
              <a:lnSpc>
                <a:spcPct val="150000"/>
              </a:lnSpc>
            </a:pPr>
            <a:endParaRPr lang="en-US" sz="2200" dirty="0">
              <a:effectLst/>
              <a:latin typeface="Patrick hand" panose="00000500000000000000" pitchFamily="2" charset="0"/>
              <a:ea typeface="Calibri" panose="020F0502020204030204" pitchFamily="34" charset="0"/>
            </a:endParaRPr>
          </a:p>
        </p:txBody>
      </p:sp>
      <p:sp>
        <p:nvSpPr>
          <p:cNvPr id="13" name="Google Shape;2253;p34">
            <a:extLst>
              <a:ext uri="{FF2B5EF4-FFF2-40B4-BE49-F238E27FC236}">
                <a16:creationId xmlns:a16="http://schemas.microsoft.com/office/drawing/2014/main" id="{B4701B30-4E72-5425-94C7-B80B5C86551B}"/>
              </a:ext>
            </a:extLst>
          </p:cNvPr>
          <p:cNvSpPr/>
          <p:nvPr/>
        </p:nvSpPr>
        <p:spPr>
          <a:xfrm rot="1800077">
            <a:off x="97497" y="4465344"/>
            <a:ext cx="611080" cy="700913"/>
          </a:xfrm>
          <a:custGeom>
            <a:avLst/>
            <a:gdLst/>
            <a:ahLst/>
            <a:cxnLst/>
            <a:rect l="l" t="t" r="r" b="b"/>
            <a:pathLst>
              <a:path w="15526" h="17809" extrusionOk="0">
                <a:moveTo>
                  <a:pt x="6165" y="0"/>
                </a:moveTo>
                <a:cubicBezTo>
                  <a:pt x="4854" y="0"/>
                  <a:pt x="3782" y="1000"/>
                  <a:pt x="3667" y="2284"/>
                </a:cubicBezTo>
                <a:lnTo>
                  <a:pt x="1" y="2284"/>
                </a:lnTo>
                <a:lnTo>
                  <a:pt x="1" y="6406"/>
                </a:lnTo>
                <a:cubicBezTo>
                  <a:pt x="1283" y="6520"/>
                  <a:pt x="2283" y="7593"/>
                  <a:pt x="2283" y="8904"/>
                </a:cubicBezTo>
                <a:cubicBezTo>
                  <a:pt x="2283" y="10214"/>
                  <a:pt x="1284" y="11289"/>
                  <a:pt x="1" y="11401"/>
                </a:cubicBezTo>
                <a:lnTo>
                  <a:pt x="1" y="15068"/>
                </a:lnTo>
                <a:lnTo>
                  <a:pt x="3667" y="15068"/>
                </a:lnTo>
                <a:cubicBezTo>
                  <a:pt x="3658" y="15142"/>
                  <a:pt x="3653" y="15219"/>
                  <a:pt x="3653" y="15297"/>
                </a:cubicBezTo>
                <a:cubicBezTo>
                  <a:pt x="3653" y="16685"/>
                  <a:pt x="4777" y="17809"/>
                  <a:pt x="6165" y="17809"/>
                </a:cubicBezTo>
                <a:cubicBezTo>
                  <a:pt x="7553" y="17809"/>
                  <a:pt x="8675" y="16685"/>
                  <a:pt x="8675" y="15297"/>
                </a:cubicBezTo>
                <a:cubicBezTo>
                  <a:pt x="8675" y="15219"/>
                  <a:pt x="8672" y="15142"/>
                  <a:pt x="8663" y="15068"/>
                </a:cubicBezTo>
                <a:lnTo>
                  <a:pt x="12785" y="15068"/>
                </a:lnTo>
                <a:lnTo>
                  <a:pt x="12785" y="11401"/>
                </a:lnTo>
                <a:cubicBezTo>
                  <a:pt x="12859" y="11411"/>
                  <a:pt x="12936" y="11416"/>
                  <a:pt x="13014" y="11416"/>
                </a:cubicBezTo>
                <a:cubicBezTo>
                  <a:pt x="14402" y="11416"/>
                  <a:pt x="15526" y="10292"/>
                  <a:pt x="15526" y="8904"/>
                </a:cubicBezTo>
                <a:cubicBezTo>
                  <a:pt x="15526" y="7516"/>
                  <a:pt x="14402" y="6393"/>
                  <a:pt x="13014" y="6393"/>
                </a:cubicBezTo>
                <a:cubicBezTo>
                  <a:pt x="12936" y="6393"/>
                  <a:pt x="12859" y="6398"/>
                  <a:pt x="12785" y="6406"/>
                </a:cubicBezTo>
                <a:lnTo>
                  <a:pt x="12785" y="2284"/>
                </a:lnTo>
                <a:lnTo>
                  <a:pt x="8663" y="2284"/>
                </a:lnTo>
                <a:cubicBezTo>
                  <a:pt x="8548" y="1000"/>
                  <a:pt x="7476" y="0"/>
                  <a:pt x="6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08;p34">
            <a:extLst>
              <a:ext uri="{FF2B5EF4-FFF2-40B4-BE49-F238E27FC236}">
                <a16:creationId xmlns:a16="http://schemas.microsoft.com/office/drawing/2014/main" id="{A713D7B8-0C10-D074-C68C-0C9C0F76975D}"/>
              </a:ext>
            </a:extLst>
          </p:cNvPr>
          <p:cNvGrpSpPr/>
          <p:nvPr/>
        </p:nvGrpSpPr>
        <p:grpSpPr>
          <a:xfrm>
            <a:off x="764768" y="4723006"/>
            <a:ext cx="7848646" cy="255900"/>
            <a:chOff x="713275" y="283500"/>
            <a:chExt cx="7717450" cy="255900"/>
          </a:xfrm>
        </p:grpSpPr>
        <p:sp>
          <p:nvSpPr>
            <p:cNvPr id="15" name="Google Shape;2209;p34">
              <a:extLst>
                <a:ext uri="{FF2B5EF4-FFF2-40B4-BE49-F238E27FC236}">
                  <a16:creationId xmlns:a16="http://schemas.microsoft.com/office/drawing/2014/main" id="{B0518CFB-3ED9-8BC7-40FB-C5794DA4315B}"/>
                </a:ext>
              </a:extLst>
            </p:cNvPr>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10;p34">
              <a:extLst>
                <a:ext uri="{FF2B5EF4-FFF2-40B4-BE49-F238E27FC236}">
                  <a16:creationId xmlns:a16="http://schemas.microsoft.com/office/drawing/2014/main" id="{7139EB82-910B-8CD3-5637-198034C130F2}"/>
                </a:ext>
              </a:extLst>
            </p:cNvPr>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11;p34">
              <a:extLst>
                <a:ext uri="{FF2B5EF4-FFF2-40B4-BE49-F238E27FC236}">
                  <a16:creationId xmlns:a16="http://schemas.microsoft.com/office/drawing/2014/main" id="{E820D6A4-2A55-13B2-EC39-FD74BE48BF69}"/>
                </a:ext>
              </a:extLst>
            </p:cNvPr>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12;p34">
              <a:extLst>
                <a:ext uri="{FF2B5EF4-FFF2-40B4-BE49-F238E27FC236}">
                  <a16:creationId xmlns:a16="http://schemas.microsoft.com/office/drawing/2014/main" id="{27F52DB9-D1B8-3057-3AD6-FB194603DF25}"/>
                </a:ext>
              </a:extLst>
            </p:cNvPr>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3;p34">
              <a:extLst>
                <a:ext uri="{FF2B5EF4-FFF2-40B4-BE49-F238E27FC236}">
                  <a16:creationId xmlns:a16="http://schemas.microsoft.com/office/drawing/2014/main" id="{D88A4185-B64A-A9BE-B285-EA84D74FD699}"/>
                </a:ext>
              </a:extLst>
            </p:cNvPr>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14;p34">
              <a:extLst>
                <a:ext uri="{FF2B5EF4-FFF2-40B4-BE49-F238E27FC236}">
                  <a16:creationId xmlns:a16="http://schemas.microsoft.com/office/drawing/2014/main" id="{A612D83D-9462-6007-0617-DB9B2046D396}"/>
                </a:ext>
              </a:extLst>
            </p:cNvPr>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15;p34">
              <a:extLst>
                <a:ext uri="{FF2B5EF4-FFF2-40B4-BE49-F238E27FC236}">
                  <a16:creationId xmlns:a16="http://schemas.microsoft.com/office/drawing/2014/main" id="{5AA03E4A-9D53-D84F-0AA5-403FBE9CF58E}"/>
                </a:ext>
              </a:extLst>
            </p:cNvPr>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16;p34">
              <a:extLst>
                <a:ext uri="{FF2B5EF4-FFF2-40B4-BE49-F238E27FC236}">
                  <a16:creationId xmlns:a16="http://schemas.microsoft.com/office/drawing/2014/main" id="{587099AC-230D-B21A-DFBD-9C660E29C08D}"/>
                </a:ext>
              </a:extLst>
            </p:cNvPr>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17;p34">
              <a:extLst>
                <a:ext uri="{FF2B5EF4-FFF2-40B4-BE49-F238E27FC236}">
                  <a16:creationId xmlns:a16="http://schemas.microsoft.com/office/drawing/2014/main" id="{F6F9803D-C1D2-8D78-9089-7E3702488766}"/>
                </a:ext>
              </a:extLst>
            </p:cNvPr>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18;p34">
              <a:extLst>
                <a:ext uri="{FF2B5EF4-FFF2-40B4-BE49-F238E27FC236}">
                  <a16:creationId xmlns:a16="http://schemas.microsoft.com/office/drawing/2014/main" id="{91532013-B2CA-ACAF-D585-F44B3D1B1B59}"/>
                </a:ext>
              </a:extLst>
            </p:cNvPr>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19;p34">
              <a:extLst>
                <a:ext uri="{FF2B5EF4-FFF2-40B4-BE49-F238E27FC236}">
                  <a16:creationId xmlns:a16="http://schemas.microsoft.com/office/drawing/2014/main" id="{BBF75D30-7489-08AC-5F25-BCB510D0FAB2}"/>
                </a:ext>
              </a:extLst>
            </p:cNvPr>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20;p34">
              <a:extLst>
                <a:ext uri="{FF2B5EF4-FFF2-40B4-BE49-F238E27FC236}">
                  <a16:creationId xmlns:a16="http://schemas.microsoft.com/office/drawing/2014/main" id="{74D5642A-B5EC-C49C-DA04-F62740DA19D2}"/>
                </a:ext>
              </a:extLst>
            </p:cNvPr>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21;p34">
              <a:extLst>
                <a:ext uri="{FF2B5EF4-FFF2-40B4-BE49-F238E27FC236}">
                  <a16:creationId xmlns:a16="http://schemas.microsoft.com/office/drawing/2014/main" id="{B3A1BBE5-29AB-B65B-33DF-F834B5C26CA9}"/>
                </a:ext>
              </a:extLst>
            </p:cNvPr>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22;p34">
              <a:extLst>
                <a:ext uri="{FF2B5EF4-FFF2-40B4-BE49-F238E27FC236}">
                  <a16:creationId xmlns:a16="http://schemas.microsoft.com/office/drawing/2014/main" id="{0A24BE13-750C-3F88-AEF6-D97A86011DC8}"/>
                </a:ext>
              </a:extLst>
            </p:cNvPr>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23;p34">
              <a:extLst>
                <a:ext uri="{FF2B5EF4-FFF2-40B4-BE49-F238E27FC236}">
                  <a16:creationId xmlns:a16="http://schemas.microsoft.com/office/drawing/2014/main" id="{E34F6E04-E353-5F5E-C52F-A5D297977155}"/>
                </a:ext>
              </a:extLst>
            </p:cNvPr>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24;p34">
              <a:extLst>
                <a:ext uri="{FF2B5EF4-FFF2-40B4-BE49-F238E27FC236}">
                  <a16:creationId xmlns:a16="http://schemas.microsoft.com/office/drawing/2014/main" id="{A1629DC4-F51B-CA9D-EA19-40BB49843CF5}"/>
                </a:ext>
              </a:extLst>
            </p:cNvPr>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25;p34">
              <a:extLst>
                <a:ext uri="{FF2B5EF4-FFF2-40B4-BE49-F238E27FC236}">
                  <a16:creationId xmlns:a16="http://schemas.microsoft.com/office/drawing/2014/main" id="{7CB069CB-567E-E94B-E0AA-D3E877485C15}"/>
                </a:ext>
              </a:extLst>
            </p:cNvPr>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226;p34">
              <a:extLst>
                <a:ext uri="{FF2B5EF4-FFF2-40B4-BE49-F238E27FC236}">
                  <a16:creationId xmlns:a16="http://schemas.microsoft.com/office/drawing/2014/main" id="{7117DA01-A724-1974-AF21-604FBA8CCADA}"/>
                </a:ext>
              </a:extLst>
            </p:cNvPr>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227;p34">
              <a:extLst>
                <a:ext uri="{FF2B5EF4-FFF2-40B4-BE49-F238E27FC236}">
                  <a16:creationId xmlns:a16="http://schemas.microsoft.com/office/drawing/2014/main" id="{105B8DDD-9AAF-57EC-F511-21B5722A409D}"/>
                </a:ext>
              </a:extLst>
            </p:cNvPr>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228;p34">
              <a:extLst>
                <a:ext uri="{FF2B5EF4-FFF2-40B4-BE49-F238E27FC236}">
                  <a16:creationId xmlns:a16="http://schemas.microsoft.com/office/drawing/2014/main" id="{0458231B-BE83-FB7E-A654-48A0E6F2EC4B}"/>
                </a:ext>
              </a:extLst>
            </p:cNvPr>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229;p34">
              <a:extLst>
                <a:ext uri="{FF2B5EF4-FFF2-40B4-BE49-F238E27FC236}">
                  <a16:creationId xmlns:a16="http://schemas.microsoft.com/office/drawing/2014/main" id="{3E3BC91F-9DF8-6078-EEB8-57D6510F3B8F}"/>
                </a:ext>
              </a:extLst>
            </p:cNvPr>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230;p34">
              <a:extLst>
                <a:ext uri="{FF2B5EF4-FFF2-40B4-BE49-F238E27FC236}">
                  <a16:creationId xmlns:a16="http://schemas.microsoft.com/office/drawing/2014/main" id="{3F32CB6E-D202-BFAB-D675-0E68FE14B20C}"/>
                </a:ext>
              </a:extLst>
            </p:cNvPr>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CD024C67-63F1-D670-7871-7747A21957CE}"/>
              </a:ext>
            </a:extLst>
          </p:cNvPr>
          <p:cNvPicPr>
            <a:picLocks noChangeAspect="1"/>
          </p:cNvPicPr>
          <p:nvPr/>
        </p:nvPicPr>
        <p:blipFill>
          <a:blip r:embed="rId3"/>
          <a:stretch>
            <a:fillRect/>
          </a:stretch>
        </p:blipFill>
        <p:spPr>
          <a:xfrm>
            <a:off x="8165190" y="-297624"/>
            <a:ext cx="1251490" cy="1251490"/>
          </a:xfrm>
          <a:prstGeom prst="rect">
            <a:avLst/>
          </a:prstGeom>
        </p:spPr>
      </p:pic>
    </p:spTree>
    <p:extLst>
      <p:ext uri="{BB962C8B-B14F-4D97-AF65-F5344CB8AC3E}">
        <p14:creationId xmlns:p14="http://schemas.microsoft.com/office/powerpoint/2010/main" val="1982322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61"/>
        <p:cNvGrpSpPr/>
        <p:nvPr/>
      </p:nvGrpSpPr>
      <p:grpSpPr>
        <a:xfrm>
          <a:off x="0" y="0"/>
          <a:ext cx="0" cy="0"/>
          <a:chOff x="0" y="0"/>
          <a:chExt cx="0" cy="0"/>
        </a:xfrm>
      </p:grpSpPr>
      <p:sp>
        <p:nvSpPr>
          <p:cNvPr id="2362" name="Google Shape;2362;p40"/>
          <p:cNvSpPr txBox="1">
            <a:spLocks noGrp="1"/>
          </p:cNvSpPr>
          <p:nvPr>
            <p:ph type="title"/>
          </p:nvPr>
        </p:nvSpPr>
        <p:spPr>
          <a:xfrm>
            <a:off x="121964" y="7546"/>
            <a:ext cx="8504300" cy="572700"/>
          </a:xfrm>
          <a:prstGeom prst="rect">
            <a:avLst/>
          </a:prstGeom>
          <a:solidFill>
            <a:schemeClr val="bg1"/>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latin typeface="Bahnschrift" panose="020B0502040204020203" pitchFamily="34" charset="0"/>
              </a:rPr>
              <a:t>Mark the letter A, B, C or D on your answer sheet to indicate the correct answer to each of the following questions.</a:t>
            </a:r>
          </a:p>
        </p:txBody>
      </p:sp>
      <p:grpSp>
        <p:nvGrpSpPr>
          <p:cNvPr id="2367" name="Google Shape;2367;p40"/>
          <p:cNvGrpSpPr/>
          <p:nvPr/>
        </p:nvGrpSpPr>
        <p:grpSpPr>
          <a:xfrm>
            <a:off x="8247108" y="2037672"/>
            <a:ext cx="827347" cy="882187"/>
            <a:chOff x="1457225" y="4021797"/>
            <a:chExt cx="519625" cy="554103"/>
          </a:xfrm>
        </p:grpSpPr>
        <p:sp>
          <p:nvSpPr>
            <p:cNvPr id="2368" name="Google Shape;2368;p40"/>
            <p:cNvSpPr/>
            <p:nvPr/>
          </p:nvSpPr>
          <p:spPr>
            <a:xfrm>
              <a:off x="1457225" y="4085400"/>
              <a:ext cx="519625" cy="490500"/>
            </a:xfrm>
            <a:custGeom>
              <a:avLst/>
              <a:gdLst/>
              <a:ahLst/>
              <a:cxnLst/>
              <a:rect l="l" t="t" r="r" b="b"/>
              <a:pathLst>
                <a:path w="20785" h="19620" extrusionOk="0">
                  <a:moveTo>
                    <a:pt x="2899" y="0"/>
                  </a:moveTo>
                  <a:lnTo>
                    <a:pt x="0" y="16473"/>
                  </a:lnTo>
                  <a:lnTo>
                    <a:pt x="17886" y="19620"/>
                  </a:lnTo>
                  <a:lnTo>
                    <a:pt x="20784" y="3147"/>
                  </a:lnTo>
                  <a:lnTo>
                    <a:pt x="289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0"/>
            <p:cNvSpPr/>
            <p:nvPr/>
          </p:nvSpPr>
          <p:spPr>
            <a:xfrm>
              <a:off x="1785200" y="4443475"/>
              <a:ext cx="113500" cy="99675"/>
            </a:xfrm>
            <a:custGeom>
              <a:avLst/>
              <a:gdLst/>
              <a:ahLst/>
              <a:cxnLst/>
              <a:rect l="l" t="t" r="r" b="b"/>
              <a:pathLst>
                <a:path w="4540" h="3987" extrusionOk="0">
                  <a:moveTo>
                    <a:pt x="2269" y="0"/>
                  </a:moveTo>
                  <a:cubicBezTo>
                    <a:pt x="1992" y="0"/>
                    <a:pt x="1711" y="58"/>
                    <a:pt x="1443" y="181"/>
                  </a:cubicBezTo>
                  <a:cubicBezTo>
                    <a:pt x="441" y="638"/>
                    <a:pt x="0" y="1820"/>
                    <a:pt x="458" y="2822"/>
                  </a:cubicBezTo>
                  <a:cubicBezTo>
                    <a:pt x="793" y="3554"/>
                    <a:pt x="1516" y="3987"/>
                    <a:pt x="2273" y="3987"/>
                  </a:cubicBezTo>
                  <a:cubicBezTo>
                    <a:pt x="2549" y="3987"/>
                    <a:pt x="2829" y="3929"/>
                    <a:pt x="3097" y="3807"/>
                  </a:cubicBezTo>
                  <a:cubicBezTo>
                    <a:pt x="4098" y="3350"/>
                    <a:pt x="4540" y="2168"/>
                    <a:pt x="4082" y="1166"/>
                  </a:cubicBezTo>
                  <a:cubicBezTo>
                    <a:pt x="3748" y="433"/>
                    <a:pt x="3025" y="0"/>
                    <a:pt x="2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0"/>
            <p:cNvSpPr/>
            <p:nvPr/>
          </p:nvSpPr>
          <p:spPr>
            <a:xfrm>
              <a:off x="1820650" y="4488850"/>
              <a:ext cx="45375" cy="29125"/>
            </a:xfrm>
            <a:custGeom>
              <a:avLst/>
              <a:gdLst/>
              <a:ahLst/>
              <a:cxnLst/>
              <a:rect l="l" t="t" r="r" b="b"/>
              <a:pathLst>
                <a:path w="1815" h="1165" fill="none" extrusionOk="0">
                  <a:moveTo>
                    <a:pt x="1" y="828"/>
                  </a:moveTo>
                  <a:cubicBezTo>
                    <a:pt x="437" y="1153"/>
                    <a:pt x="1009" y="1165"/>
                    <a:pt x="1392" y="876"/>
                  </a:cubicBezTo>
                  <a:cubicBezTo>
                    <a:pt x="1795" y="572"/>
                    <a:pt x="1813" y="68"/>
                    <a:pt x="1814" y="0"/>
                  </a:cubicBezTo>
                </a:path>
              </a:pathLst>
            </a:custGeom>
            <a:solidFill>
              <a:schemeClr val="dk1"/>
            </a:solidFill>
            <a:ln w="8975" cap="flat" cmpd="sng">
              <a:solidFill>
                <a:srgbClr val="2B3340"/>
              </a:solidFill>
              <a:prstDash val="solid"/>
              <a:miter lim="161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0"/>
            <p:cNvSpPr/>
            <p:nvPr/>
          </p:nvSpPr>
          <p:spPr>
            <a:xfrm>
              <a:off x="1819725" y="4478600"/>
              <a:ext cx="13050" cy="17700"/>
            </a:xfrm>
            <a:custGeom>
              <a:avLst/>
              <a:gdLst/>
              <a:ahLst/>
              <a:cxnLst/>
              <a:rect l="l" t="t" r="r" b="b"/>
              <a:pathLst>
                <a:path w="522" h="708" extrusionOk="0">
                  <a:moveTo>
                    <a:pt x="145" y="0"/>
                  </a:moveTo>
                  <a:cubicBezTo>
                    <a:pt x="130" y="0"/>
                    <a:pt x="116" y="3"/>
                    <a:pt x="102" y="9"/>
                  </a:cubicBezTo>
                  <a:cubicBezTo>
                    <a:pt x="7" y="53"/>
                    <a:pt x="1" y="241"/>
                    <a:pt x="88" y="433"/>
                  </a:cubicBezTo>
                  <a:cubicBezTo>
                    <a:pt x="163" y="596"/>
                    <a:pt x="283" y="708"/>
                    <a:pt x="376" y="708"/>
                  </a:cubicBezTo>
                  <a:cubicBezTo>
                    <a:pt x="391" y="708"/>
                    <a:pt x="405" y="705"/>
                    <a:pt x="418" y="699"/>
                  </a:cubicBezTo>
                  <a:cubicBezTo>
                    <a:pt x="513" y="655"/>
                    <a:pt x="521" y="467"/>
                    <a:pt x="432" y="275"/>
                  </a:cubicBezTo>
                  <a:cubicBezTo>
                    <a:pt x="358" y="111"/>
                    <a:pt x="237" y="0"/>
                    <a:pt x="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0"/>
            <p:cNvSpPr/>
            <p:nvPr/>
          </p:nvSpPr>
          <p:spPr>
            <a:xfrm>
              <a:off x="1841325" y="4468725"/>
              <a:ext cx="13025" cy="17750"/>
            </a:xfrm>
            <a:custGeom>
              <a:avLst/>
              <a:gdLst/>
              <a:ahLst/>
              <a:cxnLst/>
              <a:rect l="l" t="t" r="r" b="b"/>
              <a:pathLst>
                <a:path w="521" h="710" extrusionOk="0">
                  <a:moveTo>
                    <a:pt x="144" y="1"/>
                  </a:moveTo>
                  <a:cubicBezTo>
                    <a:pt x="129" y="1"/>
                    <a:pt x="115" y="4"/>
                    <a:pt x="101" y="10"/>
                  </a:cubicBezTo>
                  <a:cubicBezTo>
                    <a:pt x="6" y="53"/>
                    <a:pt x="0" y="243"/>
                    <a:pt x="87" y="433"/>
                  </a:cubicBezTo>
                  <a:cubicBezTo>
                    <a:pt x="162" y="598"/>
                    <a:pt x="282" y="710"/>
                    <a:pt x="375" y="710"/>
                  </a:cubicBezTo>
                  <a:cubicBezTo>
                    <a:pt x="390" y="710"/>
                    <a:pt x="404" y="707"/>
                    <a:pt x="417" y="701"/>
                  </a:cubicBezTo>
                  <a:cubicBezTo>
                    <a:pt x="512" y="657"/>
                    <a:pt x="520" y="467"/>
                    <a:pt x="432" y="276"/>
                  </a:cubicBezTo>
                  <a:cubicBezTo>
                    <a:pt x="357" y="112"/>
                    <a:pt x="238" y="1"/>
                    <a:pt x="1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0"/>
            <p:cNvSpPr/>
            <p:nvPr/>
          </p:nvSpPr>
          <p:spPr>
            <a:xfrm>
              <a:off x="1554894" y="4134692"/>
              <a:ext cx="38099" cy="53658"/>
            </a:xfrm>
            <a:custGeom>
              <a:avLst/>
              <a:gdLst/>
              <a:ahLst/>
              <a:cxnLst/>
              <a:rect l="l" t="t" r="r" b="b"/>
              <a:pathLst>
                <a:path w="1932" h="2721" extrusionOk="0">
                  <a:moveTo>
                    <a:pt x="132" y="1"/>
                  </a:moveTo>
                  <a:lnTo>
                    <a:pt x="0" y="91"/>
                  </a:lnTo>
                  <a:lnTo>
                    <a:pt x="1799" y="2721"/>
                  </a:lnTo>
                  <a:lnTo>
                    <a:pt x="1931" y="2630"/>
                  </a:lnTo>
                  <a:lnTo>
                    <a:pt x="132"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0"/>
            <p:cNvSpPr/>
            <p:nvPr/>
          </p:nvSpPr>
          <p:spPr>
            <a:xfrm>
              <a:off x="1483549" y="4050744"/>
              <a:ext cx="94538" cy="101913"/>
            </a:xfrm>
            <a:custGeom>
              <a:avLst/>
              <a:gdLst/>
              <a:ahLst/>
              <a:cxnLst/>
              <a:rect l="l" t="t" r="r" b="b"/>
              <a:pathLst>
                <a:path w="4794" h="5168" extrusionOk="0">
                  <a:moveTo>
                    <a:pt x="2367" y="0"/>
                  </a:moveTo>
                  <a:lnTo>
                    <a:pt x="0" y="1619"/>
                  </a:lnTo>
                  <a:lnTo>
                    <a:pt x="2428" y="5168"/>
                  </a:lnTo>
                  <a:lnTo>
                    <a:pt x="4794" y="3549"/>
                  </a:lnTo>
                  <a:lnTo>
                    <a:pt x="236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0"/>
            <p:cNvSpPr/>
            <p:nvPr/>
          </p:nvSpPr>
          <p:spPr>
            <a:xfrm>
              <a:off x="1457226" y="4021797"/>
              <a:ext cx="73851" cy="61526"/>
            </a:xfrm>
            <a:custGeom>
              <a:avLst/>
              <a:gdLst/>
              <a:ahLst/>
              <a:cxnLst/>
              <a:rect l="l" t="t" r="r" b="b"/>
              <a:pathLst>
                <a:path w="3745" h="3120" extrusionOk="0">
                  <a:moveTo>
                    <a:pt x="3682" y="0"/>
                  </a:moveTo>
                  <a:lnTo>
                    <a:pt x="1" y="2517"/>
                  </a:lnTo>
                  <a:lnTo>
                    <a:pt x="1377" y="3119"/>
                  </a:lnTo>
                  <a:lnTo>
                    <a:pt x="3744" y="1501"/>
                  </a:lnTo>
                  <a:lnTo>
                    <a:pt x="36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0"/>
            <p:cNvSpPr/>
            <p:nvPr/>
          </p:nvSpPr>
          <p:spPr>
            <a:xfrm>
              <a:off x="1526613" y="4119860"/>
              <a:ext cx="72629" cy="53757"/>
            </a:xfrm>
            <a:custGeom>
              <a:avLst/>
              <a:gdLst/>
              <a:ahLst/>
              <a:cxnLst/>
              <a:rect l="l" t="t" r="r" b="b"/>
              <a:pathLst>
                <a:path w="3683" h="2726" extrusionOk="0">
                  <a:moveTo>
                    <a:pt x="2576" y="0"/>
                  </a:moveTo>
                  <a:lnTo>
                    <a:pt x="209" y="1619"/>
                  </a:lnTo>
                  <a:lnTo>
                    <a:pt x="1" y="2725"/>
                  </a:lnTo>
                  <a:lnTo>
                    <a:pt x="3682" y="208"/>
                  </a:lnTo>
                  <a:lnTo>
                    <a:pt x="257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0"/>
            <p:cNvSpPr/>
            <p:nvPr/>
          </p:nvSpPr>
          <p:spPr>
            <a:xfrm>
              <a:off x="1580800" y="4292750"/>
              <a:ext cx="295550" cy="59650"/>
            </a:xfrm>
            <a:custGeom>
              <a:avLst/>
              <a:gdLst/>
              <a:ahLst/>
              <a:cxnLst/>
              <a:rect l="l" t="t" r="r" b="b"/>
              <a:pathLst>
                <a:path w="11822" h="2386" extrusionOk="0">
                  <a:moveTo>
                    <a:pt x="56" y="1"/>
                  </a:moveTo>
                  <a:lnTo>
                    <a:pt x="1" y="315"/>
                  </a:lnTo>
                  <a:lnTo>
                    <a:pt x="11767" y="2385"/>
                  </a:lnTo>
                  <a:lnTo>
                    <a:pt x="11822" y="2071"/>
                  </a:lnTo>
                  <a:lnTo>
                    <a:pt x="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40"/>
            <p:cNvSpPr/>
            <p:nvPr/>
          </p:nvSpPr>
          <p:spPr>
            <a:xfrm>
              <a:off x="1569750" y="4355525"/>
              <a:ext cx="295575" cy="59600"/>
            </a:xfrm>
            <a:custGeom>
              <a:avLst/>
              <a:gdLst/>
              <a:ahLst/>
              <a:cxnLst/>
              <a:rect l="l" t="t" r="r" b="b"/>
              <a:pathLst>
                <a:path w="11823" h="2384" extrusionOk="0">
                  <a:moveTo>
                    <a:pt x="55" y="0"/>
                  </a:moveTo>
                  <a:lnTo>
                    <a:pt x="0" y="314"/>
                  </a:lnTo>
                  <a:lnTo>
                    <a:pt x="11766" y="2383"/>
                  </a:lnTo>
                  <a:lnTo>
                    <a:pt x="11823" y="2071"/>
                  </a:lnTo>
                  <a:lnTo>
                    <a:pt x="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0"/>
            <p:cNvSpPr/>
            <p:nvPr/>
          </p:nvSpPr>
          <p:spPr>
            <a:xfrm>
              <a:off x="1575250" y="4324125"/>
              <a:ext cx="236750" cy="49300"/>
            </a:xfrm>
            <a:custGeom>
              <a:avLst/>
              <a:gdLst/>
              <a:ahLst/>
              <a:cxnLst/>
              <a:rect l="l" t="t" r="r" b="b"/>
              <a:pathLst>
                <a:path w="9470" h="1972" extrusionOk="0">
                  <a:moveTo>
                    <a:pt x="57" y="0"/>
                  </a:moveTo>
                  <a:lnTo>
                    <a:pt x="1" y="314"/>
                  </a:lnTo>
                  <a:lnTo>
                    <a:pt x="9414" y="1971"/>
                  </a:lnTo>
                  <a:lnTo>
                    <a:pt x="9469" y="1657"/>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0"/>
            <p:cNvSpPr/>
            <p:nvPr/>
          </p:nvSpPr>
          <p:spPr>
            <a:xfrm>
              <a:off x="1586325" y="4261350"/>
              <a:ext cx="236725" cy="49300"/>
            </a:xfrm>
            <a:custGeom>
              <a:avLst/>
              <a:gdLst/>
              <a:ahLst/>
              <a:cxnLst/>
              <a:rect l="l" t="t" r="r" b="b"/>
              <a:pathLst>
                <a:path w="9469" h="1972" extrusionOk="0">
                  <a:moveTo>
                    <a:pt x="55" y="1"/>
                  </a:moveTo>
                  <a:lnTo>
                    <a:pt x="0" y="315"/>
                  </a:lnTo>
                  <a:lnTo>
                    <a:pt x="9413" y="1972"/>
                  </a:lnTo>
                  <a:lnTo>
                    <a:pt x="9469" y="1658"/>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2203;p33">
            <a:extLst>
              <a:ext uri="{FF2B5EF4-FFF2-40B4-BE49-F238E27FC236}">
                <a16:creationId xmlns:a16="http://schemas.microsoft.com/office/drawing/2014/main" id="{9629DC19-EC02-75C9-8BF8-4A9CCB80920B}"/>
              </a:ext>
            </a:extLst>
          </p:cNvPr>
          <p:cNvSpPr/>
          <p:nvPr/>
        </p:nvSpPr>
        <p:spPr>
          <a:xfrm>
            <a:off x="8614033" y="3948269"/>
            <a:ext cx="314250" cy="210775"/>
          </a:xfrm>
          <a:custGeom>
            <a:avLst/>
            <a:gdLst/>
            <a:ahLst/>
            <a:cxnLst/>
            <a:rect l="l" t="t" r="r" b="b"/>
            <a:pathLst>
              <a:path w="12570" h="8431" extrusionOk="0">
                <a:moveTo>
                  <a:pt x="5982" y="1857"/>
                </a:moveTo>
                <a:cubicBezTo>
                  <a:pt x="6138" y="1857"/>
                  <a:pt x="6298" y="1905"/>
                  <a:pt x="6441" y="1989"/>
                </a:cubicBezTo>
                <a:cubicBezTo>
                  <a:pt x="6887" y="2248"/>
                  <a:pt x="7063" y="2756"/>
                  <a:pt x="7091" y="3245"/>
                </a:cubicBezTo>
                <a:cubicBezTo>
                  <a:pt x="7127" y="3887"/>
                  <a:pt x="6981" y="4560"/>
                  <a:pt x="6701" y="5180"/>
                </a:cubicBezTo>
                <a:lnTo>
                  <a:pt x="6701" y="5180"/>
                </a:lnTo>
                <a:cubicBezTo>
                  <a:pt x="6116" y="4915"/>
                  <a:pt x="5617" y="4455"/>
                  <a:pt x="5327" y="3824"/>
                </a:cubicBezTo>
                <a:cubicBezTo>
                  <a:pt x="5084" y="3299"/>
                  <a:pt x="5045" y="2467"/>
                  <a:pt x="5508" y="2040"/>
                </a:cubicBezTo>
                <a:cubicBezTo>
                  <a:pt x="5647" y="1913"/>
                  <a:pt x="5812" y="1857"/>
                  <a:pt x="5982" y="1857"/>
                </a:cubicBezTo>
                <a:close/>
                <a:moveTo>
                  <a:pt x="12156" y="1"/>
                </a:moveTo>
                <a:cubicBezTo>
                  <a:pt x="11943" y="1"/>
                  <a:pt x="11721" y="137"/>
                  <a:pt x="11702" y="408"/>
                </a:cubicBezTo>
                <a:cubicBezTo>
                  <a:pt x="11570" y="2177"/>
                  <a:pt x="11018" y="4125"/>
                  <a:pt x="9374" y="5063"/>
                </a:cubicBezTo>
                <a:cubicBezTo>
                  <a:pt x="8924" y="5320"/>
                  <a:pt x="8424" y="5443"/>
                  <a:pt x="7928" y="5443"/>
                </a:cubicBezTo>
                <a:cubicBezTo>
                  <a:pt x="7793" y="5443"/>
                  <a:pt x="7658" y="5434"/>
                  <a:pt x="7525" y="5416"/>
                </a:cubicBezTo>
                <a:lnTo>
                  <a:pt x="7525" y="5416"/>
                </a:lnTo>
                <a:cubicBezTo>
                  <a:pt x="7844" y="4670"/>
                  <a:pt x="7996" y="3862"/>
                  <a:pt x="7928" y="3086"/>
                </a:cubicBezTo>
                <a:cubicBezTo>
                  <a:pt x="7837" y="2058"/>
                  <a:pt x="7099" y="1004"/>
                  <a:pt x="5990" y="1004"/>
                </a:cubicBezTo>
                <a:cubicBezTo>
                  <a:pt x="5956" y="1004"/>
                  <a:pt x="5921" y="1005"/>
                  <a:pt x="5886" y="1008"/>
                </a:cubicBezTo>
                <a:cubicBezTo>
                  <a:pt x="4937" y="1062"/>
                  <a:pt x="4399" y="1936"/>
                  <a:pt x="4320" y="2802"/>
                </a:cubicBezTo>
                <a:cubicBezTo>
                  <a:pt x="4197" y="4165"/>
                  <a:pt x="5103" y="5330"/>
                  <a:pt x="6288" y="5913"/>
                </a:cubicBezTo>
                <a:lnTo>
                  <a:pt x="6288" y="5913"/>
                </a:lnTo>
                <a:cubicBezTo>
                  <a:pt x="5904" y="6475"/>
                  <a:pt x="5404" y="6948"/>
                  <a:pt x="4835" y="7247"/>
                </a:cubicBezTo>
                <a:cubicBezTo>
                  <a:pt x="4425" y="7463"/>
                  <a:pt x="3955" y="7569"/>
                  <a:pt x="3484" y="7569"/>
                </a:cubicBezTo>
                <a:cubicBezTo>
                  <a:pt x="2377" y="7569"/>
                  <a:pt x="1267" y="6984"/>
                  <a:pt x="918" y="5873"/>
                </a:cubicBezTo>
                <a:cubicBezTo>
                  <a:pt x="853" y="5667"/>
                  <a:pt x="684" y="5577"/>
                  <a:pt x="515" y="5577"/>
                </a:cubicBezTo>
                <a:cubicBezTo>
                  <a:pt x="258" y="5577"/>
                  <a:pt x="0" y="5783"/>
                  <a:pt x="99" y="6099"/>
                </a:cubicBezTo>
                <a:lnTo>
                  <a:pt x="101" y="6099"/>
                </a:lnTo>
                <a:cubicBezTo>
                  <a:pt x="558" y="7556"/>
                  <a:pt x="2031" y="8430"/>
                  <a:pt x="3506" y="8430"/>
                </a:cubicBezTo>
                <a:cubicBezTo>
                  <a:pt x="3922" y="8430"/>
                  <a:pt x="4337" y="8361"/>
                  <a:pt x="4731" y="8216"/>
                </a:cubicBezTo>
                <a:cubicBezTo>
                  <a:pt x="5698" y="7859"/>
                  <a:pt x="6531" y="7119"/>
                  <a:pt x="7106" y="6211"/>
                </a:cubicBezTo>
                <a:lnTo>
                  <a:pt x="7106" y="6211"/>
                </a:lnTo>
                <a:cubicBezTo>
                  <a:pt x="7383" y="6278"/>
                  <a:pt x="7665" y="6313"/>
                  <a:pt x="7944" y="6313"/>
                </a:cubicBezTo>
                <a:cubicBezTo>
                  <a:pt x="8058" y="6313"/>
                  <a:pt x="8172" y="6307"/>
                  <a:pt x="8285" y="6295"/>
                </a:cubicBezTo>
                <a:cubicBezTo>
                  <a:pt x="11184" y="5984"/>
                  <a:pt x="12361" y="2932"/>
                  <a:pt x="12549" y="408"/>
                </a:cubicBezTo>
                <a:cubicBezTo>
                  <a:pt x="12569" y="136"/>
                  <a:pt x="12367" y="1"/>
                  <a:pt x="121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TextBox 11">
            <a:extLst>
              <a:ext uri="{FF2B5EF4-FFF2-40B4-BE49-F238E27FC236}">
                <a16:creationId xmlns:a16="http://schemas.microsoft.com/office/drawing/2014/main" id="{41072C8D-EED4-9173-BDEA-5F6E3E88374C}"/>
              </a:ext>
            </a:extLst>
          </p:cNvPr>
          <p:cNvSpPr txBox="1"/>
          <p:nvPr/>
        </p:nvSpPr>
        <p:spPr>
          <a:xfrm>
            <a:off x="906650" y="1009262"/>
            <a:ext cx="7774978" cy="3536674"/>
          </a:xfrm>
          <a:prstGeom prst="rect">
            <a:avLst/>
          </a:prstGeom>
          <a:noFill/>
        </p:spPr>
        <p:txBody>
          <a:bodyPr wrap="square">
            <a:spAutoFit/>
          </a:bodyPr>
          <a:lstStyle/>
          <a:p>
            <a:pPr>
              <a:lnSpc>
                <a:spcPts val="3000"/>
              </a:lnSpc>
            </a:pPr>
            <a:r>
              <a:rPr lang="en-US" sz="2200" dirty="0">
                <a:effectLst/>
                <a:latin typeface="Patrick hand" panose="00000500000000000000" pitchFamily="2" charset="0"/>
                <a:ea typeface="Times New Roman" panose="02020603050405020304" pitchFamily="18" charset="0"/>
              </a:rPr>
              <a:t>15. </a:t>
            </a:r>
            <a:r>
              <a:rPr lang="en-US" sz="2200" b="1" dirty="0">
                <a:effectLst/>
                <a:latin typeface="Patrick hand" panose="00000500000000000000" pitchFamily="2" charset="0"/>
                <a:ea typeface="Times New Roman" panose="02020603050405020304" pitchFamily="18" charset="0"/>
              </a:rPr>
              <a:t>_____ </a:t>
            </a:r>
            <a:r>
              <a:rPr lang="en-US" sz="2200" dirty="0">
                <a:effectLst/>
                <a:latin typeface="Patrick hand" panose="00000500000000000000" pitchFamily="2" charset="0"/>
                <a:ea typeface="Times New Roman" panose="02020603050405020304" pitchFamily="18" charset="0"/>
              </a:rPr>
              <a:t>The more popular the tourist attraction, the more crowded the area is.</a:t>
            </a:r>
            <a:endParaRPr lang="en-US" sz="2200" dirty="0">
              <a:effectLst/>
              <a:latin typeface="Patrick hand" panose="00000500000000000000" pitchFamily="2" charset="0"/>
              <a:ea typeface="Calibri" panose="020F0502020204030204" pitchFamily="34" charset="0"/>
            </a:endParaRPr>
          </a:p>
          <a:p>
            <a:pPr>
              <a:lnSpc>
                <a:spcPts val="3000"/>
              </a:lnSpc>
            </a:pPr>
            <a:r>
              <a:rPr lang="en-US" sz="2200" dirty="0">
                <a:latin typeface="Patrick hand" panose="00000500000000000000" pitchFamily="2" charset="0"/>
                <a:ea typeface="Times New Roman" panose="02020603050405020304" pitchFamily="18" charset="0"/>
              </a:rPr>
              <a:t>A. </a:t>
            </a:r>
            <a:r>
              <a:rPr lang="en-US" sz="2200" dirty="0">
                <a:effectLst/>
                <a:latin typeface="Patrick hand" panose="00000500000000000000" pitchFamily="2" charset="0"/>
                <a:ea typeface="Times New Roman" panose="02020603050405020304" pitchFamily="18" charset="0"/>
              </a:rPr>
              <a:t>The more popular		B. The popular		</a:t>
            </a:r>
          </a:p>
          <a:p>
            <a:pPr>
              <a:lnSpc>
                <a:spcPts val="3000"/>
              </a:lnSpc>
            </a:pPr>
            <a:r>
              <a:rPr lang="en-US" sz="2200" dirty="0">
                <a:effectLst/>
                <a:latin typeface="Patrick hand" panose="00000500000000000000" pitchFamily="2" charset="0"/>
                <a:ea typeface="Times New Roman" panose="02020603050405020304" pitchFamily="18" charset="0"/>
              </a:rPr>
              <a:t>C. The most popular	               D. Most popular</a:t>
            </a:r>
            <a:endParaRPr lang="en-US" sz="2200" dirty="0">
              <a:effectLst/>
              <a:latin typeface="Patrick hand" panose="00000500000000000000" pitchFamily="2" charset="0"/>
              <a:ea typeface="Calibri" panose="020F0502020204030204" pitchFamily="34" charset="0"/>
            </a:endParaRPr>
          </a:p>
          <a:p>
            <a:pPr>
              <a:lnSpc>
                <a:spcPts val="3000"/>
              </a:lnSpc>
            </a:pPr>
            <a:endParaRPr lang="en-US" sz="2200" dirty="0">
              <a:effectLst/>
              <a:latin typeface="Patrick hand" panose="00000500000000000000" pitchFamily="2" charset="0"/>
              <a:ea typeface="Times New Roman" panose="02020603050405020304" pitchFamily="18" charset="0"/>
            </a:endParaRPr>
          </a:p>
          <a:p>
            <a:pPr>
              <a:lnSpc>
                <a:spcPts val="3000"/>
              </a:lnSpc>
            </a:pPr>
            <a:r>
              <a:rPr lang="en-US" sz="2200" dirty="0">
                <a:effectLst/>
                <a:latin typeface="Patrick hand" panose="00000500000000000000" pitchFamily="2" charset="0"/>
                <a:ea typeface="Times New Roman" panose="02020603050405020304" pitchFamily="18" charset="0"/>
              </a:rPr>
              <a:t>16. The </a:t>
            </a:r>
            <a:r>
              <a:rPr lang="en-US" sz="2200" b="1" dirty="0">
                <a:effectLst/>
                <a:latin typeface="Patrick hand" panose="00000500000000000000" pitchFamily="2" charset="0"/>
                <a:ea typeface="Times New Roman" panose="02020603050405020304" pitchFamily="18" charset="0"/>
              </a:rPr>
              <a:t>_____ </a:t>
            </a:r>
            <a:r>
              <a:rPr lang="en-US" sz="2200" dirty="0">
                <a:effectLst/>
                <a:latin typeface="Patrick hand" panose="00000500000000000000" pitchFamily="2" charset="0"/>
                <a:ea typeface="Times New Roman" panose="02020603050405020304" pitchFamily="18" charset="0"/>
              </a:rPr>
              <a:t>streets are, </a:t>
            </a:r>
            <a:r>
              <a:rPr lang="en-US" sz="2200" b="1" dirty="0">
                <a:effectLst/>
                <a:latin typeface="Patrick hand" panose="00000500000000000000" pitchFamily="2" charset="0"/>
                <a:ea typeface="Times New Roman" panose="02020603050405020304" pitchFamily="18" charset="0"/>
              </a:rPr>
              <a:t>_____ </a:t>
            </a:r>
            <a:r>
              <a:rPr lang="en-US" sz="2200" dirty="0">
                <a:effectLst/>
                <a:latin typeface="Patrick hand" panose="00000500000000000000" pitchFamily="2" charset="0"/>
                <a:ea typeface="Times New Roman" panose="02020603050405020304" pitchFamily="18" charset="0"/>
              </a:rPr>
              <a:t>the traffic jam gets. </a:t>
            </a:r>
            <a:endParaRPr lang="en-US" sz="2200" dirty="0">
              <a:effectLst/>
              <a:latin typeface="Patrick hand" panose="00000500000000000000" pitchFamily="2" charset="0"/>
              <a:ea typeface="Calibri" panose="020F0502020204030204" pitchFamily="34" charset="0"/>
            </a:endParaRPr>
          </a:p>
          <a:p>
            <a:pPr>
              <a:lnSpc>
                <a:spcPts val="3000"/>
              </a:lnSpc>
            </a:pPr>
            <a:r>
              <a:rPr lang="en-US" sz="2200" dirty="0">
                <a:effectLst/>
                <a:latin typeface="Patrick hand" panose="00000500000000000000" pitchFamily="2" charset="0"/>
                <a:ea typeface="Times New Roman" panose="02020603050405020304" pitchFamily="18" charset="0"/>
              </a:rPr>
              <a:t>A. narrower / heavier 		B. narrower/ the heavier	</a:t>
            </a:r>
            <a:endParaRPr lang="en-US" sz="2200" dirty="0">
              <a:effectLst/>
              <a:latin typeface="Patrick hand" panose="00000500000000000000" pitchFamily="2" charset="0"/>
              <a:ea typeface="Calibri" panose="020F0502020204030204" pitchFamily="34" charset="0"/>
            </a:endParaRPr>
          </a:p>
          <a:p>
            <a:pPr>
              <a:lnSpc>
                <a:spcPts val="3000"/>
              </a:lnSpc>
            </a:pPr>
            <a:r>
              <a:rPr lang="en-US" sz="2200" dirty="0">
                <a:effectLst/>
                <a:latin typeface="Patrick hand" panose="00000500000000000000" pitchFamily="2" charset="0"/>
                <a:ea typeface="Times New Roman" panose="02020603050405020304" pitchFamily="18" charset="0"/>
              </a:rPr>
              <a:t>C. more narrow/ more heavy	D. more narrow/ the more heavy</a:t>
            </a:r>
            <a:endParaRPr lang="en-US" sz="2200" dirty="0">
              <a:effectLst/>
              <a:latin typeface="Patrick hand" panose="00000500000000000000" pitchFamily="2" charset="0"/>
              <a:ea typeface="Calibri" panose="020F0502020204030204" pitchFamily="34" charset="0"/>
            </a:endParaRPr>
          </a:p>
          <a:p>
            <a:pPr>
              <a:lnSpc>
                <a:spcPts val="3000"/>
              </a:lnSpc>
            </a:pPr>
            <a:endParaRPr lang="en-US" sz="2200" dirty="0">
              <a:effectLst/>
              <a:latin typeface="Patrick hand" panose="00000500000000000000" pitchFamily="2" charset="0"/>
              <a:ea typeface="Calibri" panose="020F0502020204030204" pitchFamily="34" charset="0"/>
            </a:endParaRPr>
          </a:p>
        </p:txBody>
      </p:sp>
      <p:sp>
        <p:nvSpPr>
          <p:cNvPr id="13" name="Google Shape;2253;p34">
            <a:extLst>
              <a:ext uri="{FF2B5EF4-FFF2-40B4-BE49-F238E27FC236}">
                <a16:creationId xmlns:a16="http://schemas.microsoft.com/office/drawing/2014/main" id="{B4701B30-4E72-5425-94C7-B80B5C86551B}"/>
              </a:ext>
            </a:extLst>
          </p:cNvPr>
          <p:cNvSpPr/>
          <p:nvPr/>
        </p:nvSpPr>
        <p:spPr>
          <a:xfrm rot="1800077">
            <a:off x="97497" y="4465344"/>
            <a:ext cx="611080" cy="700913"/>
          </a:xfrm>
          <a:custGeom>
            <a:avLst/>
            <a:gdLst/>
            <a:ahLst/>
            <a:cxnLst/>
            <a:rect l="l" t="t" r="r" b="b"/>
            <a:pathLst>
              <a:path w="15526" h="17809" extrusionOk="0">
                <a:moveTo>
                  <a:pt x="6165" y="0"/>
                </a:moveTo>
                <a:cubicBezTo>
                  <a:pt x="4854" y="0"/>
                  <a:pt x="3782" y="1000"/>
                  <a:pt x="3667" y="2284"/>
                </a:cubicBezTo>
                <a:lnTo>
                  <a:pt x="1" y="2284"/>
                </a:lnTo>
                <a:lnTo>
                  <a:pt x="1" y="6406"/>
                </a:lnTo>
                <a:cubicBezTo>
                  <a:pt x="1283" y="6520"/>
                  <a:pt x="2283" y="7593"/>
                  <a:pt x="2283" y="8904"/>
                </a:cubicBezTo>
                <a:cubicBezTo>
                  <a:pt x="2283" y="10214"/>
                  <a:pt x="1284" y="11289"/>
                  <a:pt x="1" y="11401"/>
                </a:cubicBezTo>
                <a:lnTo>
                  <a:pt x="1" y="15068"/>
                </a:lnTo>
                <a:lnTo>
                  <a:pt x="3667" y="15068"/>
                </a:lnTo>
                <a:cubicBezTo>
                  <a:pt x="3658" y="15142"/>
                  <a:pt x="3653" y="15219"/>
                  <a:pt x="3653" y="15297"/>
                </a:cubicBezTo>
                <a:cubicBezTo>
                  <a:pt x="3653" y="16685"/>
                  <a:pt x="4777" y="17809"/>
                  <a:pt x="6165" y="17809"/>
                </a:cubicBezTo>
                <a:cubicBezTo>
                  <a:pt x="7553" y="17809"/>
                  <a:pt x="8675" y="16685"/>
                  <a:pt x="8675" y="15297"/>
                </a:cubicBezTo>
                <a:cubicBezTo>
                  <a:pt x="8675" y="15219"/>
                  <a:pt x="8672" y="15142"/>
                  <a:pt x="8663" y="15068"/>
                </a:cubicBezTo>
                <a:lnTo>
                  <a:pt x="12785" y="15068"/>
                </a:lnTo>
                <a:lnTo>
                  <a:pt x="12785" y="11401"/>
                </a:lnTo>
                <a:cubicBezTo>
                  <a:pt x="12859" y="11411"/>
                  <a:pt x="12936" y="11416"/>
                  <a:pt x="13014" y="11416"/>
                </a:cubicBezTo>
                <a:cubicBezTo>
                  <a:pt x="14402" y="11416"/>
                  <a:pt x="15526" y="10292"/>
                  <a:pt x="15526" y="8904"/>
                </a:cubicBezTo>
                <a:cubicBezTo>
                  <a:pt x="15526" y="7516"/>
                  <a:pt x="14402" y="6393"/>
                  <a:pt x="13014" y="6393"/>
                </a:cubicBezTo>
                <a:cubicBezTo>
                  <a:pt x="12936" y="6393"/>
                  <a:pt x="12859" y="6398"/>
                  <a:pt x="12785" y="6406"/>
                </a:cubicBezTo>
                <a:lnTo>
                  <a:pt x="12785" y="2284"/>
                </a:lnTo>
                <a:lnTo>
                  <a:pt x="8663" y="2284"/>
                </a:lnTo>
                <a:cubicBezTo>
                  <a:pt x="8548" y="1000"/>
                  <a:pt x="7476" y="0"/>
                  <a:pt x="6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08;p34">
            <a:extLst>
              <a:ext uri="{FF2B5EF4-FFF2-40B4-BE49-F238E27FC236}">
                <a16:creationId xmlns:a16="http://schemas.microsoft.com/office/drawing/2014/main" id="{A713D7B8-0C10-D074-C68C-0C9C0F76975D}"/>
              </a:ext>
            </a:extLst>
          </p:cNvPr>
          <p:cNvGrpSpPr/>
          <p:nvPr/>
        </p:nvGrpSpPr>
        <p:grpSpPr>
          <a:xfrm>
            <a:off x="764768" y="4723006"/>
            <a:ext cx="7848646" cy="255900"/>
            <a:chOff x="713275" y="283500"/>
            <a:chExt cx="7717450" cy="255900"/>
          </a:xfrm>
        </p:grpSpPr>
        <p:sp>
          <p:nvSpPr>
            <p:cNvPr id="15" name="Google Shape;2209;p34">
              <a:extLst>
                <a:ext uri="{FF2B5EF4-FFF2-40B4-BE49-F238E27FC236}">
                  <a16:creationId xmlns:a16="http://schemas.microsoft.com/office/drawing/2014/main" id="{B0518CFB-3ED9-8BC7-40FB-C5794DA4315B}"/>
                </a:ext>
              </a:extLst>
            </p:cNvPr>
            <p:cNvSpPr/>
            <p:nvPr/>
          </p:nvSpPr>
          <p:spPr>
            <a:xfrm rot="5400000">
              <a:off x="4624142"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10;p34">
              <a:extLst>
                <a:ext uri="{FF2B5EF4-FFF2-40B4-BE49-F238E27FC236}">
                  <a16:creationId xmlns:a16="http://schemas.microsoft.com/office/drawing/2014/main" id="{7139EB82-910B-8CD3-5637-198034C130F2}"/>
                </a:ext>
              </a:extLst>
            </p:cNvPr>
            <p:cNvSpPr/>
            <p:nvPr/>
          </p:nvSpPr>
          <p:spPr>
            <a:xfrm rot="5400000">
              <a:off x="4263959"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11;p34">
              <a:extLst>
                <a:ext uri="{FF2B5EF4-FFF2-40B4-BE49-F238E27FC236}">
                  <a16:creationId xmlns:a16="http://schemas.microsoft.com/office/drawing/2014/main" id="{E820D6A4-2A55-13B2-EC39-FD74BE48BF69}"/>
                </a:ext>
              </a:extLst>
            </p:cNvPr>
            <p:cNvSpPr/>
            <p:nvPr/>
          </p:nvSpPr>
          <p:spPr>
            <a:xfrm rot="5400000">
              <a:off x="39037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12;p34">
              <a:extLst>
                <a:ext uri="{FF2B5EF4-FFF2-40B4-BE49-F238E27FC236}">
                  <a16:creationId xmlns:a16="http://schemas.microsoft.com/office/drawing/2014/main" id="{27F52DB9-D1B8-3057-3AD6-FB194603DF25}"/>
                </a:ext>
              </a:extLst>
            </p:cNvPr>
            <p:cNvSpPr/>
            <p:nvPr/>
          </p:nvSpPr>
          <p:spPr>
            <a:xfrm rot="5400000">
              <a:off x="35435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3;p34">
              <a:extLst>
                <a:ext uri="{FF2B5EF4-FFF2-40B4-BE49-F238E27FC236}">
                  <a16:creationId xmlns:a16="http://schemas.microsoft.com/office/drawing/2014/main" id="{D88A4185-B64A-A9BE-B285-EA84D74FD699}"/>
                </a:ext>
              </a:extLst>
            </p:cNvPr>
            <p:cNvSpPr/>
            <p:nvPr/>
          </p:nvSpPr>
          <p:spPr>
            <a:xfrm rot="5400000">
              <a:off x="3183409"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14;p34">
              <a:extLst>
                <a:ext uri="{FF2B5EF4-FFF2-40B4-BE49-F238E27FC236}">
                  <a16:creationId xmlns:a16="http://schemas.microsoft.com/office/drawing/2014/main" id="{A612D83D-9462-6007-0617-DB9B2046D396}"/>
                </a:ext>
              </a:extLst>
            </p:cNvPr>
            <p:cNvSpPr/>
            <p:nvPr/>
          </p:nvSpPr>
          <p:spPr>
            <a:xfrm rot="5400000">
              <a:off x="28232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15;p34">
              <a:extLst>
                <a:ext uri="{FF2B5EF4-FFF2-40B4-BE49-F238E27FC236}">
                  <a16:creationId xmlns:a16="http://schemas.microsoft.com/office/drawing/2014/main" id="{5AA03E4A-9D53-D84F-0AA5-403FBE9CF58E}"/>
                </a:ext>
              </a:extLst>
            </p:cNvPr>
            <p:cNvSpPr/>
            <p:nvPr/>
          </p:nvSpPr>
          <p:spPr>
            <a:xfrm rot="5400000">
              <a:off x="24630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16;p34">
              <a:extLst>
                <a:ext uri="{FF2B5EF4-FFF2-40B4-BE49-F238E27FC236}">
                  <a16:creationId xmlns:a16="http://schemas.microsoft.com/office/drawing/2014/main" id="{587099AC-230D-B21A-DFBD-9C660E29C08D}"/>
                </a:ext>
              </a:extLst>
            </p:cNvPr>
            <p:cNvSpPr/>
            <p:nvPr/>
          </p:nvSpPr>
          <p:spPr>
            <a:xfrm rot="5400000">
              <a:off x="2102859"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17;p34">
              <a:extLst>
                <a:ext uri="{FF2B5EF4-FFF2-40B4-BE49-F238E27FC236}">
                  <a16:creationId xmlns:a16="http://schemas.microsoft.com/office/drawing/2014/main" id="{F6F9803D-C1D2-8D78-9089-7E3702488766}"/>
                </a:ext>
              </a:extLst>
            </p:cNvPr>
            <p:cNvSpPr/>
            <p:nvPr/>
          </p:nvSpPr>
          <p:spPr>
            <a:xfrm rot="5400000">
              <a:off x="17426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18;p34">
              <a:extLst>
                <a:ext uri="{FF2B5EF4-FFF2-40B4-BE49-F238E27FC236}">
                  <a16:creationId xmlns:a16="http://schemas.microsoft.com/office/drawing/2014/main" id="{91532013-B2CA-ACAF-D585-F44B3D1B1B59}"/>
                </a:ext>
              </a:extLst>
            </p:cNvPr>
            <p:cNvSpPr/>
            <p:nvPr/>
          </p:nvSpPr>
          <p:spPr>
            <a:xfrm rot="5400000">
              <a:off x="13824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19;p34">
              <a:extLst>
                <a:ext uri="{FF2B5EF4-FFF2-40B4-BE49-F238E27FC236}">
                  <a16:creationId xmlns:a16="http://schemas.microsoft.com/office/drawing/2014/main" id="{BBF75D30-7489-08AC-5F25-BCB510D0FAB2}"/>
                </a:ext>
              </a:extLst>
            </p:cNvPr>
            <p:cNvSpPr/>
            <p:nvPr/>
          </p:nvSpPr>
          <p:spPr>
            <a:xfrm rot="5400000">
              <a:off x="1022309"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20;p34">
              <a:extLst>
                <a:ext uri="{FF2B5EF4-FFF2-40B4-BE49-F238E27FC236}">
                  <a16:creationId xmlns:a16="http://schemas.microsoft.com/office/drawing/2014/main" id="{74D5642A-B5EC-C49C-DA04-F62740DA19D2}"/>
                </a:ext>
              </a:extLst>
            </p:cNvPr>
            <p:cNvSpPr/>
            <p:nvPr/>
          </p:nvSpPr>
          <p:spPr>
            <a:xfrm rot="5400000">
              <a:off x="6621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21;p34">
              <a:extLst>
                <a:ext uri="{FF2B5EF4-FFF2-40B4-BE49-F238E27FC236}">
                  <a16:creationId xmlns:a16="http://schemas.microsoft.com/office/drawing/2014/main" id="{B3A1BBE5-29AB-B65B-33DF-F834B5C26CA9}"/>
                </a:ext>
              </a:extLst>
            </p:cNvPr>
            <p:cNvSpPr/>
            <p:nvPr/>
          </p:nvSpPr>
          <p:spPr>
            <a:xfrm rot="5400000">
              <a:off x="8225975"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22;p34">
              <a:extLst>
                <a:ext uri="{FF2B5EF4-FFF2-40B4-BE49-F238E27FC236}">
                  <a16:creationId xmlns:a16="http://schemas.microsoft.com/office/drawing/2014/main" id="{0A24BE13-750C-3F88-AEF6-D97A86011DC8}"/>
                </a:ext>
              </a:extLst>
            </p:cNvPr>
            <p:cNvSpPr/>
            <p:nvPr/>
          </p:nvSpPr>
          <p:spPr>
            <a:xfrm rot="5400000">
              <a:off x="7865792"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23;p34">
              <a:extLst>
                <a:ext uri="{FF2B5EF4-FFF2-40B4-BE49-F238E27FC236}">
                  <a16:creationId xmlns:a16="http://schemas.microsoft.com/office/drawing/2014/main" id="{E34F6E04-E353-5F5E-C52F-A5D297977155}"/>
                </a:ext>
              </a:extLst>
            </p:cNvPr>
            <p:cNvSpPr/>
            <p:nvPr/>
          </p:nvSpPr>
          <p:spPr>
            <a:xfrm rot="5400000">
              <a:off x="7505608"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24;p34">
              <a:extLst>
                <a:ext uri="{FF2B5EF4-FFF2-40B4-BE49-F238E27FC236}">
                  <a16:creationId xmlns:a16="http://schemas.microsoft.com/office/drawing/2014/main" id="{A1629DC4-F51B-CA9D-EA19-40BB49843CF5}"/>
                </a:ext>
              </a:extLst>
            </p:cNvPr>
            <p:cNvSpPr/>
            <p:nvPr/>
          </p:nvSpPr>
          <p:spPr>
            <a:xfrm rot="5400000">
              <a:off x="7145425"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25;p34">
              <a:extLst>
                <a:ext uri="{FF2B5EF4-FFF2-40B4-BE49-F238E27FC236}">
                  <a16:creationId xmlns:a16="http://schemas.microsoft.com/office/drawing/2014/main" id="{7CB069CB-567E-E94B-E0AA-D3E877485C15}"/>
                </a:ext>
              </a:extLst>
            </p:cNvPr>
            <p:cNvSpPr/>
            <p:nvPr/>
          </p:nvSpPr>
          <p:spPr>
            <a:xfrm rot="5400000">
              <a:off x="6785242"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226;p34">
              <a:extLst>
                <a:ext uri="{FF2B5EF4-FFF2-40B4-BE49-F238E27FC236}">
                  <a16:creationId xmlns:a16="http://schemas.microsoft.com/office/drawing/2014/main" id="{7117DA01-A724-1974-AF21-604FBA8CCADA}"/>
                </a:ext>
              </a:extLst>
            </p:cNvPr>
            <p:cNvSpPr/>
            <p:nvPr/>
          </p:nvSpPr>
          <p:spPr>
            <a:xfrm rot="5400000">
              <a:off x="6425058" y="334650"/>
              <a:ext cx="255900" cy="153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227;p34">
              <a:extLst>
                <a:ext uri="{FF2B5EF4-FFF2-40B4-BE49-F238E27FC236}">
                  <a16:creationId xmlns:a16="http://schemas.microsoft.com/office/drawing/2014/main" id="{105B8DDD-9AAF-57EC-F511-21B5722A409D}"/>
                </a:ext>
              </a:extLst>
            </p:cNvPr>
            <p:cNvSpPr/>
            <p:nvPr/>
          </p:nvSpPr>
          <p:spPr>
            <a:xfrm rot="5400000">
              <a:off x="6064875" y="334650"/>
              <a:ext cx="255900" cy="15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228;p34">
              <a:extLst>
                <a:ext uri="{FF2B5EF4-FFF2-40B4-BE49-F238E27FC236}">
                  <a16:creationId xmlns:a16="http://schemas.microsoft.com/office/drawing/2014/main" id="{0458231B-BE83-FB7E-A654-48A0E6F2EC4B}"/>
                </a:ext>
              </a:extLst>
            </p:cNvPr>
            <p:cNvSpPr/>
            <p:nvPr/>
          </p:nvSpPr>
          <p:spPr>
            <a:xfrm rot="5400000">
              <a:off x="5704692" y="334650"/>
              <a:ext cx="255900" cy="153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229;p34">
              <a:extLst>
                <a:ext uri="{FF2B5EF4-FFF2-40B4-BE49-F238E27FC236}">
                  <a16:creationId xmlns:a16="http://schemas.microsoft.com/office/drawing/2014/main" id="{3E3BC91F-9DF8-6078-EEB8-57D6510F3B8F}"/>
                </a:ext>
              </a:extLst>
            </p:cNvPr>
            <p:cNvSpPr/>
            <p:nvPr/>
          </p:nvSpPr>
          <p:spPr>
            <a:xfrm rot="5400000">
              <a:off x="5344508" y="334650"/>
              <a:ext cx="255900" cy="15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230;p34">
              <a:extLst>
                <a:ext uri="{FF2B5EF4-FFF2-40B4-BE49-F238E27FC236}">
                  <a16:creationId xmlns:a16="http://schemas.microsoft.com/office/drawing/2014/main" id="{3F32CB6E-D202-BFAB-D675-0E68FE14B20C}"/>
                </a:ext>
              </a:extLst>
            </p:cNvPr>
            <p:cNvSpPr/>
            <p:nvPr/>
          </p:nvSpPr>
          <p:spPr>
            <a:xfrm rot="5400000">
              <a:off x="4984325" y="334650"/>
              <a:ext cx="255900" cy="153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BEF5EC8E-AA9F-D771-BFCA-C458BDB0A8E2}"/>
              </a:ext>
            </a:extLst>
          </p:cNvPr>
          <p:cNvPicPr>
            <a:picLocks noChangeAspect="1"/>
          </p:cNvPicPr>
          <p:nvPr/>
        </p:nvPicPr>
        <p:blipFill>
          <a:blip r:embed="rId3"/>
          <a:stretch>
            <a:fillRect/>
          </a:stretch>
        </p:blipFill>
        <p:spPr>
          <a:xfrm>
            <a:off x="8186235" y="-325335"/>
            <a:ext cx="1251490" cy="1251490"/>
          </a:xfrm>
          <a:prstGeom prst="rect">
            <a:avLst/>
          </a:prstGeom>
        </p:spPr>
      </p:pic>
    </p:spTree>
    <p:extLst>
      <p:ext uri="{BB962C8B-B14F-4D97-AF65-F5344CB8AC3E}">
        <p14:creationId xmlns:p14="http://schemas.microsoft.com/office/powerpoint/2010/main" val="2350975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Verbs - Part 1 by Slidesgo">
  <a:themeElements>
    <a:clrScheme name="Simple Light">
      <a:dk1>
        <a:srgbClr val="2E4081"/>
      </a:dk1>
      <a:lt1>
        <a:srgbClr val="FFFFFF"/>
      </a:lt1>
      <a:dk2>
        <a:srgbClr val="CDD1F9"/>
      </a:dk2>
      <a:lt2>
        <a:srgbClr val="FFCC63"/>
      </a:lt2>
      <a:accent1>
        <a:srgbClr val="FF645E"/>
      </a:accent1>
      <a:accent2>
        <a:srgbClr val="FF7DAB"/>
      </a:accent2>
      <a:accent3>
        <a:srgbClr val="5859B6"/>
      </a:accent3>
      <a:accent4>
        <a:srgbClr val="08A37C"/>
      </a:accent4>
      <a:accent5>
        <a:srgbClr val="FFF7F7"/>
      </a:accent5>
      <a:accent6>
        <a:srgbClr val="FFFFFF"/>
      </a:accent6>
      <a:hlink>
        <a:srgbClr val="2E408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967</TotalTime>
  <Words>5590</Words>
  <Application>Microsoft Office PowerPoint</Application>
  <PresentationFormat>On-screen Show (16:9)</PresentationFormat>
  <Paragraphs>370</Paragraphs>
  <Slides>49</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Calibri</vt:lpstr>
      <vt:lpstr>Nunito Light</vt:lpstr>
      <vt:lpstr>Nunito;800</vt:lpstr>
      <vt:lpstr>Nunito Black</vt:lpstr>
      <vt:lpstr>Bahnschrift</vt:lpstr>
      <vt:lpstr>Nunito</vt:lpstr>
      <vt:lpstr>Bebas Neue</vt:lpstr>
      <vt:lpstr>Albert Sans</vt:lpstr>
      <vt:lpstr>Patrick hand</vt:lpstr>
      <vt:lpstr>Arial</vt:lpstr>
      <vt:lpstr>Verbs - Part 1 by Slidesgo</vt:lpstr>
      <vt:lpstr>UNIT 2: CITY LIFE</vt:lpstr>
      <vt:lpstr>PRONUNCIATION</vt:lpstr>
      <vt:lpstr>PowerPoint Presentation</vt:lpstr>
      <vt:lpstr>VOCABULARY &amp; GRAMMAR</vt:lpstr>
      <vt:lpstr>Mark the letter A, B, C or D on your answer sheet to indicate the underlined part that needs correction in each of the following questions.</vt:lpstr>
      <vt:lpstr>Mark the letter A, B, C or D on your answer sheet to indicate the correct answer to each of the following questions.</vt:lpstr>
      <vt:lpstr>Mark the letter A, B, C or D on your answer sheet to indicate the correct answer to each of the following questions.</vt:lpstr>
      <vt:lpstr>Mark the letter A, B, C or D on your answer sheet to indicate the correct answer to each of the following questions.</vt:lpstr>
      <vt:lpstr>Mark the letter A, B, C or D on your answer sheet to indicate the correct answer to each of the following questions.</vt:lpstr>
      <vt:lpstr>Mark the letter A, B, C or D on your answer sheet to indicate the most suitable response to complete each of the following exchanges.</vt:lpstr>
      <vt:lpstr>PowerPoint Presentation</vt:lpstr>
      <vt:lpstr>PowerPoint Presentation</vt:lpstr>
      <vt:lpstr>READING</vt:lpstr>
      <vt:lpstr>Read the following passage and mark the letter A, B, C, or D on your answer sheet to indicate the correct word or phrase that best fits each of the numbered blanks.</vt:lpstr>
      <vt:lpstr>Read the following passage and mark the letter A, B, C, or D on your answer sheet to indicate the correct word or phrase that best fits each of the numbered blanks.</vt:lpstr>
      <vt:lpstr>PowerPoint Presentation</vt:lpstr>
      <vt:lpstr>PowerPoint Presentation</vt:lpstr>
      <vt:lpstr>PowerPoint Presentation</vt:lpstr>
      <vt:lpstr>PowerPoint Presentation</vt:lpstr>
      <vt:lpstr>WRITING</vt:lpstr>
      <vt:lpstr>PowerPoint Presentation</vt:lpstr>
      <vt:lpstr>PowerPoint Presentation</vt:lpstr>
      <vt:lpstr>ANSWER KEYS</vt:lpstr>
      <vt:lpstr>PRONUNCIATION</vt:lpstr>
      <vt:lpstr>PowerPoint Presentation</vt:lpstr>
      <vt:lpstr>VOCABULARY &amp; GRAMMAR</vt:lpstr>
      <vt:lpstr>Mark the letter A, B, C or D on your answer sheet to indicate the underlined part that needs correction in each of the following questions.</vt:lpstr>
      <vt:lpstr>Mark the letter A, B, C or D on your answer sheet to indicate the correct answer to each of the following questions.</vt:lpstr>
      <vt:lpstr>Mark the letter A, B, C or D on your answer sheet to indicate the correct answer to each of the following questions.</vt:lpstr>
      <vt:lpstr>Mark the letter A, B, C or D on your answer sheet to indicate the correct answer to each of the following questions.</vt:lpstr>
      <vt:lpstr>Mark the letter A, B, C or D on your answer sheet to indicate the correct answer to each of the following questions.</vt:lpstr>
      <vt:lpstr>Mark the letter A, B, C or D on your answer sheet to indicate the most suitable response to complete each of the following exchanges.</vt:lpstr>
      <vt:lpstr>Mark the letter A, B, C or D on your answer sheet to indicate the most suitable response to complete each of the following exchanges.</vt:lpstr>
      <vt:lpstr>PowerPoint Presentation</vt:lpstr>
      <vt:lpstr>PowerPoint Presentation</vt:lpstr>
      <vt:lpstr>READING</vt:lpstr>
      <vt:lpstr>Read the following passage and mark the letter A, B, C, or D on your answer sheet to indicate the correct word or phrase that best fits each of the numbered blanks.</vt:lpstr>
      <vt:lpstr>Read the following passage and mark the letter A, B, C, or D on your answer sheet to indicate the correct word or phrase that best fits each of the numbered blanks.</vt:lpstr>
      <vt:lpstr>PowerPoint Presentation</vt:lpstr>
      <vt:lpstr>PowerPoint Presentation</vt:lpstr>
      <vt:lpstr>PowerPoint Presentation</vt:lpstr>
      <vt:lpstr>PowerPoint Presentation</vt:lpstr>
      <vt:lpstr>PowerPoint Presentation</vt:lpstr>
      <vt:lpstr>WRITING</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nhi tran</cp:lastModifiedBy>
  <cp:revision>5</cp:revision>
  <dcterms:modified xsi:type="dcterms:W3CDTF">2024-07-09T13:51:28Z</dcterms:modified>
</cp:coreProperties>
</file>