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57" r:id="rId4"/>
    <p:sldId id="259" r:id="rId5"/>
    <p:sldId id="260" r:id="rId6"/>
    <p:sldId id="282" r:id="rId7"/>
    <p:sldId id="278" r:id="rId8"/>
    <p:sldId id="280" r:id="rId9"/>
    <p:sldId id="261" r:id="rId10"/>
    <p:sldId id="283" r:id="rId11"/>
    <p:sldId id="284" r:id="rId12"/>
    <p:sldId id="281" r:id="rId13"/>
    <p:sldId id="286" r:id="rId14"/>
    <p:sldId id="285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7" r:id="rId24"/>
    <p:sldId id="288" r:id="rId25"/>
    <p:sldId id="290" r:id="rId26"/>
    <p:sldId id="291" r:id="rId27"/>
    <p:sldId id="270" r:id="rId28"/>
    <p:sldId id="273" r:id="rId29"/>
    <p:sldId id="275" r:id="rId30"/>
  </p:sldIdLst>
  <p:sldSz cx="12192000" cy="6858000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orsiva" panose="020B0604020202020204" charset="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0.6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7015 5102 0,'0'0'0,"0"0"0,0 0 16,0 0 0,0 0-16,0 0 15,0 0 1,0 0-16,0 0 15,0 0-15,0 0 16,0 0 0,0 0-1,0 0-15,0 0 16,0 0-16,0 9 16,0 6-16,0 0 15,0 2 1,0 2-1,0 28-15,0-6 16,0 3-16,0-2 16,10 2-1,-2 0-15,-8-7 16,0-1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9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6896 5795 0,'0'0'0,"0"0"0,0 0 16,0 0-1,0 0-15,0 0 16,10 0-1,3 0-15,12 0 16,17 0-16,-7 0 16,6 0-1,-4 0-15,5 0 16,-7 0 0,5 0-16,-6 0 15,-1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9.9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6889 5802 0,'0'0'0,"0"0"0,0 0 16,0 0-1,0 0 1,12 0-16,1 0 15,19 0-15,5 0 16,10 0 0,12 0-16,8 0 15,0 11 1,7-2-16,-10-9 16,-9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0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7114 5971 0,'0'0'0,"0"0"16,0 0-1,0 0-15,0 0 16,0 0-16,20 0 15,2 0 1,6 0-16,8 0 16,7 0-1,1 0-15,5 0 16,-2 0-16,-9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0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6412 5366 0,'0'0'0,"0"0"0,0 0 16,0 0-16,0 0 15,0 0 1,0 0 0,17 0-16,-4 0 15,9 0-15,5 0 16,-4 0 0,3 0-1,2 0-15,7 0 16,-1 0-16,-5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1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6906 5746 0,'0'0'0,"0"0"0,0 0 16,0 0-16,0 0 15,0 0 1,13 0-16,12 0 15,0 0-15,22 0 16,-1 0 0,-1 0-1,5 0-15,-3 0 16,-3 0-16,-2 0 16,-7 0-16,2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1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6882 5781 0,'0'0'0,"0"0"0,0 0 16,0 0-16,0 0 16,10 0-1,4 0-15,14 0 16,2 0-16,7 0 15,27 0 1,-12 0-16,0 0 16,-5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2.7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12851 5410 0,'0'0'0,"0"0"0,0 0 15,0 0 1,0 0-16,0 0 15,0 0 1,18 0-16,11 0 16,-3 0-16,18 0 15,18 0 1,-3 0 0,5 0-16,3 0 15,22 0-15,2 0 16,3 0-1,31 0-15,-20 0 16,0 0 0,-6 0-16,14 0 15,-11 0-15,-9 0 16,1 1 0,10-1-16,-17 0 15,-3 0 1,3 0-16,-8 0 15,10 0-15,-5 0 16,15-9 0,-33 9-1,-11 0-15,-10 0 16,-8 0-16,-5 0 16,3 0-1,4 0-15,-7 0 16,-5 0-1,5-9-15,-5 9 16,-4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3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13371 5431 0,'0'0'0,"0"0"16,0 0 0,0 0-16,15 0 15,-1 0-15,1 0 16,15 18 0,10 2-16,24 10 15,-7-9 1,7 2-16,1-4 15,-1 2-15,-5-9 16,3 5 0,9 1-16,2-9 15,-4 3 1,5-12-16,-3 12 16,-4-6-16,-7 5 15,14 0 1,-5-4-1,-15-7-15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3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12992 5932 0,'0'0'0,"0"0"16,0 0-1,13 0-15,7 0 16,14 0-16,9 0 15,8 3 1,29-3-16,51 0 16,-12 0-1,12-12-15,39 12 16,5 0-16,-11 0 16,12 0-1,43-6 1,-40 6-16,-9 0 15,-12 0-15,-7 0 16,-20 0 0,10 0-16,15 0 15,-42 0 1,-17 0-16,-8 0 16,-16 0-16,-10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4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13586 5775 0,'0'0'0,"0"0"0,0 0 0,0 0 16,13 0-16,24 0 15,4 0 1,9 0-16,17 0 16,14 0-1,23 0-15,13 0 16,14 0-16,9 0 16,6 0-1,5 0-15,45 0 16,-48 0-1,-7 0-15,-27 0 16,-18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4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6931 5479 0,'0'0'0,"0"0"0,0 0 15,0 0-15,0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4.6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13928 5469 0,'0'0'0,"0"0"0,0 0 16,0 0 0,12 0-16,7 0 15,7 0-15,13 0 16,25 0 0,1 0-16,23-11 15,14 2 1,-10 0-16,2 9 15,-3-9 1,15 9-16,-9 0 16,-3 0-1,25 0-15,-28 0 16,-2 0-16,-2 0 16,-1-12-1,-19 12-15,29-9 16,10-8-1,-19 5-15,-17 2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5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14451 5316 0,'0'0'0,"0"0"0,20 0 16,13 0-16,13 0 15,6 0 1,13 0 0,59 0-16,-16 0 15,9 0-15,2 0 16,1 0 0,2 0-16,-9 0 15,-11 0 1,22 0-16,-35 0 15,-10 0-15,-1 0 16,-15 0 0,-4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5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15599 5713 0,'0'0'0,"0"0"0,12 0 16,1 0-16,9 0 15,22 0-15,8 0 16,0 0 0,6 0-1,15 0-15,-13 0 16,0 11-16,-9-4 15,-4-7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5.9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16129 5850 0,'0'0'0,"0"0"0,0 0 16,0 0 0,14 0-1,1 0-15,15 0 16,-1 0-16,19 0 15,11 0-15,7 10 16,-6-10 0,-6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6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13712 5457 0,'0'0'0,"0"0"16,0 0 0,0 0-16,0 0 15,0 0-15,0 0 16,0 0 0,0 30-16,0-17 15,0 2 1,0 8-16,0-5 15,0 6-15,0-1 16,0 1 0,0-3-16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6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13366 5325 0,'0'0'0,"0"0"0,0 0 0,0 0 0,0 0 16,0 0-16,0 0 16,0 28-16,0-2 15,-2 5 1,2-1-16,0-1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27.2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14862 5395 0,'0'0'0,"0"0"0,10 0 15,7 0-15,15 21 16,20 7 0,22 4-1,6-3-15,31 7 16,48 11-16,-26-5 15,10-3 1,-22-4-16,-19-5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1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6452 5055 0,'0'0'0,"0"0"0,0 0 16,0 0-16,0 0 16,0 0-1,0 0-15,0 0 16,0 0-1,0 0-15,0 0 16,9 0-16,-1 11 16,4-4-1,3 8 1,-7-1-16,4 4 16,3 7-16,0 21 15,0 2 1,4 14-16,4 24 15,1-12 1,-1 9-16,1 3 16,10 23-16,-4-5 15,-2-12 1,-3-15-16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1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6672 5440 0,'0'0'0,"0"0"0,0 0 0,0 29 0,0-4 15,0-1 1,0 4 0,0 9-16,0-8 15,0 1-15,0 6 16,0-5 0,0 1-16,0-6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2.2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6729 5177 0,'0'0'0,"0"0"0,0 0 16,0 0-16,0 0 15,0 0-15,0 8 16,0 4-1,0 3 1,0 6-16,0 9 16,0 8-16,0 1 15,0 5 1,0-3-16,0-8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4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6776 5469 0,'0'0'0,"0"0"16,0 0-16,0 0 15,0 0 1,0 0-16,0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2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6880 5774 0,'0'0'0,"0"0"0,0 0 16,0 0-16,12-17 15,-2 1-15,56-18 16,-19 11 0,6 1-1,-2-1-15,-2 2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3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6461 5530 0,'13'16'0,"-3"-1"0,7 0 0,3 0 15,12 2 1,-2-2 0,11 0-16,1-2 15,-11 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3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6736 5842 0,'0'0'0,"0"0"0,10 0 16,9 0-16,6-10 15,-2 0 1,65-38-1,-6 8-15,-10 3 16,-10 5-16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3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6775 5405 0,'0'0'0,"0"0"0,0 0 0,0 0 0,0 0 16,0 0-16,0 0 15,16 0 1,3 0 0,-6 0-16,6 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3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6726 5354 0,'0'0'0,"0"0"16,12 0-1,6 0-15,-3 0 16,5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5.4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13408 5322 0,'0'0'0,"0"0"0,0 0 16,0 0-16,0 0 16,0 0-16,8 0 15,26 0 1,13 0-1,15 2-15,20-14 16,63-2-16,-28 4 16,1-1-1,-6-1-15,-6 4 16,-19-2 0,-8 10-16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5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13608 5775 0,'0'0'0,"13"0"0,26 0 15,4 0 1,16-29 0,13-4-16,-4 6 15,-11 4-15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5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14242 5707 0,'15'-21'0,"-4"4"0,-3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6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13351 5666 0,'0'-16'0,"0"2"0,0 1 0,18-4 16,6-1-1,30 0 1,16-5-16,21-1 15,-11 1-15,-6 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6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13400 5746 0,'0'0'0,"0"0"0,0 0 0,0 0 0,11 0 16,8 0-1,21 0-15,5 0 16,14 0 0,15 0-16,-9 0 15,-6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5.4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6850 5343 0,'0'0'0,"0"0"16,0 0-16,0 0 15,0 0 1,0 0-16,0 0 16,0 0-16,0 0 15,0 0 1,0 0-16,0 0 16,0 0-1,0 0-15,0 0 16,0 0-16,0 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6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13337 5936 0,'0'0'0,"0"0"0,9 0 15,11 0-15,20 0 16,19 0-16,38-7 16,-11 7-1,-12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7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13255 6077 0,'0'0'0,"0"0"0,0 0 15,12 0 1,10 0 0,31 0-16,25 0 15,17 0-15,50 0 16,68 0 0,-27-9-16,-30 9 15,-26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7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14368 5996 0,'0'0'0,"0"0"0,0 0 0,36 0 15,4 0-15,15 0 16,51-7 0,32-6-16,13 5 15,-24 8-15,-19 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7.7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14645 5875 0,'0'0'0,"0"0"16,0 0-16,0 0 15,19 0 1,18 0-16,30-11 15,17 2-15,3-3 16,22 0 0,14-2-16,6-1 15,-16 1 1,-11-2-16,-13 4 16,-20 1-16,-16-2 15,-9-34 1,-17 15-1,-9-2-15,-2 5 16,0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8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14805 5395 0,'0'0'0,"10"0"0,10 0 16,12 0-16,22 0 15,11 0-15,12 0 16,36 0 0,-19 0-1,17 0-15,1 0 16,-9 0-16,-20 0 15,-5 0 1,17 0-16,-29 0 16,-6 0-1,-8-9-15,-5 9 16,-6 0-16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38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16121 5369 0,'0'0'0,"0"0"0,8 0 16,18 0-16,-3 0 15,12 0 1,6 0-16,14 0 16,2 0-16,0-8 15,2-2 1,5-6 0,-17 0-16,-5 3 15,-5 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5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26055 8151 0,'0'0'0,"22"0"0,-5 0 15,-1 13 1,3 7-16,1-1 16,-2-3-1,-6 2-15,2 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5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25345 7706 0,'0'0'0,"0"0"0,0 0 0,0 0 0,0 16 16,0 1-16,0 2 15,0 7 1,0 7-1,0 5-15,0 4 16,0-6-16,-2-1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6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25764 7628 0,'0'0'0,"0"0"0,0 0 0,0 22 0,0 6 15,0 2 1,0 2-16,0 9 16,0-5-1,0 1-15,11-3 16,-11-3-16,0-2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6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25628 7488 0,'0'0'0,"0"0"0,0 0 15,0 11 1,0 1-16,0 16 15,0 4 1,-8 4-16,8 5 16,0 17-16,0-9 15,0-2 1,0-5-16,0-3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6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6761 5770 0,'0'0'0,"0"0"16,0 0-16,0 0 15,0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6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25697 7650 0,'0'0'0,"0"0"0,0 0 16,0 16-16,0-1 15,-15 15-15,10-5 16,-3 0 0,-2 0-1,10 4-15,0-10 16,0 5-16,0 0 16,0-5-16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6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25570 7621 0,'0'0'0,"0"0"0,0 0 15,0 21 1,0 11-16,0 0 16,0 16-16,0-8 15,0-5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59.4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24886 7693 0,'0'0'0,"0"0"0,0 0 16,0 0-1,14 0-15,13 0 16,6 0 0,26 0-16,8 0 15,17 0-15,17 0 16,-21 0-1,-4 0 1,-9 0-16,-10 0 16,-15 0-16,-5 0 15,2 0 1,-16 0-16,-4 0 16,-19 20-1,0 1-15,-4 0 16,-4 2-16,-5-4 15,1 15 1,-3-7 0,3 6-16,0-4 15,12 4-15,0-3 16,17 6-16,8 5 16,5-8-1,7 2 1,2 3-16,-4-6 15,-6-2-15,-4-3 16,2 6 0,-10-14-16,-2 3 15,-5-7 1,-10 15-16,0-6 16,0-3-16,0 5 15,-10-5 1,-5-4-1,-2 2-15,0-6 16,5 0-16,-3-4 16,5 0-1,-7-9-15,12 0 16,5 0 0,0 0-16,0-9 15,7 2-15,8-3 16,4-5-1,-6 4-15,0-5 16,-1 1 0,-3-3-16,-9 5 15,0-6-15,1 1 16,-1 6 0,0 1-1,0 1-15,0 10 16,0 0-16,0 0 15,-10 0 1,-3 0-16,-2 0 16,1 0-1,-1 0-15,-3 0 16,2 0-16,5 0 16,-9 0-1,4 0 1,3 0-16,1 0 15,-1 0-15,3 0 16,-4 0-16,-2 0 16,6 0-1,-9 0 1,1 0-16,-3 0 16,1 0-16,-3 0 15,-2 0 1,-6 0-16,6 0 15,7 0 1,4 0-16,14 0 16,10 0-16,9 0 15,16-11 1,-5 4 0,7-2-16,-3 0 15,-1 9-15,-2 0 16,-5 0-1,0-11-15,-26 11 16,-12-8 0,-20-6-16,-15 3 15,-12 0-15,-6 1 16,-14 1 0,-5 0-16,17 9 15,8 0 1,9 0-16,11 0 15,21 0-15,18 0 16,28 9 0,22 0-1,24 3-15,20 1 16,32-5-16,-12-8 16,1 12-1,5-12-15,-31 0 16,-16 0-1,-20 0-15,-11 0 16,-10 0-16,-13 0 16,-29 9-1,-12-9 1,-7 0-16,-11 6 16,-7 5-16,0-2 15,7 1-15,-2-2 16,-5 1-1,16 0 1,6-9-16,25 0 16,15 0-16,-5 0 15,73 0 1,-6 0-16,-8-9 16,11 0-1,-4-3-15,-1-3 16,-17 4-16,-16-7 15,-14-3 1,-28 4 0,-30-1-16,-21-1 15,-26-4-15,-8 3 16,-21 5 0,-8 2-16,-41-10 15,43 11 1,14 2-16,14-3 15,17 7-15,19-3 16,11-3 0,25 0-16,27-3 15,19 3 1,13-5-16,5-19 16,-2 9-16,0-6 15,7 0 1,-16 8-1,-6-3-15,-8 9 16,-5 0-16,-6 4 16,-2 15-1,-6-8-15,6-4 16,-14 12 0,0 0-16,0 0 15,0 0-15,0 0 16,0 0-1,0 0-15,0 0 16,0 0 0,0 8-16,0-8 15,0 0-15,0 0 16,0 10 0,0-10-1,0 0-15,-10 0 16,0 7-16,-6-7 15,-9 10 1,-10-1-16,-19 3 16,6 0-1,-8 0-15,-6 1 16,2-5-16,9 2 16,-4-2-1,5 0 1,9-8-16,24 9 15,2-9-15,0 0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1.6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8926 0,'0'0'0,"0"0"0,0 0 16,0 0-1,0 0-15,-6 0 16,-16 0-16,-13 0 16,1 0-1,-6 0-15,-14 0 16,12 0 0,8 0-16,-1 0 15,2 0 1,7 0-16,3 0 15,3 0 1,3 0-16,5 0 16,12 0-16,19 6 15,-6 4 1,1-10-16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2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3759 9400 0,'0'0'0,"0"0"0,0 0 0,-28 0 16,3 0 0,-12 0-16,-14 0 15,-39 7 1,-6 4-16,-27 2 15,-7 5-15,-5 1 16,-1-4 0,15 2-16,-18 9 15,45-9 1,17 2-16,15 2 16,45 2-16,17 0 15,17 3 1,31 5-1,-7-7-15,-6-1 16,171 73-16,-132-58 16,-3-8-1,-12-6-15,1 2 16,-10 5 0,-13-17-16,-22 10 15,-15-7-15,-42-5 16,-13 3-1,-19-3-15,-79 14 16,7-6 0,-22-4-16,-33 4 15,16-4-15,29-4 16,27 2 0,0-5-1,55-9-15,25 0 16,49 0-16,34 0 15,14 0 1,-7 0-16,113 0 16,-35 0-1,-21 0-15,-3-12 16,-2-2-16,-13 5 16,-11 0-1,33-54 1,-63 34-16,-10 11 15,-9 4-15,-8-1 16,-24 0 0,12 6-16,-79-18 15,12 10 1,8 2-16,0 2 16,-1 4-16,8 1 15,8-4 1,7 4-1,9-5-15,9 5 16,4 8-16,75-16 16,-13 5-1,14 4-15,21-1 16,10-5 0,31-5-16,-26 1 15,-4-4-15,-18 2 16,-11 0-1,-15 2-15,-14-4 16,0-2 0,-15 4-16,-20 2 15,-20-1-15,-2-3 16,-11 7 0,4 1-1,-9-7-15,11 8 16,7 0-16,-2 4 15,7 8 1,5 0-16,0 0 16,10 0-1,-7 0-15,7 0 16,0 0-16,0 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3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3247 9126 0,'0'0'0,"0"0"0,0 0 0,0 0 16,0 0-1,0 0 1,-8 0-16,-16 0 16,-19 0-16,4 0 15,-154 0 1,55 0-16,23 0 15,-161 0 1,73 0-16,54 0 16,14 0-16,30 0 15,19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3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1940 9497 0,'0'0'0,"112"18"0,-31-7 15,1 1 1,19 3 0,38 6-16,-35-3 15,-8-4-15,-14 2 16,-13-4 0,-14-1-1,-13-1-15,-13-2 16,-12 5-16,-29-3 15,-27 3-15,-20 1 16,7-2 0,5-1-16,-184 82 15,116-51 1,27-7-16,0 0 16,9-8-1,12 5-15,23-10 16,13-9-1,21 3-15,-6-1 16,10-3-16,164-68 16,-34 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3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3100 9719 0,'0'0'0,"0"0"0,0 0 16,0 0-1,0 0 1,-17 0-16,-15 0 16,-5 0-16,-7 0 15,-8 0 1,2 0-16,6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3.6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2067 9799 0,'0'0'0,"0"0"16,45 0 0,-13 0-16,19 0 15,60 0-15,-2 0 16,-15 0-16,-7 0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4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3407 9652 0,'0'0'0,"0"0"16,-14 0-16,-6 0 15,-7 0 1,-50-13-16,7 5 16,-21 8-16,-33-2 15,-12 2 1,20 0-1,8 0-15,-9 0 16,41 0-16,9 0 16,17 0-1,8 0-15,13 0 16,4 0 0,5 0-16,10 0 15,27 0-15,16 0 16,13 0-1,1 0 1,1 0-16,-2 0 16,34 0-16,-23 0 15,-11 0-15,-4 0 16,-24 0 0,2 0-1,-20 0-15,-17 0 16,-9 0-16,-31 0 15,-17 0 1,-15 13-16,-7 0 16,14-5-1,8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6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7099 5860 0,'0'0'0,"0"0"16,0 0-1,0 0-15,0 0 16,0 0-16,0 0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4.4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3308 10084 0,'0'0'0,"0"0"0,0 0 15,0 0 1,0 0-16,0 0 15,0 0 1,-128 18-16,46-18 16,13 0-16,-142 30 15,80-10 1,-14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5.3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11388 9108 0,'0'0'0,"0"0"0,0 0 16,0 0-16,0 0 16,0 0-16,0 0 15,0 0 1,0 0-1,0 0-15,0 0 16,0 0-16,0 0 16,0 0-1,0 0-15,0 0 16,0 0 0,0 0-16,0 0 15,-10 0-15,-2 12 16,-4 0-1,-8 3 1,6-3-16,1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6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11225 9407 0,'0'0'0,"14"0"16,-2 0 0,-2 0-16,53 0 15,-34 0-15,5 0 16,8 0-16,-11 0 16,1 0-1,-5 1 1,3-1-16,-9 0 15,-5 0-15,-1 0 16,-15 0 0,0 0-16,-6 0 15,-11 0 1,9 0-16,-8 10 16,-5 3-16,2-7 15,1 6 1,-1-3-1,6 1-15,-1 1 16,-1-2-16,7 3 16,-1 3-16,9-1 15,0-4 1,11 4 0,-1-2-16,0-5 15,-2 4-15,2-2 16,-10-9-1,0 8-15,0-8 16,0 0 0,0 0-16,-10 0 15,-5 12-15,-9-5 16,-2 7 0,-18-2-1,-1 3-15,1 0 16,4 0-16,-16 2 15,21-1 1,3-3-16,4 0 16,51 13-1,-3-26-15,2 0 16,0 0-16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6.3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11847 9847 0,'0'0'0,"0"0"0,0 0 0,0 0 16,-14 0-1,-6 0 1,-2 0-16,-3 0 16,-5 0-16,-12 0 15,7 0 1,-1 0-16,8 0 15,-2 0 1,3 0-16,1 0 16,0 0-16,-6-10 15,10 0 1,10-3 0,12-2-16,0-6 15,0 0-15,0-5 16,0 2-16,0 3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6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11570 9022 0,'0'0'0,"0"0"0,0 0 16,-11 0-1,1 0-15,-5-8 16,-1 8-16,-1 0 15,-5 0-15,0 0 16,0 0 0,-5 0-1,1 0-15,-5 0 16,3 0-16,8 0 16,-1 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7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11076 9482 0,'0'0'0,"15"0"0,-15 0 0,14 0 0,7 0 16,3 0-1,-1 0 1,1 0-16,-2 6 16,1-6-16,-4 0 15,-3 12 1,-4-3-16,-12 0 15,0-9 1,-12 9-16,-4 2 16,-20 2-16,3-2 15,-31 13 1,19-6-16,-6 5 16,6-3-1,5 2-15,11-2 16,9 1-16,-2-1 15,5-4 1,66 73 0,-17-60-16,10 2 15,2-5-15,-1-3 16,81 13 0,-60-24-16,2 3 15,-1-30 1,-6-2-16,-10 2 15,-6 5-15,-6-2 16,2-3 0,-19 4-16,-20 2 15,-15 9 1,-2 0-16,-6 0 16,-1 0-16,-13 0 15,7 0 1,-7 18-1,0 2-15,4-1 16,2 1-16,3 0 16,-7 2-1,13-9 1,7 0-16,4-1 16,11-12-16,0 0 15,0-14-15,11 1 16,0-7-1,3-1 1,-1 3-16,1-11 16,-3 2-16,-2 1 15,-9-5-15,0-11 16,0 8 0,-7-5-1,-15-26-15,-28-1 16,-1 4-16,-6 2 15,-23-22 1,23 29 0,0-1-16,11 15 15,6 5-15,3 0 16,14 11-16,-1-1 16,9 4-1,15 8 1,12 12-16,15-12 15,3 4-15,0 8 16,4-8 0,1-3-16,-2 11 15,-7 0 1,-3 0-16,-3 0 16,0 0-16,-8 0 15,-2-9 1,-10 9-1,0 0-15,0 0 16,0 0-16,0 0 16,0 0-16,0 0 15,0 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17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11282 9511 0,'0'0'0,"12"0"0,0 0 16,6 0 0,9 0-16,0 9 15,-3-9-15,-4 0 16,7 10 0,-27-10-1,0 0-15,0 0 16,-15 0-16,-4 0 15,-1 0 1,-12 0-16,-12 0 16,-1 0-1,6 0-15,1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0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14796 9151 0,'0'0'0,"0"0"0,-26-1 16,-13 1-1,-5 0-15,-45 0 16,-32 0-16,-6-9 16,-21 0-1,-77 9 1,42 0-16,7 0 16,-12 0-16,20 0 15,27-2-15,-81 19 16,56-9-1,32 64 1,85-42-16,29-1 16,20-1-16,15-7 15,10-1 1,12 3-16,49 6 16,-7-5-1,21-5-15,16 4 16,25-5-16,-8-3 15,6-1 1,17 2 0,-35-4-16,-7-4 15,-10 1-15,-16-9 16,-14 0 0,6 0-16,-1 0 15,-37 0 1,-12 0-16,-10 0 15,-3 0-15,-5 0 16,-12 0 0,-12 0-16,-11 0 15,-6 7 1,-33-7-16,-24 13 16,-16 0-16,0-1 15,-23 2 1,-17 4-1,31-3-15,15-3 16,12-5-16,14 7 16,16-5-1,12-9-15,-2 8 16,19-8 0,8 0-16,28 0 15,15 0-15,11 0 16,7 0-1,11 1-15,53-1 16,-9 0 0,13 0-16,33 0 15,4 0 1,-23 0-16,5 0 16,13 0-1,-43 0-15,-14 0 16,-18 9-16,-12-9 15,-13 0 1,-17 0 0,-12 0-16,-15 0 15,-25 0-15,-15 11 16,-19-3-16,-29 4 16,-19-3-1,-21 1 1,14 1-16,-232 25 15,157 11-15,33-5 16,-158 29 0,173-41-16,10 6 15,-4-2 1,51-12-16,12-5 16,17 1-16,25 0 15,30-6 1,26 0-16,26 6 15,27-4 1,14-4-16,18 0 16,4 3-1,-2-7-15,14-6 16,-7 0 0,27 0-16,-38 0 15,-1 0-15,-7 0 16,-17 3-1,-12-3-15,-5 0 16,-5-12 0,-20 2-16,-7 10 15,-9-8-15,-3 8 16,-13 0 0,-10 0-1,-22 0-15,-8-2 16,-27 2-16,-25 0 15,-44 0 1,-7 10-16,1-3 16,1 5-1,-24 6-15,54-7 16,21 1-16,34-2 16,28 4-1,40-7-15,23 3 16,32 5-1,31-6-15,24 4 16,23 0-16,25-1 16,-19-11-1,-7-1 1,22 0-16,-55 0 16,-18-16-16,-16-4 15,-18-1 1,-17 4-16,-13 0 15,1-4 1,-22 3-16,-18 2 16,0-2-16,-92-53 15,28 30 1,-11 3 0,-18-7-16,-41-5 15,16 8-15,-1-1 16,10 7-1,13 11-15,23 0 16,7 4 0,-3-1-16,27 5 15,4 6-15,11 1 16,7-1 0,1-1-16,11 12 15,-4-9 1,12-6-16,13 5 15,21-1-15,15-4 16,3 3 0,12 1-1,18 1-15,40-2 16,-11 4-16,-2-2 16,-11 10-16,-21 0 15,-10 0 1,-12 0-1,6 0-15,-27 0 16,-13 0-16,-21 0 16,-21 0-1,-13 0-15,-5 0 16,-30 0 0,-11 0-16,-19 0 15,-14 0-15,-11 0 16,12 10-1,-13-1 1,-4 5-16,8 4 16,31-4-16,16 2 15,18 2 1,45-7-16,21 1 16,13-6-1,34 7-15,12-13 16,15 0-16,5 0 15,2 0 1,-9 0 0,0 0-16,0 0 15,-16 0-15,-16 0 16,-8 0-16,-8 0 16,-6 0-1,-11 0 1,-17 0-16,-8 0 15,-9 0-15,-10 0 16,-20 0 0,-5 0-16,-10 0 15,-4 0 1,-36 0-16,-9 0 16,-13 0-16,-14 0 15,-4 0 1,16 0-1,-19 0-15,-1-10 16,51 10-16,12 0 16,18-9-16,8-5 15,18 14 1,29-14 0,-3 1-16,4 4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1.2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12550 9148 0,'0'0'0,"0"0"0,0 22 16,0 3 0,-10-4-1,0 8-15,-20 19 16,1-4-16,1 7 15,-11 10 1,2 26-16,7-7 16,-2 0-1,-5 15-15,10-25 16,7-7-16,7-7 16,1-3-1,12-14 1,0-4-16,0-8 15,0 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1.5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12246 9080 0,'0'0'0,"0"0"0,0 0 0,0 8 15,-12 30-15,-1-11 16,1 9-16,-3 6 15,-3-7 1,4 5 0,2 2-16,-4 7 15,7-11-15,9 0 16,0-2 0,9-4-16,6-4 15,-3-5 1,-2-2-16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7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6797 5808 0,'0'0'0,"0"0"0,0 0 16,0 0-1,0 0-15,0 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1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12436 9465 0,'0'0'0,"0"0"0,0 0 16,-9 0-16,9 8 16,0 5-1,-1 1 1,1-2-16,0 2 16,10 4-16,5 3 15,0-3-15,-5-1 16,7-2-1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2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14855 9088 0,'0'0'0,"0"0"0,0 0 16,0 12-1,0 8-15,0 1 16,0 6 0,0 3-16,14 17 15,-4-6-15,6 3 16,1 1-1,-3-2 1,1-3-16,2-4 16,-7-4-16,1-4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2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15088 9382 0,'0'0'0,"0"0"0,0 0 15,0 8-15,0 9 16,0 1 0,0 4-16,0 4 15,0 1 1,0 6-16,0-4 16,0 38-16,0-15 15,0-3 1,0-6-16,0-5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3.7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14981 9195 0,'0'0'0,"0"0"0,0 14 16,0-5-16,-17 9 15,-8-3-15,-17 4 16,-15 4 0,-13 0-1,-3-4-15,-4 1 16,-24 10-16,27-8 16,6-3-1,11-1 1,5-4-16,13-2 15,14 1-15,15 1 16,10 7-16,18-4 16,36 1-1,18 0 1,7-3-16,-4 0 16,3 3-16,7 2 15,-23-11 1,-9 3-16,-12-1 15,-7-11 1,-10 10-16,-18-10 16,-6 0-16,-5 0 15,-10 0 1,-25 0 0,-5 0-16,-4 0 15,-3 0-15,3 8 16,-11 5-16,19-13 15,13 0 1,9 6 0,19 5-16,19-11 15,6 11-15,15 0 16,4-1 0,6 3-16,11-1 15,23 2 1,-5-5-16,3 21 15,10 9-15,-23-39 16,-10 0 0,-9 0-1,-13 27-15,-5-5 16,-10-1-16,-15-6 16,-7 6-1,-17-3-15,-13-3 16,-9 5-1,-10-4-15,-11 1 16,-22 1-16,-19 8 16,19-11-1,8 6 1,8-9-16,16-3 16,11-9-16,6 0 15,7 0 1,45 0-16,8 0 15,16 0 1,4 0-16,-3 0 16,-5 0-16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4.9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15397 9841 0,'0'0'0,"0"0"0,-10 0 16,-1 0-16,-3 0 15,-4 0 1,-2 0 0,-2 0-16,-2 0 15,4 0-15,0 0 16,-4 0-16,6 0 16,1 0-1,9 0 1,1 0-16,7 0 15,0 0-15,24 0 16,-3 0 0,6 0-16,-2 0 15,2 0 1,-5-7-16,-5 7 16,1-11-16,-3-3 15,-15 4 1,-16-7-1,-11 1-15,-17-7 16,-8 3-16,-20-7 16,-47-11-1,25 9-15,-9-2 16,-2 5 0,11 4-16,5 5 15,11 17-15,-22-12 16,12 12-1,8 0 1,9 0-16,11 0 16,13 0-16,15 0 15,32 0-15,15 0 16,8 0 0,18 0-1,21 0-15,8 0 16,-8 0-16,-3 0 15,8 0 1,-20 0 0,-6 0-16,-6 0 15,-15 0-15,-20 0 16,-15 0-16,-17 0 16,-7 0-1,-16 0 1,-29 0-16,-10 0 15,-5 0-15,7 0 16,-12 0 0,-7 0-16,12-1 15,-20 10 1,3-2-16,10 7 16,14-2-16,8 3 15,-17 3 1,30-7-1,13 2-15,9-3 16,7-10-16,13 0 16,14 0-1,15 0-15,12 0 16,8 0 0,24 0-16,1 0 15,-6 0-15,-2 0 16,0 0-1,-5 0-15,-9 0 16,-4 0 0,-6 0-16,-13 0 15,0 0-15,-13 0 16,-13 0 0,1 0-1,-7 0-15,-6 0 16,-4 0-16,5 0 15,-7 0 1,-3 0-16,14 0 16,1 0-1,8 0-15,1 0 16,8 0-16,4 0 16,-2-10-1,1 10-15,2 0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4:25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13344 9050 0,'0'0'0,"0"0"0,-25 0 16,-27 0-16,0 0 15,-22 0 1,-42 0-16,-8 0 16,3 0-16,5 0 15,-27 11 1,49-11 0,12 0-16,8 15 15,17 21-15,14-1 16,17-5-16,16 6 15,10 5 1,37-9 0,19 2-16,11 6 15,3-3-15,-6-5 16,3 1 0,2 1-16,-15-4 15,-9-3 1,-6-3-16,-9-4 15,-10-2-15,-3 0 16,-7 6 0,-10-5-1,-10 1-15,-10-1 16,0-3-16,-63 19 16,35-2-1,-11 3-15,-22 11 16,26-15-1,3-4-15,5 0 16,10-6-16,8 2 16,9-3-1,20 5-15,25-12 16,11-1 0,16 1-16,3 0 15,2-1-15,-5-5 16,15 5-1,-21-4 1,-1-9-16,-13 0 16,-5 0-16,-10 0 15,-17 0 1,0 0-16,-7 0 16,-3 0-1,-2 0-15,-5 0 16,-3 0-16,-7 0 15,-10 8 1,-8 4-16,5-2 16,-2 1-1,12 2-15,-2-3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8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6756 5479 0,'0'0'0,"0"0"0,0 0 0,0 0 16,0 0-16,0 0 15,0 8-15,0 2 16,0-2-1,0 2 1,0 4-16,0-2 16,0-2-16,0 1 15,0 0 1,0-4-16,0-7 16,0 10-1,0 3-15,0-7 16,0 4-16,0-10 15,0 0 1,0 0 0,0 0-16,0 8 15,0-8-15,0 0 16,0 0-16,0 0 16,0 0-1,0 0 1,0 0-16,0 0 15,14 0-15,7 0 16,15 0 0,7 9-16,6-9 15,12 11 1,21-1-16,-12-1 16,-1 3-16,0-4 15,3 4 1,-11 2-1,-9-2-15,-7-2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4T09:23:19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6422 5309 0,'0'0'0,"0"0"0,0 0 0,0 0 16,24 0 0,-3 0-1,8 0-15,15 0 16,-2 0-16,-2 0 16,5 0-1,4 0-15,1 0 16,-8 0-1,4 10-15,21-10 16,-7 0-16,-8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55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4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78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10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1" Type="http://schemas.openxmlformats.org/officeDocument/2006/relationships/image" Target="../media/image19.png"/><Relationship Id="rId42" Type="http://schemas.openxmlformats.org/officeDocument/2006/relationships/customXml" Target="../ink/ink23.xml"/><Relationship Id="rId63" Type="http://schemas.openxmlformats.org/officeDocument/2006/relationships/image" Target="../media/image40.png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107" Type="http://schemas.openxmlformats.org/officeDocument/2006/relationships/image" Target="../media/image62.png"/><Relationship Id="rId11" Type="http://schemas.openxmlformats.org/officeDocument/2006/relationships/customXml" Target="../ink/ink7.xml"/><Relationship Id="rId32" Type="http://schemas.openxmlformats.org/officeDocument/2006/relationships/customXml" Target="../ink/ink18.xml"/><Relationship Id="rId53" Type="http://schemas.openxmlformats.org/officeDocument/2006/relationships/image" Target="../media/image35.png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5" Type="http://schemas.openxmlformats.org/officeDocument/2006/relationships/customXml" Target="../ink/ink2.xml"/><Relationship Id="rId90" Type="http://schemas.openxmlformats.org/officeDocument/2006/relationships/customXml" Target="../ink/ink47.xml"/><Relationship Id="rId95" Type="http://schemas.openxmlformats.org/officeDocument/2006/relationships/image" Target="../media/image56.png"/><Relationship Id="rId22" Type="http://schemas.openxmlformats.org/officeDocument/2006/relationships/customXml" Target="../ink/ink13.xml"/><Relationship Id="rId27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customXml" Target="../ink/ink26.xml"/><Relationship Id="rId64" Type="http://schemas.openxmlformats.org/officeDocument/2006/relationships/customXml" Target="../ink/ink34.xml"/><Relationship Id="rId69" Type="http://schemas.openxmlformats.org/officeDocument/2006/relationships/image" Target="../media/image43.png"/><Relationship Id="rId113" Type="http://schemas.openxmlformats.org/officeDocument/2006/relationships/image" Target="../media/image65.png"/><Relationship Id="rId118" Type="http://schemas.openxmlformats.org/officeDocument/2006/relationships/customXml" Target="../ink/ink61.xml"/><Relationship Id="rId134" Type="http://schemas.openxmlformats.org/officeDocument/2006/relationships/customXml" Target="../ink/ink69.xml"/><Relationship Id="rId139" Type="http://schemas.openxmlformats.org/officeDocument/2006/relationships/image" Target="../media/image78.png"/><Relationship Id="rId80" Type="http://schemas.openxmlformats.org/officeDocument/2006/relationships/customXml" Target="../ink/ink42.xml"/><Relationship Id="rId85" Type="http://schemas.openxmlformats.org/officeDocument/2006/relationships/image" Target="../media/image51.png"/><Relationship Id="rId12" Type="http://schemas.openxmlformats.org/officeDocument/2006/relationships/customXml" Target="../ink/ink8.xml"/><Relationship Id="rId17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customXml" Target="../ink/ink21.xml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108" Type="http://schemas.openxmlformats.org/officeDocument/2006/relationships/customXml" Target="../ink/ink56.xml"/><Relationship Id="rId124" Type="http://schemas.openxmlformats.org/officeDocument/2006/relationships/customXml" Target="../ink/ink64.xml"/><Relationship Id="rId129" Type="http://schemas.openxmlformats.org/officeDocument/2006/relationships/image" Target="../media/image73.png"/><Relationship Id="rId54" Type="http://schemas.openxmlformats.org/officeDocument/2006/relationships/customXml" Target="../ink/ink29.xml"/><Relationship Id="rId70" Type="http://schemas.openxmlformats.org/officeDocument/2006/relationships/customXml" Target="../ink/ink37.xml"/><Relationship Id="rId75" Type="http://schemas.openxmlformats.org/officeDocument/2006/relationships/image" Target="../media/image46.png"/><Relationship Id="rId91" Type="http://schemas.openxmlformats.org/officeDocument/2006/relationships/image" Target="../media/image54.png"/><Relationship Id="rId96" Type="http://schemas.openxmlformats.org/officeDocument/2006/relationships/customXml" Target="../ink/ink50.xml"/><Relationship Id="rId140" Type="http://schemas.openxmlformats.org/officeDocument/2006/relationships/customXml" Target="../ink/ink72.xml"/><Relationship Id="rId14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customXml" Target="../ink/ink16.xml"/><Relationship Id="rId49" Type="http://schemas.openxmlformats.org/officeDocument/2006/relationships/image" Target="../media/image33.png"/><Relationship Id="rId114" Type="http://schemas.openxmlformats.org/officeDocument/2006/relationships/customXml" Target="../ink/ink59.xml"/><Relationship Id="rId119" Type="http://schemas.openxmlformats.org/officeDocument/2006/relationships/image" Target="../media/image68.png"/><Relationship Id="rId44" Type="http://schemas.openxmlformats.org/officeDocument/2006/relationships/customXml" Target="../ink/ink24.xml"/><Relationship Id="rId60" Type="http://schemas.openxmlformats.org/officeDocument/2006/relationships/customXml" Target="../ink/ink32.xml"/><Relationship Id="rId65" Type="http://schemas.openxmlformats.org/officeDocument/2006/relationships/image" Target="../media/image41.png"/><Relationship Id="rId81" Type="http://schemas.openxmlformats.org/officeDocument/2006/relationships/image" Target="../media/image49.png"/><Relationship Id="rId86" Type="http://schemas.openxmlformats.org/officeDocument/2006/relationships/customXml" Target="../ink/ink45.xml"/><Relationship Id="rId130" Type="http://schemas.openxmlformats.org/officeDocument/2006/relationships/customXml" Target="../ink/ink67.xml"/><Relationship Id="rId135" Type="http://schemas.openxmlformats.org/officeDocument/2006/relationships/image" Target="../media/image76.png"/><Relationship Id="rId13" Type="http://schemas.openxmlformats.org/officeDocument/2006/relationships/image" Target="../media/image15.png"/><Relationship Id="rId18" Type="http://schemas.openxmlformats.org/officeDocument/2006/relationships/customXml" Target="../ink/ink11.xml"/><Relationship Id="rId39" Type="http://schemas.openxmlformats.org/officeDocument/2006/relationships/image" Target="../media/image28.png"/><Relationship Id="rId109" Type="http://schemas.openxmlformats.org/officeDocument/2006/relationships/image" Target="../media/image63.png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6.png"/><Relationship Id="rId76" Type="http://schemas.openxmlformats.org/officeDocument/2006/relationships/customXml" Target="../ink/ink40.xml"/><Relationship Id="rId97" Type="http://schemas.openxmlformats.org/officeDocument/2006/relationships/image" Target="../media/image57.png"/><Relationship Id="rId104" Type="http://schemas.openxmlformats.org/officeDocument/2006/relationships/customXml" Target="../ink/ink54.xml"/><Relationship Id="rId120" Type="http://schemas.openxmlformats.org/officeDocument/2006/relationships/customXml" Target="../ink/ink62.xml"/><Relationship Id="rId125" Type="http://schemas.openxmlformats.org/officeDocument/2006/relationships/image" Target="../media/image71.png"/><Relationship Id="rId141" Type="http://schemas.openxmlformats.org/officeDocument/2006/relationships/image" Target="../media/image79.png"/><Relationship Id="rId146" Type="http://schemas.openxmlformats.org/officeDocument/2006/relationships/customXml" Target="../ink/ink75.xml"/><Relationship Id="rId7" Type="http://schemas.openxmlformats.org/officeDocument/2006/relationships/customXml" Target="../ink/ink3.xml"/><Relationship Id="rId71" Type="http://schemas.openxmlformats.org/officeDocument/2006/relationships/image" Target="../media/image44.png"/><Relationship Id="rId92" Type="http://schemas.openxmlformats.org/officeDocument/2006/relationships/customXml" Target="../ink/ink48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3.png"/><Relationship Id="rId24" Type="http://schemas.openxmlformats.org/officeDocument/2006/relationships/customXml" Target="../ink/ink14.xml"/><Relationship Id="rId40" Type="http://schemas.openxmlformats.org/officeDocument/2006/relationships/customXml" Target="../ink/ink22.xml"/><Relationship Id="rId45" Type="http://schemas.openxmlformats.org/officeDocument/2006/relationships/image" Target="../media/image31.png"/><Relationship Id="rId66" Type="http://schemas.openxmlformats.org/officeDocument/2006/relationships/customXml" Target="../ink/ink35.xml"/><Relationship Id="rId87" Type="http://schemas.openxmlformats.org/officeDocument/2006/relationships/image" Target="../media/image52.png"/><Relationship Id="rId110" Type="http://schemas.openxmlformats.org/officeDocument/2006/relationships/customXml" Target="../ink/ink57.xml"/><Relationship Id="rId115" Type="http://schemas.openxmlformats.org/officeDocument/2006/relationships/image" Target="../media/image66.png"/><Relationship Id="rId131" Type="http://schemas.openxmlformats.org/officeDocument/2006/relationships/image" Target="../media/image74.png"/><Relationship Id="rId136" Type="http://schemas.openxmlformats.org/officeDocument/2006/relationships/customXml" Target="../ink/ink70.xml"/><Relationship Id="rId61" Type="http://schemas.openxmlformats.org/officeDocument/2006/relationships/image" Target="../media/image39.png"/><Relationship Id="rId82" Type="http://schemas.openxmlformats.org/officeDocument/2006/relationships/customXml" Target="../ink/ink43.xml"/><Relationship Id="rId19" Type="http://schemas.openxmlformats.org/officeDocument/2006/relationships/image" Target="../media/image18.png"/><Relationship Id="rId14" Type="http://schemas.openxmlformats.org/officeDocument/2006/relationships/customXml" Target="../ink/ink9.xml"/><Relationship Id="rId30" Type="http://schemas.openxmlformats.org/officeDocument/2006/relationships/customXml" Target="../ink/ink17.xml"/><Relationship Id="rId35" Type="http://schemas.openxmlformats.org/officeDocument/2006/relationships/image" Target="../media/image26.png"/><Relationship Id="rId56" Type="http://schemas.openxmlformats.org/officeDocument/2006/relationships/customXml" Target="../ink/ink30.xml"/><Relationship Id="rId77" Type="http://schemas.openxmlformats.org/officeDocument/2006/relationships/image" Target="../media/image47.png"/><Relationship Id="rId100" Type="http://schemas.openxmlformats.org/officeDocument/2006/relationships/customXml" Target="../ink/ink52.xml"/><Relationship Id="rId105" Type="http://schemas.openxmlformats.org/officeDocument/2006/relationships/image" Target="../media/image61.png"/><Relationship Id="rId126" Type="http://schemas.openxmlformats.org/officeDocument/2006/relationships/customXml" Target="../ink/ink65.xml"/><Relationship Id="rId147" Type="http://schemas.openxmlformats.org/officeDocument/2006/relationships/image" Target="../media/image82.png"/><Relationship Id="rId8" Type="http://schemas.openxmlformats.org/officeDocument/2006/relationships/customXml" Target="../ink/ink4.xml"/><Relationship Id="rId51" Type="http://schemas.openxmlformats.org/officeDocument/2006/relationships/image" Target="../media/image34.png"/><Relationship Id="rId72" Type="http://schemas.openxmlformats.org/officeDocument/2006/relationships/customXml" Target="../ink/ink38.xml"/><Relationship Id="rId93" Type="http://schemas.openxmlformats.org/officeDocument/2006/relationships/image" Target="../media/image55.png"/><Relationship Id="rId98" Type="http://schemas.openxmlformats.org/officeDocument/2006/relationships/customXml" Target="../ink/ink51.xml"/><Relationship Id="rId121" Type="http://schemas.openxmlformats.org/officeDocument/2006/relationships/image" Target="../media/image69.png"/><Relationship Id="rId142" Type="http://schemas.openxmlformats.org/officeDocument/2006/relationships/customXml" Target="../ink/ink73.xml"/><Relationship Id="rId3" Type="http://schemas.openxmlformats.org/officeDocument/2006/relationships/customXml" Target="../ink/ink1.xml"/><Relationship Id="rId25" Type="http://schemas.openxmlformats.org/officeDocument/2006/relationships/image" Target="../media/image21.png"/><Relationship Id="rId46" Type="http://schemas.openxmlformats.org/officeDocument/2006/relationships/customXml" Target="../ink/ink25.xml"/><Relationship Id="rId67" Type="http://schemas.openxmlformats.org/officeDocument/2006/relationships/image" Target="../media/image42.png"/><Relationship Id="rId116" Type="http://schemas.openxmlformats.org/officeDocument/2006/relationships/customXml" Target="../ink/ink60.xml"/><Relationship Id="rId137" Type="http://schemas.openxmlformats.org/officeDocument/2006/relationships/image" Target="../media/image77.png"/><Relationship Id="rId20" Type="http://schemas.openxmlformats.org/officeDocument/2006/relationships/customXml" Target="../ink/ink12.xml"/><Relationship Id="rId41" Type="http://schemas.openxmlformats.org/officeDocument/2006/relationships/image" Target="../media/image29.png"/><Relationship Id="rId62" Type="http://schemas.openxmlformats.org/officeDocument/2006/relationships/customXml" Target="../ink/ink33.xml"/><Relationship Id="rId83" Type="http://schemas.openxmlformats.org/officeDocument/2006/relationships/image" Target="../media/image50.png"/><Relationship Id="rId88" Type="http://schemas.openxmlformats.org/officeDocument/2006/relationships/customXml" Target="../ink/ink46.xml"/><Relationship Id="rId111" Type="http://schemas.openxmlformats.org/officeDocument/2006/relationships/image" Target="../media/image64.png"/><Relationship Id="rId132" Type="http://schemas.openxmlformats.org/officeDocument/2006/relationships/customXml" Target="../ink/ink68.xml"/><Relationship Id="rId15" Type="http://schemas.openxmlformats.org/officeDocument/2006/relationships/image" Target="../media/image16.png"/><Relationship Id="rId36" Type="http://schemas.openxmlformats.org/officeDocument/2006/relationships/customXml" Target="../ink/ink20.xml"/><Relationship Id="rId57" Type="http://schemas.openxmlformats.org/officeDocument/2006/relationships/image" Target="../media/image37.png"/><Relationship Id="rId106" Type="http://schemas.openxmlformats.org/officeDocument/2006/relationships/customXml" Target="../ink/ink55.xml"/><Relationship Id="rId127" Type="http://schemas.openxmlformats.org/officeDocument/2006/relationships/image" Target="../media/image72.png"/><Relationship Id="rId10" Type="http://schemas.openxmlformats.org/officeDocument/2006/relationships/customXml" Target="../ink/ink6.xml"/><Relationship Id="rId31" Type="http://schemas.openxmlformats.org/officeDocument/2006/relationships/image" Target="../media/image24.png"/><Relationship Id="rId52" Type="http://schemas.openxmlformats.org/officeDocument/2006/relationships/customXml" Target="../ink/ink28.xml"/><Relationship Id="rId73" Type="http://schemas.openxmlformats.org/officeDocument/2006/relationships/image" Target="../media/image45.png"/><Relationship Id="rId78" Type="http://schemas.openxmlformats.org/officeDocument/2006/relationships/customXml" Target="../ink/ink41.xml"/><Relationship Id="rId94" Type="http://schemas.openxmlformats.org/officeDocument/2006/relationships/customXml" Target="../ink/ink49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63.xml"/><Relationship Id="rId143" Type="http://schemas.openxmlformats.org/officeDocument/2006/relationships/image" Target="../media/image80.png"/><Relationship Id="rId4" Type="http://schemas.openxmlformats.org/officeDocument/2006/relationships/image" Target="../media/image13.png"/><Relationship Id="rId9" Type="http://schemas.openxmlformats.org/officeDocument/2006/relationships/customXml" Target="../ink/ink5.xml"/><Relationship Id="rId26" Type="http://schemas.openxmlformats.org/officeDocument/2006/relationships/customXml" Target="../ink/ink15.xml"/><Relationship Id="rId47" Type="http://schemas.openxmlformats.org/officeDocument/2006/relationships/image" Target="../media/image32.png"/><Relationship Id="rId68" Type="http://schemas.openxmlformats.org/officeDocument/2006/relationships/customXml" Target="../ink/ink36.xml"/><Relationship Id="rId89" Type="http://schemas.openxmlformats.org/officeDocument/2006/relationships/image" Target="../media/image53.png"/><Relationship Id="rId112" Type="http://schemas.openxmlformats.org/officeDocument/2006/relationships/customXml" Target="../ink/ink58.xml"/><Relationship Id="rId133" Type="http://schemas.openxmlformats.org/officeDocument/2006/relationships/image" Target="../media/image75.png"/><Relationship Id="rId16" Type="http://schemas.openxmlformats.org/officeDocument/2006/relationships/customXml" Target="../ink/ink10.xml"/><Relationship Id="rId37" Type="http://schemas.openxmlformats.org/officeDocument/2006/relationships/image" Target="../media/image27.png"/><Relationship Id="rId58" Type="http://schemas.openxmlformats.org/officeDocument/2006/relationships/customXml" Target="../ink/ink31.xml"/><Relationship Id="rId79" Type="http://schemas.openxmlformats.org/officeDocument/2006/relationships/image" Target="../media/image48.png"/><Relationship Id="rId102" Type="http://schemas.openxmlformats.org/officeDocument/2006/relationships/customXml" Target="../ink/ink53.xml"/><Relationship Id="rId123" Type="http://schemas.openxmlformats.org/officeDocument/2006/relationships/image" Target="../media/image70.png"/><Relationship Id="rId144" Type="http://schemas.openxmlformats.org/officeDocument/2006/relationships/customXml" Target="../ink/ink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7.xml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audio" Target="../media/audio9.wav"/><Relationship Id="rId19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1785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981200"/>
            <a:ext cx="9287753" cy="17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dirty="0"/>
          </a:p>
        </p:txBody>
      </p:sp>
      <p:sp>
        <p:nvSpPr>
          <p:cNvPr id="187" name="Google Shape;187;p6"/>
          <p:cNvSpPr txBox="1"/>
          <p:nvPr/>
        </p:nvSpPr>
        <p:spPr>
          <a:xfrm>
            <a:off x="4682257" y="16006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2208391" y="2139180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184767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068549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25288" y="582115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4329" y="573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57114" y="471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57114" y="1491919"/>
            <a:ext cx="11374985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sz="2400"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854149" y="2918506"/>
            <a:ext cx="3265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546544" y="3836428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9489784" y="4734895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Google Shape;170;p5"/>
          <p:cNvSpPr txBox="1"/>
          <p:nvPr/>
        </p:nvSpPr>
        <p:spPr>
          <a:xfrm>
            <a:off x="2024080" y="1491688"/>
            <a:ext cx="28443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1;p5"/>
          <p:cNvSpPr txBox="1"/>
          <p:nvPr/>
        </p:nvSpPr>
        <p:spPr>
          <a:xfrm>
            <a:off x="4593225" y="2192641"/>
            <a:ext cx="18941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67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507415" y="35667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080515" y="340346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60201" y="25403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389791" y="1192519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507415" y="1701896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537137" y="3138078"/>
            <a:ext cx="10092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07415" y="4645971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F23A60B-65C1-4072-FB34-DDC6BE3A996F}"/>
                  </a:ext>
                </a:extLst>
              </p14:cNvPr>
              <p14:cNvContentPartPr/>
              <p14:nvPr/>
            </p14:nvContentPartPr>
            <p14:xfrm>
              <a:off x="2525400" y="1836720"/>
              <a:ext cx="6840" cy="147960"/>
            </p14:xfrm>
          </p:contentPart>
        </mc:Choice>
        <mc:Fallback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F23A60B-65C1-4072-FB34-DDC6BE3A99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560" y="1773360"/>
                <a:ext cx="381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FD8EFF7F-2BB4-C0F9-1F46-F8B73F3A35AD}"/>
                  </a:ext>
                </a:extLst>
              </p14:cNvPr>
              <p14:cNvContentPartPr/>
              <p14:nvPr/>
            </p14:nvContentPartPr>
            <p14:xfrm>
              <a:off x="2495160" y="1972440"/>
              <a:ext cx="360" cy="360"/>
            </p14:xfrm>
          </p:contentPart>
        </mc:Choice>
        <mc:Fallback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FD8EFF7F-2BB4-C0F9-1F46-F8B73F3A3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320" y="1909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B9CA3A0F-C395-342A-5CE6-93BF3BC59043}"/>
                  </a:ext>
                </a:extLst>
              </p14:cNvPr>
              <p14:cNvContentPartPr/>
              <p14:nvPr/>
            </p14:nvContentPartPr>
            <p14:xfrm>
              <a:off x="2439360" y="1968840"/>
              <a:ext cx="360" cy="360"/>
            </p14:xfrm>
          </p:contentPart>
        </mc:Choice>
        <mc:Fallback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9CA3A0F-C395-342A-5CE6-93BF3BC59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3520" y="190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Viết tay 4">
                <a:extLst>
                  <a:ext uri="{FF2B5EF4-FFF2-40B4-BE49-F238E27FC236}">
                    <a16:creationId xmlns:a16="http://schemas.microsoft.com/office/drawing/2014/main" id="{6AF95CC9-03FC-7ED4-BC0E-99DBF9522B6A}"/>
                  </a:ext>
                </a:extLst>
              </p14:cNvPr>
              <p14:cNvContentPartPr/>
              <p14:nvPr/>
            </p14:nvContentPartPr>
            <p14:xfrm>
              <a:off x="2466000" y="1923480"/>
              <a:ext cx="360" cy="360"/>
            </p14:xfrm>
          </p:contentPart>
        </mc:Choice>
        <mc:Fallback>
          <p:pic>
            <p:nvPicPr>
              <p:cNvPr id="5" name="Viết tay 4">
                <a:extLst>
                  <a:ext uri="{FF2B5EF4-FFF2-40B4-BE49-F238E27FC236}">
                    <a16:creationId xmlns:a16="http://schemas.microsoft.com/office/drawing/2014/main" id="{6AF95CC9-03FC-7ED4-BC0E-99DBF9522B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0160" y="1860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54E4BEA0-B8D6-3677-08E4-14ED8D869CF1}"/>
                  </a:ext>
                </a:extLst>
              </p14:cNvPr>
              <p14:cNvContentPartPr/>
              <p14:nvPr/>
            </p14:nvContentPartPr>
            <p14:xfrm>
              <a:off x="2433960" y="2077200"/>
              <a:ext cx="360" cy="360"/>
            </p14:xfrm>
          </p:contentPart>
        </mc:Choice>
        <mc:Fallback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54E4BEA0-B8D6-3677-08E4-14ED8D869C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8120" y="20138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id="{F9E5013E-4155-CC6D-4E9D-98661AE02D72}"/>
                  </a:ext>
                </a:extLst>
              </p14:cNvPr>
              <p14:cNvContentPartPr/>
              <p14:nvPr/>
            </p14:nvContentPartPr>
            <p14:xfrm>
              <a:off x="2555640" y="2109600"/>
              <a:ext cx="360" cy="360"/>
            </p14:xfrm>
          </p:contentPart>
        </mc:Choice>
        <mc:Fallback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F9E5013E-4155-CC6D-4E9D-98661AE02D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9800" y="20462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F0483ACF-7986-A506-0F73-E7A5750DF3C9}"/>
                  </a:ext>
                </a:extLst>
              </p14:cNvPr>
              <p14:cNvContentPartPr/>
              <p14:nvPr/>
            </p14:nvContentPartPr>
            <p14:xfrm>
              <a:off x="2446920" y="2090880"/>
              <a:ext cx="360" cy="360"/>
            </p14:xfrm>
          </p:contentPart>
        </mc:Choice>
        <mc:Fallback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F0483ACF-7986-A506-0F73-E7A5750DF3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1080" y="20275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772AE192-7C39-2476-C84C-155351E71AC9}"/>
                  </a:ext>
                </a:extLst>
              </p14:cNvPr>
              <p14:cNvContentPartPr/>
              <p14:nvPr/>
            </p14:nvContentPartPr>
            <p14:xfrm>
              <a:off x="2432160" y="1972440"/>
              <a:ext cx="268200" cy="92160"/>
            </p14:xfrm>
          </p:contentPart>
        </mc:Choice>
        <mc:Fallback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772AE192-7C39-2476-C84C-155351E71A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6320" y="1909080"/>
                <a:ext cx="299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CD2883AF-C240-D774-2748-182B129A2290}"/>
                  </a:ext>
                </a:extLst>
              </p14:cNvPr>
              <p14:cNvContentPartPr/>
              <p14:nvPr/>
            </p14:nvContentPartPr>
            <p14:xfrm>
              <a:off x="2311920" y="1911240"/>
              <a:ext cx="220320" cy="3960"/>
            </p14:xfrm>
          </p:contentPart>
        </mc:Choice>
        <mc:Fallback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CD2883AF-C240-D774-2748-182B129A22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6080" y="1847880"/>
                <a:ext cx="251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5B8B1FA9-A481-0482-C7AF-D8E893F59AAC}"/>
                  </a:ext>
                </a:extLst>
              </p14:cNvPr>
              <p14:cNvContentPartPr/>
              <p14:nvPr/>
            </p14:nvContentPartPr>
            <p14:xfrm>
              <a:off x="2482560" y="2086200"/>
              <a:ext cx="139680" cy="360"/>
            </p14:xfrm>
          </p:contentPart>
        </mc:Choice>
        <mc:Fallback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5B8B1FA9-A481-0482-C7AF-D8E893F59A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720" y="2022840"/>
                <a:ext cx="171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62211E20-EA62-AEA4-0979-867B2AD62BA9}"/>
                  </a:ext>
                </a:extLst>
              </p14:cNvPr>
              <p14:cNvContentPartPr/>
              <p14:nvPr/>
            </p14:nvContentPartPr>
            <p14:xfrm>
              <a:off x="2480040" y="2088720"/>
              <a:ext cx="190080" cy="7560"/>
            </p14:xfrm>
          </p:contentPart>
        </mc:Choice>
        <mc:Fallback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62211E20-EA62-AEA4-0979-867B2AD62B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4200" y="2025360"/>
                <a:ext cx="221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2BDF705A-78DA-9F5A-F41D-2AFDD218637B}"/>
                  </a:ext>
                </a:extLst>
              </p14:cNvPr>
              <p14:cNvContentPartPr/>
              <p14:nvPr/>
            </p14:nvContentPartPr>
            <p14:xfrm>
              <a:off x="2561040" y="2149560"/>
              <a:ext cx="118080" cy="360"/>
            </p14:xfrm>
          </p:contentPart>
        </mc:Choice>
        <mc:Fallback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2BDF705A-78DA-9F5A-F41D-2AFDD21863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45200" y="2086200"/>
                <a:ext cx="149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Viết tay 13">
                <a:extLst>
                  <a:ext uri="{FF2B5EF4-FFF2-40B4-BE49-F238E27FC236}">
                    <a16:creationId xmlns:a16="http://schemas.microsoft.com/office/drawing/2014/main" id="{551B7EEE-030A-13C4-616E-D7FED6091DCE}"/>
                  </a:ext>
                </a:extLst>
              </p14:cNvPr>
              <p14:cNvContentPartPr/>
              <p14:nvPr/>
            </p14:nvContentPartPr>
            <p14:xfrm>
              <a:off x="2308320" y="1931760"/>
              <a:ext cx="91800" cy="360"/>
            </p14:xfrm>
          </p:contentPart>
        </mc:Choice>
        <mc:Fallback>
          <p:pic>
            <p:nvPicPr>
              <p:cNvPr id="14" name="Viết tay 13">
                <a:extLst>
                  <a:ext uri="{FF2B5EF4-FFF2-40B4-BE49-F238E27FC236}">
                    <a16:creationId xmlns:a16="http://schemas.microsoft.com/office/drawing/2014/main" id="{551B7EEE-030A-13C4-616E-D7FED6091D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2480" y="1868400"/>
                <a:ext cx="123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7666CF0B-2AFD-9FA0-C511-5665E26085FE}"/>
                  </a:ext>
                </a:extLst>
              </p14:cNvPr>
              <p14:cNvContentPartPr/>
              <p14:nvPr/>
            </p14:nvContentPartPr>
            <p14:xfrm>
              <a:off x="2486160" y="2068560"/>
              <a:ext cx="164520" cy="360"/>
            </p14:xfrm>
          </p:contentPart>
        </mc:Choice>
        <mc:Fallback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7666CF0B-2AFD-9FA0-C511-5665E26085F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0320" y="2005200"/>
                <a:ext cx="195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16FA50F2-EE4A-FDC2-9141-45B7564FE0AF}"/>
                  </a:ext>
                </a:extLst>
              </p14:cNvPr>
              <p14:cNvContentPartPr/>
              <p14:nvPr/>
            </p14:nvContentPartPr>
            <p14:xfrm>
              <a:off x="2477520" y="2081160"/>
              <a:ext cx="120600" cy="360"/>
            </p14:xfrm>
          </p:contentPart>
        </mc:Choice>
        <mc:Fallback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16FA50F2-EE4A-FDC2-9141-45B7564FE0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61680" y="2017800"/>
                <a:ext cx="151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0A4CFE86-6E1C-8669-CF29-2C47303E2BD3}"/>
                  </a:ext>
                </a:extLst>
              </p14:cNvPr>
              <p14:cNvContentPartPr/>
              <p14:nvPr/>
            </p14:nvContentPartPr>
            <p14:xfrm>
              <a:off x="4626360" y="1941480"/>
              <a:ext cx="951480" cy="6840"/>
            </p14:xfrm>
          </p:contentPart>
        </mc:Choice>
        <mc:Fallback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0A4CFE86-6E1C-8669-CF29-2C47303E2B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10520" y="1878120"/>
                <a:ext cx="982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4B0E150E-EB42-1915-F979-48FEE879799B}"/>
                  </a:ext>
                </a:extLst>
              </p14:cNvPr>
              <p14:cNvContentPartPr/>
              <p14:nvPr/>
            </p14:nvContentPartPr>
            <p14:xfrm>
              <a:off x="4813560" y="1955160"/>
              <a:ext cx="443520" cy="96480"/>
            </p14:xfrm>
          </p:contentPart>
        </mc:Choice>
        <mc:Fallback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4B0E150E-EB42-1915-F979-48FEE87979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7720" y="1891800"/>
                <a:ext cx="474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3E6786A9-C7EF-C9C6-3B76-1D380004D2EF}"/>
                  </a:ext>
                </a:extLst>
              </p14:cNvPr>
              <p14:cNvContentPartPr/>
              <p14:nvPr/>
            </p14:nvContentPartPr>
            <p14:xfrm>
              <a:off x="4677120" y="2130120"/>
              <a:ext cx="1097640" cy="6840"/>
            </p14:xfrm>
          </p:contentPart>
        </mc:Choice>
        <mc:Fallback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3E6786A9-C7EF-C9C6-3B76-1D380004D2E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61280" y="2066760"/>
                <a:ext cx="1128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Viết tay 19">
                <a:extLst>
                  <a:ext uri="{FF2B5EF4-FFF2-40B4-BE49-F238E27FC236}">
                    <a16:creationId xmlns:a16="http://schemas.microsoft.com/office/drawing/2014/main" id="{ECB5BBB9-7E47-221A-873B-479D1BF4345C}"/>
                  </a:ext>
                </a:extLst>
              </p14:cNvPr>
              <p14:cNvContentPartPr/>
              <p14:nvPr/>
            </p14:nvContentPartPr>
            <p14:xfrm>
              <a:off x="4890960" y="2079000"/>
              <a:ext cx="638640" cy="360"/>
            </p14:xfrm>
          </p:contentPart>
        </mc:Choice>
        <mc:Fallback>
          <p:pic>
            <p:nvPicPr>
              <p:cNvPr id="20" name="Viết tay 19">
                <a:extLst>
                  <a:ext uri="{FF2B5EF4-FFF2-40B4-BE49-F238E27FC236}">
                    <a16:creationId xmlns:a16="http://schemas.microsoft.com/office/drawing/2014/main" id="{ECB5BBB9-7E47-221A-873B-479D1BF4345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5120" y="2015640"/>
                <a:ext cx="669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Viết tay 20">
                <a:extLst>
                  <a:ext uri="{FF2B5EF4-FFF2-40B4-BE49-F238E27FC236}">
                    <a16:creationId xmlns:a16="http://schemas.microsoft.com/office/drawing/2014/main" id="{3EDE0FEB-B53F-16A0-2362-9B0F2011D611}"/>
                  </a:ext>
                </a:extLst>
              </p14:cNvPr>
              <p14:cNvContentPartPr/>
              <p14:nvPr/>
            </p14:nvContentPartPr>
            <p14:xfrm>
              <a:off x="5014080" y="1933560"/>
              <a:ext cx="679680" cy="35640"/>
            </p14:xfrm>
          </p:contentPart>
        </mc:Choice>
        <mc:Fallback>
          <p:pic>
            <p:nvPicPr>
              <p:cNvPr id="21" name="Viết tay 20">
                <a:extLst>
                  <a:ext uri="{FF2B5EF4-FFF2-40B4-BE49-F238E27FC236}">
                    <a16:creationId xmlns:a16="http://schemas.microsoft.com/office/drawing/2014/main" id="{3EDE0FEB-B53F-16A0-2362-9B0F2011D6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98240" y="1870200"/>
                <a:ext cx="7110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Viết tay 21">
                <a:extLst>
                  <a:ext uri="{FF2B5EF4-FFF2-40B4-BE49-F238E27FC236}">
                    <a16:creationId xmlns:a16="http://schemas.microsoft.com/office/drawing/2014/main" id="{3A705894-5783-BD3B-014E-2B50A990C12B}"/>
                  </a:ext>
                </a:extLst>
              </p14:cNvPr>
              <p14:cNvContentPartPr/>
              <p14:nvPr/>
            </p14:nvContentPartPr>
            <p14:xfrm>
              <a:off x="5202360" y="1913760"/>
              <a:ext cx="588240" cy="360"/>
            </p14:xfrm>
          </p:contentPart>
        </mc:Choice>
        <mc:Fallback>
          <p:pic>
            <p:nvPicPr>
              <p:cNvPr id="22" name="Viết tay 21">
                <a:extLst>
                  <a:ext uri="{FF2B5EF4-FFF2-40B4-BE49-F238E27FC236}">
                    <a16:creationId xmlns:a16="http://schemas.microsoft.com/office/drawing/2014/main" id="{3A705894-5783-BD3B-014E-2B50A990C12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86520" y="1850400"/>
                <a:ext cx="619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Viết tay 22">
                <a:extLst>
                  <a:ext uri="{FF2B5EF4-FFF2-40B4-BE49-F238E27FC236}">
                    <a16:creationId xmlns:a16="http://schemas.microsoft.com/office/drawing/2014/main" id="{C530BD7B-9987-659C-8658-965D89F62E6C}"/>
                  </a:ext>
                </a:extLst>
              </p14:cNvPr>
              <p14:cNvContentPartPr/>
              <p14:nvPr/>
            </p14:nvContentPartPr>
            <p14:xfrm>
              <a:off x="5615640" y="2056680"/>
              <a:ext cx="196200" cy="6840"/>
            </p14:xfrm>
          </p:contentPart>
        </mc:Choice>
        <mc:Fallback>
          <p:pic>
            <p:nvPicPr>
              <p:cNvPr id="23" name="Viết tay 22">
                <a:extLst>
                  <a:ext uri="{FF2B5EF4-FFF2-40B4-BE49-F238E27FC236}">
                    <a16:creationId xmlns:a16="http://schemas.microsoft.com/office/drawing/2014/main" id="{C530BD7B-9987-659C-8658-965D89F62E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99800" y="1993320"/>
                <a:ext cx="227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Viết tay 23">
                <a:extLst>
                  <a:ext uri="{FF2B5EF4-FFF2-40B4-BE49-F238E27FC236}">
                    <a16:creationId xmlns:a16="http://schemas.microsoft.com/office/drawing/2014/main" id="{3966389A-6DEF-2A73-9959-D3FC853D6BEB}"/>
                  </a:ext>
                </a:extLst>
              </p14:cNvPr>
              <p14:cNvContentPartPr/>
              <p14:nvPr/>
            </p14:nvContentPartPr>
            <p14:xfrm>
              <a:off x="5806440" y="2106000"/>
              <a:ext cx="135360" cy="3960"/>
            </p14:xfrm>
          </p:contentPart>
        </mc:Choice>
        <mc:Fallback>
          <p:pic>
            <p:nvPicPr>
              <p:cNvPr id="24" name="Viết tay 23">
                <a:extLst>
                  <a:ext uri="{FF2B5EF4-FFF2-40B4-BE49-F238E27FC236}">
                    <a16:creationId xmlns:a16="http://schemas.microsoft.com/office/drawing/2014/main" id="{3966389A-6DEF-2A73-9959-D3FC853D6B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90600" y="2042640"/>
                <a:ext cx="1666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Viết tay 24">
                <a:extLst>
                  <a:ext uri="{FF2B5EF4-FFF2-40B4-BE49-F238E27FC236}">
                    <a16:creationId xmlns:a16="http://schemas.microsoft.com/office/drawing/2014/main" id="{BF3B54ED-B4CF-B2AF-FDFA-4B0A3BA4A1BF}"/>
                  </a:ext>
                </a:extLst>
              </p14:cNvPr>
              <p14:cNvContentPartPr/>
              <p14:nvPr/>
            </p14:nvContentPartPr>
            <p14:xfrm>
              <a:off x="4936320" y="1964520"/>
              <a:ext cx="360" cy="69120"/>
            </p14:xfrm>
          </p:contentPart>
        </mc:Choice>
        <mc:Fallback>
          <p:pic>
            <p:nvPicPr>
              <p:cNvPr id="25" name="Viết tay 24">
                <a:extLst>
                  <a:ext uri="{FF2B5EF4-FFF2-40B4-BE49-F238E27FC236}">
                    <a16:creationId xmlns:a16="http://schemas.microsoft.com/office/drawing/2014/main" id="{BF3B54ED-B4CF-B2AF-FDFA-4B0A3BA4A1B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0480" y="1901160"/>
                <a:ext cx="31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Viết tay 25">
                <a:extLst>
                  <a:ext uri="{FF2B5EF4-FFF2-40B4-BE49-F238E27FC236}">
                    <a16:creationId xmlns:a16="http://schemas.microsoft.com/office/drawing/2014/main" id="{5364F6EC-BA8C-7D52-8C65-C05B1B731B4C}"/>
                  </a:ext>
                </a:extLst>
              </p14:cNvPr>
              <p14:cNvContentPartPr/>
              <p14:nvPr/>
            </p14:nvContentPartPr>
            <p14:xfrm>
              <a:off x="4811040" y="1917000"/>
              <a:ext cx="1080" cy="52200"/>
            </p14:xfrm>
          </p:contentPart>
        </mc:Choice>
        <mc:Fallback>
          <p:pic>
            <p:nvPicPr>
              <p:cNvPr id="26" name="Viết tay 25">
                <a:extLst>
                  <a:ext uri="{FF2B5EF4-FFF2-40B4-BE49-F238E27FC236}">
                    <a16:creationId xmlns:a16="http://schemas.microsoft.com/office/drawing/2014/main" id="{5364F6EC-BA8C-7D52-8C65-C05B1B731B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95200" y="1853640"/>
                <a:ext cx="32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Viết tay 26">
                <a:extLst>
                  <a:ext uri="{FF2B5EF4-FFF2-40B4-BE49-F238E27FC236}">
                    <a16:creationId xmlns:a16="http://schemas.microsoft.com/office/drawing/2014/main" id="{E7CFA141-9016-7481-787D-380E502B87B8}"/>
                  </a:ext>
                </a:extLst>
              </p14:cNvPr>
              <p14:cNvContentPartPr/>
              <p14:nvPr/>
            </p14:nvContentPartPr>
            <p14:xfrm>
              <a:off x="5350320" y="1942200"/>
              <a:ext cx="372600" cy="122400"/>
            </p14:xfrm>
          </p:contentPart>
        </mc:Choice>
        <mc:Fallback>
          <p:pic>
            <p:nvPicPr>
              <p:cNvPr id="27" name="Viết tay 26">
                <a:extLst>
                  <a:ext uri="{FF2B5EF4-FFF2-40B4-BE49-F238E27FC236}">
                    <a16:creationId xmlns:a16="http://schemas.microsoft.com/office/drawing/2014/main" id="{E7CFA141-9016-7481-787D-380E502B87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34480" y="1878840"/>
                <a:ext cx="4039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Viết tay 27">
                <a:extLst>
                  <a:ext uri="{FF2B5EF4-FFF2-40B4-BE49-F238E27FC236}">
                    <a16:creationId xmlns:a16="http://schemas.microsoft.com/office/drawing/2014/main" id="{7E65219D-F5C3-DFE6-93D9-378915B85CA5}"/>
                  </a:ext>
                </a:extLst>
              </p14:cNvPr>
              <p14:cNvContentPartPr/>
              <p14:nvPr/>
            </p14:nvContentPartPr>
            <p14:xfrm>
              <a:off x="2322720" y="1819800"/>
              <a:ext cx="122400" cy="344880"/>
            </p14:xfrm>
          </p:contentPart>
        </mc:Choice>
        <mc:Fallback>
          <p:pic>
            <p:nvPicPr>
              <p:cNvPr id="28" name="Viết tay 27">
                <a:extLst>
                  <a:ext uri="{FF2B5EF4-FFF2-40B4-BE49-F238E27FC236}">
                    <a16:creationId xmlns:a16="http://schemas.microsoft.com/office/drawing/2014/main" id="{7E65219D-F5C3-DFE6-93D9-378915B85CA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06880" y="1756440"/>
                <a:ext cx="1537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Viết tay 28">
                <a:extLst>
                  <a:ext uri="{FF2B5EF4-FFF2-40B4-BE49-F238E27FC236}">
                    <a16:creationId xmlns:a16="http://schemas.microsoft.com/office/drawing/2014/main" id="{E36F2177-8D54-04BB-F204-208A4047D78A}"/>
                  </a:ext>
                </a:extLst>
              </p14:cNvPr>
              <p14:cNvContentPartPr/>
              <p14:nvPr/>
            </p14:nvContentPartPr>
            <p14:xfrm>
              <a:off x="2401920" y="1958400"/>
              <a:ext cx="360" cy="118080"/>
            </p14:xfrm>
          </p:contentPart>
        </mc:Choice>
        <mc:Fallback>
          <p:pic>
            <p:nvPicPr>
              <p:cNvPr id="29" name="Viết tay 28">
                <a:extLst>
                  <a:ext uri="{FF2B5EF4-FFF2-40B4-BE49-F238E27FC236}">
                    <a16:creationId xmlns:a16="http://schemas.microsoft.com/office/drawing/2014/main" id="{E36F2177-8D54-04BB-F204-208A4047D7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86080" y="1895040"/>
                <a:ext cx="316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Viết tay 29">
                <a:extLst>
                  <a:ext uri="{FF2B5EF4-FFF2-40B4-BE49-F238E27FC236}">
                    <a16:creationId xmlns:a16="http://schemas.microsoft.com/office/drawing/2014/main" id="{C6993F18-6D71-CFE5-7C77-EEDFCE3810D4}"/>
                  </a:ext>
                </a:extLst>
              </p14:cNvPr>
              <p14:cNvContentPartPr/>
              <p14:nvPr/>
            </p14:nvContentPartPr>
            <p14:xfrm>
              <a:off x="2422440" y="1863720"/>
              <a:ext cx="360" cy="101520"/>
            </p14:xfrm>
          </p:contentPart>
        </mc:Choice>
        <mc:Fallback>
          <p:pic>
            <p:nvPicPr>
              <p:cNvPr id="30" name="Viết tay 29">
                <a:extLst>
                  <a:ext uri="{FF2B5EF4-FFF2-40B4-BE49-F238E27FC236}">
                    <a16:creationId xmlns:a16="http://schemas.microsoft.com/office/drawing/2014/main" id="{C6993F18-6D71-CFE5-7C77-EEDFCE3810D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06600" y="1800360"/>
                <a:ext cx="31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Viết tay 30">
                <a:extLst>
                  <a:ext uri="{FF2B5EF4-FFF2-40B4-BE49-F238E27FC236}">
                    <a16:creationId xmlns:a16="http://schemas.microsoft.com/office/drawing/2014/main" id="{8374373A-569F-4DAE-2CDD-438F597D8FAB}"/>
                  </a:ext>
                </a:extLst>
              </p14:cNvPr>
              <p14:cNvContentPartPr/>
              <p14:nvPr/>
            </p14:nvContentPartPr>
            <p14:xfrm>
              <a:off x="2476800" y="2022480"/>
              <a:ext cx="104040" cy="56520"/>
            </p14:xfrm>
          </p:contentPart>
        </mc:Choice>
        <mc:Fallback>
          <p:pic>
            <p:nvPicPr>
              <p:cNvPr id="31" name="Viết tay 30">
                <a:extLst>
                  <a:ext uri="{FF2B5EF4-FFF2-40B4-BE49-F238E27FC236}">
                    <a16:creationId xmlns:a16="http://schemas.microsoft.com/office/drawing/2014/main" id="{8374373A-569F-4DAE-2CDD-438F597D8F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60960" y="1959120"/>
                <a:ext cx="135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Viết tay 31">
                <a:extLst>
                  <a:ext uri="{FF2B5EF4-FFF2-40B4-BE49-F238E27FC236}">
                    <a16:creationId xmlns:a16="http://schemas.microsoft.com/office/drawing/2014/main" id="{D12A0641-4DBD-6D0F-87FF-702476DCB25D}"/>
                  </a:ext>
                </a:extLst>
              </p14:cNvPr>
              <p14:cNvContentPartPr/>
              <p14:nvPr/>
            </p14:nvContentPartPr>
            <p14:xfrm>
              <a:off x="2325960" y="1990800"/>
              <a:ext cx="85320" cy="48960"/>
            </p14:xfrm>
          </p:contentPart>
        </mc:Choice>
        <mc:Fallback>
          <p:pic>
            <p:nvPicPr>
              <p:cNvPr id="32" name="Viết tay 31">
                <a:extLst>
                  <a:ext uri="{FF2B5EF4-FFF2-40B4-BE49-F238E27FC236}">
                    <a16:creationId xmlns:a16="http://schemas.microsoft.com/office/drawing/2014/main" id="{D12A0641-4DBD-6D0F-87FF-702476DCB25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10120" y="1927440"/>
                <a:ext cx="116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Viết tay 32">
                <a:extLst>
                  <a:ext uri="{FF2B5EF4-FFF2-40B4-BE49-F238E27FC236}">
                    <a16:creationId xmlns:a16="http://schemas.microsoft.com/office/drawing/2014/main" id="{3F47F89E-56F2-429E-8EDC-CCBDEF917726}"/>
                  </a:ext>
                </a:extLst>
              </p14:cNvPr>
              <p14:cNvContentPartPr/>
              <p14:nvPr/>
            </p14:nvContentPartPr>
            <p14:xfrm>
              <a:off x="2424960" y="2039400"/>
              <a:ext cx="137520" cy="64080"/>
            </p14:xfrm>
          </p:contentPart>
        </mc:Choice>
        <mc:Fallback>
          <p:pic>
            <p:nvPicPr>
              <p:cNvPr id="33" name="Viết tay 32">
                <a:extLst>
                  <a:ext uri="{FF2B5EF4-FFF2-40B4-BE49-F238E27FC236}">
                    <a16:creationId xmlns:a16="http://schemas.microsoft.com/office/drawing/2014/main" id="{3F47F89E-56F2-429E-8EDC-CCBDEF91772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9120" y="1976040"/>
                <a:ext cx="168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Viết tay 33">
                <a:extLst>
                  <a:ext uri="{FF2B5EF4-FFF2-40B4-BE49-F238E27FC236}">
                    <a16:creationId xmlns:a16="http://schemas.microsoft.com/office/drawing/2014/main" id="{662937E0-9FD8-B8D3-78F5-BFB1CB4023E4}"/>
                  </a:ext>
                </a:extLst>
              </p14:cNvPr>
              <p14:cNvContentPartPr/>
              <p14:nvPr/>
            </p14:nvContentPartPr>
            <p14:xfrm>
              <a:off x="2439000" y="1945800"/>
              <a:ext cx="24480" cy="360"/>
            </p14:xfrm>
          </p:contentPart>
        </mc:Choice>
        <mc:Fallback>
          <p:pic>
            <p:nvPicPr>
              <p:cNvPr id="34" name="Viết tay 33">
                <a:extLst>
                  <a:ext uri="{FF2B5EF4-FFF2-40B4-BE49-F238E27FC236}">
                    <a16:creationId xmlns:a16="http://schemas.microsoft.com/office/drawing/2014/main" id="{662937E0-9FD8-B8D3-78F5-BFB1CB4023E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23160" y="1882440"/>
                <a:ext cx="55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Viết tay 34">
                <a:extLst>
                  <a:ext uri="{FF2B5EF4-FFF2-40B4-BE49-F238E27FC236}">
                    <a16:creationId xmlns:a16="http://schemas.microsoft.com/office/drawing/2014/main" id="{0FE0386E-71C0-CAB8-D824-8791DA54AFED}"/>
                  </a:ext>
                </a:extLst>
              </p14:cNvPr>
              <p14:cNvContentPartPr/>
              <p14:nvPr/>
            </p14:nvContentPartPr>
            <p14:xfrm>
              <a:off x="2421360" y="1927440"/>
              <a:ext cx="23760" cy="360"/>
            </p14:xfrm>
          </p:contentPart>
        </mc:Choice>
        <mc:Fallback>
          <p:pic>
            <p:nvPicPr>
              <p:cNvPr id="35" name="Viết tay 34">
                <a:extLst>
                  <a:ext uri="{FF2B5EF4-FFF2-40B4-BE49-F238E27FC236}">
                    <a16:creationId xmlns:a16="http://schemas.microsoft.com/office/drawing/2014/main" id="{0FE0386E-71C0-CAB8-D824-8791DA54AF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05520" y="1864080"/>
                <a:ext cx="55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Viết tay 35">
                <a:extLst>
                  <a:ext uri="{FF2B5EF4-FFF2-40B4-BE49-F238E27FC236}">
                    <a16:creationId xmlns:a16="http://schemas.microsoft.com/office/drawing/2014/main" id="{AD761A01-AAA5-71F9-B706-7548A659F70C}"/>
                  </a:ext>
                </a:extLst>
              </p14:cNvPr>
              <p14:cNvContentPartPr/>
              <p14:nvPr/>
            </p14:nvContentPartPr>
            <p14:xfrm>
              <a:off x="4826880" y="1888920"/>
              <a:ext cx="359280" cy="28080"/>
            </p14:xfrm>
          </p:contentPart>
        </mc:Choice>
        <mc:Fallback>
          <p:pic>
            <p:nvPicPr>
              <p:cNvPr id="36" name="Viết tay 35">
                <a:extLst>
                  <a:ext uri="{FF2B5EF4-FFF2-40B4-BE49-F238E27FC236}">
                    <a16:creationId xmlns:a16="http://schemas.microsoft.com/office/drawing/2014/main" id="{AD761A01-AAA5-71F9-B706-7548A659F70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11040" y="1825560"/>
                <a:ext cx="3906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" name="Viết tay 36">
                <a:extLst>
                  <a:ext uri="{FF2B5EF4-FFF2-40B4-BE49-F238E27FC236}">
                    <a16:creationId xmlns:a16="http://schemas.microsoft.com/office/drawing/2014/main" id="{A5C84B93-212E-300B-8B0D-BD84BAEEFE9B}"/>
                  </a:ext>
                </a:extLst>
              </p14:cNvPr>
              <p14:cNvContentPartPr/>
              <p14:nvPr/>
            </p14:nvContentPartPr>
            <p14:xfrm>
              <a:off x="4898880" y="2038680"/>
              <a:ext cx="126720" cy="40680"/>
            </p14:xfrm>
          </p:contentPart>
        </mc:Choice>
        <mc:Fallback>
          <p:pic>
            <p:nvPicPr>
              <p:cNvPr id="37" name="Viết tay 36">
                <a:extLst>
                  <a:ext uri="{FF2B5EF4-FFF2-40B4-BE49-F238E27FC236}">
                    <a16:creationId xmlns:a16="http://schemas.microsoft.com/office/drawing/2014/main" id="{A5C84B93-212E-300B-8B0D-BD84BAEEFE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83040" y="1975320"/>
                <a:ext cx="158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Viết tay 37">
                <a:extLst>
                  <a:ext uri="{FF2B5EF4-FFF2-40B4-BE49-F238E27FC236}">
                    <a16:creationId xmlns:a16="http://schemas.microsoft.com/office/drawing/2014/main" id="{69C52910-A5F8-DF73-99D1-9986AC45EC62}"/>
                  </a:ext>
                </a:extLst>
              </p14:cNvPr>
              <p14:cNvContentPartPr/>
              <p14:nvPr/>
            </p14:nvContentPartPr>
            <p14:xfrm>
              <a:off x="5127120" y="2035080"/>
              <a:ext cx="12600" cy="19800"/>
            </p14:xfrm>
          </p:contentPart>
        </mc:Choice>
        <mc:Fallback>
          <p:pic>
            <p:nvPicPr>
              <p:cNvPr id="38" name="Viết tay 37">
                <a:extLst>
                  <a:ext uri="{FF2B5EF4-FFF2-40B4-BE49-F238E27FC236}">
                    <a16:creationId xmlns:a16="http://schemas.microsoft.com/office/drawing/2014/main" id="{69C52910-A5F8-DF73-99D1-9986AC45EC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11280" y="1971720"/>
                <a:ext cx="43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" name="Viết tay 38">
                <a:extLst>
                  <a:ext uri="{FF2B5EF4-FFF2-40B4-BE49-F238E27FC236}">
                    <a16:creationId xmlns:a16="http://schemas.microsoft.com/office/drawing/2014/main" id="{14D996B4-7AD4-EF1A-4F87-E2BF6447A89B}"/>
                  </a:ext>
                </a:extLst>
              </p14:cNvPr>
              <p14:cNvContentPartPr/>
              <p14:nvPr/>
            </p14:nvContentPartPr>
            <p14:xfrm>
              <a:off x="4806360" y="1973160"/>
              <a:ext cx="148320" cy="66960"/>
            </p14:xfrm>
          </p:contentPart>
        </mc:Choice>
        <mc:Fallback>
          <p:pic>
            <p:nvPicPr>
              <p:cNvPr id="39" name="Viết tay 38">
                <a:extLst>
                  <a:ext uri="{FF2B5EF4-FFF2-40B4-BE49-F238E27FC236}">
                    <a16:creationId xmlns:a16="http://schemas.microsoft.com/office/drawing/2014/main" id="{14D996B4-7AD4-EF1A-4F87-E2BF6447A8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90520" y="1909800"/>
                <a:ext cx="179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" name="Viết tay 39">
                <a:extLst>
                  <a:ext uri="{FF2B5EF4-FFF2-40B4-BE49-F238E27FC236}">
                    <a16:creationId xmlns:a16="http://schemas.microsoft.com/office/drawing/2014/main" id="{6D74A7D5-1517-ACD4-DB36-D6FEAAAE07F7}"/>
                  </a:ext>
                </a:extLst>
              </p14:cNvPr>
              <p14:cNvContentPartPr/>
              <p14:nvPr/>
            </p14:nvContentPartPr>
            <p14:xfrm>
              <a:off x="4824000" y="2068560"/>
              <a:ext cx="134280" cy="360"/>
            </p14:xfrm>
          </p:contentPart>
        </mc:Choice>
        <mc:Fallback>
          <p:pic>
            <p:nvPicPr>
              <p:cNvPr id="40" name="Viết tay 39">
                <a:extLst>
                  <a:ext uri="{FF2B5EF4-FFF2-40B4-BE49-F238E27FC236}">
                    <a16:creationId xmlns:a16="http://schemas.microsoft.com/office/drawing/2014/main" id="{6D74A7D5-1517-ACD4-DB36-D6FEAAAE07F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08160" y="2005200"/>
                <a:ext cx="16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" name="Viết tay 40">
                <a:extLst>
                  <a:ext uri="{FF2B5EF4-FFF2-40B4-BE49-F238E27FC236}">
                    <a16:creationId xmlns:a16="http://schemas.microsoft.com/office/drawing/2014/main" id="{804DC616-0A05-59F4-EBF6-CBFC996636B8}"/>
                  </a:ext>
                </a:extLst>
              </p14:cNvPr>
              <p14:cNvContentPartPr/>
              <p14:nvPr/>
            </p14:nvContentPartPr>
            <p14:xfrm>
              <a:off x="4801320" y="2134440"/>
              <a:ext cx="138960" cy="2880"/>
            </p14:xfrm>
          </p:contentPart>
        </mc:Choice>
        <mc:Fallback>
          <p:pic>
            <p:nvPicPr>
              <p:cNvPr id="41" name="Viết tay 40">
                <a:extLst>
                  <a:ext uri="{FF2B5EF4-FFF2-40B4-BE49-F238E27FC236}">
                    <a16:creationId xmlns:a16="http://schemas.microsoft.com/office/drawing/2014/main" id="{804DC616-0A05-59F4-EBF6-CBFC996636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5480" y="2071080"/>
                <a:ext cx="1702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Viết tay 41">
                <a:extLst>
                  <a:ext uri="{FF2B5EF4-FFF2-40B4-BE49-F238E27FC236}">
                    <a16:creationId xmlns:a16="http://schemas.microsoft.com/office/drawing/2014/main" id="{BF8F80EF-6DC9-E355-6B25-E61D28DE11F2}"/>
                  </a:ext>
                </a:extLst>
              </p14:cNvPr>
              <p14:cNvContentPartPr/>
              <p14:nvPr/>
            </p14:nvContentPartPr>
            <p14:xfrm>
              <a:off x="4771800" y="2184480"/>
              <a:ext cx="392760" cy="3600"/>
            </p14:xfrm>
          </p:contentPart>
        </mc:Choice>
        <mc:Fallback>
          <p:pic>
            <p:nvPicPr>
              <p:cNvPr id="42" name="Viết tay 41">
                <a:extLst>
                  <a:ext uri="{FF2B5EF4-FFF2-40B4-BE49-F238E27FC236}">
                    <a16:creationId xmlns:a16="http://schemas.microsoft.com/office/drawing/2014/main" id="{BF8F80EF-6DC9-E355-6B25-E61D28DE11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55960" y="2121120"/>
                <a:ext cx="424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Viết tay 42">
                <a:extLst>
                  <a:ext uri="{FF2B5EF4-FFF2-40B4-BE49-F238E27FC236}">
                    <a16:creationId xmlns:a16="http://schemas.microsoft.com/office/drawing/2014/main" id="{67879231-72FA-F39C-EE05-CBCE68BA92E7}"/>
                  </a:ext>
                </a:extLst>
              </p14:cNvPr>
              <p14:cNvContentPartPr/>
              <p14:nvPr/>
            </p14:nvContentPartPr>
            <p14:xfrm>
              <a:off x="5172480" y="2148480"/>
              <a:ext cx="274320" cy="10440"/>
            </p14:xfrm>
          </p:contentPart>
        </mc:Choice>
        <mc:Fallback>
          <p:pic>
            <p:nvPicPr>
              <p:cNvPr id="43" name="Viết tay 42">
                <a:extLst>
                  <a:ext uri="{FF2B5EF4-FFF2-40B4-BE49-F238E27FC236}">
                    <a16:creationId xmlns:a16="http://schemas.microsoft.com/office/drawing/2014/main" id="{67879231-72FA-F39C-EE05-CBCE68BA92E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6640" y="2085120"/>
                <a:ext cx="305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4" name="Viết tay 43">
                <a:extLst>
                  <a:ext uri="{FF2B5EF4-FFF2-40B4-BE49-F238E27FC236}">
                    <a16:creationId xmlns:a16="http://schemas.microsoft.com/office/drawing/2014/main" id="{B0CDB326-9A16-599E-A642-710256F892E2}"/>
                  </a:ext>
                </a:extLst>
              </p14:cNvPr>
              <p14:cNvContentPartPr/>
              <p14:nvPr/>
            </p14:nvContentPartPr>
            <p14:xfrm>
              <a:off x="5272200" y="2003400"/>
              <a:ext cx="433080" cy="111960"/>
            </p14:xfrm>
          </p:contentPart>
        </mc:Choice>
        <mc:Fallback>
          <p:pic>
            <p:nvPicPr>
              <p:cNvPr id="44" name="Viết tay 43">
                <a:extLst>
                  <a:ext uri="{FF2B5EF4-FFF2-40B4-BE49-F238E27FC236}">
                    <a16:creationId xmlns:a16="http://schemas.microsoft.com/office/drawing/2014/main" id="{B0CDB326-9A16-599E-A642-710256F892E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56360" y="1940040"/>
                <a:ext cx="464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" name="Viết tay 44">
                <a:extLst>
                  <a:ext uri="{FF2B5EF4-FFF2-40B4-BE49-F238E27FC236}">
                    <a16:creationId xmlns:a16="http://schemas.microsoft.com/office/drawing/2014/main" id="{B1716F79-370F-FA11-AC84-3CEE14ABD4F1}"/>
                  </a:ext>
                </a:extLst>
              </p14:cNvPr>
              <p14:cNvContentPartPr/>
              <p14:nvPr/>
            </p14:nvContentPartPr>
            <p14:xfrm>
              <a:off x="5329800" y="1938960"/>
              <a:ext cx="473040" cy="3600"/>
            </p14:xfrm>
          </p:contentPart>
        </mc:Choice>
        <mc:Fallback>
          <p:pic>
            <p:nvPicPr>
              <p:cNvPr id="45" name="Viết tay 44">
                <a:extLst>
                  <a:ext uri="{FF2B5EF4-FFF2-40B4-BE49-F238E27FC236}">
                    <a16:creationId xmlns:a16="http://schemas.microsoft.com/office/drawing/2014/main" id="{B1716F79-370F-FA11-AC84-3CEE14ABD4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13960" y="1875600"/>
                <a:ext cx="504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" name="Viết tay 45">
                <a:extLst>
                  <a:ext uri="{FF2B5EF4-FFF2-40B4-BE49-F238E27FC236}">
                    <a16:creationId xmlns:a16="http://schemas.microsoft.com/office/drawing/2014/main" id="{2D8C3FBA-B3BB-249E-B413-B5812904E1A8}"/>
                  </a:ext>
                </a:extLst>
              </p14:cNvPr>
              <p14:cNvContentPartPr/>
              <p14:nvPr/>
            </p14:nvContentPartPr>
            <p14:xfrm>
              <a:off x="5803560" y="1906200"/>
              <a:ext cx="198720" cy="27000"/>
            </p14:xfrm>
          </p:contentPart>
        </mc:Choice>
        <mc:Fallback>
          <p:pic>
            <p:nvPicPr>
              <p:cNvPr id="46" name="Viết tay 45">
                <a:extLst>
                  <a:ext uri="{FF2B5EF4-FFF2-40B4-BE49-F238E27FC236}">
                    <a16:creationId xmlns:a16="http://schemas.microsoft.com/office/drawing/2014/main" id="{2D8C3FBA-B3BB-249E-B413-B5812904E1A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87720" y="184284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" name="Viết tay 46">
                <a:extLst>
                  <a:ext uri="{FF2B5EF4-FFF2-40B4-BE49-F238E27FC236}">
                    <a16:creationId xmlns:a16="http://schemas.microsoft.com/office/drawing/2014/main" id="{9712F11F-DCE2-8F19-74EE-D0ED1BD0DC9C}"/>
                  </a:ext>
                </a:extLst>
              </p14:cNvPr>
              <p14:cNvContentPartPr/>
              <p14:nvPr/>
            </p14:nvContentPartPr>
            <p14:xfrm>
              <a:off x="9379800" y="2934360"/>
              <a:ext cx="50040" cy="37800"/>
            </p14:xfrm>
          </p:contentPart>
        </mc:Choice>
        <mc:Fallback>
          <p:pic>
            <p:nvPicPr>
              <p:cNvPr id="47" name="Viết tay 46">
                <a:extLst>
                  <a:ext uri="{FF2B5EF4-FFF2-40B4-BE49-F238E27FC236}">
                    <a16:creationId xmlns:a16="http://schemas.microsoft.com/office/drawing/2014/main" id="{9712F11F-DCE2-8F19-74EE-D0ED1BD0DC9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363960" y="2871000"/>
                <a:ext cx="813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8" name="Viết tay 47">
                <a:extLst>
                  <a:ext uri="{FF2B5EF4-FFF2-40B4-BE49-F238E27FC236}">
                    <a16:creationId xmlns:a16="http://schemas.microsoft.com/office/drawing/2014/main" id="{5FDD4F1A-C760-05C5-99DB-F06C779DCB44}"/>
                  </a:ext>
                </a:extLst>
              </p14:cNvPr>
              <p14:cNvContentPartPr/>
              <p14:nvPr/>
            </p14:nvContentPartPr>
            <p14:xfrm>
              <a:off x="9123480" y="2774160"/>
              <a:ext cx="1080" cy="94680"/>
            </p14:xfrm>
          </p:contentPart>
        </mc:Choice>
        <mc:Fallback>
          <p:pic>
            <p:nvPicPr>
              <p:cNvPr id="48" name="Viết tay 47">
                <a:extLst>
                  <a:ext uri="{FF2B5EF4-FFF2-40B4-BE49-F238E27FC236}">
                    <a16:creationId xmlns:a16="http://schemas.microsoft.com/office/drawing/2014/main" id="{5FDD4F1A-C760-05C5-99DB-F06C779DCB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07640" y="2710800"/>
                <a:ext cx="32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9" name="Viết tay 48">
                <a:extLst>
                  <a:ext uri="{FF2B5EF4-FFF2-40B4-BE49-F238E27FC236}">
                    <a16:creationId xmlns:a16="http://schemas.microsoft.com/office/drawing/2014/main" id="{A3D58A18-9FF7-CCBD-788A-2AE72AED041D}"/>
                  </a:ext>
                </a:extLst>
              </p14:cNvPr>
              <p14:cNvContentPartPr/>
              <p14:nvPr/>
            </p14:nvContentPartPr>
            <p14:xfrm>
              <a:off x="9275040" y="2746080"/>
              <a:ext cx="4320" cy="115560"/>
            </p14:xfrm>
          </p:contentPart>
        </mc:Choice>
        <mc:Fallback>
          <p:pic>
            <p:nvPicPr>
              <p:cNvPr id="49" name="Viết tay 48">
                <a:extLst>
                  <a:ext uri="{FF2B5EF4-FFF2-40B4-BE49-F238E27FC236}">
                    <a16:creationId xmlns:a16="http://schemas.microsoft.com/office/drawing/2014/main" id="{A3D58A18-9FF7-CCBD-788A-2AE72AED041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259200" y="2682720"/>
                <a:ext cx="35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" name="Viết tay 49">
                <a:extLst>
                  <a:ext uri="{FF2B5EF4-FFF2-40B4-BE49-F238E27FC236}">
                    <a16:creationId xmlns:a16="http://schemas.microsoft.com/office/drawing/2014/main" id="{229CD41E-8598-69C9-A981-4ADBCBD5D897}"/>
                  </a:ext>
                </a:extLst>
              </p14:cNvPr>
              <p14:cNvContentPartPr/>
              <p14:nvPr/>
            </p14:nvContentPartPr>
            <p14:xfrm>
              <a:off x="9223200" y="2695680"/>
              <a:ext cx="3240" cy="142560"/>
            </p14:xfrm>
          </p:contentPart>
        </mc:Choice>
        <mc:Fallback>
          <p:pic>
            <p:nvPicPr>
              <p:cNvPr id="50" name="Viết tay 49">
                <a:extLst>
                  <a:ext uri="{FF2B5EF4-FFF2-40B4-BE49-F238E27FC236}">
                    <a16:creationId xmlns:a16="http://schemas.microsoft.com/office/drawing/2014/main" id="{229CD41E-8598-69C9-A981-4ADBCBD5D89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07360" y="2632320"/>
                <a:ext cx="345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Viết tay 50">
                <a:extLst>
                  <a:ext uri="{FF2B5EF4-FFF2-40B4-BE49-F238E27FC236}">
                    <a16:creationId xmlns:a16="http://schemas.microsoft.com/office/drawing/2014/main" id="{2F33DC2F-26D1-EBA2-BCFE-09CDC1274BD8}"/>
                  </a:ext>
                </a:extLst>
              </p14:cNvPr>
              <p14:cNvContentPartPr/>
              <p14:nvPr/>
            </p14:nvContentPartPr>
            <p14:xfrm>
              <a:off x="9237240" y="2754000"/>
              <a:ext cx="14040" cy="90720"/>
            </p14:xfrm>
          </p:contentPart>
        </mc:Choice>
        <mc:Fallback>
          <p:pic>
            <p:nvPicPr>
              <p:cNvPr id="51" name="Viết tay 50">
                <a:extLst>
                  <a:ext uri="{FF2B5EF4-FFF2-40B4-BE49-F238E27FC236}">
                    <a16:creationId xmlns:a16="http://schemas.microsoft.com/office/drawing/2014/main" id="{2F33DC2F-26D1-EBA2-BCFE-09CDC1274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221400" y="2690640"/>
                <a:ext cx="453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" name="Viết tay 51">
                <a:extLst>
                  <a:ext uri="{FF2B5EF4-FFF2-40B4-BE49-F238E27FC236}">
                    <a16:creationId xmlns:a16="http://schemas.microsoft.com/office/drawing/2014/main" id="{FEB6E0DA-C9FA-AFD6-3C92-1271EA5EAFBD}"/>
                  </a:ext>
                </a:extLst>
              </p14:cNvPr>
              <p14:cNvContentPartPr/>
              <p14:nvPr/>
            </p14:nvContentPartPr>
            <p14:xfrm>
              <a:off x="9205200" y="2743560"/>
              <a:ext cx="360" cy="75240"/>
            </p14:xfrm>
          </p:contentPart>
        </mc:Choice>
        <mc:Fallback>
          <p:pic>
            <p:nvPicPr>
              <p:cNvPr id="52" name="Viết tay 51">
                <a:extLst>
                  <a:ext uri="{FF2B5EF4-FFF2-40B4-BE49-F238E27FC236}">
                    <a16:creationId xmlns:a16="http://schemas.microsoft.com/office/drawing/2014/main" id="{FEB6E0DA-C9FA-AFD6-3C92-1271EA5EAFB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189360" y="2680200"/>
                <a:ext cx="31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" name="Viết tay 52">
                <a:extLst>
                  <a:ext uri="{FF2B5EF4-FFF2-40B4-BE49-F238E27FC236}">
                    <a16:creationId xmlns:a16="http://schemas.microsoft.com/office/drawing/2014/main" id="{566385F7-E0C1-4246-5D5C-8BEB0E9211C7}"/>
                  </a:ext>
                </a:extLst>
              </p14:cNvPr>
              <p14:cNvContentPartPr/>
              <p14:nvPr/>
            </p14:nvContentPartPr>
            <p14:xfrm>
              <a:off x="8958960" y="2769480"/>
              <a:ext cx="543240" cy="307440"/>
            </p14:xfrm>
          </p:contentPart>
        </mc:Choice>
        <mc:Fallback>
          <p:pic>
            <p:nvPicPr>
              <p:cNvPr id="53" name="Viết tay 52">
                <a:extLst>
                  <a:ext uri="{FF2B5EF4-FFF2-40B4-BE49-F238E27FC236}">
                    <a16:creationId xmlns:a16="http://schemas.microsoft.com/office/drawing/2014/main" id="{566385F7-E0C1-4246-5D5C-8BEB0E9211C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43120" y="2706120"/>
                <a:ext cx="5745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4" name="Viết tay 53">
                <a:extLst>
                  <a:ext uri="{FF2B5EF4-FFF2-40B4-BE49-F238E27FC236}">
                    <a16:creationId xmlns:a16="http://schemas.microsoft.com/office/drawing/2014/main" id="{EFCC1FD9-B3D9-3D41-C591-5D3B63B239A8}"/>
                  </a:ext>
                </a:extLst>
              </p14:cNvPr>
              <p14:cNvContentPartPr/>
              <p14:nvPr/>
            </p14:nvContentPartPr>
            <p14:xfrm>
              <a:off x="798480" y="3213360"/>
              <a:ext cx="156240" cy="6120"/>
            </p14:xfrm>
          </p:contentPart>
        </mc:Choice>
        <mc:Fallback>
          <p:pic>
            <p:nvPicPr>
              <p:cNvPr id="54" name="Viết tay 53">
                <a:extLst>
                  <a:ext uri="{FF2B5EF4-FFF2-40B4-BE49-F238E27FC236}">
                    <a16:creationId xmlns:a16="http://schemas.microsoft.com/office/drawing/2014/main" id="{EFCC1FD9-B3D9-3D41-C591-5D3B63B239A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2640" y="3150000"/>
                <a:ext cx="187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5" name="Viết tay 54">
                <a:extLst>
                  <a:ext uri="{FF2B5EF4-FFF2-40B4-BE49-F238E27FC236}">
                    <a16:creationId xmlns:a16="http://schemas.microsoft.com/office/drawing/2014/main" id="{616D39CF-305E-A21F-2695-BD99BCCE66AC}"/>
                  </a:ext>
                </a:extLst>
              </p14:cNvPr>
              <p14:cNvContentPartPr/>
              <p14:nvPr/>
            </p14:nvContentPartPr>
            <p14:xfrm>
              <a:off x="558000" y="3384000"/>
              <a:ext cx="795600" cy="290160"/>
            </p14:xfrm>
          </p:contentPart>
        </mc:Choice>
        <mc:Fallback>
          <p:pic>
            <p:nvPicPr>
              <p:cNvPr id="55" name="Viết tay 54">
                <a:extLst>
                  <a:ext uri="{FF2B5EF4-FFF2-40B4-BE49-F238E27FC236}">
                    <a16:creationId xmlns:a16="http://schemas.microsoft.com/office/drawing/2014/main" id="{616D39CF-305E-A21F-2695-BD99BCCE66A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2160" y="3320640"/>
                <a:ext cx="826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6" name="Viết tay 55">
                <a:extLst>
                  <a:ext uri="{FF2B5EF4-FFF2-40B4-BE49-F238E27FC236}">
                    <a16:creationId xmlns:a16="http://schemas.microsoft.com/office/drawing/2014/main" id="{10AE7270-536F-1374-E726-EE4D020EB545}"/>
                  </a:ext>
                </a:extLst>
              </p14:cNvPr>
              <p14:cNvContentPartPr/>
              <p14:nvPr/>
            </p14:nvContentPartPr>
            <p14:xfrm>
              <a:off x="623880" y="3285360"/>
              <a:ext cx="545400" cy="360"/>
            </p14:xfrm>
          </p:contentPart>
        </mc:Choice>
        <mc:Fallback>
          <p:pic>
            <p:nvPicPr>
              <p:cNvPr id="56" name="Viết tay 55">
                <a:extLst>
                  <a:ext uri="{FF2B5EF4-FFF2-40B4-BE49-F238E27FC236}">
                    <a16:creationId xmlns:a16="http://schemas.microsoft.com/office/drawing/2014/main" id="{10AE7270-536F-1374-E726-EE4D020EB54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8040" y="3222000"/>
                <a:ext cx="576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7" name="Viết tay 56">
                <a:extLst>
                  <a:ext uri="{FF2B5EF4-FFF2-40B4-BE49-F238E27FC236}">
                    <a16:creationId xmlns:a16="http://schemas.microsoft.com/office/drawing/2014/main" id="{05C00721-A9A3-0AA1-A1E7-D07AB8DBF2F4}"/>
                  </a:ext>
                </a:extLst>
              </p14:cNvPr>
              <p14:cNvContentPartPr/>
              <p14:nvPr/>
            </p14:nvContentPartPr>
            <p14:xfrm>
              <a:off x="698400" y="3418920"/>
              <a:ext cx="363600" cy="209520"/>
            </p14:xfrm>
          </p:contentPart>
        </mc:Choice>
        <mc:Fallback>
          <p:pic>
            <p:nvPicPr>
              <p:cNvPr id="57" name="Viết tay 56">
                <a:extLst>
                  <a:ext uri="{FF2B5EF4-FFF2-40B4-BE49-F238E27FC236}">
                    <a16:creationId xmlns:a16="http://schemas.microsoft.com/office/drawing/2014/main" id="{05C00721-A9A3-0AA1-A1E7-D07AB8DBF2F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560" y="3355560"/>
                <a:ext cx="394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8" name="Viết tay 57">
                <a:extLst>
                  <a:ext uri="{FF2B5EF4-FFF2-40B4-BE49-F238E27FC236}">
                    <a16:creationId xmlns:a16="http://schemas.microsoft.com/office/drawing/2014/main" id="{7DCD5720-59E4-6A07-FF11-688FA8322978}"/>
                  </a:ext>
                </a:extLst>
              </p14:cNvPr>
              <p14:cNvContentPartPr/>
              <p14:nvPr/>
            </p14:nvContentPartPr>
            <p14:xfrm>
              <a:off x="1016640" y="3498840"/>
              <a:ext cx="99720" cy="360"/>
            </p14:xfrm>
          </p:contentPart>
        </mc:Choice>
        <mc:Fallback>
          <p:pic>
            <p:nvPicPr>
              <p:cNvPr id="58" name="Viết tay 57">
                <a:extLst>
                  <a:ext uri="{FF2B5EF4-FFF2-40B4-BE49-F238E27FC236}">
                    <a16:creationId xmlns:a16="http://schemas.microsoft.com/office/drawing/2014/main" id="{7DCD5720-59E4-6A07-FF11-688FA832297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0800" y="3435480"/>
                <a:ext cx="131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9" name="Viết tay 58">
                <a:extLst>
                  <a:ext uri="{FF2B5EF4-FFF2-40B4-BE49-F238E27FC236}">
                    <a16:creationId xmlns:a16="http://schemas.microsoft.com/office/drawing/2014/main" id="{EF12E3AF-F441-C688-E2A8-BA5D0AC300B3}"/>
                  </a:ext>
                </a:extLst>
              </p14:cNvPr>
              <p14:cNvContentPartPr/>
              <p14:nvPr/>
            </p14:nvContentPartPr>
            <p14:xfrm>
              <a:off x="744120" y="3527640"/>
              <a:ext cx="190800" cy="360"/>
            </p14:xfrm>
          </p:contentPart>
        </mc:Choice>
        <mc:Fallback>
          <p:pic>
            <p:nvPicPr>
              <p:cNvPr id="59" name="Viết tay 58">
                <a:extLst>
                  <a:ext uri="{FF2B5EF4-FFF2-40B4-BE49-F238E27FC236}">
                    <a16:creationId xmlns:a16="http://schemas.microsoft.com/office/drawing/2014/main" id="{EF12E3AF-F441-C688-E2A8-BA5D0AC300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8280" y="3464280"/>
                <a:ext cx="222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0" name="Viết tay 59">
                <a:extLst>
                  <a:ext uri="{FF2B5EF4-FFF2-40B4-BE49-F238E27FC236}">
                    <a16:creationId xmlns:a16="http://schemas.microsoft.com/office/drawing/2014/main" id="{EFA74251-3FAB-260F-A5FF-BFD42013A945}"/>
                  </a:ext>
                </a:extLst>
              </p14:cNvPr>
              <p14:cNvContentPartPr/>
              <p14:nvPr/>
            </p14:nvContentPartPr>
            <p14:xfrm>
              <a:off x="782280" y="3466440"/>
              <a:ext cx="444600" cy="15840"/>
            </p14:xfrm>
          </p:contentPart>
        </mc:Choice>
        <mc:Fallback>
          <p:pic>
            <p:nvPicPr>
              <p:cNvPr id="60" name="Viết tay 59">
                <a:extLst>
                  <a:ext uri="{FF2B5EF4-FFF2-40B4-BE49-F238E27FC236}">
                    <a16:creationId xmlns:a16="http://schemas.microsoft.com/office/drawing/2014/main" id="{EFA74251-3FAB-260F-A5FF-BFD42013A94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6440" y="3403080"/>
                <a:ext cx="475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1" name="Viết tay 60">
                <a:extLst>
                  <a:ext uri="{FF2B5EF4-FFF2-40B4-BE49-F238E27FC236}">
                    <a16:creationId xmlns:a16="http://schemas.microsoft.com/office/drawing/2014/main" id="{904DC1EF-9C3D-8120-84F9-217D511E2D38}"/>
                  </a:ext>
                </a:extLst>
              </p14:cNvPr>
              <p14:cNvContentPartPr/>
              <p14:nvPr/>
            </p14:nvContentPartPr>
            <p14:xfrm>
              <a:off x="915120" y="3630240"/>
              <a:ext cx="276120" cy="33480"/>
            </p14:xfrm>
          </p:contentPart>
        </mc:Choice>
        <mc:Fallback>
          <p:pic>
            <p:nvPicPr>
              <p:cNvPr id="61" name="Viết tay 60">
                <a:extLst>
                  <a:ext uri="{FF2B5EF4-FFF2-40B4-BE49-F238E27FC236}">
                    <a16:creationId xmlns:a16="http://schemas.microsoft.com/office/drawing/2014/main" id="{904DC1EF-9C3D-8120-84F9-217D511E2D3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99280" y="3566880"/>
                <a:ext cx="307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2" name="Viết tay 61">
                <a:extLst>
                  <a:ext uri="{FF2B5EF4-FFF2-40B4-BE49-F238E27FC236}">
                    <a16:creationId xmlns:a16="http://schemas.microsoft.com/office/drawing/2014/main" id="{3E3B5F6B-0C92-8297-FFBB-5FB827423688}"/>
                  </a:ext>
                </a:extLst>
              </p14:cNvPr>
              <p14:cNvContentPartPr/>
              <p14:nvPr/>
            </p14:nvContentPartPr>
            <p14:xfrm>
              <a:off x="4064760" y="3278880"/>
              <a:ext cx="35280" cy="23040"/>
            </p14:xfrm>
          </p:contentPart>
        </mc:Choice>
        <mc:Fallback>
          <p:pic>
            <p:nvPicPr>
              <p:cNvPr id="62" name="Viết tay 61">
                <a:extLst>
                  <a:ext uri="{FF2B5EF4-FFF2-40B4-BE49-F238E27FC236}">
                    <a16:creationId xmlns:a16="http://schemas.microsoft.com/office/drawing/2014/main" id="{3E3B5F6B-0C92-8297-FFBB-5FB82742368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48920" y="3215520"/>
                <a:ext cx="66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Viết tay 62">
                <a:extLst>
                  <a:ext uri="{FF2B5EF4-FFF2-40B4-BE49-F238E27FC236}">
                    <a16:creationId xmlns:a16="http://schemas.microsoft.com/office/drawing/2014/main" id="{FBF165A9-6805-8189-AD6C-A5D50CF8AB4D}"/>
                  </a:ext>
                </a:extLst>
              </p14:cNvPr>
              <p14:cNvContentPartPr/>
              <p14:nvPr/>
            </p14:nvContentPartPr>
            <p14:xfrm>
              <a:off x="3984480" y="3386520"/>
              <a:ext cx="192240" cy="132840"/>
            </p14:xfrm>
          </p:contentPart>
        </mc:Choice>
        <mc:Fallback>
          <p:pic>
            <p:nvPicPr>
              <p:cNvPr id="63" name="Viết tay 62">
                <a:extLst>
                  <a:ext uri="{FF2B5EF4-FFF2-40B4-BE49-F238E27FC236}">
                    <a16:creationId xmlns:a16="http://schemas.microsoft.com/office/drawing/2014/main" id="{FBF165A9-6805-8189-AD6C-A5D50CF8AB4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68640" y="3323160"/>
                <a:ext cx="223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92" name="Viết tay 191">
                <a:extLst>
                  <a:ext uri="{FF2B5EF4-FFF2-40B4-BE49-F238E27FC236}">
                    <a16:creationId xmlns:a16="http://schemas.microsoft.com/office/drawing/2014/main" id="{5B5B8933-15D7-9BAC-EC4A-DCF330018B52}"/>
                  </a:ext>
                </a:extLst>
              </p14:cNvPr>
              <p14:cNvContentPartPr/>
              <p14:nvPr/>
            </p14:nvContentPartPr>
            <p14:xfrm>
              <a:off x="4111200" y="3486960"/>
              <a:ext cx="154080" cy="58320"/>
            </p14:xfrm>
          </p:contentPart>
        </mc:Choice>
        <mc:Fallback>
          <p:pic>
            <p:nvPicPr>
              <p:cNvPr id="192" name="Viết tay 191">
                <a:extLst>
                  <a:ext uri="{FF2B5EF4-FFF2-40B4-BE49-F238E27FC236}">
                    <a16:creationId xmlns:a16="http://schemas.microsoft.com/office/drawing/2014/main" id="{5B5B8933-15D7-9BAC-EC4A-DCF330018B5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95360" y="3423600"/>
                <a:ext cx="185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93" name="Viết tay 192">
                <a:extLst>
                  <a:ext uri="{FF2B5EF4-FFF2-40B4-BE49-F238E27FC236}">
                    <a16:creationId xmlns:a16="http://schemas.microsoft.com/office/drawing/2014/main" id="{6EE19DCE-5378-2F10-474B-C849E107613A}"/>
                  </a:ext>
                </a:extLst>
              </p14:cNvPr>
              <p14:cNvContentPartPr/>
              <p14:nvPr/>
            </p14:nvContentPartPr>
            <p14:xfrm>
              <a:off x="4061520" y="3245040"/>
              <a:ext cx="104040" cy="3240"/>
            </p14:xfrm>
          </p:contentPart>
        </mc:Choice>
        <mc:Fallback>
          <p:pic>
            <p:nvPicPr>
              <p:cNvPr id="193" name="Viết tay 192">
                <a:extLst>
                  <a:ext uri="{FF2B5EF4-FFF2-40B4-BE49-F238E27FC236}">
                    <a16:creationId xmlns:a16="http://schemas.microsoft.com/office/drawing/2014/main" id="{6EE19DCE-5378-2F10-474B-C849E107613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45680" y="3181680"/>
                <a:ext cx="135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94" name="Viết tay 193">
                <a:extLst>
                  <a:ext uri="{FF2B5EF4-FFF2-40B4-BE49-F238E27FC236}">
                    <a16:creationId xmlns:a16="http://schemas.microsoft.com/office/drawing/2014/main" id="{4C932AA7-582F-313C-B07A-523A5B54E385}"/>
                  </a:ext>
                </a:extLst>
              </p14:cNvPr>
              <p14:cNvContentPartPr/>
              <p14:nvPr/>
            </p14:nvContentPartPr>
            <p14:xfrm>
              <a:off x="3872520" y="3265200"/>
              <a:ext cx="316440" cy="356760"/>
            </p14:xfrm>
          </p:contentPart>
        </mc:Choice>
        <mc:Fallback>
          <p:pic>
            <p:nvPicPr>
              <p:cNvPr id="194" name="Viết tay 193">
                <a:extLst>
                  <a:ext uri="{FF2B5EF4-FFF2-40B4-BE49-F238E27FC236}">
                    <a16:creationId xmlns:a16="http://schemas.microsoft.com/office/drawing/2014/main" id="{4C932AA7-582F-313C-B07A-523A5B54E38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56680" y="3201840"/>
                <a:ext cx="347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95" name="Viết tay 194">
                <a:extLst>
                  <a:ext uri="{FF2B5EF4-FFF2-40B4-BE49-F238E27FC236}">
                    <a16:creationId xmlns:a16="http://schemas.microsoft.com/office/drawing/2014/main" id="{3E073E85-DE5D-A08E-E351-9439DC48A210}"/>
                  </a:ext>
                </a:extLst>
              </p14:cNvPr>
              <p14:cNvContentPartPr/>
              <p14:nvPr/>
            </p14:nvContentPartPr>
            <p14:xfrm>
              <a:off x="4030920" y="3423960"/>
              <a:ext cx="91080" cy="7200"/>
            </p14:xfrm>
          </p:contentPart>
        </mc:Choice>
        <mc:Fallback>
          <p:pic>
            <p:nvPicPr>
              <p:cNvPr id="195" name="Viết tay 194">
                <a:extLst>
                  <a:ext uri="{FF2B5EF4-FFF2-40B4-BE49-F238E27FC236}">
                    <a16:creationId xmlns:a16="http://schemas.microsoft.com/office/drawing/2014/main" id="{3E073E85-DE5D-A08E-E351-9439DC48A21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15080" y="3360600"/>
                <a:ext cx="122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96" name="Viết tay 195">
                <a:extLst>
                  <a:ext uri="{FF2B5EF4-FFF2-40B4-BE49-F238E27FC236}">
                    <a16:creationId xmlns:a16="http://schemas.microsoft.com/office/drawing/2014/main" id="{C9138DC4-3B22-18BB-5ECC-04B9ADCABA09}"/>
                  </a:ext>
                </a:extLst>
              </p14:cNvPr>
              <p14:cNvContentPartPr/>
              <p14:nvPr/>
            </p14:nvContentPartPr>
            <p14:xfrm>
              <a:off x="4494600" y="3286800"/>
              <a:ext cx="845640" cy="453600"/>
            </p14:xfrm>
          </p:contentPart>
        </mc:Choice>
        <mc:Fallback>
          <p:pic>
            <p:nvPicPr>
              <p:cNvPr id="196" name="Viết tay 195">
                <a:extLst>
                  <a:ext uri="{FF2B5EF4-FFF2-40B4-BE49-F238E27FC236}">
                    <a16:creationId xmlns:a16="http://schemas.microsoft.com/office/drawing/2014/main" id="{C9138DC4-3B22-18BB-5ECC-04B9ADCABA0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78760" y="3223440"/>
                <a:ext cx="8769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97" name="Viết tay 196">
                <a:extLst>
                  <a:ext uri="{FF2B5EF4-FFF2-40B4-BE49-F238E27FC236}">
                    <a16:creationId xmlns:a16="http://schemas.microsoft.com/office/drawing/2014/main" id="{EA9C8B9A-1E76-A0E6-B591-93D5370A2E4F}"/>
                  </a:ext>
                </a:extLst>
              </p14:cNvPr>
              <p14:cNvContentPartPr/>
              <p14:nvPr/>
            </p14:nvContentPartPr>
            <p14:xfrm>
              <a:off x="4390560" y="3293280"/>
              <a:ext cx="127800" cy="365040"/>
            </p14:xfrm>
          </p:contentPart>
        </mc:Choice>
        <mc:Fallback>
          <p:pic>
            <p:nvPicPr>
              <p:cNvPr id="197" name="Viết tay 196">
                <a:extLst>
                  <a:ext uri="{FF2B5EF4-FFF2-40B4-BE49-F238E27FC236}">
                    <a16:creationId xmlns:a16="http://schemas.microsoft.com/office/drawing/2014/main" id="{EA9C8B9A-1E76-A0E6-B591-93D5370A2E4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74720" y="3229920"/>
                <a:ext cx="1591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01" name="Viết tay 200">
                <a:extLst>
                  <a:ext uri="{FF2B5EF4-FFF2-40B4-BE49-F238E27FC236}">
                    <a16:creationId xmlns:a16="http://schemas.microsoft.com/office/drawing/2014/main" id="{E747A69F-F1C9-A95E-19BF-AD8FB59F62AC}"/>
                  </a:ext>
                </a:extLst>
              </p14:cNvPr>
              <p14:cNvContentPartPr/>
              <p14:nvPr/>
            </p14:nvContentPartPr>
            <p14:xfrm>
              <a:off x="4365000" y="3268800"/>
              <a:ext cx="43920" cy="192240"/>
            </p14:xfrm>
          </p:contentPart>
        </mc:Choice>
        <mc:Fallback>
          <p:pic>
            <p:nvPicPr>
              <p:cNvPr id="201" name="Viết tay 200">
                <a:extLst>
                  <a:ext uri="{FF2B5EF4-FFF2-40B4-BE49-F238E27FC236}">
                    <a16:creationId xmlns:a16="http://schemas.microsoft.com/office/drawing/2014/main" id="{E747A69F-F1C9-A95E-19BF-AD8FB59F62A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349160" y="3205440"/>
                <a:ext cx="75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06" name="Viết tay 205">
                <a:extLst>
                  <a:ext uri="{FF2B5EF4-FFF2-40B4-BE49-F238E27FC236}">
                    <a16:creationId xmlns:a16="http://schemas.microsoft.com/office/drawing/2014/main" id="{E18874CF-CF1D-8C5C-A3DC-66438AC8F29C}"/>
                  </a:ext>
                </a:extLst>
              </p14:cNvPr>
              <p14:cNvContentPartPr/>
              <p14:nvPr/>
            </p14:nvContentPartPr>
            <p14:xfrm>
              <a:off x="4473360" y="3407400"/>
              <a:ext cx="24480" cy="54360"/>
            </p14:xfrm>
          </p:contentPart>
        </mc:Choice>
        <mc:Fallback>
          <p:pic>
            <p:nvPicPr>
              <p:cNvPr id="206" name="Viết tay 205">
                <a:extLst>
                  <a:ext uri="{FF2B5EF4-FFF2-40B4-BE49-F238E27FC236}">
                    <a16:creationId xmlns:a16="http://schemas.microsoft.com/office/drawing/2014/main" id="{E18874CF-CF1D-8C5C-A3DC-66438AC8F29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57520" y="3344040"/>
                <a:ext cx="55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07" name="Viết tay 206">
                <a:extLst>
                  <a:ext uri="{FF2B5EF4-FFF2-40B4-BE49-F238E27FC236}">
                    <a16:creationId xmlns:a16="http://schemas.microsoft.com/office/drawing/2014/main" id="{7E46CC3D-1CE6-1DDE-F2F2-67BE24F1DB80}"/>
                  </a:ext>
                </a:extLst>
              </p14:cNvPr>
              <p14:cNvContentPartPr/>
              <p14:nvPr/>
            </p14:nvContentPartPr>
            <p14:xfrm>
              <a:off x="5347800" y="3271680"/>
              <a:ext cx="45000" cy="168120"/>
            </p14:xfrm>
          </p:contentPart>
        </mc:Choice>
        <mc:Fallback>
          <p:pic>
            <p:nvPicPr>
              <p:cNvPr id="207" name="Viết tay 206">
                <a:extLst>
                  <a:ext uri="{FF2B5EF4-FFF2-40B4-BE49-F238E27FC236}">
                    <a16:creationId xmlns:a16="http://schemas.microsoft.com/office/drawing/2014/main" id="{7E46CC3D-1CE6-1DDE-F2F2-67BE24F1DB8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31960" y="3208320"/>
                <a:ext cx="763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08" name="Viết tay 207">
                <a:extLst>
                  <a:ext uri="{FF2B5EF4-FFF2-40B4-BE49-F238E27FC236}">
                    <a16:creationId xmlns:a16="http://schemas.microsoft.com/office/drawing/2014/main" id="{427E6E5D-0A6F-28E8-BE0D-B49CB47C82A8}"/>
                  </a:ext>
                </a:extLst>
              </p14:cNvPr>
              <p14:cNvContentPartPr/>
              <p14:nvPr/>
            </p14:nvContentPartPr>
            <p14:xfrm>
              <a:off x="5431680" y="3377520"/>
              <a:ext cx="360" cy="154800"/>
            </p14:xfrm>
          </p:contentPart>
        </mc:Choice>
        <mc:Fallback>
          <p:pic>
            <p:nvPicPr>
              <p:cNvPr id="208" name="Viết tay 207">
                <a:extLst>
                  <a:ext uri="{FF2B5EF4-FFF2-40B4-BE49-F238E27FC236}">
                    <a16:creationId xmlns:a16="http://schemas.microsoft.com/office/drawing/2014/main" id="{427E6E5D-0A6F-28E8-BE0D-B49CB47C82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15840" y="3314160"/>
                <a:ext cx="3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09" name="Viết tay 208">
                <a:extLst>
                  <a:ext uri="{FF2B5EF4-FFF2-40B4-BE49-F238E27FC236}">
                    <a16:creationId xmlns:a16="http://schemas.microsoft.com/office/drawing/2014/main" id="{74B9CE09-9110-322A-BE72-516D31F12B31}"/>
                  </a:ext>
                </a:extLst>
              </p14:cNvPr>
              <p14:cNvContentPartPr/>
              <p14:nvPr/>
            </p14:nvContentPartPr>
            <p14:xfrm>
              <a:off x="5109840" y="3310200"/>
              <a:ext cx="407160" cy="348120"/>
            </p14:xfrm>
          </p:contentPart>
        </mc:Choice>
        <mc:Fallback>
          <p:pic>
            <p:nvPicPr>
              <p:cNvPr id="209" name="Viết tay 208">
                <a:extLst>
                  <a:ext uri="{FF2B5EF4-FFF2-40B4-BE49-F238E27FC236}">
                    <a16:creationId xmlns:a16="http://schemas.microsoft.com/office/drawing/2014/main" id="{74B9CE09-9110-322A-BE72-516D31F12B3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94000" y="3246840"/>
                <a:ext cx="43848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0" name="Viết tay 209">
                <a:extLst>
                  <a:ext uri="{FF2B5EF4-FFF2-40B4-BE49-F238E27FC236}">
                    <a16:creationId xmlns:a16="http://schemas.microsoft.com/office/drawing/2014/main" id="{789AFB30-8C9C-9E4C-9454-0053369901A8}"/>
                  </a:ext>
                </a:extLst>
              </p14:cNvPr>
              <p14:cNvContentPartPr/>
              <p14:nvPr/>
            </p14:nvContentPartPr>
            <p14:xfrm>
              <a:off x="4560840" y="3427200"/>
              <a:ext cx="982440" cy="115920"/>
            </p14:xfrm>
          </p:contentPart>
        </mc:Choice>
        <mc:Fallback>
          <p:pic>
            <p:nvPicPr>
              <p:cNvPr id="210" name="Viết tay 209">
                <a:extLst>
                  <a:ext uri="{FF2B5EF4-FFF2-40B4-BE49-F238E27FC236}">
                    <a16:creationId xmlns:a16="http://schemas.microsoft.com/office/drawing/2014/main" id="{789AFB30-8C9C-9E4C-9454-0053369901A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45000" y="3363840"/>
                <a:ext cx="1013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1" name="Viết tay 210">
                <a:extLst>
                  <a:ext uri="{FF2B5EF4-FFF2-40B4-BE49-F238E27FC236}">
                    <a16:creationId xmlns:a16="http://schemas.microsoft.com/office/drawing/2014/main" id="{EC4D21EE-1C9F-58C1-DC5C-3BC6053BAF9F}"/>
                  </a:ext>
                </a:extLst>
              </p14:cNvPr>
              <p14:cNvContentPartPr/>
              <p14:nvPr/>
            </p14:nvContentPartPr>
            <p14:xfrm>
              <a:off x="4368600" y="3258000"/>
              <a:ext cx="435600" cy="423360"/>
            </p14:xfrm>
          </p:contentPart>
        </mc:Choice>
        <mc:Fallback>
          <p:pic>
            <p:nvPicPr>
              <p:cNvPr id="211" name="Viết tay 210">
                <a:extLst>
                  <a:ext uri="{FF2B5EF4-FFF2-40B4-BE49-F238E27FC236}">
                    <a16:creationId xmlns:a16="http://schemas.microsoft.com/office/drawing/2014/main" id="{EC4D21EE-1C9F-58C1-DC5C-3BC6053BAF9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52760" y="3194640"/>
                <a:ext cx="466920" cy="55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/>
          <p:nvPr/>
        </p:nvSpPr>
        <p:spPr>
          <a:xfrm>
            <a:off x="643603" y="4734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216703" y="457078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96389" y="3707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65388" y="1218150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65388" y="1697413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65388" y="2688887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65388" y="4665247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131589" y="1271476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812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786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42247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Ann love (chat) ______________ with each other in their free time.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17689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38280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69224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86949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53202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>
              <a:solidFill>
                <a:srgbClr val="C00000"/>
              </a:solidFill>
            </a:endParaRPr>
          </a:p>
        </p:txBody>
      </p:sp>
      <p:grpSp>
        <p:nvGrpSpPr>
          <p:cNvPr id="21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*GRAMMAR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1074439" y="345566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4252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3225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00" y="1699609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493304" y="1972566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 dirty="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996618" y="419539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98377" y="4738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51162" y="37120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498377" y="1427955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18961" y="1427955"/>
            <a:ext cx="2455808" cy="252272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1758091" y="3638096"/>
            <a:ext cx="3504573" cy="254869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538998" y="1628010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158063" y="2355854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9931" y="815284"/>
            <a:ext cx="7315201" cy="29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Write down some </a:t>
            </a:r>
            <a:r>
              <a:rPr lang="en-US" altLang="en-US" sz="2100" b="1" dirty="0">
                <a:solidFill>
                  <a:srgbClr val="202124"/>
                </a:solidFill>
                <a:latin typeface="inherit"/>
              </a:rPr>
              <a:t>verbs or phrases of 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liking</a:t>
            </a:r>
            <a:r>
              <a:rPr kumimoji="0" lang="en-US" altLang="en-US" sz="2100" b="1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 disliking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6085" y="126460"/>
            <a:ext cx="2363821" cy="612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Work in 2 groups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9931" y="6290686"/>
            <a:ext cx="6675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The group with more words and faster wins the game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45610"/>
              </p:ext>
            </p:extLst>
          </p:nvPr>
        </p:nvGraphicFramePr>
        <p:xfrm>
          <a:off x="2725906" y="1735389"/>
          <a:ext cx="8127999" cy="430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56900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26034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8141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Group</a:t>
                      </a:r>
                      <a:r>
                        <a:rPr lang="en-US" sz="1800" b="1" baseline="0" dirty="0"/>
                        <a:t> 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Group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…………………………….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…………………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9848"/>
                  </a:ext>
                </a:extLst>
              </a:tr>
            </a:tbl>
          </a:graphicData>
        </a:graphic>
      </p:graphicFrame>
      <p:pic>
        <p:nvPicPr>
          <p:cNvPr id="10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159092" y="-213152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2" y="107005"/>
            <a:ext cx="2248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minutes to start</a:t>
            </a:r>
          </a:p>
        </p:txBody>
      </p:sp>
      <p:pic>
        <p:nvPicPr>
          <p:cNvPr id="13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4" y="531320"/>
            <a:ext cx="2216759" cy="1073744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3447376" y="2109083"/>
            <a:ext cx="2749143" cy="355537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love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like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detest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fancy</a:t>
            </a: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dislike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enjoy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hate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 p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refer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</a:rPr>
              <a:t>  don’t like</a:t>
            </a:r>
            <a:endParaRPr lang="x-none" sz="2400" b="1" kern="1200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6903"/>
              </p:ext>
            </p:extLst>
          </p:nvPr>
        </p:nvGraphicFramePr>
        <p:xfrm>
          <a:off x="6570151" y="2224459"/>
          <a:ext cx="3137525" cy="3324620"/>
        </p:xfrm>
        <a:graphic>
          <a:graphicData uri="http://schemas.openxmlformats.org/drawingml/2006/table">
            <a:tbl>
              <a:tblPr firstRow="1" bandRow="1"/>
              <a:tblGrid>
                <a:gridCol w="3137525">
                  <a:extLst>
                    <a:ext uri="{9D8B030D-6E8A-4147-A177-3AD203B41FA5}">
                      <a16:colId xmlns:a16="http://schemas.microsoft.com/office/drawing/2014/main" val="2208167963"/>
                    </a:ext>
                  </a:extLst>
                </a:gridCol>
              </a:tblGrid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26555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838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93902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097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8468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9014" y="1212305"/>
            <a:ext cx="40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3748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8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762879" y="345708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64638" y="4000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17423" y="2973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0" y="1428516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401404" y="1195755"/>
            <a:ext cx="2418338" cy="2719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3982887" y="1595739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109970" y="2347737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394461" y="3165399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/>
          <p:nvPr/>
        </p:nvSpPr>
        <p:spPr>
          <a:xfrm>
            <a:off x="1074439" y="474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528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426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1713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3371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1706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7010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8972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910" y="2262996"/>
            <a:ext cx="3769675" cy="23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515" y="1167319"/>
            <a:ext cx="9633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Sans"/>
              </a:rPr>
              <a:t>1</a:t>
            </a:r>
            <a:r>
              <a:rPr lang="vi-VN" sz="2800" b="1" dirty="0">
                <a:latin typeface="OpenSans"/>
              </a:rPr>
              <a:t>. Interview some students from your class or from other classes. Use the questions below.</a:t>
            </a:r>
            <a:endParaRPr lang="vi-VN" sz="2800" dirty="0">
              <a:latin typeface="OpenSans"/>
            </a:endParaRPr>
          </a:p>
        </p:txBody>
      </p:sp>
      <p:sp>
        <p:nvSpPr>
          <p:cNvPr id="9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1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4420" y="2373549"/>
            <a:ext cx="8479930" cy="34163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1. When do you have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2. What do you like doing with your family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3. What do you like doing with your friends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4. What leisure activities do you like doing on your own?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5. What leisure activities would you like to try in the future?</a:t>
            </a:r>
          </a:p>
          <a:p>
            <a:pPr lvl="0">
              <a:lnSpc>
                <a:spcPct val="15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75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95" y="1327427"/>
            <a:ext cx="818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/>
              <a:t>Collect the answers. Use the table below.</a:t>
            </a:r>
          </a:p>
          <a:p>
            <a:endParaRPr lang="en-US" sz="2800" b="1" dirty="0"/>
          </a:p>
        </p:txBody>
      </p:sp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7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pic>
        <p:nvPicPr>
          <p:cNvPr id="2052" name="Picture 4" descr="Tiếng Anh 8 Unit 1 Project (trang 17) | Tiếng Anh 8 Global Succes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8" y="2281534"/>
            <a:ext cx="8443608" cy="29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59790" y="2120061"/>
            <a:ext cx="111842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1. How many students did you interview?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2. When do the students have free time?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3. What are the most popular activities they do with their family?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4. What are the most popular activities they do with their friends?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5. What are the most popular activities they do on their own?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6. What leisure activities would they like to try in the future?</a:t>
            </a:r>
            <a:br>
              <a:rPr lang="vi-VN" sz="2400" dirty="0">
                <a:latin typeface="OpenSans"/>
              </a:rPr>
            </a:b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630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3330" y="2307414"/>
            <a:ext cx="107782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</a:rPr>
              <a:t>1. </a:t>
            </a:r>
            <a:r>
              <a:rPr lang="vi-VN" sz="2000" i="1" dirty="0">
                <a:solidFill>
                  <a:srgbClr val="0070C0"/>
                </a:solidFill>
              </a:rPr>
              <a:t>We interviewed four students.</a:t>
            </a: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2. </a:t>
            </a:r>
            <a:r>
              <a:rPr lang="vi-VN" sz="2000" i="1" dirty="0">
                <a:solidFill>
                  <a:srgbClr val="0070C0"/>
                </a:solidFill>
              </a:rPr>
              <a:t>The students have free time at the weekend, finish all their homework, on holiday, ...</a:t>
            </a: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3.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with their family: cooking, watch TV shows, go for a walk, go for a bike ride, ...</a:t>
            </a: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4. </a:t>
            </a:r>
            <a:r>
              <a:rPr lang="vi-VN" sz="2000" i="1" dirty="0">
                <a:solidFill>
                  <a:srgbClr val="0070C0"/>
                </a:solidFill>
              </a:rPr>
              <a:t>The most popular they do with their friends: play video games, play sport, go swimming, ...</a:t>
            </a: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5.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on their own: surf the net, message friends, do DIY, ...</a:t>
            </a: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6. </a:t>
            </a:r>
            <a:r>
              <a:rPr lang="vi-VN" sz="2000" i="1" dirty="0">
                <a:solidFill>
                  <a:srgbClr val="0070C0"/>
                </a:solidFill>
              </a:rPr>
              <a:t>Leisure activites they would like to try in the future are: go skateboarding, go to the cinema, join volunteer project, ...</a:t>
            </a:r>
          </a:p>
          <a:p>
            <a:pPr>
              <a:lnSpc>
                <a:spcPct val="150000"/>
              </a:lnSpc>
            </a:pPr>
            <a:endParaRPr lang="vi-VN" sz="2000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162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5"/>
          <p:cNvSpPr txBox="1"/>
          <p:nvPr/>
        </p:nvSpPr>
        <p:spPr>
          <a:xfrm>
            <a:off x="487066" y="207665"/>
            <a:ext cx="50674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487066" y="1487655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03200" y="152400"/>
            <a:ext cx="117856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359128" y="568488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41892" y="588745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530877" y="5504222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086684" y="568112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30107" y="569559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09157" y="5943324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4240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422400" y="1828800"/>
            <a:ext cx="9912780" cy="176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5333" dirty="0">
                <a:latin typeface="Calibri" pitchFamily="34" charset="0"/>
              </a:rPr>
              <a:t>Redo 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5333" dirty="0">
                <a:latin typeface="Calibri" pitchFamily="34" charset="0"/>
              </a:rPr>
              <a:t>Prepare UNIT 2 ( Getting started)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1021758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268685" y="5916328"/>
            <a:ext cx="9010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639176" y="5706516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433309" y="5902139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0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0481" y="1007907"/>
            <a:ext cx="7478936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4508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473601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5117172" y="632546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 dirty="0"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1962181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134747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1473054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115293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4310529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52384" y="61234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31425" y="60406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84210" y="50142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84209" y="1187288"/>
            <a:ext cx="115321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 online for about 30 minutes a day. She thinks puzzles are good for the brain.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_______. I can make many things myself, such as paper flowers and bracelets. 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_________.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194570" y="6167336"/>
            <a:ext cx="1225685" cy="6225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Game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30400" y="2127661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72185" y="2127660"/>
            <a:ext cx="18288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53034" y="2105436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633883" y="2105436"/>
            <a:ext cx="18288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587603" y="3756844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90536" y="3756844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2670" y="3756844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03200" y="304800"/>
            <a:ext cx="1828800" cy="13716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54051" y="760415"/>
            <a:ext cx="9144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2" y="684214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12800" y="762002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8000" y="111127"/>
            <a:ext cx="1356782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022419" y="234951"/>
            <a:ext cx="2032000" cy="15240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2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327217" y="768352"/>
            <a:ext cx="1219200" cy="6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632019" y="768351"/>
            <a:ext cx="8128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632017" y="768351"/>
            <a:ext cx="9144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530417" y="7683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632019" y="8445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723033" y="782641"/>
            <a:ext cx="1331384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464800" y="76200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10363201" y="152401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7" y="4870449"/>
            <a:ext cx="12192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6" name="Picture 44" descr="Picture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19801"/>
            <a:ext cx="11455400" cy="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725564"/>
            <a:ext cx="1219200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5980574" y="6019800"/>
            <a:ext cx="532860" cy="345332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436683" y="1673392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  <a:endParaRPr dirty="0"/>
          </a:p>
        </p:txBody>
      </p:sp>
      <p:sp>
        <p:nvSpPr>
          <p:cNvPr id="171" name="Google Shape;171;p5"/>
          <p:cNvSpPr txBox="1"/>
          <p:nvPr/>
        </p:nvSpPr>
        <p:spPr>
          <a:xfrm>
            <a:off x="5885177" y="1683222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925288" y="1431790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1576</Words>
  <Application>Microsoft Office PowerPoint</Application>
  <PresentationFormat>Màn hình rộng</PresentationFormat>
  <Paragraphs>238</Paragraphs>
  <Slides>29</Slides>
  <Notes>18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43" baseType="lpstr">
      <vt:lpstr>Corsiva</vt:lpstr>
      <vt:lpstr>OpenSans</vt:lpstr>
      <vt:lpstr>Calibri</vt:lpstr>
      <vt:lpstr>.VnArial Narrow</vt:lpstr>
      <vt:lpstr>.VnTime</vt:lpstr>
      <vt:lpstr>Arial Black</vt:lpstr>
      <vt:lpstr>Open Sans</vt:lpstr>
      <vt:lpstr>Noto Sans Symbols</vt:lpstr>
      <vt:lpstr>.VnBodoniH</vt:lpstr>
      <vt:lpstr>Arial</vt:lpstr>
      <vt:lpstr>Impact</vt:lpstr>
      <vt:lpstr>.VnBahamasB</vt:lpstr>
      <vt:lpstr>inherit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16</cp:revision>
  <dcterms:created xsi:type="dcterms:W3CDTF">2020-12-09T02:04:09Z</dcterms:created>
  <dcterms:modified xsi:type="dcterms:W3CDTF">2025-09-24T09:32:02Z</dcterms:modified>
</cp:coreProperties>
</file>