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58" r:id="rId3"/>
    <p:sldId id="281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1DAE6-83F9-4D00-96E7-832D32969168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9F154-3867-4272-8345-C4B3D5871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1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6946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01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316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519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5558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5657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3432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7609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352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1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71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31904" y="3525012"/>
            <a:ext cx="6960096" cy="144016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48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31904" y="4965171"/>
            <a:ext cx="6959899" cy="67207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6021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53E63-4192-4E62-B36B-F02F14269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26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4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4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0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6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1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565A5-3729-42BA-AD2D-83F847C868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9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gi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gi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1810164" y="5712681"/>
            <a:ext cx="86229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32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GV DẠY: </a:t>
            </a:r>
          </a:p>
          <a:p>
            <a:pPr algn="ctr" eaLnBrk="1" hangingPunct="1"/>
            <a:r>
              <a:rPr lang="vi-VN" sz="32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ĐƠN VỊ: TRƯỜNG </a:t>
            </a:r>
            <a:r>
              <a:rPr lang="vi-VN" sz="32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THCS</a:t>
            </a:r>
            <a:endParaRPr lang="vi-VN" sz="3200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4" name="WordArt 7">
            <a:hlinkClick r:id="" action="ppaction://noaction">
              <a:snd r:embed="rId2" name="cHAO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568264" y="1933942"/>
            <a:ext cx="10839200" cy="7207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</a:t>
            </a:r>
            <a:r>
              <a:rPr lang="en-US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VÀ CÁC EM HỌC SINH </a:t>
            </a:r>
            <a:endParaRPr lang="en-US" sz="40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WordArt 8"/>
          <p:cNvSpPr>
            <a:spLocks noChangeArrowheads="1" noChangeShapeType="1" noTextEdit="1"/>
          </p:cNvSpPr>
          <p:nvPr/>
        </p:nvSpPr>
        <p:spPr bwMode="auto">
          <a:xfrm>
            <a:off x="2229865" y="2802915"/>
            <a:ext cx="7607774" cy="7620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TIẾT </a:t>
            </a:r>
            <a:r>
              <a:rPr lang="en-US" sz="36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THĂM LỚP </a:t>
            </a:r>
            <a:endParaRPr lang="en-US" sz="36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WordArt 9"/>
          <p:cNvSpPr>
            <a:spLocks noChangeArrowheads="1" noChangeShapeType="1" noTextEdit="1"/>
          </p:cNvSpPr>
          <p:nvPr/>
        </p:nvSpPr>
        <p:spPr bwMode="auto">
          <a:xfrm>
            <a:off x="2892287" y="3838698"/>
            <a:ext cx="6191154" cy="5334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3600" kern="10" dirty="0" smtClean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SỐ </a:t>
            </a:r>
            <a:r>
              <a:rPr lang="en-US" sz="3600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3600" kern="10" dirty="0" smtClean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kern="10" dirty="0">
              <a:ln w="12700">
                <a:solidFill>
                  <a:srgbClr val="993366"/>
                </a:solidFill>
                <a:round/>
                <a:headEnd/>
                <a:tailEnd/>
              </a:ln>
              <a:solidFill>
                <a:srgbClr val="993366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1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01" y="200551"/>
            <a:ext cx="7779797" cy="12955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840" y="1571465"/>
            <a:ext cx="7754432" cy="21148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550" y="3790098"/>
            <a:ext cx="4220099" cy="1220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992" y="5067576"/>
            <a:ext cx="10136015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7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83726" y="2387131"/>
            <a:ext cx="4624251" cy="122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2" y="34839"/>
            <a:ext cx="10040751" cy="2569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2655" y="2606434"/>
            <a:ext cx="248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3416299"/>
            <a:ext cx="60290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= 5,5 %= 0.055</a:t>
            </a:r>
          </a:p>
          <a:p>
            <a:pPr marL="342900" indent="-342900">
              <a:buAutoNum type="alphaLcPeriod"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 =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021" y="4399420"/>
            <a:ext cx="6134956" cy="8287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3600" y="5098072"/>
            <a:ext cx="384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b.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673" y="5456122"/>
            <a:ext cx="11298227" cy="6668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8200" y="6077945"/>
            <a:ext cx="627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7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" grpId="0"/>
      <p:bldP spid="1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58" y="-44624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75720" y="692696"/>
            <a:ext cx="403244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HƯỚNG DẪN VỀ NHÀ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07568" y="2132856"/>
            <a:ext cx="7474336" cy="138499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buFontTx/>
              <a:buChar char="-"/>
            </a:pPr>
            <a:r>
              <a:rPr lang="en-US" altLang="en-US" sz="2800" b="1" dirty="0" err="1">
                <a:latin typeface="Times New Roman" pitchFamily="18" charset="0"/>
              </a:rPr>
              <a:t>Học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thuộc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lòng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bảy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hằng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đẳng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thức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đáng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nhớ</a:t>
            </a:r>
            <a:r>
              <a:rPr lang="en-US" altLang="en-US" sz="2800" b="1" dirty="0">
                <a:latin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altLang="en-US" sz="2800" b="1" dirty="0" err="1">
                <a:latin typeface="Times New Roman" pitchFamily="18" charset="0"/>
              </a:rPr>
              <a:t>Xem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trước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bài</a:t>
            </a:r>
            <a:r>
              <a:rPr lang="en-US" altLang="en-US" sz="2800" b="1" dirty="0">
                <a:latin typeface="Times New Roman" pitchFamily="18" charset="0"/>
              </a:rPr>
              <a:t> “ </a:t>
            </a:r>
            <a:r>
              <a:rPr lang="en-US" altLang="en-US" sz="2800" b="1" dirty="0" err="1">
                <a:latin typeface="Times New Roman" pitchFamily="18" charset="0"/>
              </a:rPr>
              <a:t>Phân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tích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đa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thức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thành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nhân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tử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bằng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phương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pháp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đặt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nhân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tử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chung</a:t>
            </a:r>
            <a:r>
              <a:rPr lang="en-US" altLang="en-US" sz="2800" b="1" dirty="0" smtClean="0">
                <a:latin typeface="Times New Roman" pitchFamily="18" charset="0"/>
              </a:rPr>
              <a:t>”.</a:t>
            </a:r>
            <a:endParaRPr lang="en-US" altLang="en-US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7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8000" y="584201"/>
            <a:ext cx="10109696" cy="3669772"/>
          </a:xfrm>
        </p:spPr>
        <p:txBody>
          <a:bodyPr/>
          <a:lstStyle/>
          <a:p>
            <a:pPr lvl="0" algn="ctr"/>
            <a:r>
              <a:rPr lang="en-US" altLang="ko-KR" sz="6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ko-KR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LUYỆN TẬP CHUNG</a:t>
            </a:r>
            <a:endParaRPr lang="en-US" altLang="ko-KR" sz="6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8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1703513" y="2357736"/>
            <a:ext cx="8964487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của một hiệu:  (A – B)</a:t>
            </a:r>
            <a:r>
              <a:rPr lang="en-US" altLang="en-US" sz="2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altLang="en-US" sz="2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2AB + B</a:t>
            </a:r>
            <a:r>
              <a:rPr lang="en-US" altLang="en-US" sz="2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1703513" y="3043536"/>
            <a:ext cx="8784975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Hiệu hai bình phương:       A</a:t>
            </a:r>
            <a:r>
              <a:rPr lang="en-US" altLang="en-US" sz="2800" b="1" i="1" baseline="30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en-US" altLang="en-US" sz="2800" b="1" i="1" baseline="30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+ B)(A – B) </a:t>
            </a: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1703512" y="1636992"/>
            <a:ext cx="8784976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của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(A + B)</a:t>
            </a:r>
            <a:r>
              <a:rPr lang="en-US" altLang="en-US" sz="2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altLang="en-US" sz="2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+ 2AB + B</a:t>
            </a:r>
            <a:r>
              <a:rPr lang="en-US" altLang="en-US" sz="2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1703512" y="3807075"/>
            <a:ext cx="8964488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Lập phương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tổng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B)</a:t>
            </a:r>
            <a:r>
              <a:rPr lang="en-US" altLang="en-US" sz="2800" b="1" i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altLang="en-US" sz="2800" b="1" i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+ 3A</a:t>
            </a:r>
            <a:r>
              <a:rPr lang="en-US" altLang="en-US" sz="2800" b="1" i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+ 3AB</a:t>
            </a:r>
            <a:r>
              <a:rPr lang="en-US" altLang="en-US" sz="2800" b="1" i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altLang="en-US" sz="2800" b="1" i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1703512" y="4415136"/>
            <a:ext cx="8964487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Lập phương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2800" b="1" i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altLang="en-US" sz="2800" b="1" i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3A</a:t>
            </a:r>
            <a:r>
              <a:rPr lang="en-US" altLang="en-US" sz="2800" b="1" i="1" baseline="30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+ 3AB</a:t>
            </a:r>
            <a:r>
              <a:rPr lang="en-US" altLang="en-US" sz="2800" b="1" i="1" baseline="30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en-US" altLang="en-US" sz="2800" b="1" i="1" baseline="30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1668016" y="5177136"/>
            <a:ext cx="8964488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Tổng hai lập phương:  A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+ B)(A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AB + B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1668016" y="5786736"/>
            <a:ext cx="8964488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Hiệu hai lập phương:  A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– B)(A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AB + B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106" name="Rectangle 27"/>
          <p:cNvSpPr>
            <a:spLocks noChangeArrowheads="1"/>
          </p:cNvSpPr>
          <p:nvPr/>
        </p:nvSpPr>
        <p:spPr bwMode="auto">
          <a:xfrm>
            <a:off x="3524250" y="188641"/>
            <a:ext cx="5086350" cy="80329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 HẰNG ĐẲNG THỨC ĐÁNG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(SGK/16)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5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1" grpId="0"/>
      <p:bldP spid="12313" grpId="0"/>
      <p:bldP spid="12315" grpId="0"/>
      <p:bldP spid="12316" grpId="0"/>
      <p:bldP spid="12318" grpId="0"/>
      <p:bldP spid="12320" grpId="0"/>
      <p:bldP spid="123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30131"/>
            <a:ext cx="11252202" cy="195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5595" y="1947221"/>
            <a:ext cx="1293750" cy="770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172" y="2700006"/>
            <a:ext cx="9742635" cy="15392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931" y="4470400"/>
            <a:ext cx="10669236" cy="218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8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296718"/>
            <a:ext cx="9028545" cy="1176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600166"/>
            <a:ext cx="8228368" cy="11361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582397"/>
            <a:ext cx="10882745" cy="27481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5597" y="2901884"/>
            <a:ext cx="1191620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6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57" y="100997"/>
            <a:ext cx="9028545" cy="1176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876" y="1471994"/>
            <a:ext cx="8346706" cy="8100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5646" y="2286892"/>
            <a:ext cx="1191620" cy="476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057" y="2919252"/>
            <a:ext cx="11697851" cy="35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1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8" y="398547"/>
            <a:ext cx="11550334" cy="2426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126" y="2610260"/>
            <a:ext cx="9564117" cy="15778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021" y="3950667"/>
            <a:ext cx="9525470" cy="262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6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45" y="9398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162050"/>
            <a:ext cx="1143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333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1143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5850"/>
            <a:ext cx="1143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941" y="69784"/>
            <a:ext cx="7430537" cy="1028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417235"/>
            <a:ext cx="2477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GIẢI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825" y="1826661"/>
            <a:ext cx="4887007" cy="15337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4835" y="3294111"/>
            <a:ext cx="6736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= 99,75 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513" y="4043436"/>
            <a:ext cx="6258798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5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56" y="89970"/>
            <a:ext cx="11666679" cy="2246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9292" y="2206486"/>
            <a:ext cx="167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313" y="2858696"/>
            <a:ext cx="5591955" cy="9907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39817" y="2978834"/>
            <a:ext cx="412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= 99 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934" y="3902540"/>
            <a:ext cx="5372850" cy="8091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056" y="4510545"/>
            <a:ext cx="6220693" cy="74305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603012" y="4495799"/>
            <a:ext cx="4896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= 88; y = -12 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756" y="5340444"/>
            <a:ext cx="5734850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9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" grpId="0"/>
      <p:bldP spid="1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282</Words>
  <Application>Microsoft Office PowerPoint</Application>
  <PresentationFormat>Widescreen</PresentationFormat>
  <Paragraphs>46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맑은 고딕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T470</dc:creator>
  <cp:lastModifiedBy>VIP</cp:lastModifiedBy>
  <cp:revision>19</cp:revision>
  <dcterms:created xsi:type="dcterms:W3CDTF">2021-07-03T09:36:28Z</dcterms:created>
  <dcterms:modified xsi:type="dcterms:W3CDTF">2023-07-17T03:45:30Z</dcterms:modified>
</cp:coreProperties>
</file>