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0"/>
  </p:notesMasterIdLst>
  <p:sldIdLst>
    <p:sldId id="257" r:id="rId2"/>
    <p:sldId id="256" r:id="rId3"/>
    <p:sldId id="258" r:id="rId4"/>
    <p:sldId id="260" r:id="rId5"/>
    <p:sldId id="261" r:id="rId6"/>
    <p:sldId id="269" r:id="rId7"/>
    <p:sldId id="259" r:id="rId8"/>
    <p:sldId id="282" r:id="rId9"/>
    <p:sldId id="270" r:id="rId10"/>
    <p:sldId id="274" r:id="rId11"/>
    <p:sldId id="262" r:id="rId12"/>
    <p:sldId id="263" r:id="rId13"/>
    <p:sldId id="265" r:id="rId14"/>
    <p:sldId id="267" r:id="rId15"/>
    <p:sldId id="273" r:id="rId16"/>
    <p:sldId id="272" r:id="rId17"/>
    <p:sldId id="276" r:id="rId18"/>
    <p:sldId id="268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Marcellus" panose="020B0604020202020204" charset="0"/>
      <p:regular r:id="rId30"/>
    </p:embeddedFont>
    <p:embeddedFont>
      <p:font typeface="Bebas Neue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97CC25-150B-489D-B5C0-1D63D6BD54E3}">
  <a:tblStyle styleId="{FA97CC25-150B-489D-B5C0-1D63D6BD54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1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Số</a:t>
            </a:r>
            <a:r>
              <a:rPr lang="en-US" sz="2400" b="1" baseline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baseline="0" dirty="0" err="1" smtClean="0">
                <a:solidFill>
                  <a:schemeClr val="accent3">
                    <a:lumMod val="75000"/>
                  </a:schemeClr>
                </a:solidFill>
              </a:rPr>
              <a:t>lần</a:t>
            </a:r>
            <a:r>
              <a:rPr lang="en-US" sz="2400" b="1" baseline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baseline="0" dirty="0" err="1" smtClean="0">
                <a:solidFill>
                  <a:schemeClr val="accent3">
                    <a:lumMod val="75000"/>
                  </a:schemeClr>
                </a:solidFill>
              </a:rPr>
              <a:t>lấy</a:t>
            </a:r>
            <a:r>
              <a:rPr lang="en-US" sz="2400" b="1" baseline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baseline="0" dirty="0" err="1" smtClean="0">
                <a:solidFill>
                  <a:schemeClr val="accent3">
                    <a:lumMod val="75000"/>
                  </a:schemeClr>
                </a:solidFill>
              </a:rPr>
              <a:t>màu</a:t>
            </a:r>
            <a:r>
              <a:rPr lang="en-US" sz="2400" b="1" baseline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baseline="0" dirty="0" err="1" smtClean="0">
                <a:solidFill>
                  <a:schemeClr val="accent3">
                    <a:lumMod val="75000"/>
                  </a:schemeClr>
                </a:solidFill>
              </a:rPr>
              <a:t>bóng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Số lần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Xanh</c:v>
                </c:pt>
                <c:pt idx="1">
                  <c:v>Vàng</c:v>
                </c:pt>
                <c:pt idx="2">
                  <c:v>Đỏ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9184624"/>
        <c:axId val="1629181360"/>
      </c:barChart>
      <c:catAx>
        <c:axId val="162918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181360"/>
        <c:crosses val="autoZero"/>
        <c:auto val="1"/>
        <c:lblAlgn val="ctr"/>
        <c:lblOffset val="100"/>
        <c:noMultiLvlLbl val="0"/>
      </c:catAx>
      <c:valAx>
        <c:axId val="162918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18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 smtClean="0">
                <a:solidFill>
                  <a:srgbClr val="0070C0"/>
                </a:solidFill>
              </a:rPr>
              <a:t>Môn</a:t>
            </a:r>
            <a:r>
              <a:rPr lang="en-US" sz="2000" b="1" baseline="0" dirty="0" smtClean="0">
                <a:solidFill>
                  <a:srgbClr val="0070C0"/>
                </a:solidFill>
              </a:rPr>
              <a:t> </a:t>
            </a:r>
            <a:r>
              <a:rPr lang="en-US" sz="2000" b="1" baseline="0" dirty="0" err="1" smtClean="0">
                <a:solidFill>
                  <a:srgbClr val="0070C0"/>
                </a:solidFill>
              </a:rPr>
              <a:t>thể</a:t>
            </a:r>
            <a:r>
              <a:rPr lang="en-US" sz="2000" b="1" baseline="0" dirty="0" smtClean="0">
                <a:solidFill>
                  <a:srgbClr val="0070C0"/>
                </a:solidFill>
              </a:rPr>
              <a:t> </a:t>
            </a:r>
            <a:r>
              <a:rPr lang="en-US" sz="2000" b="1" baseline="0" dirty="0" err="1" smtClean="0">
                <a:solidFill>
                  <a:srgbClr val="0070C0"/>
                </a:solidFill>
              </a:rPr>
              <a:t>thao</a:t>
            </a:r>
            <a:r>
              <a:rPr lang="en-US" sz="2000" b="1" baseline="0" dirty="0" smtClean="0">
                <a:solidFill>
                  <a:srgbClr val="0070C0"/>
                </a:solidFill>
              </a:rPr>
              <a:t> </a:t>
            </a:r>
            <a:r>
              <a:rPr lang="en-US" sz="2000" b="1" baseline="0" dirty="0" err="1" smtClean="0">
                <a:solidFill>
                  <a:srgbClr val="0070C0"/>
                </a:solidFill>
              </a:rPr>
              <a:t>được</a:t>
            </a:r>
            <a:r>
              <a:rPr lang="en-US" sz="2000" b="1" baseline="0" dirty="0" smtClean="0">
                <a:solidFill>
                  <a:srgbClr val="0070C0"/>
                </a:solidFill>
              </a:rPr>
              <a:t> </a:t>
            </a:r>
            <a:r>
              <a:rPr lang="en-US" sz="2000" b="1" baseline="0" dirty="0" err="1" smtClean="0">
                <a:solidFill>
                  <a:srgbClr val="0070C0"/>
                </a:solidFill>
              </a:rPr>
              <a:t>yêu</a:t>
            </a:r>
            <a:r>
              <a:rPr lang="en-US" sz="2000" b="1" baseline="0" dirty="0" smtClean="0">
                <a:solidFill>
                  <a:srgbClr val="0070C0"/>
                </a:solidFill>
              </a:rPr>
              <a:t> </a:t>
            </a:r>
            <a:r>
              <a:rPr lang="en-US" sz="2000" b="1" baseline="0" dirty="0" err="1" smtClean="0">
                <a:solidFill>
                  <a:srgbClr val="0070C0"/>
                </a:solidFill>
              </a:rPr>
              <a:t>thích</a:t>
            </a:r>
            <a:endParaRPr lang="en-US" sz="2000" b="1" dirty="0">
              <a:solidFill>
                <a:srgbClr val="0070C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Nữ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Bóng đá</c:v>
                </c:pt>
                <c:pt idx="1">
                  <c:v>Cầu lông</c:v>
                </c:pt>
                <c:pt idx="2">
                  <c:v>Bơi lội</c:v>
                </c:pt>
                <c:pt idx="3">
                  <c:v>Bóng rổ</c:v>
                </c:pt>
                <c:pt idx="4">
                  <c:v>Khác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Bóng đá</c:v>
                </c:pt>
                <c:pt idx="1">
                  <c:v>Cầu lông</c:v>
                </c:pt>
                <c:pt idx="2">
                  <c:v>Bơi lội</c:v>
                </c:pt>
                <c:pt idx="3">
                  <c:v>Bóng rổ</c:v>
                </c:pt>
                <c:pt idx="4">
                  <c:v>Khác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4739360"/>
        <c:axId val="1644746976"/>
      </c:barChart>
      <c:catAx>
        <c:axId val="164473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746976"/>
        <c:crosses val="autoZero"/>
        <c:auto val="1"/>
        <c:lblAlgn val="ctr"/>
        <c:lblOffset val="100"/>
        <c:noMultiLvlLbl val="0"/>
      </c:catAx>
      <c:valAx>
        <c:axId val="164474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73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9837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4" name="Google Shape;5394;gf0ccd793ee_0_1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5" name="Google Shape;5395;gf0ccd793ee_0_1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963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9" name="Google Shape;5659;gece08ab101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0" name="Google Shape;5660;gece08ab101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079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0" name="Google Shape;5490;gece08ab10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1" name="Google Shape;5491;gece08ab101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554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3" name="Google Shape;5503;gf22deb5b02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4" name="Google Shape;5504;gf22deb5b02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676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7" name="Google Shape;5527;gece08ab101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8" name="Google Shape;5528;gece08ab101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060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2" name="Google Shape;5542;gece08ab101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3" name="Google Shape;5543;gece08ab101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4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8" name="Google Shape;5638;gf22deb5b02_0_1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9" name="Google Shape;5639;gf22deb5b02_0_1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508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9" name="Google Shape;5619;gece08ab101_0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0" name="Google Shape;5620;gece08ab101_0_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708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" name="Google Shape;5693;gece08ab101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4" name="Google Shape;5694;gece08ab101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971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7" name="Google Shape;5557;gece08ab101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8" name="Google Shape;5558;gece08ab101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81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0" name="Google Shape;53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1" name="Google Shape;53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71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" name="Google Shape;5432;gef67f4b40f_0_1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3" name="Google Shape;5433;gef67f4b40f_0_1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206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5" name="Google Shape;5465;gef67f4b40f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6" name="Google Shape;5466;gef67f4b40f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04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7" name="Google Shape;5477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8" name="Google Shape;5478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05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" name="Google Shape;5570;gece08ab101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1" name="Google Shape;5571;gece08ab101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545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" name="Google Shape;5457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8" name="Google Shape;5458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57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7" name="Google Shape;5797;gf0ccd793ee_0_3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8" name="Google Shape;5798;gf0ccd793ee_0_3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433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8" name="Google Shape;5588;gece08ab101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9" name="Google Shape;5589;gece08ab101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05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69700" y="1238675"/>
            <a:ext cx="5804400" cy="21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907963"/>
            <a:ext cx="4359000" cy="40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1669800" y="826038"/>
            <a:ext cx="58044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35475" y="-2150298"/>
            <a:ext cx="10830409" cy="8806923"/>
            <a:chOff x="435475" y="-2150298"/>
            <a:chExt cx="10830409" cy="8806923"/>
          </a:xfrm>
        </p:grpSpPr>
        <p:grpSp>
          <p:nvGrpSpPr>
            <p:cNvPr id="13" name="Google Shape;13;p2"/>
            <p:cNvGrpSpPr/>
            <p:nvPr/>
          </p:nvGrpSpPr>
          <p:grpSpPr>
            <a:xfrm rot="-3684367">
              <a:off x="3251593" y="4411039"/>
              <a:ext cx="2180646" cy="1742523"/>
              <a:chOff x="1340325" y="4148525"/>
              <a:chExt cx="1340250" cy="107097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115;p2"/>
            <p:cNvGrpSpPr/>
            <p:nvPr/>
          </p:nvGrpSpPr>
          <p:grpSpPr>
            <a:xfrm rot="-4049286">
              <a:off x="9316161" y="2662425"/>
              <a:ext cx="882113" cy="2900621"/>
              <a:chOff x="6772950" y="1141500"/>
              <a:chExt cx="372575" cy="1225125"/>
            </a:xfrm>
          </p:grpSpPr>
          <p:sp>
            <p:nvSpPr>
              <p:cNvPr id="116" name="Google Shape;116;p2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2"/>
            <p:cNvGrpSpPr/>
            <p:nvPr/>
          </p:nvGrpSpPr>
          <p:grpSpPr>
            <a:xfrm rot="-3032343" flipH="1">
              <a:off x="1067701" y="-1907126"/>
              <a:ext cx="1805221" cy="2490012"/>
              <a:chOff x="2763875" y="3698500"/>
              <a:chExt cx="1288825" cy="1777825"/>
            </a:xfrm>
          </p:grpSpPr>
          <p:sp>
            <p:nvSpPr>
              <p:cNvPr id="148" name="Google Shape;148;p2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" name="Google Shape;263;p2"/>
          <p:cNvGrpSpPr/>
          <p:nvPr/>
        </p:nvGrpSpPr>
        <p:grpSpPr>
          <a:xfrm>
            <a:off x="-333328" y="-1788950"/>
            <a:ext cx="9390803" cy="7939251"/>
            <a:chOff x="-333328" y="-1788950"/>
            <a:chExt cx="9390803" cy="7939251"/>
          </a:xfrm>
        </p:grpSpPr>
        <p:pic>
          <p:nvPicPr>
            <p:cNvPr id="264" name="Google Shape;26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3472336" y="-1788950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68584" flipH="1">
              <a:off x="6413667" y="2840827"/>
              <a:ext cx="1986340" cy="3011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415515">
              <a:off x="404516" y="2840819"/>
              <a:ext cx="1986338" cy="30115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p17"/>
          <p:cNvSpPr txBox="1">
            <a:spLocks noGrp="1"/>
          </p:cNvSpPr>
          <p:nvPr>
            <p:ph type="title"/>
          </p:nvPr>
        </p:nvSpPr>
        <p:spPr>
          <a:xfrm>
            <a:off x="2935198" y="15417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48" name="Google Shape;2648;p17"/>
          <p:cNvSpPr txBox="1">
            <a:spLocks noGrp="1"/>
          </p:cNvSpPr>
          <p:nvPr>
            <p:ph type="title" idx="2" hasCustomPrompt="1"/>
          </p:nvPr>
        </p:nvSpPr>
        <p:spPr>
          <a:xfrm>
            <a:off x="3515041" y="11009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49" name="Google Shape;2649;p17"/>
          <p:cNvSpPr txBox="1">
            <a:spLocks noGrp="1"/>
          </p:cNvSpPr>
          <p:nvPr>
            <p:ph type="subTitle" idx="1"/>
          </p:nvPr>
        </p:nvSpPr>
        <p:spPr>
          <a:xfrm>
            <a:off x="2935198" y="21282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0" name="Google Shape;2650;p17"/>
          <p:cNvSpPr txBox="1">
            <a:spLocks noGrp="1"/>
          </p:cNvSpPr>
          <p:nvPr>
            <p:ph type="title" idx="3"/>
          </p:nvPr>
        </p:nvSpPr>
        <p:spPr>
          <a:xfrm>
            <a:off x="5868349" y="15417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1" name="Google Shape;2651;p17"/>
          <p:cNvSpPr txBox="1">
            <a:spLocks noGrp="1"/>
          </p:cNvSpPr>
          <p:nvPr>
            <p:ph type="title" idx="4" hasCustomPrompt="1"/>
          </p:nvPr>
        </p:nvSpPr>
        <p:spPr>
          <a:xfrm>
            <a:off x="6448192" y="11009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2" name="Google Shape;2652;p17"/>
          <p:cNvSpPr txBox="1">
            <a:spLocks noGrp="1"/>
          </p:cNvSpPr>
          <p:nvPr>
            <p:ph type="subTitle" idx="5"/>
          </p:nvPr>
        </p:nvSpPr>
        <p:spPr>
          <a:xfrm>
            <a:off x="5868349" y="21282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3" name="Google Shape;2653;p17"/>
          <p:cNvSpPr txBox="1">
            <a:spLocks noGrp="1"/>
          </p:cNvSpPr>
          <p:nvPr>
            <p:ph type="title" idx="6"/>
          </p:nvPr>
        </p:nvSpPr>
        <p:spPr>
          <a:xfrm>
            <a:off x="2935198" y="33311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4" name="Google Shape;2654;p17"/>
          <p:cNvSpPr txBox="1">
            <a:spLocks noGrp="1"/>
          </p:cNvSpPr>
          <p:nvPr>
            <p:ph type="title" idx="7" hasCustomPrompt="1"/>
          </p:nvPr>
        </p:nvSpPr>
        <p:spPr>
          <a:xfrm>
            <a:off x="3515041" y="28903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5" name="Google Shape;2655;p17"/>
          <p:cNvSpPr txBox="1">
            <a:spLocks noGrp="1"/>
          </p:cNvSpPr>
          <p:nvPr>
            <p:ph type="subTitle" idx="8"/>
          </p:nvPr>
        </p:nvSpPr>
        <p:spPr>
          <a:xfrm>
            <a:off x="2935198" y="39176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6" name="Google Shape;2656;p17"/>
          <p:cNvSpPr txBox="1">
            <a:spLocks noGrp="1"/>
          </p:cNvSpPr>
          <p:nvPr>
            <p:ph type="title" idx="9"/>
          </p:nvPr>
        </p:nvSpPr>
        <p:spPr>
          <a:xfrm>
            <a:off x="5868349" y="33311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7" name="Google Shape;2657;p17"/>
          <p:cNvSpPr txBox="1">
            <a:spLocks noGrp="1"/>
          </p:cNvSpPr>
          <p:nvPr>
            <p:ph type="title" idx="13" hasCustomPrompt="1"/>
          </p:nvPr>
        </p:nvSpPr>
        <p:spPr>
          <a:xfrm>
            <a:off x="6448192" y="28903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8" name="Google Shape;2658;p17"/>
          <p:cNvSpPr txBox="1">
            <a:spLocks noGrp="1"/>
          </p:cNvSpPr>
          <p:nvPr>
            <p:ph type="subTitle" idx="14"/>
          </p:nvPr>
        </p:nvSpPr>
        <p:spPr>
          <a:xfrm>
            <a:off x="5868349" y="39176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9" name="Google Shape;2659;p17"/>
          <p:cNvSpPr txBox="1">
            <a:spLocks noGrp="1"/>
          </p:cNvSpPr>
          <p:nvPr>
            <p:ph type="title" idx="15"/>
          </p:nvPr>
        </p:nvSpPr>
        <p:spPr>
          <a:xfrm>
            <a:off x="636224" y="361250"/>
            <a:ext cx="18846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660" name="Google Shape;2660;p17"/>
          <p:cNvGrpSpPr/>
          <p:nvPr/>
        </p:nvGrpSpPr>
        <p:grpSpPr>
          <a:xfrm>
            <a:off x="4567713" y="-1252061"/>
            <a:ext cx="4070120" cy="3103004"/>
            <a:chOff x="4567713" y="-1252061"/>
            <a:chExt cx="4070120" cy="3103004"/>
          </a:xfrm>
        </p:grpSpPr>
        <p:grpSp>
          <p:nvGrpSpPr>
            <p:cNvPr id="2661" name="Google Shape;2661;p17"/>
            <p:cNvGrpSpPr/>
            <p:nvPr/>
          </p:nvGrpSpPr>
          <p:grpSpPr>
            <a:xfrm rot="3600081">
              <a:off x="4777077" y="-400223"/>
              <a:ext cx="2180676" cy="1742547"/>
              <a:chOff x="1340325" y="4148525"/>
              <a:chExt cx="1340250" cy="1070975"/>
            </a:xfrm>
          </p:grpSpPr>
          <p:sp>
            <p:nvSpPr>
              <p:cNvPr id="2662" name="Google Shape;2662;p1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1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1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1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1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1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1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1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1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1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1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1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1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1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1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1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1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1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1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1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1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1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1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1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1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1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1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1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1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1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1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1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1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1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1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1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1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1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1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1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1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1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1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1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1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1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1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1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1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1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1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3" name="Google Shape;2763;p17"/>
            <p:cNvGrpSpPr/>
            <p:nvPr/>
          </p:nvGrpSpPr>
          <p:grpSpPr>
            <a:xfrm rot="-6250835" flipH="1">
              <a:off x="6435643" y="-852774"/>
              <a:ext cx="2180694" cy="1742562"/>
              <a:chOff x="1340325" y="4148525"/>
              <a:chExt cx="1340250" cy="1070975"/>
            </a:xfrm>
          </p:grpSpPr>
          <p:sp>
            <p:nvSpPr>
              <p:cNvPr id="2764" name="Google Shape;2764;p1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1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1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1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1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1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1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1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1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1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1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1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1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1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1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1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1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1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1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1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1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1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1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1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1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1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1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1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6" name="Google Shape;2866;p18"/>
          <p:cNvSpPr txBox="1">
            <a:spLocks noGrp="1"/>
          </p:cNvSpPr>
          <p:nvPr>
            <p:ph type="title"/>
          </p:nvPr>
        </p:nvSpPr>
        <p:spPr>
          <a:xfrm>
            <a:off x="2111400" y="3559650"/>
            <a:ext cx="4921200" cy="6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67" name="Google Shape;2867;p18"/>
          <p:cNvSpPr txBox="1">
            <a:spLocks noGrp="1"/>
          </p:cNvSpPr>
          <p:nvPr>
            <p:ph type="subTitle" idx="1"/>
          </p:nvPr>
        </p:nvSpPr>
        <p:spPr>
          <a:xfrm>
            <a:off x="2066225" y="1451663"/>
            <a:ext cx="5011500" cy="187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868" name="Google Shape;2868;p18"/>
          <p:cNvGrpSpPr/>
          <p:nvPr/>
        </p:nvGrpSpPr>
        <p:grpSpPr>
          <a:xfrm>
            <a:off x="1282958" y="-1174488"/>
            <a:ext cx="7706214" cy="7240993"/>
            <a:chOff x="1282958" y="-1174488"/>
            <a:chExt cx="7706214" cy="7240993"/>
          </a:xfrm>
        </p:grpSpPr>
        <p:grpSp>
          <p:nvGrpSpPr>
            <p:cNvPr id="2869" name="Google Shape;2869;p18"/>
            <p:cNvGrpSpPr/>
            <p:nvPr/>
          </p:nvGrpSpPr>
          <p:grpSpPr>
            <a:xfrm rot="-1329325">
              <a:off x="1543236" y="-810559"/>
              <a:ext cx="2288006" cy="1828313"/>
              <a:chOff x="1340325" y="4148525"/>
              <a:chExt cx="1340250" cy="1070975"/>
            </a:xfrm>
          </p:grpSpPr>
          <p:sp>
            <p:nvSpPr>
              <p:cNvPr id="2870" name="Google Shape;2870;p18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18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18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18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18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18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18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18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18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18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18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18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18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18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18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18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18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18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8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8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8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8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18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18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18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18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18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18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18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18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18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18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18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18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18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18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18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18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18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18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18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18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18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8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8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8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8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8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18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18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18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18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18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18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18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18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18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18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18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18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18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18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18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18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18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18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18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18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18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1" name="Google Shape;2971;p18"/>
            <p:cNvGrpSpPr/>
            <p:nvPr/>
          </p:nvGrpSpPr>
          <p:grpSpPr>
            <a:xfrm rot="-10167571">
              <a:off x="6553158" y="4044274"/>
              <a:ext cx="2288085" cy="1828377"/>
              <a:chOff x="1340325" y="4148525"/>
              <a:chExt cx="1340250" cy="1070975"/>
            </a:xfrm>
          </p:grpSpPr>
          <p:sp>
            <p:nvSpPr>
              <p:cNvPr id="2972" name="Google Shape;2972;p18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18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18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18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18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18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18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18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18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18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18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18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18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18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18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18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18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18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18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18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18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18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18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18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18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18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18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18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18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18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18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18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18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18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18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18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18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18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18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18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oogle Shape;3074;p19"/>
          <p:cNvGrpSpPr/>
          <p:nvPr/>
        </p:nvGrpSpPr>
        <p:grpSpPr>
          <a:xfrm>
            <a:off x="-621971" y="920266"/>
            <a:ext cx="10050926" cy="4703100"/>
            <a:chOff x="-621971" y="920266"/>
            <a:chExt cx="10050926" cy="4703100"/>
          </a:xfrm>
        </p:grpSpPr>
        <p:grpSp>
          <p:nvGrpSpPr>
            <p:cNvPr id="3075" name="Google Shape;3075;p19"/>
            <p:cNvGrpSpPr/>
            <p:nvPr/>
          </p:nvGrpSpPr>
          <p:grpSpPr>
            <a:xfrm rot="10800000" flipH="1">
              <a:off x="7623698" y="920266"/>
              <a:ext cx="1805257" cy="2490022"/>
              <a:chOff x="2763875" y="3698500"/>
              <a:chExt cx="1288825" cy="1777825"/>
            </a:xfrm>
          </p:grpSpPr>
          <p:sp>
            <p:nvSpPr>
              <p:cNvPr id="3076" name="Google Shape;3076;p19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19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19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19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19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19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19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19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19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19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19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19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19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19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19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19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19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19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19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19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19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19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19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19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19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19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19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19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19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19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1" name="Google Shape;3191;p19"/>
            <p:cNvGrpSpPr/>
            <p:nvPr/>
          </p:nvGrpSpPr>
          <p:grpSpPr>
            <a:xfrm rot="-8605608">
              <a:off x="-302531" y="3293407"/>
              <a:ext cx="2287998" cy="1828307"/>
              <a:chOff x="1340325" y="4148525"/>
              <a:chExt cx="1340250" cy="1070975"/>
            </a:xfrm>
          </p:grpSpPr>
          <p:sp>
            <p:nvSpPr>
              <p:cNvPr id="3192" name="Google Shape;3192;p19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19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19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19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19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19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19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19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19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19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19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19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19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19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19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19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19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19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19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19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19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19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19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19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19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19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19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19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19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19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19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19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19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19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19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19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19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19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19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19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19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19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19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19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19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19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19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19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293" name="Google Shape;32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27623" y="-1822262"/>
            <a:ext cx="1996953" cy="3027630"/>
          </a:xfrm>
          <a:prstGeom prst="rect">
            <a:avLst/>
          </a:prstGeom>
          <a:noFill/>
          <a:ln>
            <a:noFill/>
          </a:ln>
        </p:spPr>
      </p:pic>
      <p:sp>
        <p:nvSpPr>
          <p:cNvPr id="3294" name="Google Shape;3294;p19"/>
          <p:cNvSpPr txBox="1">
            <a:spLocks noGrp="1"/>
          </p:cNvSpPr>
          <p:nvPr>
            <p:ph type="title"/>
          </p:nvPr>
        </p:nvSpPr>
        <p:spPr>
          <a:xfrm>
            <a:off x="636224" y="361250"/>
            <a:ext cx="18846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_1_1_2_1"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22"/>
          <p:cNvSpPr txBox="1">
            <a:spLocks noGrp="1"/>
          </p:cNvSpPr>
          <p:nvPr>
            <p:ph type="body" idx="1"/>
          </p:nvPr>
        </p:nvSpPr>
        <p:spPr>
          <a:xfrm>
            <a:off x="4946716" y="2356500"/>
            <a:ext cx="3128100" cy="16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2" name="Google Shape;3442;p22"/>
          <p:cNvSpPr txBox="1">
            <a:spLocks noGrp="1"/>
          </p:cNvSpPr>
          <p:nvPr>
            <p:ph type="title"/>
          </p:nvPr>
        </p:nvSpPr>
        <p:spPr>
          <a:xfrm>
            <a:off x="4946725" y="1163700"/>
            <a:ext cx="31281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3443" name="Google Shape;344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6625" y="2994900"/>
            <a:ext cx="1846950" cy="2800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4" name="Google Shape;3444;p22"/>
          <p:cNvGrpSpPr/>
          <p:nvPr/>
        </p:nvGrpSpPr>
        <p:grpSpPr>
          <a:xfrm>
            <a:off x="-558570" y="-1600139"/>
            <a:ext cx="10446749" cy="8077819"/>
            <a:chOff x="-558570" y="-1600139"/>
            <a:chExt cx="10446749" cy="8077819"/>
          </a:xfrm>
        </p:grpSpPr>
        <p:grpSp>
          <p:nvGrpSpPr>
            <p:cNvPr id="3445" name="Google Shape;3445;p22"/>
            <p:cNvGrpSpPr/>
            <p:nvPr/>
          </p:nvGrpSpPr>
          <p:grpSpPr>
            <a:xfrm rot="3045761" flipH="1">
              <a:off x="74122" y="-830585"/>
              <a:ext cx="1805277" cy="2490115"/>
              <a:chOff x="2763875" y="3698500"/>
              <a:chExt cx="1288825" cy="1777825"/>
            </a:xfrm>
          </p:grpSpPr>
          <p:sp>
            <p:nvSpPr>
              <p:cNvPr id="3446" name="Google Shape;3446;p22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22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22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22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22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2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2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2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2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2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2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2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22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22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2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2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2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2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2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2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2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22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22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2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2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2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2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2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2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2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22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2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2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2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2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2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2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2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2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22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22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2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2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2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2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2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2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2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2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2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2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2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2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2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2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2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2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22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22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2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2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2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2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2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2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2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2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2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2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2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2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2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22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22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2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22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22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22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22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2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22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22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2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2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2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22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2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2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22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2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2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2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2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22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22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2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2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22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2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2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2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2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2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2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2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2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2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2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2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2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2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2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2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22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22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1" name="Google Shape;3561;p22"/>
            <p:cNvGrpSpPr/>
            <p:nvPr/>
          </p:nvGrpSpPr>
          <p:grpSpPr>
            <a:xfrm rot="-6299958">
              <a:off x="2939999" y="4222023"/>
              <a:ext cx="2287889" cy="1828220"/>
              <a:chOff x="1340325" y="4148525"/>
              <a:chExt cx="1340250" cy="1070975"/>
            </a:xfrm>
          </p:grpSpPr>
          <p:sp>
            <p:nvSpPr>
              <p:cNvPr id="3562" name="Google Shape;3562;p2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2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2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2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2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2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2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2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2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2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2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2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2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2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2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2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2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2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2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2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2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2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2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2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2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2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2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2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2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2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2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2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2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2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2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2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2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2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2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2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2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2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2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2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2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2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2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2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2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2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2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2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2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2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2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2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2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2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2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2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2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2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2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2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2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2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2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2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2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2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2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2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2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2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2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2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2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2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2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2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2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2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2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2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2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2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2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3" name="Google Shape;3663;p22"/>
            <p:cNvGrpSpPr/>
            <p:nvPr/>
          </p:nvGrpSpPr>
          <p:grpSpPr>
            <a:xfrm rot="-2362395" flipH="1">
              <a:off x="7280067" y="-1081934"/>
              <a:ext cx="2287873" cy="1828207"/>
              <a:chOff x="1340325" y="4148525"/>
              <a:chExt cx="1340250" cy="1070975"/>
            </a:xfrm>
          </p:grpSpPr>
          <p:sp>
            <p:nvSpPr>
              <p:cNvPr id="3664" name="Google Shape;3664;p2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2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2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2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2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2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2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2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2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2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2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2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2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2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2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2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2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2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2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2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2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2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2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2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2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2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2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2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2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2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2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2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2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2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2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2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2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2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2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2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2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2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2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2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2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2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2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2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2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2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2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2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2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2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2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2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2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2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2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2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2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2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2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2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2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2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2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2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2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2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2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2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2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2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2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2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2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2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2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2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2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2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2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2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2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2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2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2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2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2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2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2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2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2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2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1_1_1"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3"/>
          <p:cNvSpPr txBox="1">
            <a:spLocks noGrp="1"/>
          </p:cNvSpPr>
          <p:nvPr>
            <p:ph type="subTitle" idx="1"/>
          </p:nvPr>
        </p:nvSpPr>
        <p:spPr>
          <a:xfrm>
            <a:off x="708975" y="2359875"/>
            <a:ext cx="2332800" cy="13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7" name="Google Shape;3767;p23"/>
          <p:cNvSpPr txBox="1">
            <a:spLocks noGrp="1"/>
          </p:cNvSpPr>
          <p:nvPr>
            <p:ph type="subTitle" idx="2"/>
          </p:nvPr>
        </p:nvSpPr>
        <p:spPr>
          <a:xfrm>
            <a:off x="6090850" y="2359875"/>
            <a:ext cx="2332800" cy="13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8" name="Google Shape;3768;p23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769" name="Google Shape;3769;p23"/>
          <p:cNvSpPr txBox="1">
            <a:spLocks noGrp="1"/>
          </p:cNvSpPr>
          <p:nvPr>
            <p:ph type="title" idx="3" hasCustomPrompt="1"/>
          </p:nvPr>
        </p:nvSpPr>
        <p:spPr>
          <a:xfrm>
            <a:off x="708975" y="1766475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70" name="Google Shape;3770;p23"/>
          <p:cNvSpPr txBox="1">
            <a:spLocks noGrp="1"/>
          </p:cNvSpPr>
          <p:nvPr>
            <p:ph type="title" idx="4" hasCustomPrompt="1"/>
          </p:nvPr>
        </p:nvSpPr>
        <p:spPr>
          <a:xfrm>
            <a:off x="7030070" y="1766475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771" name="Google Shape;3771;p23"/>
          <p:cNvGrpSpPr/>
          <p:nvPr/>
        </p:nvGrpSpPr>
        <p:grpSpPr>
          <a:xfrm>
            <a:off x="855091" y="-909429"/>
            <a:ext cx="8568657" cy="7152178"/>
            <a:chOff x="855091" y="-909429"/>
            <a:chExt cx="8568657" cy="7152178"/>
          </a:xfrm>
        </p:grpSpPr>
        <p:grpSp>
          <p:nvGrpSpPr>
            <p:cNvPr id="3772" name="Google Shape;3772;p23"/>
            <p:cNvGrpSpPr/>
            <p:nvPr/>
          </p:nvGrpSpPr>
          <p:grpSpPr>
            <a:xfrm>
              <a:off x="855091" y="-708478"/>
              <a:ext cx="2287941" cy="1828261"/>
              <a:chOff x="1340325" y="4148525"/>
              <a:chExt cx="1340250" cy="1070975"/>
            </a:xfrm>
          </p:grpSpPr>
          <p:sp>
            <p:nvSpPr>
              <p:cNvPr id="3773" name="Google Shape;3773;p23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23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23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23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23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23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23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23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23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23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23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23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23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23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23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23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23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23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23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23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23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23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23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23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23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23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23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23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23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23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23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23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23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23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23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23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23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23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23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23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23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23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23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23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23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23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23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23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23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23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23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23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23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23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23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23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23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23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23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23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23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23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23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23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23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23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23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23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23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23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23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23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23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23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23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23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23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23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23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23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23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23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23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23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23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23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23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23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4" name="Google Shape;3874;p23"/>
            <p:cNvGrpSpPr/>
            <p:nvPr/>
          </p:nvGrpSpPr>
          <p:grpSpPr>
            <a:xfrm rot="-4500042">
              <a:off x="4576832" y="3987092"/>
              <a:ext cx="2287889" cy="1828220"/>
              <a:chOff x="1340325" y="4148525"/>
              <a:chExt cx="1340250" cy="1070975"/>
            </a:xfrm>
          </p:grpSpPr>
          <p:sp>
            <p:nvSpPr>
              <p:cNvPr id="3875" name="Google Shape;3875;p23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23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23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23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23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23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23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23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23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23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23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23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23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23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23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23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23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23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23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23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23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23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23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23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23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23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23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23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23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23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23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23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23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3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23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23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23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23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3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23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23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23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3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3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3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3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3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3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3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3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3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23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23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23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23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23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23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23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23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23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23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23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3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3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3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3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3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3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3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3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3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3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3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3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3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3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3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3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3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3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3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3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3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3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3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3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3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3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3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3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3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3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3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23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3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3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3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3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3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3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3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6" name="Google Shape;3976;p23"/>
            <p:cNvGrpSpPr/>
            <p:nvPr/>
          </p:nvGrpSpPr>
          <p:grpSpPr>
            <a:xfrm rot="7906736">
              <a:off x="6991311" y="-651899"/>
              <a:ext cx="1805203" cy="2490006"/>
              <a:chOff x="2763875" y="3698500"/>
              <a:chExt cx="1288825" cy="1777825"/>
            </a:xfrm>
          </p:grpSpPr>
          <p:sp>
            <p:nvSpPr>
              <p:cNvPr id="3977" name="Google Shape;3977;p2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2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2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2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2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2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2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2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2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2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2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2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2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2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2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2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2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2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2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2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2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2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2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2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2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2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2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2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2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2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2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2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2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2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2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2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2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2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2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2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2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2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2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2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2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2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2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2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2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2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2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2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2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2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2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2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2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2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2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2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2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2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2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2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2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2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2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2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2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2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2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2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2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2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2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2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2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2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2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2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2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4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3" name="Google Shape;4093;p24"/>
          <p:cNvGrpSpPr/>
          <p:nvPr/>
        </p:nvGrpSpPr>
        <p:grpSpPr>
          <a:xfrm>
            <a:off x="-1536691" y="-346255"/>
            <a:ext cx="11485351" cy="7064593"/>
            <a:chOff x="-1536691" y="-346255"/>
            <a:chExt cx="11485351" cy="7064593"/>
          </a:xfrm>
        </p:grpSpPr>
        <p:grpSp>
          <p:nvGrpSpPr>
            <p:cNvPr id="4094" name="Google Shape;4094;p24"/>
            <p:cNvGrpSpPr/>
            <p:nvPr/>
          </p:nvGrpSpPr>
          <p:grpSpPr>
            <a:xfrm rot="3684367" flipH="1">
              <a:off x="4080930" y="4472751"/>
              <a:ext cx="2180646" cy="1742523"/>
              <a:chOff x="1340325" y="4148525"/>
              <a:chExt cx="1340250" cy="1070975"/>
            </a:xfrm>
          </p:grpSpPr>
          <p:sp>
            <p:nvSpPr>
              <p:cNvPr id="4095" name="Google Shape;4095;p24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24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24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24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24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24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24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24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24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24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24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24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24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24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24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24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24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24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24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24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24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24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24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24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24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24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24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24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24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24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24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24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24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24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24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24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24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24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24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24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24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24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24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24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24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24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24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24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24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24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24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24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24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24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24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24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24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24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24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24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24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24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24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24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24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24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24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24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24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24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24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24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24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24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24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24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24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24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24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24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24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24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24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24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24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24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24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24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24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24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24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24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24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24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24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24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24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24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24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24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24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6" name="Google Shape;4196;p24"/>
            <p:cNvGrpSpPr/>
            <p:nvPr/>
          </p:nvGrpSpPr>
          <p:grpSpPr>
            <a:xfrm rot="7943475">
              <a:off x="8037188" y="-141030"/>
              <a:ext cx="1419603" cy="1958222"/>
              <a:chOff x="2763875" y="3698500"/>
              <a:chExt cx="1288825" cy="1777825"/>
            </a:xfrm>
          </p:grpSpPr>
          <p:sp>
            <p:nvSpPr>
              <p:cNvPr id="4197" name="Google Shape;4197;p24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24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24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24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24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24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24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24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24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24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24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24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24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24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24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24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24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24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24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24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24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24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24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24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24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24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24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24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24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24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24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24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24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24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24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24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24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24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24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24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24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24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24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24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24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24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24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24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24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24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24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24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24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24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24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24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24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24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24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24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24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24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24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24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24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24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24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24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24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24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24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24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24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24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24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24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24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24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24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24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24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24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24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24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24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24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24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24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24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24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24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24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24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24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24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24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24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24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24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24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24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24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24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24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24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24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24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24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24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24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24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24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24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24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24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2" name="Google Shape;4312;p24"/>
            <p:cNvGrpSpPr/>
            <p:nvPr/>
          </p:nvGrpSpPr>
          <p:grpSpPr>
            <a:xfrm rot="4049286" flipH="1">
              <a:off x="-469081" y="-113450"/>
              <a:ext cx="882113" cy="2900621"/>
              <a:chOff x="6772950" y="1141500"/>
              <a:chExt cx="372575" cy="1225125"/>
            </a:xfrm>
          </p:grpSpPr>
          <p:sp>
            <p:nvSpPr>
              <p:cNvPr id="4313" name="Google Shape;4313;p24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24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24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24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24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24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24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24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24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24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24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24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24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24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24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4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24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24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4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24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24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4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24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24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24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24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24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24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24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24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4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44" name="Google Shape;4344;p24"/>
          <p:cNvSpPr txBox="1">
            <a:spLocks noGrp="1"/>
          </p:cNvSpPr>
          <p:nvPr>
            <p:ph type="subTitle" idx="1"/>
          </p:nvPr>
        </p:nvSpPr>
        <p:spPr>
          <a:xfrm>
            <a:off x="708975" y="1587625"/>
            <a:ext cx="47505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45" name="Google Shape;4345;p24"/>
          <p:cNvSpPr txBox="1">
            <a:spLocks noGrp="1"/>
          </p:cNvSpPr>
          <p:nvPr>
            <p:ph type="subTitle" idx="2"/>
          </p:nvPr>
        </p:nvSpPr>
        <p:spPr>
          <a:xfrm>
            <a:off x="5459550" y="1587625"/>
            <a:ext cx="29643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46" name="Google Shape;4346;p24"/>
          <p:cNvSpPr txBox="1">
            <a:spLocks noGrp="1"/>
          </p:cNvSpPr>
          <p:nvPr>
            <p:ph type="subTitle" idx="3"/>
          </p:nvPr>
        </p:nvSpPr>
        <p:spPr>
          <a:xfrm>
            <a:off x="708975" y="2052225"/>
            <a:ext cx="4750500" cy="24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47" name="Google Shape;4347;p24"/>
          <p:cNvSpPr txBox="1">
            <a:spLocks noGrp="1"/>
          </p:cNvSpPr>
          <p:nvPr>
            <p:ph type="subTitle" idx="4"/>
          </p:nvPr>
        </p:nvSpPr>
        <p:spPr>
          <a:xfrm>
            <a:off x="5459550" y="2052225"/>
            <a:ext cx="2964300" cy="23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48" name="Google Shape;4348;p24"/>
          <p:cNvSpPr txBox="1">
            <a:spLocks noGrp="1"/>
          </p:cNvSpPr>
          <p:nvPr>
            <p:ph type="subTitle" idx="5"/>
          </p:nvPr>
        </p:nvSpPr>
        <p:spPr>
          <a:xfrm>
            <a:off x="1965150" y="1049150"/>
            <a:ext cx="52137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9" name="Google Shape;4349;p24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4350" name="Google Shape;435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6835297" y="3395551"/>
            <a:ext cx="1996953" cy="302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1_1">
    <p:spTree>
      <p:nvGrpSpPr>
        <p:cNvPr id="1" name="Shape 4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" name="Google Shape;4352;p25"/>
          <p:cNvSpPr txBox="1">
            <a:spLocks noGrp="1"/>
          </p:cNvSpPr>
          <p:nvPr>
            <p:ph type="title"/>
          </p:nvPr>
        </p:nvSpPr>
        <p:spPr>
          <a:xfrm>
            <a:off x="899134" y="2046600"/>
            <a:ext cx="202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3" name="Google Shape;4353;p25"/>
          <p:cNvSpPr txBox="1">
            <a:spLocks noGrp="1"/>
          </p:cNvSpPr>
          <p:nvPr>
            <p:ph type="subTitle" idx="1"/>
          </p:nvPr>
        </p:nvSpPr>
        <p:spPr>
          <a:xfrm>
            <a:off x="899134" y="2633152"/>
            <a:ext cx="20217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4" name="Google Shape;4354;p25"/>
          <p:cNvSpPr txBox="1">
            <a:spLocks noGrp="1"/>
          </p:cNvSpPr>
          <p:nvPr>
            <p:ph type="title" idx="2"/>
          </p:nvPr>
        </p:nvSpPr>
        <p:spPr>
          <a:xfrm>
            <a:off x="3520125" y="2046600"/>
            <a:ext cx="20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5" name="Google Shape;4355;p25"/>
          <p:cNvSpPr txBox="1">
            <a:spLocks noGrp="1"/>
          </p:cNvSpPr>
          <p:nvPr>
            <p:ph type="subTitle" idx="3"/>
          </p:nvPr>
        </p:nvSpPr>
        <p:spPr>
          <a:xfrm>
            <a:off x="3520125" y="2633152"/>
            <a:ext cx="20523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6" name="Google Shape;4356;p25"/>
          <p:cNvSpPr txBox="1">
            <a:spLocks noGrp="1"/>
          </p:cNvSpPr>
          <p:nvPr>
            <p:ph type="title" idx="4"/>
          </p:nvPr>
        </p:nvSpPr>
        <p:spPr>
          <a:xfrm>
            <a:off x="6171375" y="2046600"/>
            <a:ext cx="202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7" name="Google Shape;4357;p25"/>
          <p:cNvSpPr txBox="1">
            <a:spLocks noGrp="1"/>
          </p:cNvSpPr>
          <p:nvPr>
            <p:ph type="subTitle" idx="5"/>
          </p:nvPr>
        </p:nvSpPr>
        <p:spPr>
          <a:xfrm>
            <a:off x="6171375" y="2633152"/>
            <a:ext cx="20217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8" name="Google Shape;4358;p25"/>
          <p:cNvSpPr txBox="1">
            <a:spLocks noGrp="1"/>
          </p:cNvSpPr>
          <p:nvPr>
            <p:ph type="title" idx="6"/>
          </p:nvPr>
        </p:nvSpPr>
        <p:spPr>
          <a:xfrm>
            <a:off x="636226" y="361250"/>
            <a:ext cx="29652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4359" name="Google Shape;435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00002">
            <a:off x="4923199" y="-1069800"/>
            <a:ext cx="1996952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0" name="Google Shape;4360;p25"/>
          <p:cNvGrpSpPr/>
          <p:nvPr/>
        </p:nvGrpSpPr>
        <p:grpSpPr>
          <a:xfrm>
            <a:off x="6392733" y="-548145"/>
            <a:ext cx="3505884" cy="3588519"/>
            <a:chOff x="6392733" y="-548145"/>
            <a:chExt cx="3505884" cy="3588519"/>
          </a:xfrm>
        </p:grpSpPr>
        <p:pic>
          <p:nvPicPr>
            <p:cNvPr id="4361" name="Google Shape;4361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505001">
              <a:off x="7147199" y="-267700"/>
              <a:ext cx="1996952" cy="30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2" name="Google Shape;4362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8442480" y="1362709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63" name="Google Shape;43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323" y="390525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4" name="Google Shape;4364;p25"/>
          <p:cNvGrpSpPr/>
          <p:nvPr/>
        </p:nvGrpSpPr>
        <p:grpSpPr>
          <a:xfrm rot="-5400000">
            <a:off x="7215205" y="2962138"/>
            <a:ext cx="1051667" cy="3458160"/>
            <a:chOff x="6772950" y="1141500"/>
            <a:chExt cx="372575" cy="1225125"/>
          </a:xfrm>
        </p:grpSpPr>
        <p:sp>
          <p:nvSpPr>
            <p:cNvPr id="4365" name="Google Shape;4365;p25"/>
            <p:cNvSpPr/>
            <p:nvPr/>
          </p:nvSpPr>
          <p:spPr>
            <a:xfrm>
              <a:off x="6772950" y="1141500"/>
              <a:ext cx="372575" cy="1225125"/>
            </a:xfrm>
            <a:custGeom>
              <a:avLst/>
              <a:gdLst/>
              <a:ahLst/>
              <a:cxnLst/>
              <a:rect l="l" t="t" r="r" b="b"/>
              <a:pathLst>
                <a:path w="14903" h="49005" extrusionOk="0">
                  <a:moveTo>
                    <a:pt x="5168" y="7261"/>
                  </a:moveTo>
                  <a:cubicBezTo>
                    <a:pt x="5167" y="7262"/>
                    <a:pt x="5166" y="7263"/>
                    <a:pt x="5165" y="7264"/>
                  </a:cubicBezTo>
                  <a:lnTo>
                    <a:pt x="5165" y="7264"/>
                  </a:lnTo>
                  <a:lnTo>
                    <a:pt x="5179" y="7271"/>
                  </a:lnTo>
                  <a:lnTo>
                    <a:pt x="5168" y="7261"/>
                  </a:lnTo>
                  <a:close/>
                  <a:moveTo>
                    <a:pt x="7810" y="1"/>
                  </a:moveTo>
                  <a:cubicBezTo>
                    <a:pt x="7054" y="1"/>
                    <a:pt x="6313" y="88"/>
                    <a:pt x="5611" y="447"/>
                  </a:cubicBezTo>
                  <a:cubicBezTo>
                    <a:pt x="5474" y="522"/>
                    <a:pt x="5327" y="574"/>
                    <a:pt x="5168" y="606"/>
                  </a:cubicBezTo>
                  <a:cubicBezTo>
                    <a:pt x="4863" y="679"/>
                    <a:pt x="4662" y="859"/>
                    <a:pt x="4546" y="1154"/>
                  </a:cubicBezTo>
                  <a:cubicBezTo>
                    <a:pt x="4441" y="1408"/>
                    <a:pt x="4303" y="1618"/>
                    <a:pt x="4029" y="1776"/>
                  </a:cubicBezTo>
                  <a:cubicBezTo>
                    <a:pt x="3866" y="1688"/>
                    <a:pt x="3700" y="1649"/>
                    <a:pt x="3533" y="1649"/>
                  </a:cubicBezTo>
                  <a:cubicBezTo>
                    <a:pt x="3320" y="1649"/>
                    <a:pt x="3107" y="1712"/>
                    <a:pt x="2901" y="1818"/>
                  </a:cubicBezTo>
                  <a:cubicBezTo>
                    <a:pt x="2278" y="2125"/>
                    <a:pt x="1814" y="2641"/>
                    <a:pt x="1329" y="3116"/>
                  </a:cubicBezTo>
                  <a:cubicBezTo>
                    <a:pt x="1287" y="3158"/>
                    <a:pt x="1256" y="3232"/>
                    <a:pt x="1234" y="3285"/>
                  </a:cubicBezTo>
                  <a:cubicBezTo>
                    <a:pt x="1055" y="3864"/>
                    <a:pt x="728" y="4371"/>
                    <a:pt x="443" y="4898"/>
                  </a:cubicBezTo>
                  <a:cubicBezTo>
                    <a:pt x="180" y="5383"/>
                    <a:pt x="0" y="5932"/>
                    <a:pt x="211" y="6491"/>
                  </a:cubicBezTo>
                  <a:cubicBezTo>
                    <a:pt x="485" y="7271"/>
                    <a:pt x="1024" y="7820"/>
                    <a:pt x="1835" y="8020"/>
                  </a:cubicBezTo>
                  <a:cubicBezTo>
                    <a:pt x="2289" y="8125"/>
                    <a:pt x="2753" y="8168"/>
                    <a:pt x="3217" y="8200"/>
                  </a:cubicBezTo>
                  <a:cubicBezTo>
                    <a:pt x="3660" y="8231"/>
                    <a:pt x="4092" y="8294"/>
                    <a:pt x="4546" y="8442"/>
                  </a:cubicBezTo>
                  <a:cubicBezTo>
                    <a:pt x="4577" y="9496"/>
                    <a:pt x="5126" y="10288"/>
                    <a:pt x="5791" y="11026"/>
                  </a:cubicBezTo>
                  <a:cubicBezTo>
                    <a:pt x="6276" y="11553"/>
                    <a:pt x="6719" y="12102"/>
                    <a:pt x="7204" y="12618"/>
                  </a:cubicBezTo>
                  <a:cubicBezTo>
                    <a:pt x="7499" y="12946"/>
                    <a:pt x="7689" y="13314"/>
                    <a:pt x="7741" y="13736"/>
                  </a:cubicBezTo>
                  <a:cubicBezTo>
                    <a:pt x="7879" y="14791"/>
                    <a:pt x="8048" y="15846"/>
                    <a:pt x="8016" y="16911"/>
                  </a:cubicBezTo>
                  <a:cubicBezTo>
                    <a:pt x="7994" y="17512"/>
                    <a:pt x="7973" y="18124"/>
                    <a:pt x="8037" y="18714"/>
                  </a:cubicBezTo>
                  <a:cubicBezTo>
                    <a:pt x="8153" y="19748"/>
                    <a:pt x="8121" y="20792"/>
                    <a:pt x="8163" y="21836"/>
                  </a:cubicBezTo>
                  <a:cubicBezTo>
                    <a:pt x="8184" y="22501"/>
                    <a:pt x="8153" y="23165"/>
                    <a:pt x="8184" y="23830"/>
                  </a:cubicBezTo>
                  <a:cubicBezTo>
                    <a:pt x="8226" y="24610"/>
                    <a:pt x="8195" y="25380"/>
                    <a:pt x="8322" y="26150"/>
                  </a:cubicBezTo>
                  <a:cubicBezTo>
                    <a:pt x="8427" y="26762"/>
                    <a:pt x="8385" y="27395"/>
                    <a:pt x="8501" y="28006"/>
                  </a:cubicBezTo>
                  <a:cubicBezTo>
                    <a:pt x="8733" y="29293"/>
                    <a:pt x="8648" y="30611"/>
                    <a:pt x="8828" y="31909"/>
                  </a:cubicBezTo>
                  <a:cubicBezTo>
                    <a:pt x="8923" y="32563"/>
                    <a:pt x="8923" y="33227"/>
                    <a:pt x="8986" y="33891"/>
                  </a:cubicBezTo>
                  <a:cubicBezTo>
                    <a:pt x="9070" y="34798"/>
                    <a:pt x="9208" y="35694"/>
                    <a:pt x="9229" y="36602"/>
                  </a:cubicBezTo>
                  <a:cubicBezTo>
                    <a:pt x="9229" y="36665"/>
                    <a:pt x="9239" y="36739"/>
                    <a:pt x="9250" y="36802"/>
                  </a:cubicBezTo>
                  <a:cubicBezTo>
                    <a:pt x="9408" y="38047"/>
                    <a:pt x="9355" y="39291"/>
                    <a:pt x="9271" y="40525"/>
                  </a:cubicBezTo>
                  <a:cubicBezTo>
                    <a:pt x="9197" y="41453"/>
                    <a:pt x="9176" y="42381"/>
                    <a:pt x="9250" y="43320"/>
                  </a:cubicBezTo>
                  <a:cubicBezTo>
                    <a:pt x="9260" y="43489"/>
                    <a:pt x="9281" y="43668"/>
                    <a:pt x="9292" y="43848"/>
                  </a:cubicBezTo>
                  <a:cubicBezTo>
                    <a:pt x="9323" y="45334"/>
                    <a:pt x="9366" y="46822"/>
                    <a:pt x="9398" y="48308"/>
                  </a:cubicBezTo>
                  <a:cubicBezTo>
                    <a:pt x="9408" y="48498"/>
                    <a:pt x="9429" y="48688"/>
                    <a:pt x="9440" y="49004"/>
                  </a:cubicBezTo>
                  <a:cubicBezTo>
                    <a:pt x="9566" y="48836"/>
                    <a:pt x="9640" y="48783"/>
                    <a:pt x="9651" y="48709"/>
                  </a:cubicBezTo>
                  <a:cubicBezTo>
                    <a:pt x="9682" y="48519"/>
                    <a:pt x="9693" y="48319"/>
                    <a:pt x="9703" y="48119"/>
                  </a:cubicBezTo>
                  <a:cubicBezTo>
                    <a:pt x="9703" y="47296"/>
                    <a:pt x="9714" y="46473"/>
                    <a:pt x="9714" y="45651"/>
                  </a:cubicBezTo>
                  <a:cubicBezTo>
                    <a:pt x="9714" y="45324"/>
                    <a:pt x="9735" y="44987"/>
                    <a:pt x="9682" y="44659"/>
                  </a:cubicBezTo>
                  <a:cubicBezTo>
                    <a:pt x="9598" y="44037"/>
                    <a:pt x="9587" y="43415"/>
                    <a:pt x="9598" y="42793"/>
                  </a:cubicBezTo>
                  <a:cubicBezTo>
                    <a:pt x="9609" y="41643"/>
                    <a:pt x="9587" y="40483"/>
                    <a:pt x="9630" y="39334"/>
                  </a:cubicBezTo>
                  <a:cubicBezTo>
                    <a:pt x="9682" y="37572"/>
                    <a:pt x="9513" y="35832"/>
                    <a:pt x="9355" y="34091"/>
                  </a:cubicBezTo>
                  <a:cubicBezTo>
                    <a:pt x="9302" y="33606"/>
                    <a:pt x="9271" y="33121"/>
                    <a:pt x="9218" y="32636"/>
                  </a:cubicBezTo>
                  <a:cubicBezTo>
                    <a:pt x="9155" y="31909"/>
                    <a:pt x="9028" y="31180"/>
                    <a:pt x="9028" y="30453"/>
                  </a:cubicBezTo>
                  <a:cubicBezTo>
                    <a:pt x="9018" y="29314"/>
                    <a:pt x="8796" y="28206"/>
                    <a:pt x="8701" y="27078"/>
                  </a:cubicBezTo>
                  <a:cubicBezTo>
                    <a:pt x="8648" y="26424"/>
                    <a:pt x="8543" y="25759"/>
                    <a:pt x="8522" y="25095"/>
                  </a:cubicBezTo>
                  <a:cubicBezTo>
                    <a:pt x="8469" y="23281"/>
                    <a:pt x="8448" y="21456"/>
                    <a:pt x="8416" y="19642"/>
                  </a:cubicBezTo>
                  <a:cubicBezTo>
                    <a:pt x="8406" y="19506"/>
                    <a:pt x="8427" y="19368"/>
                    <a:pt x="8395" y="19242"/>
                  </a:cubicBezTo>
                  <a:cubicBezTo>
                    <a:pt x="8248" y="18578"/>
                    <a:pt x="8280" y="17913"/>
                    <a:pt x="8301" y="17249"/>
                  </a:cubicBezTo>
                  <a:cubicBezTo>
                    <a:pt x="8322" y="16078"/>
                    <a:pt x="8280" y="14896"/>
                    <a:pt x="8058" y="13736"/>
                  </a:cubicBezTo>
                  <a:cubicBezTo>
                    <a:pt x="8027" y="13589"/>
                    <a:pt x="8005" y="13431"/>
                    <a:pt x="8027" y="13283"/>
                  </a:cubicBezTo>
                  <a:cubicBezTo>
                    <a:pt x="8069" y="13061"/>
                    <a:pt x="7994" y="12892"/>
                    <a:pt x="7889" y="12714"/>
                  </a:cubicBezTo>
                  <a:cubicBezTo>
                    <a:pt x="7784" y="12555"/>
                    <a:pt x="7657" y="12386"/>
                    <a:pt x="7530" y="12239"/>
                  </a:cubicBezTo>
                  <a:cubicBezTo>
                    <a:pt x="7056" y="11648"/>
                    <a:pt x="6581" y="11068"/>
                    <a:pt x="6075" y="10499"/>
                  </a:cubicBezTo>
                  <a:cubicBezTo>
                    <a:pt x="5484" y="9824"/>
                    <a:pt x="5031" y="9096"/>
                    <a:pt x="4926" y="8157"/>
                  </a:cubicBezTo>
                  <a:cubicBezTo>
                    <a:pt x="4884" y="7789"/>
                    <a:pt x="4905" y="7516"/>
                    <a:pt x="5165" y="7264"/>
                  </a:cubicBezTo>
                  <a:lnTo>
                    <a:pt x="5165" y="7264"/>
                  </a:lnTo>
                  <a:lnTo>
                    <a:pt x="4483" y="6892"/>
                  </a:lnTo>
                  <a:cubicBezTo>
                    <a:pt x="4280" y="6785"/>
                    <a:pt x="4104" y="6591"/>
                    <a:pt x="3817" y="6591"/>
                  </a:cubicBezTo>
                  <a:cubicBezTo>
                    <a:pt x="3790" y="6591"/>
                    <a:pt x="3762" y="6593"/>
                    <a:pt x="3734" y="6596"/>
                  </a:cubicBezTo>
                  <a:cubicBezTo>
                    <a:pt x="3860" y="6892"/>
                    <a:pt x="4103" y="6965"/>
                    <a:pt x="4293" y="7103"/>
                  </a:cubicBezTo>
                  <a:cubicBezTo>
                    <a:pt x="4567" y="7314"/>
                    <a:pt x="4641" y="7525"/>
                    <a:pt x="4546" y="7862"/>
                  </a:cubicBezTo>
                  <a:cubicBezTo>
                    <a:pt x="4531" y="7945"/>
                    <a:pt x="4429" y="8012"/>
                    <a:pt x="4334" y="8012"/>
                  </a:cubicBezTo>
                  <a:cubicBezTo>
                    <a:pt x="4296" y="8012"/>
                    <a:pt x="4260" y="8002"/>
                    <a:pt x="4230" y="7978"/>
                  </a:cubicBezTo>
                  <a:cubicBezTo>
                    <a:pt x="4155" y="7936"/>
                    <a:pt x="4082" y="7862"/>
                    <a:pt x="4071" y="7788"/>
                  </a:cubicBezTo>
                  <a:cubicBezTo>
                    <a:pt x="4040" y="7535"/>
                    <a:pt x="3871" y="7535"/>
                    <a:pt x="3681" y="7535"/>
                  </a:cubicBezTo>
                  <a:cubicBezTo>
                    <a:pt x="3675" y="7534"/>
                    <a:pt x="3670" y="7534"/>
                    <a:pt x="3664" y="7534"/>
                  </a:cubicBezTo>
                  <a:cubicBezTo>
                    <a:pt x="3441" y="7534"/>
                    <a:pt x="3490" y="7728"/>
                    <a:pt x="3428" y="7862"/>
                  </a:cubicBezTo>
                  <a:cubicBezTo>
                    <a:pt x="3316" y="7862"/>
                    <a:pt x="3198" y="7867"/>
                    <a:pt x="3083" y="7867"/>
                  </a:cubicBezTo>
                  <a:cubicBezTo>
                    <a:pt x="3025" y="7867"/>
                    <a:pt x="2967" y="7865"/>
                    <a:pt x="2911" y="7862"/>
                  </a:cubicBezTo>
                  <a:cubicBezTo>
                    <a:pt x="2690" y="7841"/>
                    <a:pt x="2468" y="7799"/>
                    <a:pt x="2247" y="7778"/>
                  </a:cubicBezTo>
                  <a:cubicBezTo>
                    <a:pt x="928" y="7672"/>
                    <a:pt x="180" y="6491"/>
                    <a:pt x="644" y="5236"/>
                  </a:cubicBezTo>
                  <a:cubicBezTo>
                    <a:pt x="707" y="5078"/>
                    <a:pt x="813" y="4930"/>
                    <a:pt x="886" y="4761"/>
                  </a:cubicBezTo>
                  <a:cubicBezTo>
                    <a:pt x="1076" y="4361"/>
                    <a:pt x="1277" y="3970"/>
                    <a:pt x="1424" y="3548"/>
                  </a:cubicBezTo>
                  <a:cubicBezTo>
                    <a:pt x="1540" y="3243"/>
                    <a:pt x="1688" y="3000"/>
                    <a:pt x="1994" y="2852"/>
                  </a:cubicBezTo>
                  <a:cubicBezTo>
                    <a:pt x="2163" y="2768"/>
                    <a:pt x="2299" y="2610"/>
                    <a:pt x="2447" y="2483"/>
                  </a:cubicBezTo>
                  <a:cubicBezTo>
                    <a:pt x="2500" y="2441"/>
                    <a:pt x="2531" y="2378"/>
                    <a:pt x="2584" y="2336"/>
                  </a:cubicBezTo>
                  <a:cubicBezTo>
                    <a:pt x="2916" y="2104"/>
                    <a:pt x="3186" y="1979"/>
                    <a:pt x="3441" y="1979"/>
                  </a:cubicBezTo>
                  <a:cubicBezTo>
                    <a:pt x="3673" y="1979"/>
                    <a:pt x="3893" y="2082"/>
                    <a:pt x="4134" y="2304"/>
                  </a:cubicBezTo>
                  <a:cubicBezTo>
                    <a:pt x="4387" y="2547"/>
                    <a:pt x="4641" y="2800"/>
                    <a:pt x="4863" y="3084"/>
                  </a:cubicBezTo>
                  <a:cubicBezTo>
                    <a:pt x="5379" y="3749"/>
                    <a:pt x="5822" y="4466"/>
                    <a:pt x="6212" y="5214"/>
                  </a:cubicBezTo>
                  <a:cubicBezTo>
                    <a:pt x="6284" y="5337"/>
                    <a:pt x="6306" y="5510"/>
                    <a:pt x="6548" y="5510"/>
                  </a:cubicBezTo>
                  <a:cubicBezTo>
                    <a:pt x="6556" y="5510"/>
                    <a:pt x="6563" y="5510"/>
                    <a:pt x="6571" y="5510"/>
                  </a:cubicBezTo>
                  <a:cubicBezTo>
                    <a:pt x="6539" y="5373"/>
                    <a:pt x="6529" y="5236"/>
                    <a:pt x="6476" y="5130"/>
                  </a:cubicBezTo>
                  <a:cubicBezTo>
                    <a:pt x="6033" y="4150"/>
                    <a:pt x="5495" y="3232"/>
                    <a:pt x="4778" y="2441"/>
                  </a:cubicBezTo>
                  <a:cubicBezTo>
                    <a:pt x="4673" y="2325"/>
                    <a:pt x="4577" y="2209"/>
                    <a:pt x="4483" y="2093"/>
                  </a:cubicBezTo>
                  <a:cubicBezTo>
                    <a:pt x="4577" y="1882"/>
                    <a:pt x="4662" y="1703"/>
                    <a:pt x="4746" y="1523"/>
                  </a:cubicBezTo>
                  <a:cubicBezTo>
                    <a:pt x="4863" y="1239"/>
                    <a:pt x="5062" y="1049"/>
                    <a:pt x="5358" y="954"/>
                  </a:cubicBezTo>
                  <a:cubicBezTo>
                    <a:pt x="5569" y="890"/>
                    <a:pt x="5780" y="817"/>
                    <a:pt x="5969" y="711"/>
                  </a:cubicBezTo>
                  <a:cubicBezTo>
                    <a:pt x="6644" y="353"/>
                    <a:pt x="7394" y="332"/>
                    <a:pt x="8111" y="332"/>
                  </a:cubicBezTo>
                  <a:cubicBezTo>
                    <a:pt x="9208" y="332"/>
                    <a:pt x="9956" y="996"/>
                    <a:pt x="10494" y="1914"/>
                  </a:cubicBezTo>
                  <a:cubicBezTo>
                    <a:pt x="10579" y="2072"/>
                    <a:pt x="10610" y="2240"/>
                    <a:pt x="10558" y="2420"/>
                  </a:cubicBezTo>
                  <a:cubicBezTo>
                    <a:pt x="10420" y="2957"/>
                    <a:pt x="10305" y="3496"/>
                    <a:pt x="10136" y="4023"/>
                  </a:cubicBezTo>
                  <a:cubicBezTo>
                    <a:pt x="9977" y="4508"/>
                    <a:pt x="9787" y="4982"/>
                    <a:pt x="9440" y="5373"/>
                  </a:cubicBezTo>
                  <a:cubicBezTo>
                    <a:pt x="9366" y="5457"/>
                    <a:pt x="9334" y="5573"/>
                    <a:pt x="9461" y="5647"/>
                  </a:cubicBezTo>
                  <a:cubicBezTo>
                    <a:pt x="9819" y="5394"/>
                    <a:pt x="9872" y="5373"/>
                    <a:pt x="9988" y="5088"/>
                  </a:cubicBezTo>
                  <a:cubicBezTo>
                    <a:pt x="10178" y="4645"/>
                    <a:pt x="10336" y="4181"/>
                    <a:pt x="10505" y="3717"/>
                  </a:cubicBezTo>
                  <a:cubicBezTo>
                    <a:pt x="10610" y="3432"/>
                    <a:pt x="10694" y="3137"/>
                    <a:pt x="10811" y="2842"/>
                  </a:cubicBezTo>
                  <a:cubicBezTo>
                    <a:pt x="10842" y="2768"/>
                    <a:pt x="10916" y="2694"/>
                    <a:pt x="10980" y="2662"/>
                  </a:cubicBezTo>
                  <a:cubicBezTo>
                    <a:pt x="11005" y="2651"/>
                    <a:pt x="11034" y="2647"/>
                    <a:pt x="11064" y="2647"/>
                  </a:cubicBezTo>
                  <a:cubicBezTo>
                    <a:pt x="11121" y="2647"/>
                    <a:pt x="11180" y="2663"/>
                    <a:pt x="11222" y="2683"/>
                  </a:cubicBezTo>
                  <a:cubicBezTo>
                    <a:pt x="11254" y="2694"/>
                    <a:pt x="11264" y="2800"/>
                    <a:pt x="11264" y="2852"/>
                  </a:cubicBezTo>
                  <a:cubicBezTo>
                    <a:pt x="11254" y="2957"/>
                    <a:pt x="11137" y="3053"/>
                    <a:pt x="11317" y="3158"/>
                  </a:cubicBezTo>
                  <a:cubicBezTo>
                    <a:pt x="11465" y="3000"/>
                    <a:pt x="11601" y="2842"/>
                    <a:pt x="11739" y="2694"/>
                  </a:cubicBezTo>
                  <a:cubicBezTo>
                    <a:pt x="11753" y="2694"/>
                    <a:pt x="11767" y="2693"/>
                    <a:pt x="11780" y="2693"/>
                  </a:cubicBezTo>
                  <a:cubicBezTo>
                    <a:pt x="12031" y="2693"/>
                    <a:pt x="12197" y="2790"/>
                    <a:pt x="12297" y="3000"/>
                  </a:cubicBezTo>
                  <a:cubicBezTo>
                    <a:pt x="12255" y="3253"/>
                    <a:pt x="12044" y="3369"/>
                    <a:pt x="11908" y="3538"/>
                  </a:cubicBezTo>
                  <a:cubicBezTo>
                    <a:pt x="11781" y="3696"/>
                    <a:pt x="11559" y="3791"/>
                    <a:pt x="11559" y="4139"/>
                  </a:cubicBezTo>
                  <a:cubicBezTo>
                    <a:pt x="11718" y="4023"/>
                    <a:pt x="11823" y="3960"/>
                    <a:pt x="11918" y="3875"/>
                  </a:cubicBezTo>
                  <a:cubicBezTo>
                    <a:pt x="12087" y="3707"/>
                    <a:pt x="12245" y="3517"/>
                    <a:pt x="12424" y="3358"/>
                  </a:cubicBezTo>
                  <a:cubicBezTo>
                    <a:pt x="12440" y="3343"/>
                    <a:pt x="12474" y="3335"/>
                    <a:pt x="12510" y="3335"/>
                  </a:cubicBezTo>
                  <a:cubicBezTo>
                    <a:pt x="12546" y="3335"/>
                    <a:pt x="12583" y="3343"/>
                    <a:pt x="12604" y="3358"/>
                  </a:cubicBezTo>
                  <a:cubicBezTo>
                    <a:pt x="12635" y="3390"/>
                    <a:pt x="12656" y="3496"/>
                    <a:pt x="12625" y="3527"/>
                  </a:cubicBezTo>
                  <a:cubicBezTo>
                    <a:pt x="12435" y="3738"/>
                    <a:pt x="12234" y="3939"/>
                    <a:pt x="12034" y="4150"/>
                  </a:cubicBezTo>
                  <a:cubicBezTo>
                    <a:pt x="11960" y="4223"/>
                    <a:pt x="11855" y="4297"/>
                    <a:pt x="11971" y="4466"/>
                  </a:cubicBezTo>
                  <a:cubicBezTo>
                    <a:pt x="12340" y="4276"/>
                    <a:pt x="12530" y="3854"/>
                    <a:pt x="12941" y="3675"/>
                  </a:cubicBezTo>
                  <a:cubicBezTo>
                    <a:pt x="13047" y="3759"/>
                    <a:pt x="13162" y="3822"/>
                    <a:pt x="13237" y="3918"/>
                  </a:cubicBezTo>
                  <a:cubicBezTo>
                    <a:pt x="13458" y="4171"/>
                    <a:pt x="13680" y="4424"/>
                    <a:pt x="13869" y="4698"/>
                  </a:cubicBezTo>
                  <a:cubicBezTo>
                    <a:pt x="14048" y="4951"/>
                    <a:pt x="14196" y="5225"/>
                    <a:pt x="14333" y="5500"/>
                  </a:cubicBezTo>
                  <a:cubicBezTo>
                    <a:pt x="14533" y="5879"/>
                    <a:pt x="14544" y="6259"/>
                    <a:pt x="14228" y="6607"/>
                  </a:cubicBezTo>
                  <a:cubicBezTo>
                    <a:pt x="14154" y="6681"/>
                    <a:pt x="14069" y="6775"/>
                    <a:pt x="14186" y="6913"/>
                  </a:cubicBezTo>
                  <a:cubicBezTo>
                    <a:pt x="14481" y="6871"/>
                    <a:pt x="14608" y="6639"/>
                    <a:pt x="14734" y="6417"/>
                  </a:cubicBezTo>
                  <a:cubicBezTo>
                    <a:pt x="14850" y="6217"/>
                    <a:pt x="14903" y="5995"/>
                    <a:pt x="14819" y="5774"/>
                  </a:cubicBezTo>
                  <a:cubicBezTo>
                    <a:pt x="14671" y="5310"/>
                    <a:pt x="14512" y="4846"/>
                    <a:pt x="14165" y="4476"/>
                  </a:cubicBezTo>
                  <a:cubicBezTo>
                    <a:pt x="14017" y="4307"/>
                    <a:pt x="13890" y="4129"/>
                    <a:pt x="13743" y="3960"/>
                  </a:cubicBezTo>
                  <a:cubicBezTo>
                    <a:pt x="13405" y="3548"/>
                    <a:pt x="13078" y="3137"/>
                    <a:pt x="12719" y="2736"/>
                  </a:cubicBezTo>
                  <a:cubicBezTo>
                    <a:pt x="12440" y="2432"/>
                    <a:pt x="12113" y="2236"/>
                    <a:pt x="11717" y="2236"/>
                  </a:cubicBezTo>
                  <a:cubicBezTo>
                    <a:pt x="11619" y="2236"/>
                    <a:pt x="11518" y="2247"/>
                    <a:pt x="11412" y="2272"/>
                  </a:cubicBezTo>
                  <a:cubicBezTo>
                    <a:pt x="11328" y="2292"/>
                    <a:pt x="11244" y="2309"/>
                    <a:pt x="11163" y="2309"/>
                  </a:cubicBezTo>
                  <a:cubicBezTo>
                    <a:pt x="11070" y="2309"/>
                    <a:pt x="10979" y="2287"/>
                    <a:pt x="10895" y="2219"/>
                  </a:cubicBezTo>
                  <a:cubicBezTo>
                    <a:pt x="10874" y="2177"/>
                    <a:pt x="10842" y="2135"/>
                    <a:pt x="10832" y="2104"/>
                  </a:cubicBezTo>
                  <a:cubicBezTo>
                    <a:pt x="10663" y="1323"/>
                    <a:pt x="10104" y="848"/>
                    <a:pt x="9524" y="395"/>
                  </a:cubicBezTo>
                  <a:cubicBezTo>
                    <a:pt x="9208" y="152"/>
                    <a:pt x="8807" y="36"/>
                    <a:pt x="8406" y="15"/>
                  </a:cubicBezTo>
                  <a:cubicBezTo>
                    <a:pt x="8207" y="7"/>
                    <a:pt x="8008" y="1"/>
                    <a:pt x="781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5"/>
            <p:cNvSpPr/>
            <p:nvPr/>
          </p:nvSpPr>
          <p:spPr>
            <a:xfrm>
              <a:off x="7000750" y="1748300"/>
              <a:ext cx="31650" cy="609875"/>
            </a:xfrm>
            <a:custGeom>
              <a:avLst/>
              <a:gdLst/>
              <a:ahLst/>
              <a:cxnLst/>
              <a:rect l="l" t="t" r="r" b="b"/>
              <a:pathLst>
                <a:path w="1266" h="24395" extrusionOk="0">
                  <a:moveTo>
                    <a:pt x="232" y="1"/>
                  </a:moveTo>
                  <a:cubicBezTo>
                    <a:pt x="138" y="74"/>
                    <a:pt x="54" y="95"/>
                    <a:pt x="54" y="137"/>
                  </a:cubicBezTo>
                  <a:cubicBezTo>
                    <a:pt x="21" y="264"/>
                    <a:pt x="0" y="412"/>
                    <a:pt x="32" y="538"/>
                  </a:cubicBezTo>
                  <a:cubicBezTo>
                    <a:pt x="222" y="1340"/>
                    <a:pt x="106" y="2162"/>
                    <a:pt x="232" y="2975"/>
                  </a:cubicBezTo>
                  <a:cubicBezTo>
                    <a:pt x="359" y="3766"/>
                    <a:pt x="254" y="4567"/>
                    <a:pt x="359" y="5369"/>
                  </a:cubicBezTo>
                  <a:cubicBezTo>
                    <a:pt x="433" y="5886"/>
                    <a:pt x="401" y="6423"/>
                    <a:pt x="486" y="6951"/>
                  </a:cubicBezTo>
                  <a:cubicBezTo>
                    <a:pt x="570" y="7468"/>
                    <a:pt x="549" y="8005"/>
                    <a:pt x="591" y="8544"/>
                  </a:cubicBezTo>
                  <a:cubicBezTo>
                    <a:pt x="675" y="9651"/>
                    <a:pt x="771" y="10748"/>
                    <a:pt x="729" y="11865"/>
                  </a:cubicBezTo>
                  <a:cubicBezTo>
                    <a:pt x="718" y="12055"/>
                    <a:pt x="750" y="12256"/>
                    <a:pt x="760" y="12456"/>
                  </a:cubicBezTo>
                  <a:cubicBezTo>
                    <a:pt x="781" y="12878"/>
                    <a:pt x="834" y="13300"/>
                    <a:pt x="834" y="13722"/>
                  </a:cubicBezTo>
                  <a:cubicBezTo>
                    <a:pt x="834" y="16116"/>
                    <a:pt x="813" y="18510"/>
                    <a:pt x="802" y="20904"/>
                  </a:cubicBezTo>
                  <a:cubicBezTo>
                    <a:pt x="802" y="21168"/>
                    <a:pt x="844" y="21432"/>
                    <a:pt x="865" y="21695"/>
                  </a:cubicBezTo>
                  <a:cubicBezTo>
                    <a:pt x="886" y="21938"/>
                    <a:pt x="939" y="22180"/>
                    <a:pt x="950" y="22423"/>
                  </a:cubicBezTo>
                  <a:cubicBezTo>
                    <a:pt x="961" y="22950"/>
                    <a:pt x="939" y="23488"/>
                    <a:pt x="950" y="24015"/>
                  </a:cubicBezTo>
                  <a:cubicBezTo>
                    <a:pt x="950" y="24142"/>
                    <a:pt x="907" y="24290"/>
                    <a:pt x="1182" y="24395"/>
                  </a:cubicBezTo>
                  <a:cubicBezTo>
                    <a:pt x="1214" y="23952"/>
                    <a:pt x="1256" y="23562"/>
                    <a:pt x="1266" y="23172"/>
                  </a:cubicBezTo>
                  <a:cubicBezTo>
                    <a:pt x="1266" y="22550"/>
                    <a:pt x="1245" y="21927"/>
                    <a:pt x="1235" y="21315"/>
                  </a:cubicBezTo>
                  <a:cubicBezTo>
                    <a:pt x="1224" y="21073"/>
                    <a:pt x="1245" y="20820"/>
                    <a:pt x="1203" y="20577"/>
                  </a:cubicBezTo>
                  <a:cubicBezTo>
                    <a:pt x="1097" y="20103"/>
                    <a:pt x="1108" y="19607"/>
                    <a:pt x="1108" y="19122"/>
                  </a:cubicBezTo>
                  <a:lnTo>
                    <a:pt x="1139" y="13996"/>
                  </a:lnTo>
                  <a:cubicBezTo>
                    <a:pt x="1139" y="13775"/>
                    <a:pt x="1161" y="13553"/>
                    <a:pt x="1129" y="13332"/>
                  </a:cubicBezTo>
                  <a:cubicBezTo>
                    <a:pt x="971" y="12404"/>
                    <a:pt x="1055" y="11476"/>
                    <a:pt x="1034" y="10548"/>
                  </a:cubicBezTo>
                  <a:cubicBezTo>
                    <a:pt x="1034" y="10252"/>
                    <a:pt x="1013" y="9967"/>
                    <a:pt x="992" y="9683"/>
                  </a:cubicBezTo>
                  <a:cubicBezTo>
                    <a:pt x="971" y="9303"/>
                    <a:pt x="939" y="8933"/>
                    <a:pt x="907" y="8554"/>
                  </a:cubicBezTo>
                  <a:cubicBezTo>
                    <a:pt x="876" y="8174"/>
                    <a:pt x="855" y="7805"/>
                    <a:pt x="823" y="7426"/>
                  </a:cubicBezTo>
                  <a:cubicBezTo>
                    <a:pt x="771" y="6772"/>
                    <a:pt x="633" y="6107"/>
                    <a:pt x="665" y="5443"/>
                  </a:cubicBezTo>
                  <a:cubicBezTo>
                    <a:pt x="675" y="5316"/>
                    <a:pt x="686" y="5169"/>
                    <a:pt x="644" y="5042"/>
                  </a:cubicBezTo>
                  <a:cubicBezTo>
                    <a:pt x="507" y="4588"/>
                    <a:pt x="549" y="4124"/>
                    <a:pt x="539" y="3660"/>
                  </a:cubicBezTo>
                  <a:cubicBezTo>
                    <a:pt x="539" y="3418"/>
                    <a:pt x="570" y="3165"/>
                    <a:pt x="518" y="2933"/>
                  </a:cubicBezTo>
                  <a:cubicBezTo>
                    <a:pt x="412" y="2490"/>
                    <a:pt x="422" y="2047"/>
                    <a:pt x="422" y="1604"/>
                  </a:cubicBezTo>
                  <a:cubicBezTo>
                    <a:pt x="412" y="1077"/>
                    <a:pt x="296" y="570"/>
                    <a:pt x="2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5"/>
            <p:cNvSpPr/>
            <p:nvPr/>
          </p:nvSpPr>
          <p:spPr>
            <a:xfrm>
              <a:off x="6974650" y="1323825"/>
              <a:ext cx="136075" cy="412375"/>
            </a:xfrm>
            <a:custGeom>
              <a:avLst/>
              <a:gdLst/>
              <a:ahLst/>
              <a:cxnLst/>
              <a:rect l="l" t="t" r="r" b="b"/>
              <a:pathLst>
                <a:path w="5443" h="16495" extrusionOk="0">
                  <a:moveTo>
                    <a:pt x="5238" y="1"/>
                  </a:moveTo>
                  <a:cubicBezTo>
                    <a:pt x="5214" y="1"/>
                    <a:pt x="5191" y="3"/>
                    <a:pt x="5169" y="10"/>
                  </a:cubicBezTo>
                  <a:cubicBezTo>
                    <a:pt x="4609" y="147"/>
                    <a:pt x="4051" y="284"/>
                    <a:pt x="3491" y="432"/>
                  </a:cubicBezTo>
                  <a:cubicBezTo>
                    <a:pt x="3359" y="471"/>
                    <a:pt x="3231" y="510"/>
                    <a:pt x="3110" y="510"/>
                  </a:cubicBezTo>
                  <a:cubicBezTo>
                    <a:pt x="2970" y="510"/>
                    <a:pt x="2840" y="458"/>
                    <a:pt x="2722" y="295"/>
                  </a:cubicBezTo>
                  <a:cubicBezTo>
                    <a:pt x="2711" y="295"/>
                    <a:pt x="2574" y="347"/>
                    <a:pt x="2521" y="400"/>
                  </a:cubicBezTo>
                  <a:cubicBezTo>
                    <a:pt x="2490" y="443"/>
                    <a:pt x="2521" y="537"/>
                    <a:pt x="2532" y="600"/>
                  </a:cubicBezTo>
                  <a:cubicBezTo>
                    <a:pt x="2616" y="1160"/>
                    <a:pt x="2448" y="1645"/>
                    <a:pt x="2110" y="2088"/>
                  </a:cubicBezTo>
                  <a:cubicBezTo>
                    <a:pt x="1773" y="2531"/>
                    <a:pt x="1414" y="2963"/>
                    <a:pt x="1150" y="3438"/>
                  </a:cubicBezTo>
                  <a:cubicBezTo>
                    <a:pt x="908" y="3870"/>
                    <a:pt x="591" y="4239"/>
                    <a:pt x="327" y="4640"/>
                  </a:cubicBezTo>
                  <a:cubicBezTo>
                    <a:pt x="233" y="4788"/>
                    <a:pt x="116" y="4924"/>
                    <a:pt x="1" y="5083"/>
                  </a:cubicBezTo>
                  <a:cubicBezTo>
                    <a:pt x="74" y="5178"/>
                    <a:pt x="158" y="5252"/>
                    <a:pt x="201" y="5346"/>
                  </a:cubicBezTo>
                  <a:cubicBezTo>
                    <a:pt x="254" y="5452"/>
                    <a:pt x="264" y="5557"/>
                    <a:pt x="285" y="5674"/>
                  </a:cubicBezTo>
                  <a:cubicBezTo>
                    <a:pt x="538" y="7087"/>
                    <a:pt x="644" y="8521"/>
                    <a:pt x="633" y="9966"/>
                  </a:cubicBezTo>
                  <a:cubicBezTo>
                    <a:pt x="623" y="10788"/>
                    <a:pt x="665" y="11611"/>
                    <a:pt x="676" y="12434"/>
                  </a:cubicBezTo>
                  <a:cubicBezTo>
                    <a:pt x="686" y="12518"/>
                    <a:pt x="676" y="12613"/>
                    <a:pt x="697" y="12698"/>
                  </a:cubicBezTo>
                  <a:cubicBezTo>
                    <a:pt x="855" y="13151"/>
                    <a:pt x="791" y="13615"/>
                    <a:pt x="812" y="14079"/>
                  </a:cubicBezTo>
                  <a:cubicBezTo>
                    <a:pt x="844" y="14744"/>
                    <a:pt x="897" y="15408"/>
                    <a:pt x="950" y="16073"/>
                  </a:cubicBezTo>
                  <a:cubicBezTo>
                    <a:pt x="960" y="16231"/>
                    <a:pt x="992" y="16410"/>
                    <a:pt x="1213" y="16495"/>
                  </a:cubicBezTo>
                  <a:cubicBezTo>
                    <a:pt x="1224" y="16410"/>
                    <a:pt x="1255" y="16347"/>
                    <a:pt x="1245" y="16284"/>
                  </a:cubicBezTo>
                  <a:cubicBezTo>
                    <a:pt x="1203" y="15777"/>
                    <a:pt x="1098" y="15271"/>
                    <a:pt x="1108" y="14765"/>
                  </a:cubicBezTo>
                  <a:cubicBezTo>
                    <a:pt x="1108" y="13900"/>
                    <a:pt x="1034" y="13045"/>
                    <a:pt x="971" y="12181"/>
                  </a:cubicBezTo>
                  <a:cubicBezTo>
                    <a:pt x="908" y="11210"/>
                    <a:pt x="908" y="10230"/>
                    <a:pt x="971" y="9260"/>
                  </a:cubicBezTo>
                  <a:cubicBezTo>
                    <a:pt x="981" y="9059"/>
                    <a:pt x="971" y="8859"/>
                    <a:pt x="950" y="8658"/>
                  </a:cubicBezTo>
                  <a:cubicBezTo>
                    <a:pt x="876" y="7973"/>
                    <a:pt x="929" y="7287"/>
                    <a:pt x="760" y="6612"/>
                  </a:cubicBezTo>
                  <a:cubicBezTo>
                    <a:pt x="697" y="6370"/>
                    <a:pt x="676" y="6127"/>
                    <a:pt x="665" y="5885"/>
                  </a:cubicBezTo>
                  <a:cubicBezTo>
                    <a:pt x="655" y="5663"/>
                    <a:pt x="644" y="5442"/>
                    <a:pt x="697" y="5231"/>
                  </a:cubicBezTo>
                  <a:cubicBezTo>
                    <a:pt x="866" y="4514"/>
                    <a:pt x="1087" y="3828"/>
                    <a:pt x="1635" y="3290"/>
                  </a:cubicBezTo>
                  <a:cubicBezTo>
                    <a:pt x="1825" y="3110"/>
                    <a:pt x="1994" y="2889"/>
                    <a:pt x="2152" y="2678"/>
                  </a:cubicBezTo>
                  <a:cubicBezTo>
                    <a:pt x="2521" y="2161"/>
                    <a:pt x="2985" y="1687"/>
                    <a:pt x="2985" y="980"/>
                  </a:cubicBezTo>
                  <a:cubicBezTo>
                    <a:pt x="2985" y="949"/>
                    <a:pt x="3038" y="917"/>
                    <a:pt x="3069" y="886"/>
                  </a:cubicBezTo>
                  <a:cubicBezTo>
                    <a:pt x="4873" y="453"/>
                    <a:pt x="5010" y="410"/>
                    <a:pt x="5443" y="21"/>
                  </a:cubicBezTo>
                  <a:cubicBezTo>
                    <a:pt x="5355" y="13"/>
                    <a:pt x="5293" y="1"/>
                    <a:pt x="52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5"/>
            <p:cNvSpPr/>
            <p:nvPr/>
          </p:nvSpPr>
          <p:spPr>
            <a:xfrm>
              <a:off x="6857850" y="1201975"/>
              <a:ext cx="70950" cy="105500"/>
            </a:xfrm>
            <a:custGeom>
              <a:avLst/>
              <a:gdLst/>
              <a:ahLst/>
              <a:cxnLst/>
              <a:rect l="l" t="t" r="r" b="b"/>
              <a:pathLst>
                <a:path w="2838" h="4220" extrusionOk="0">
                  <a:moveTo>
                    <a:pt x="84" y="1"/>
                  </a:moveTo>
                  <a:cubicBezTo>
                    <a:pt x="32" y="85"/>
                    <a:pt x="0" y="106"/>
                    <a:pt x="11" y="128"/>
                  </a:cubicBezTo>
                  <a:cubicBezTo>
                    <a:pt x="21" y="191"/>
                    <a:pt x="21" y="264"/>
                    <a:pt x="53" y="306"/>
                  </a:cubicBezTo>
                  <a:cubicBezTo>
                    <a:pt x="443" y="866"/>
                    <a:pt x="792" y="1445"/>
                    <a:pt x="1087" y="2068"/>
                  </a:cubicBezTo>
                  <a:cubicBezTo>
                    <a:pt x="1434" y="2795"/>
                    <a:pt x="1909" y="3460"/>
                    <a:pt x="2374" y="4220"/>
                  </a:cubicBezTo>
                  <a:cubicBezTo>
                    <a:pt x="2426" y="4093"/>
                    <a:pt x="2468" y="4030"/>
                    <a:pt x="2479" y="3956"/>
                  </a:cubicBezTo>
                  <a:cubicBezTo>
                    <a:pt x="2500" y="3892"/>
                    <a:pt x="2405" y="3798"/>
                    <a:pt x="2521" y="3735"/>
                  </a:cubicBezTo>
                  <a:cubicBezTo>
                    <a:pt x="2560" y="3742"/>
                    <a:pt x="2585" y="3746"/>
                    <a:pt x="2610" y="3746"/>
                  </a:cubicBezTo>
                  <a:cubicBezTo>
                    <a:pt x="2659" y="3746"/>
                    <a:pt x="2704" y="3727"/>
                    <a:pt x="2838" y="3671"/>
                  </a:cubicBezTo>
                  <a:cubicBezTo>
                    <a:pt x="2669" y="3407"/>
                    <a:pt x="2510" y="3144"/>
                    <a:pt x="2331" y="2891"/>
                  </a:cubicBezTo>
                  <a:cubicBezTo>
                    <a:pt x="2310" y="2859"/>
                    <a:pt x="2226" y="2870"/>
                    <a:pt x="2173" y="2859"/>
                  </a:cubicBezTo>
                  <a:cubicBezTo>
                    <a:pt x="2152" y="2964"/>
                    <a:pt x="2131" y="3049"/>
                    <a:pt x="2099" y="3196"/>
                  </a:cubicBezTo>
                  <a:cubicBezTo>
                    <a:pt x="1846" y="2785"/>
                    <a:pt x="1561" y="2448"/>
                    <a:pt x="1424" y="2068"/>
                  </a:cubicBezTo>
                  <a:cubicBezTo>
                    <a:pt x="1287" y="1688"/>
                    <a:pt x="1076" y="1361"/>
                    <a:pt x="855" y="1035"/>
                  </a:cubicBezTo>
                  <a:cubicBezTo>
                    <a:pt x="623" y="686"/>
                    <a:pt x="412" y="328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5"/>
            <p:cNvSpPr/>
            <p:nvPr/>
          </p:nvSpPr>
          <p:spPr>
            <a:xfrm>
              <a:off x="6942225" y="1241000"/>
              <a:ext cx="30875" cy="56725"/>
            </a:xfrm>
            <a:custGeom>
              <a:avLst/>
              <a:gdLst/>
              <a:ahLst/>
              <a:cxnLst/>
              <a:rect l="l" t="t" r="r" b="b"/>
              <a:pathLst>
                <a:path w="1235" h="2269" extrusionOk="0">
                  <a:moveTo>
                    <a:pt x="63" y="1"/>
                  </a:moveTo>
                  <a:cubicBezTo>
                    <a:pt x="32" y="170"/>
                    <a:pt x="0" y="222"/>
                    <a:pt x="11" y="275"/>
                  </a:cubicBezTo>
                  <a:cubicBezTo>
                    <a:pt x="53" y="866"/>
                    <a:pt x="95" y="1456"/>
                    <a:pt x="159" y="2047"/>
                  </a:cubicBezTo>
                  <a:cubicBezTo>
                    <a:pt x="169" y="2120"/>
                    <a:pt x="243" y="2184"/>
                    <a:pt x="306" y="2268"/>
                  </a:cubicBezTo>
                  <a:cubicBezTo>
                    <a:pt x="548" y="2163"/>
                    <a:pt x="759" y="2068"/>
                    <a:pt x="1013" y="1963"/>
                  </a:cubicBezTo>
                  <a:cubicBezTo>
                    <a:pt x="1013" y="1604"/>
                    <a:pt x="1234" y="1267"/>
                    <a:pt x="1139" y="887"/>
                  </a:cubicBezTo>
                  <a:cubicBezTo>
                    <a:pt x="970" y="887"/>
                    <a:pt x="949" y="992"/>
                    <a:pt x="907" y="1098"/>
                  </a:cubicBezTo>
                  <a:cubicBezTo>
                    <a:pt x="876" y="1203"/>
                    <a:pt x="949" y="1372"/>
                    <a:pt x="717" y="1414"/>
                  </a:cubicBezTo>
                  <a:cubicBezTo>
                    <a:pt x="696" y="1267"/>
                    <a:pt x="686" y="1140"/>
                    <a:pt x="654" y="1024"/>
                  </a:cubicBezTo>
                  <a:cubicBezTo>
                    <a:pt x="633" y="939"/>
                    <a:pt x="602" y="813"/>
                    <a:pt x="548" y="802"/>
                  </a:cubicBezTo>
                  <a:cubicBezTo>
                    <a:pt x="295" y="749"/>
                    <a:pt x="295" y="528"/>
                    <a:pt x="232" y="359"/>
                  </a:cubicBezTo>
                  <a:cubicBezTo>
                    <a:pt x="190" y="264"/>
                    <a:pt x="148" y="180"/>
                    <a:pt x="6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5"/>
            <p:cNvSpPr/>
            <p:nvPr/>
          </p:nvSpPr>
          <p:spPr>
            <a:xfrm>
              <a:off x="6957500" y="1309650"/>
              <a:ext cx="19825" cy="59000"/>
            </a:xfrm>
            <a:custGeom>
              <a:avLst/>
              <a:gdLst/>
              <a:ahLst/>
              <a:cxnLst/>
              <a:rect l="l" t="t" r="r" b="b"/>
              <a:pathLst>
                <a:path w="793" h="2360" extrusionOk="0">
                  <a:moveTo>
                    <a:pt x="402" y="1453"/>
                  </a:moveTo>
                  <a:cubicBezTo>
                    <a:pt x="412" y="1474"/>
                    <a:pt x="434" y="1495"/>
                    <a:pt x="444" y="1516"/>
                  </a:cubicBezTo>
                  <a:cubicBezTo>
                    <a:pt x="423" y="1526"/>
                    <a:pt x="412" y="1537"/>
                    <a:pt x="391" y="1537"/>
                  </a:cubicBezTo>
                  <a:cubicBezTo>
                    <a:pt x="380" y="1526"/>
                    <a:pt x="359" y="1505"/>
                    <a:pt x="370" y="1495"/>
                  </a:cubicBezTo>
                  <a:cubicBezTo>
                    <a:pt x="370" y="1474"/>
                    <a:pt x="391" y="1463"/>
                    <a:pt x="402" y="1453"/>
                  </a:cubicBezTo>
                  <a:close/>
                  <a:moveTo>
                    <a:pt x="590" y="1"/>
                  </a:moveTo>
                  <a:cubicBezTo>
                    <a:pt x="541" y="1"/>
                    <a:pt x="495" y="16"/>
                    <a:pt x="465" y="49"/>
                  </a:cubicBezTo>
                  <a:cubicBezTo>
                    <a:pt x="402" y="113"/>
                    <a:pt x="338" y="187"/>
                    <a:pt x="317" y="260"/>
                  </a:cubicBezTo>
                  <a:cubicBezTo>
                    <a:pt x="212" y="778"/>
                    <a:pt x="106" y="1284"/>
                    <a:pt x="22" y="1800"/>
                  </a:cubicBezTo>
                  <a:cubicBezTo>
                    <a:pt x="1" y="1948"/>
                    <a:pt x="43" y="2106"/>
                    <a:pt x="64" y="2360"/>
                  </a:cubicBezTo>
                  <a:cubicBezTo>
                    <a:pt x="465" y="2032"/>
                    <a:pt x="739" y="1748"/>
                    <a:pt x="739" y="1305"/>
                  </a:cubicBezTo>
                  <a:cubicBezTo>
                    <a:pt x="739" y="1242"/>
                    <a:pt x="792" y="1178"/>
                    <a:pt x="792" y="1115"/>
                  </a:cubicBezTo>
                  <a:cubicBezTo>
                    <a:pt x="792" y="788"/>
                    <a:pt x="792" y="461"/>
                    <a:pt x="781" y="134"/>
                  </a:cubicBezTo>
                  <a:cubicBezTo>
                    <a:pt x="775" y="52"/>
                    <a:pt x="679" y="1"/>
                    <a:pt x="59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5"/>
            <p:cNvSpPr/>
            <p:nvPr/>
          </p:nvSpPr>
          <p:spPr>
            <a:xfrm>
              <a:off x="6991775" y="1339625"/>
              <a:ext cx="32475" cy="63300"/>
            </a:xfrm>
            <a:custGeom>
              <a:avLst/>
              <a:gdLst/>
              <a:ahLst/>
              <a:cxnLst/>
              <a:rect l="l" t="t" r="r" b="b"/>
              <a:pathLst>
                <a:path w="1299" h="2532" extrusionOk="0">
                  <a:moveTo>
                    <a:pt x="1256" y="0"/>
                  </a:moveTo>
                  <a:cubicBezTo>
                    <a:pt x="1182" y="43"/>
                    <a:pt x="1130" y="53"/>
                    <a:pt x="1119" y="85"/>
                  </a:cubicBezTo>
                  <a:cubicBezTo>
                    <a:pt x="760" y="791"/>
                    <a:pt x="391" y="1508"/>
                    <a:pt x="43" y="2215"/>
                  </a:cubicBezTo>
                  <a:cubicBezTo>
                    <a:pt x="4" y="2303"/>
                    <a:pt x="19" y="2409"/>
                    <a:pt x="14" y="2508"/>
                  </a:cubicBezTo>
                  <a:lnTo>
                    <a:pt x="14" y="2508"/>
                  </a:lnTo>
                  <a:cubicBezTo>
                    <a:pt x="118" y="2408"/>
                    <a:pt x="257" y="2326"/>
                    <a:pt x="328" y="2204"/>
                  </a:cubicBezTo>
                  <a:cubicBezTo>
                    <a:pt x="539" y="1867"/>
                    <a:pt x="739" y="1529"/>
                    <a:pt x="908" y="1171"/>
                  </a:cubicBezTo>
                  <a:cubicBezTo>
                    <a:pt x="1055" y="875"/>
                    <a:pt x="1161" y="559"/>
                    <a:pt x="1277" y="243"/>
                  </a:cubicBezTo>
                  <a:cubicBezTo>
                    <a:pt x="1298" y="179"/>
                    <a:pt x="1266" y="95"/>
                    <a:pt x="1256" y="0"/>
                  </a:cubicBezTo>
                  <a:close/>
                  <a:moveTo>
                    <a:pt x="14" y="2508"/>
                  </a:moveTo>
                  <a:lnTo>
                    <a:pt x="14" y="2508"/>
                  </a:lnTo>
                  <a:cubicBezTo>
                    <a:pt x="9" y="2512"/>
                    <a:pt x="5" y="2516"/>
                    <a:pt x="1" y="2521"/>
                  </a:cubicBezTo>
                  <a:lnTo>
                    <a:pt x="12" y="2532"/>
                  </a:lnTo>
                  <a:cubicBezTo>
                    <a:pt x="13" y="2524"/>
                    <a:pt x="13" y="2516"/>
                    <a:pt x="14" y="250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5"/>
            <p:cNvSpPr/>
            <p:nvPr/>
          </p:nvSpPr>
          <p:spPr>
            <a:xfrm>
              <a:off x="6909800" y="1340600"/>
              <a:ext cx="19525" cy="47875"/>
            </a:xfrm>
            <a:custGeom>
              <a:avLst/>
              <a:gdLst/>
              <a:ahLst/>
              <a:cxnLst/>
              <a:rect l="l" t="t" r="r" b="b"/>
              <a:pathLst>
                <a:path w="781" h="1915" extrusionOk="0">
                  <a:moveTo>
                    <a:pt x="56" y="1"/>
                  </a:moveTo>
                  <a:cubicBezTo>
                    <a:pt x="42" y="1"/>
                    <a:pt x="27" y="2"/>
                    <a:pt x="10" y="4"/>
                  </a:cubicBezTo>
                  <a:cubicBezTo>
                    <a:pt x="21" y="119"/>
                    <a:pt x="0" y="246"/>
                    <a:pt x="42" y="362"/>
                  </a:cubicBezTo>
                  <a:cubicBezTo>
                    <a:pt x="221" y="879"/>
                    <a:pt x="422" y="1385"/>
                    <a:pt x="622" y="1902"/>
                  </a:cubicBezTo>
                  <a:cubicBezTo>
                    <a:pt x="627" y="1912"/>
                    <a:pt x="645" y="1915"/>
                    <a:pt x="672" y="1915"/>
                  </a:cubicBezTo>
                  <a:cubicBezTo>
                    <a:pt x="700" y="1915"/>
                    <a:pt x="738" y="1912"/>
                    <a:pt x="781" y="1912"/>
                  </a:cubicBezTo>
                  <a:cubicBezTo>
                    <a:pt x="717" y="1290"/>
                    <a:pt x="411" y="742"/>
                    <a:pt x="242" y="161"/>
                  </a:cubicBezTo>
                  <a:cubicBezTo>
                    <a:pt x="223" y="85"/>
                    <a:pt x="187" y="1"/>
                    <a:pt x="5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5"/>
            <p:cNvSpPr/>
            <p:nvPr/>
          </p:nvSpPr>
          <p:spPr>
            <a:xfrm>
              <a:off x="7078275" y="1286350"/>
              <a:ext cx="47225" cy="30675"/>
            </a:xfrm>
            <a:custGeom>
              <a:avLst/>
              <a:gdLst/>
              <a:ahLst/>
              <a:cxnLst/>
              <a:rect l="l" t="t" r="r" b="b"/>
              <a:pathLst>
                <a:path w="1889" h="1227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1762" y="64"/>
                    <a:pt x="1688" y="106"/>
                    <a:pt x="1603" y="138"/>
                  </a:cubicBezTo>
                  <a:cubicBezTo>
                    <a:pt x="1514" y="168"/>
                    <a:pt x="1416" y="197"/>
                    <a:pt x="1317" y="227"/>
                  </a:cubicBezTo>
                  <a:lnTo>
                    <a:pt x="1317" y="227"/>
                  </a:lnTo>
                  <a:cubicBezTo>
                    <a:pt x="1318" y="225"/>
                    <a:pt x="1318" y="224"/>
                    <a:pt x="1319" y="222"/>
                  </a:cubicBezTo>
                  <a:lnTo>
                    <a:pt x="1319" y="222"/>
                  </a:lnTo>
                  <a:lnTo>
                    <a:pt x="1298" y="233"/>
                  </a:lnTo>
                  <a:cubicBezTo>
                    <a:pt x="1304" y="231"/>
                    <a:pt x="1311" y="229"/>
                    <a:pt x="1317" y="227"/>
                  </a:cubicBezTo>
                  <a:lnTo>
                    <a:pt x="1317" y="227"/>
                  </a:lnTo>
                  <a:cubicBezTo>
                    <a:pt x="1242" y="424"/>
                    <a:pt x="1085" y="486"/>
                    <a:pt x="897" y="507"/>
                  </a:cubicBezTo>
                  <a:lnTo>
                    <a:pt x="907" y="486"/>
                  </a:lnTo>
                  <a:lnTo>
                    <a:pt x="907" y="486"/>
                  </a:lnTo>
                  <a:cubicBezTo>
                    <a:pt x="728" y="855"/>
                    <a:pt x="232" y="834"/>
                    <a:pt x="0" y="1171"/>
                  </a:cubicBezTo>
                  <a:cubicBezTo>
                    <a:pt x="73" y="1199"/>
                    <a:pt x="115" y="1226"/>
                    <a:pt x="146" y="1226"/>
                  </a:cubicBezTo>
                  <a:cubicBezTo>
                    <a:pt x="150" y="1226"/>
                    <a:pt x="155" y="1226"/>
                    <a:pt x="159" y="1224"/>
                  </a:cubicBezTo>
                  <a:cubicBezTo>
                    <a:pt x="802" y="1024"/>
                    <a:pt x="1371" y="697"/>
                    <a:pt x="1846" y="212"/>
                  </a:cubicBezTo>
                  <a:cubicBezTo>
                    <a:pt x="1877" y="180"/>
                    <a:pt x="1867" y="106"/>
                    <a:pt x="188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5"/>
            <p:cNvSpPr/>
            <p:nvPr/>
          </p:nvSpPr>
          <p:spPr>
            <a:xfrm>
              <a:off x="6799300" y="1294250"/>
              <a:ext cx="45650" cy="22975"/>
            </a:xfrm>
            <a:custGeom>
              <a:avLst/>
              <a:gdLst/>
              <a:ahLst/>
              <a:cxnLst/>
              <a:rect l="l" t="t" r="r" b="b"/>
              <a:pathLst>
                <a:path w="1826" h="919" extrusionOk="0">
                  <a:moveTo>
                    <a:pt x="142" y="0"/>
                  </a:moveTo>
                  <a:cubicBezTo>
                    <a:pt x="98" y="0"/>
                    <a:pt x="52" y="10"/>
                    <a:pt x="1" y="33"/>
                  </a:cubicBezTo>
                  <a:cubicBezTo>
                    <a:pt x="96" y="297"/>
                    <a:pt x="328" y="360"/>
                    <a:pt x="507" y="444"/>
                  </a:cubicBezTo>
                  <a:cubicBezTo>
                    <a:pt x="908" y="634"/>
                    <a:pt x="1266" y="918"/>
                    <a:pt x="1730" y="918"/>
                  </a:cubicBezTo>
                  <a:cubicBezTo>
                    <a:pt x="1762" y="918"/>
                    <a:pt x="1784" y="866"/>
                    <a:pt x="1826" y="834"/>
                  </a:cubicBezTo>
                  <a:cubicBezTo>
                    <a:pt x="1730" y="644"/>
                    <a:pt x="1530" y="665"/>
                    <a:pt x="1383" y="581"/>
                  </a:cubicBezTo>
                  <a:cubicBezTo>
                    <a:pt x="1245" y="508"/>
                    <a:pt x="1098" y="454"/>
                    <a:pt x="961" y="391"/>
                  </a:cubicBezTo>
                  <a:cubicBezTo>
                    <a:pt x="802" y="318"/>
                    <a:pt x="655" y="222"/>
                    <a:pt x="497" y="149"/>
                  </a:cubicBezTo>
                  <a:cubicBezTo>
                    <a:pt x="385" y="93"/>
                    <a:pt x="279" y="0"/>
                    <a:pt x="1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5"/>
            <p:cNvSpPr/>
            <p:nvPr/>
          </p:nvSpPr>
          <p:spPr>
            <a:xfrm>
              <a:off x="6870500" y="1283450"/>
              <a:ext cx="36150" cy="39850"/>
            </a:xfrm>
            <a:custGeom>
              <a:avLst/>
              <a:gdLst/>
              <a:ahLst/>
              <a:cxnLst/>
              <a:rect l="l" t="t" r="r" b="b"/>
              <a:pathLst>
                <a:path w="1446" h="1594" extrusionOk="0">
                  <a:moveTo>
                    <a:pt x="0" y="1"/>
                  </a:moveTo>
                  <a:cubicBezTo>
                    <a:pt x="106" y="265"/>
                    <a:pt x="307" y="401"/>
                    <a:pt x="464" y="560"/>
                  </a:cubicBezTo>
                  <a:cubicBezTo>
                    <a:pt x="766" y="882"/>
                    <a:pt x="1099" y="1164"/>
                    <a:pt x="1270" y="1576"/>
                  </a:cubicBezTo>
                  <a:lnTo>
                    <a:pt x="1270" y="1576"/>
                  </a:lnTo>
                  <a:cubicBezTo>
                    <a:pt x="1322" y="1493"/>
                    <a:pt x="1384" y="1402"/>
                    <a:pt x="1446" y="1319"/>
                  </a:cubicBezTo>
                  <a:cubicBezTo>
                    <a:pt x="1097" y="708"/>
                    <a:pt x="549" y="201"/>
                    <a:pt x="0" y="1"/>
                  </a:cubicBezTo>
                  <a:close/>
                  <a:moveTo>
                    <a:pt x="1270" y="1576"/>
                  </a:moveTo>
                  <a:cubicBezTo>
                    <a:pt x="1269" y="1578"/>
                    <a:pt x="1267" y="1580"/>
                    <a:pt x="1266" y="1583"/>
                  </a:cubicBezTo>
                  <a:lnTo>
                    <a:pt x="1277" y="1593"/>
                  </a:lnTo>
                  <a:cubicBezTo>
                    <a:pt x="1275" y="1588"/>
                    <a:pt x="1272" y="1582"/>
                    <a:pt x="1270" y="157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5"/>
            <p:cNvSpPr/>
            <p:nvPr/>
          </p:nvSpPr>
          <p:spPr>
            <a:xfrm>
              <a:off x="6901875" y="1177975"/>
              <a:ext cx="20850" cy="48025"/>
            </a:xfrm>
            <a:custGeom>
              <a:avLst/>
              <a:gdLst/>
              <a:ahLst/>
              <a:cxnLst/>
              <a:rect l="l" t="t" r="r" b="b"/>
              <a:pathLst>
                <a:path w="834" h="1921" extrusionOk="0">
                  <a:moveTo>
                    <a:pt x="53" y="1"/>
                  </a:moveTo>
                  <a:cubicBezTo>
                    <a:pt x="32" y="43"/>
                    <a:pt x="1" y="85"/>
                    <a:pt x="11" y="117"/>
                  </a:cubicBezTo>
                  <a:lnTo>
                    <a:pt x="707" y="1889"/>
                  </a:lnTo>
                  <a:cubicBezTo>
                    <a:pt x="718" y="1910"/>
                    <a:pt x="749" y="1910"/>
                    <a:pt x="770" y="1920"/>
                  </a:cubicBezTo>
                  <a:cubicBezTo>
                    <a:pt x="781" y="1920"/>
                    <a:pt x="802" y="1910"/>
                    <a:pt x="823" y="1910"/>
                  </a:cubicBezTo>
                  <a:cubicBezTo>
                    <a:pt x="834" y="1362"/>
                    <a:pt x="391" y="275"/>
                    <a:pt x="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5"/>
            <p:cNvSpPr/>
            <p:nvPr/>
          </p:nvSpPr>
          <p:spPr>
            <a:xfrm>
              <a:off x="7011300" y="1265275"/>
              <a:ext cx="36400" cy="32975"/>
            </a:xfrm>
            <a:custGeom>
              <a:avLst/>
              <a:gdLst/>
              <a:ahLst/>
              <a:cxnLst/>
              <a:rect l="l" t="t" r="r" b="b"/>
              <a:pathLst>
                <a:path w="1456" h="1319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1277" y="63"/>
                    <a:pt x="1181" y="63"/>
                    <a:pt x="1139" y="116"/>
                  </a:cubicBezTo>
                  <a:cubicBezTo>
                    <a:pt x="760" y="495"/>
                    <a:pt x="285" y="791"/>
                    <a:pt x="0" y="1318"/>
                  </a:cubicBezTo>
                  <a:cubicBezTo>
                    <a:pt x="370" y="1245"/>
                    <a:pt x="380" y="1245"/>
                    <a:pt x="507" y="1107"/>
                  </a:cubicBezTo>
                  <a:cubicBezTo>
                    <a:pt x="813" y="781"/>
                    <a:pt x="1214" y="538"/>
                    <a:pt x="145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5"/>
            <p:cNvSpPr/>
            <p:nvPr/>
          </p:nvSpPr>
          <p:spPr>
            <a:xfrm>
              <a:off x="7002075" y="1189325"/>
              <a:ext cx="12925" cy="45100"/>
            </a:xfrm>
            <a:custGeom>
              <a:avLst/>
              <a:gdLst/>
              <a:ahLst/>
              <a:cxnLst/>
              <a:rect l="l" t="t" r="r" b="b"/>
              <a:pathLst>
                <a:path w="517" h="180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58" y="612"/>
                    <a:pt x="22" y="1161"/>
                    <a:pt x="1" y="1804"/>
                  </a:cubicBezTo>
                  <a:cubicBezTo>
                    <a:pt x="390" y="1298"/>
                    <a:pt x="517" y="676"/>
                    <a:pt x="3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5"/>
            <p:cNvSpPr/>
            <p:nvPr/>
          </p:nvSpPr>
          <p:spPr>
            <a:xfrm>
              <a:off x="6925075" y="1347775"/>
              <a:ext cx="19800" cy="37600"/>
            </a:xfrm>
            <a:custGeom>
              <a:avLst/>
              <a:gdLst/>
              <a:ahLst/>
              <a:cxnLst/>
              <a:rect l="l" t="t" r="r" b="b"/>
              <a:pathLst>
                <a:path w="792" h="1504" extrusionOk="0">
                  <a:moveTo>
                    <a:pt x="95" y="1"/>
                  </a:moveTo>
                  <a:cubicBezTo>
                    <a:pt x="64" y="22"/>
                    <a:pt x="32" y="43"/>
                    <a:pt x="1" y="54"/>
                  </a:cubicBezTo>
                  <a:cubicBezTo>
                    <a:pt x="32" y="160"/>
                    <a:pt x="64" y="254"/>
                    <a:pt x="95" y="349"/>
                  </a:cubicBezTo>
                  <a:cubicBezTo>
                    <a:pt x="138" y="455"/>
                    <a:pt x="191" y="549"/>
                    <a:pt x="233" y="655"/>
                  </a:cubicBezTo>
                  <a:cubicBezTo>
                    <a:pt x="285" y="771"/>
                    <a:pt x="338" y="898"/>
                    <a:pt x="391" y="1013"/>
                  </a:cubicBezTo>
                  <a:cubicBezTo>
                    <a:pt x="433" y="1119"/>
                    <a:pt x="475" y="1224"/>
                    <a:pt x="517" y="1320"/>
                  </a:cubicBezTo>
                  <a:cubicBezTo>
                    <a:pt x="555" y="1403"/>
                    <a:pt x="575" y="1504"/>
                    <a:pt x="696" y="1504"/>
                  </a:cubicBezTo>
                  <a:cubicBezTo>
                    <a:pt x="712" y="1504"/>
                    <a:pt x="730" y="1502"/>
                    <a:pt x="749" y="1499"/>
                  </a:cubicBezTo>
                  <a:cubicBezTo>
                    <a:pt x="760" y="1446"/>
                    <a:pt x="791" y="1372"/>
                    <a:pt x="770" y="1320"/>
                  </a:cubicBezTo>
                  <a:cubicBezTo>
                    <a:pt x="602" y="919"/>
                    <a:pt x="423" y="518"/>
                    <a:pt x="243" y="117"/>
                  </a:cubicBezTo>
                  <a:cubicBezTo>
                    <a:pt x="222" y="64"/>
                    <a:pt x="149" y="4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5"/>
            <p:cNvSpPr/>
            <p:nvPr/>
          </p:nvSpPr>
          <p:spPr>
            <a:xfrm>
              <a:off x="6818300" y="1259475"/>
              <a:ext cx="17175" cy="21250"/>
            </a:xfrm>
            <a:custGeom>
              <a:avLst/>
              <a:gdLst/>
              <a:ahLst/>
              <a:cxnLst/>
              <a:rect l="l" t="t" r="r" b="b"/>
              <a:pathLst>
                <a:path w="687" h="850" extrusionOk="0">
                  <a:moveTo>
                    <a:pt x="74" y="0"/>
                  </a:moveTo>
                  <a:cubicBezTo>
                    <a:pt x="42" y="190"/>
                    <a:pt x="21" y="338"/>
                    <a:pt x="0" y="464"/>
                  </a:cubicBezTo>
                  <a:cubicBezTo>
                    <a:pt x="282" y="761"/>
                    <a:pt x="366" y="849"/>
                    <a:pt x="439" y="849"/>
                  </a:cubicBezTo>
                  <a:cubicBezTo>
                    <a:pt x="469" y="849"/>
                    <a:pt x="498" y="834"/>
                    <a:pt x="538" y="812"/>
                  </a:cubicBezTo>
                  <a:cubicBezTo>
                    <a:pt x="485" y="696"/>
                    <a:pt x="433" y="570"/>
                    <a:pt x="380" y="453"/>
                  </a:cubicBezTo>
                  <a:cubicBezTo>
                    <a:pt x="496" y="390"/>
                    <a:pt x="644" y="495"/>
                    <a:pt x="686" y="295"/>
                  </a:cubicBezTo>
                  <a:cubicBezTo>
                    <a:pt x="559" y="116"/>
                    <a:pt x="380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5"/>
            <p:cNvSpPr/>
            <p:nvPr/>
          </p:nvSpPr>
          <p:spPr>
            <a:xfrm>
              <a:off x="7087750" y="1281350"/>
              <a:ext cx="28700" cy="19625"/>
            </a:xfrm>
            <a:custGeom>
              <a:avLst/>
              <a:gdLst/>
              <a:ahLst/>
              <a:cxnLst/>
              <a:rect l="l" t="t" r="r" b="b"/>
              <a:pathLst>
                <a:path w="1148" h="785" extrusionOk="0">
                  <a:moveTo>
                    <a:pt x="961" y="0"/>
                  </a:moveTo>
                  <a:cubicBezTo>
                    <a:pt x="613" y="190"/>
                    <a:pt x="307" y="433"/>
                    <a:pt x="1" y="717"/>
                  </a:cubicBezTo>
                  <a:cubicBezTo>
                    <a:pt x="67" y="767"/>
                    <a:pt x="126" y="785"/>
                    <a:pt x="181" y="785"/>
                  </a:cubicBezTo>
                  <a:cubicBezTo>
                    <a:pt x="311" y="785"/>
                    <a:pt x="417" y="686"/>
                    <a:pt x="528" y="686"/>
                  </a:cubicBezTo>
                  <a:lnTo>
                    <a:pt x="518" y="707"/>
                  </a:lnTo>
                  <a:cubicBezTo>
                    <a:pt x="609" y="554"/>
                    <a:pt x="740" y="461"/>
                    <a:pt x="919" y="426"/>
                  </a:cubicBezTo>
                  <a:lnTo>
                    <a:pt x="919" y="426"/>
                  </a:lnTo>
                  <a:cubicBezTo>
                    <a:pt x="919" y="428"/>
                    <a:pt x="919" y="431"/>
                    <a:pt x="919" y="433"/>
                  </a:cubicBezTo>
                  <a:lnTo>
                    <a:pt x="940" y="422"/>
                  </a:lnTo>
                  <a:lnTo>
                    <a:pt x="940" y="422"/>
                  </a:lnTo>
                  <a:cubicBezTo>
                    <a:pt x="933" y="423"/>
                    <a:pt x="926" y="424"/>
                    <a:pt x="919" y="426"/>
                  </a:cubicBezTo>
                  <a:lnTo>
                    <a:pt x="919" y="426"/>
                  </a:lnTo>
                  <a:cubicBezTo>
                    <a:pt x="927" y="292"/>
                    <a:pt x="1148" y="197"/>
                    <a:pt x="9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5"/>
            <p:cNvSpPr/>
            <p:nvPr/>
          </p:nvSpPr>
          <p:spPr>
            <a:xfrm>
              <a:off x="6915850" y="1178500"/>
              <a:ext cx="12425" cy="24300"/>
            </a:xfrm>
            <a:custGeom>
              <a:avLst/>
              <a:gdLst/>
              <a:ahLst/>
              <a:cxnLst/>
              <a:rect l="l" t="t" r="r" b="b"/>
              <a:pathLst>
                <a:path w="497" h="972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507"/>
                    <a:pt x="169" y="666"/>
                    <a:pt x="496" y="971"/>
                  </a:cubicBezTo>
                  <a:cubicBezTo>
                    <a:pt x="496" y="476"/>
                    <a:pt x="338" y="181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5"/>
            <p:cNvSpPr/>
            <p:nvPr/>
          </p:nvSpPr>
          <p:spPr>
            <a:xfrm>
              <a:off x="6982050" y="1319600"/>
              <a:ext cx="11450" cy="29800"/>
            </a:xfrm>
            <a:custGeom>
              <a:avLst/>
              <a:gdLst/>
              <a:ahLst/>
              <a:cxnLst/>
              <a:rect l="l" t="t" r="r" b="b"/>
              <a:pathLst>
                <a:path w="458" h="1192" extrusionOk="0">
                  <a:moveTo>
                    <a:pt x="347" y="1"/>
                  </a:moveTo>
                  <a:cubicBezTo>
                    <a:pt x="312" y="1"/>
                    <a:pt x="269" y="10"/>
                    <a:pt x="221" y="31"/>
                  </a:cubicBezTo>
                  <a:cubicBezTo>
                    <a:pt x="305" y="401"/>
                    <a:pt x="0" y="748"/>
                    <a:pt x="127" y="1191"/>
                  </a:cubicBezTo>
                  <a:cubicBezTo>
                    <a:pt x="221" y="1149"/>
                    <a:pt x="253" y="1139"/>
                    <a:pt x="253" y="1128"/>
                  </a:cubicBezTo>
                  <a:cubicBezTo>
                    <a:pt x="327" y="790"/>
                    <a:pt x="401" y="453"/>
                    <a:pt x="443" y="105"/>
                  </a:cubicBezTo>
                  <a:cubicBezTo>
                    <a:pt x="457" y="41"/>
                    <a:pt x="419" y="1"/>
                    <a:pt x="3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5"/>
            <p:cNvSpPr/>
            <p:nvPr/>
          </p:nvSpPr>
          <p:spPr>
            <a:xfrm>
              <a:off x="6846525" y="1222850"/>
              <a:ext cx="22425" cy="22650"/>
            </a:xfrm>
            <a:custGeom>
              <a:avLst/>
              <a:gdLst/>
              <a:ahLst/>
              <a:cxnLst/>
              <a:rect l="l" t="t" r="r" b="b"/>
              <a:pathLst>
                <a:path w="897" h="906" extrusionOk="0">
                  <a:moveTo>
                    <a:pt x="179" y="0"/>
                  </a:moveTo>
                  <a:cubicBezTo>
                    <a:pt x="136" y="0"/>
                    <a:pt x="77" y="10"/>
                    <a:pt x="0" y="10"/>
                  </a:cubicBezTo>
                  <a:cubicBezTo>
                    <a:pt x="190" y="400"/>
                    <a:pt x="453" y="621"/>
                    <a:pt x="896" y="906"/>
                  </a:cubicBezTo>
                  <a:cubicBezTo>
                    <a:pt x="759" y="389"/>
                    <a:pt x="485" y="210"/>
                    <a:pt x="232" y="10"/>
                  </a:cubicBezTo>
                  <a:cubicBezTo>
                    <a:pt x="218" y="3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5"/>
            <p:cNvSpPr/>
            <p:nvPr/>
          </p:nvSpPr>
          <p:spPr>
            <a:xfrm>
              <a:off x="7016575" y="1294525"/>
              <a:ext cx="24275" cy="17175"/>
            </a:xfrm>
            <a:custGeom>
              <a:avLst/>
              <a:gdLst/>
              <a:ahLst/>
              <a:cxnLst/>
              <a:rect l="l" t="t" r="r" b="b"/>
              <a:pathLst>
                <a:path w="971" h="687" extrusionOk="0">
                  <a:moveTo>
                    <a:pt x="876" y="0"/>
                  </a:moveTo>
                  <a:cubicBezTo>
                    <a:pt x="359" y="254"/>
                    <a:pt x="243" y="338"/>
                    <a:pt x="0" y="686"/>
                  </a:cubicBezTo>
                  <a:cubicBezTo>
                    <a:pt x="391" y="654"/>
                    <a:pt x="623" y="401"/>
                    <a:pt x="876" y="211"/>
                  </a:cubicBezTo>
                  <a:cubicBezTo>
                    <a:pt x="949" y="159"/>
                    <a:pt x="970" y="75"/>
                    <a:pt x="8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5"/>
            <p:cNvSpPr/>
            <p:nvPr/>
          </p:nvSpPr>
          <p:spPr>
            <a:xfrm>
              <a:off x="6992050" y="1190100"/>
              <a:ext cx="10575" cy="26925"/>
            </a:xfrm>
            <a:custGeom>
              <a:avLst/>
              <a:gdLst/>
              <a:ahLst/>
              <a:cxnLst/>
              <a:rect l="l" t="t" r="r" b="b"/>
              <a:pathLst>
                <a:path w="423" h="1077" extrusionOk="0">
                  <a:moveTo>
                    <a:pt x="116" y="1"/>
                  </a:moveTo>
                  <a:cubicBezTo>
                    <a:pt x="85" y="328"/>
                    <a:pt x="43" y="634"/>
                    <a:pt x="1" y="1077"/>
                  </a:cubicBezTo>
                  <a:cubicBezTo>
                    <a:pt x="338" y="718"/>
                    <a:pt x="423" y="371"/>
                    <a:pt x="275" y="43"/>
                  </a:cubicBezTo>
                  <a:cubicBezTo>
                    <a:pt x="264" y="22"/>
                    <a:pt x="191" y="22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5"/>
            <p:cNvSpPr/>
            <p:nvPr/>
          </p:nvSpPr>
          <p:spPr>
            <a:xfrm>
              <a:off x="6956975" y="1165075"/>
              <a:ext cx="9525" cy="24275"/>
            </a:xfrm>
            <a:custGeom>
              <a:avLst/>
              <a:gdLst/>
              <a:ahLst/>
              <a:cxnLst/>
              <a:rect l="l" t="t" r="r" b="b"/>
              <a:pathLst>
                <a:path w="381" h="971" extrusionOk="0">
                  <a:moveTo>
                    <a:pt x="244" y="0"/>
                  </a:moveTo>
                  <a:cubicBezTo>
                    <a:pt x="1" y="275"/>
                    <a:pt x="75" y="517"/>
                    <a:pt x="75" y="739"/>
                  </a:cubicBezTo>
                  <a:cubicBezTo>
                    <a:pt x="75" y="844"/>
                    <a:pt x="106" y="960"/>
                    <a:pt x="254" y="971"/>
                  </a:cubicBezTo>
                  <a:cubicBezTo>
                    <a:pt x="380" y="580"/>
                    <a:pt x="380" y="580"/>
                    <a:pt x="24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5"/>
            <p:cNvSpPr/>
            <p:nvPr/>
          </p:nvSpPr>
          <p:spPr>
            <a:xfrm>
              <a:off x="6987850" y="1272125"/>
              <a:ext cx="12150" cy="19250"/>
            </a:xfrm>
            <a:custGeom>
              <a:avLst/>
              <a:gdLst/>
              <a:ahLst/>
              <a:cxnLst/>
              <a:rect l="l" t="t" r="r" b="b"/>
              <a:pathLst>
                <a:path w="486" h="770" extrusionOk="0">
                  <a:moveTo>
                    <a:pt x="316" y="0"/>
                  </a:moveTo>
                  <a:cubicBezTo>
                    <a:pt x="0" y="190"/>
                    <a:pt x="137" y="507"/>
                    <a:pt x="105" y="770"/>
                  </a:cubicBezTo>
                  <a:cubicBezTo>
                    <a:pt x="232" y="559"/>
                    <a:pt x="485" y="359"/>
                    <a:pt x="31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5"/>
            <p:cNvSpPr/>
            <p:nvPr/>
          </p:nvSpPr>
          <p:spPr>
            <a:xfrm>
              <a:off x="6935100" y="1174275"/>
              <a:ext cx="13750" cy="25350"/>
            </a:xfrm>
            <a:custGeom>
              <a:avLst/>
              <a:gdLst/>
              <a:ahLst/>
              <a:cxnLst/>
              <a:rect l="l" t="t" r="r" b="b"/>
              <a:pathLst>
                <a:path w="550" h="1014" extrusionOk="0">
                  <a:moveTo>
                    <a:pt x="128" y="1"/>
                  </a:moveTo>
                  <a:cubicBezTo>
                    <a:pt x="92" y="1"/>
                    <a:pt x="48" y="24"/>
                    <a:pt x="1" y="86"/>
                  </a:cubicBezTo>
                  <a:cubicBezTo>
                    <a:pt x="116" y="339"/>
                    <a:pt x="243" y="613"/>
                    <a:pt x="433" y="1014"/>
                  </a:cubicBezTo>
                  <a:cubicBezTo>
                    <a:pt x="507" y="824"/>
                    <a:pt x="549" y="761"/>
                    <a:pt x="538" y="718"/>
                  </a:cubicBezTo>
                  <a:cubicBezTo>
                    <a:pt x="444" y="497"/>
                    <a:pt x="338" y="286"/>
                    <a:pt x="222" y="75"/>
                  </a:cubicBezTo>
                  <a:cubicBezTo>
                    <a:pt x="205" y="35"/>
                    <a:pt x="17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5"/>
            <p:cNvSpPr/>
            <p:nvPr/>
          </p:nvSpPr>
          <p:spPr>
            <a:xfrm>
              <a:off x="6811125" y="1282225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129" y="1"/>
                  </a:moveTo>
                  <a:cubicBezTo>
                    <a:pt x="68" y="1"/>
                    <a:pt x="0" y="41"/>
                    <a:pt x="34" y="176"/>
                  </a:cubicBezTo>
                  <a:cubicBezTo>
                    <a:pt x="231" y="230"/>
                    <a:pt x="420" y="382"/>
                    <a:pt x="672" y="382"/>
                  </a:cubicBezTo>
                  <a:cubicBezTo>
                    <a:pt x="717" y="382"/>
                    <a:pt x="765" y="377"/>
                    <a:pt x="814" y="366"/>
                  </a:cubicBezTo>
                  <a:cubicBezTo>
                    <a:pt x="772" y="282"/>
                    <a:pt x="762" y="187"/>
                    <a:pt x="720" y="176"/>
                  </a:cubicBezTo>
                  <a:cubicBezTo>
                    <a:pt x="540" y="103"/>
                    <a:pt x="361" y="50"/>
                    <a:pt x="171" y="7"/>
                  </a:cubicBezTo>
                  <a:cubicBezTo>
                    <a:pt x="159" y="3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5"/>
            <p:cNvSpPr/>
            <p:nvPr/>
          </p:nvSpPr>
          <p:spPr>
            <a:xfrm>
              <a:off x="7024750" y="13127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707" y="1"/>
                  </a:moveTo>
                  <a:cubicBezTo>
                    <a:pt x="190" y="64"/>
                    <a:pt x="127" y="106"/>
                    <a:pt x="1" y="422"/>
                  </a:cubicBezTo>
                  <a:cubicBezTo>
                    <a:pt x="306" y="380"/>
                    <a:pt x="528" y="233"/>
                    <a:pt x="7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5"/>
            <p:cNvSpPr/>
            <p:nvPr/>
          </p:nvSpPr>
          <p:spPr>
            <a:xfrm>
              <a:off x="6841775" y="1236000"/>
              <a:ext cx="15550" cy="16625"/>
            </a:xfrm>
            <a:custGeom>
              <a:avLst/>
              <a:gdLst/>
              <a:ahLst/>
              <a:cxnLst/>
              <a:rect l="l" t="t" r="r" b="b"/>
              <a:pathLst>
                <a:path w="622" h="66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27"/>
                    <a:pt x="306" y="464"/>
                    <a:pt x="601" y="665"/>
                  </a:cubicBezTo>
                  <a:cubicBezTo>
                    <a:pt x="622" y="295"/>
                    <a:pt x="411" y="190"/>
                    <a:pt x="274" y="63"/>
                  </a:cubicBezTo>
                  <a:cubicBezTo>
                    <a:pt x="221" y="21"/>
                    <a:pt x="127" y="2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5"/>
            <p:cNvSpPr/>
            <p:nvPr/>
          </p:nvSpPr>
          <p:spPr>
            <a:xfrm>
              <a:off x="6973325" y="1278450"/>
              <a:ext cx="12425" cy="16900"/>
            </a:xfrm>
            <a:custGeom>
              <a:avLst/>
              <a:gdLst/>
              <a:ahLst/>
              <a:cxnLst/>
              <a:rect l="l" t="t" r="r" b="b"/>
              <a:pathLst>
                <a:path w="497" h="676" extrusionOk="0">
                  <a:moveTo>
                    <a:pt x="307" y="1"/>
                  </a:moveTo>
                  <a:cubicBezTo>
                    <a:pt x="233" y="222"/>
                    <a:pt x="1" y="401"/>
                    <a:pt x="180" y="676"/>
                  </a:cubicBezTo>
                  <a:cubicBezTo>
                    <a:pt x="296" y="475"/>
                    <a:pt x="497" y="296"/>
                    <a:pt x="3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5"/>
            <p:cNvSpPr/>
            <p:nvPr/>
          </p:nvSpPr>
          <p:spPr>
            <a:xfrm>
              <a:off x="6955925" y="14137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380"/>
                    <a:pt x="11" y="401"/>
                    <a:pt x="317" y="581"/>
                  </a:cubicBezTo>
                  <a:cubicBezTo>
                    <a:pt x="254" y="317"/>
                    <a:pt x="254" y="127"/>
                    <a:pt x="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5"/>
            <p:cNvSpPr/>
            <p:nvPr/>
          </p:nvSpPr>
          <p:spPr>
            <a:xfrm>
              <a:off x="6978900" y="1402625"/>
              <a:ext cx="13175" cy="11900"/>
            </a:xfrm>
            <a:custGeom>
              <a:avLst/>
              <a:gdLst/>
              <a:ahLst/>
              <a:cxnLst/>
              <a:rect l="l" t="t" r="r" b="b"/>
              <a:pathLst>
                <a:path w="527" h="476" extrusionOk="0">
                  <a:moveTo>
                    <a:pt x="516" y="1"/>
                  </a:moveTo>
                  <a:cubicBezTo>
                    <a:pt x="512" y="4"/>
                    <a:pt x="508" y="8"/>
                    <a:pt x="504" y="12"/>
                  </a:cubicBezTo>
                  <a:lnTo>
                    <a:pt x="504" y="12"/>
                  </a:lnTo>
                  <a:cubicBezTo>
                    <a:pt x="512" y="12"/>
                    <a:pt x="519" y="12"/>
                    <a:pt x="527" y="12"/>
                  </a:cubicBezTo>
                  <a:lnTo>
                    <a:pt x="516" y="1"/>
                  </a:lnTo>
                  <a:close/>
                  <a:moveTo>
                    <a:pt x="504" y="12"/>
                  </a:moveTo>
                  <a:lnTo>
                    <a:pt x="504" y="12"/>
                  </a:lnTo>
                  <a:cubicBezTo>
                    <a:pt x="50" y="23"/>
                    <a:pt x="0" y="70"/>
                    <a:pt x="52" y="476"/>
                  </a:cubicBezTo>
                  <a:cubicBezTo>
                    <a:pt x="216" y="301"/>
                    <a:pt x="360" y="156"/>
                    <a:pt x="504" y="12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1_1_1">
    <p:spTree>
      <p:nvGrpSpPr>
        <p:cNvPr id="1" name="Shape 4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7" name="Google Shape;4397;p26"/>
          <p:cNvSpPr txBox="1">
            <a:spLocks noGrp="1"/>
          </p:cNvSpPr>
          <p:nvPr>
            <p:ph type="title"/>
          </p:nvPr>
        </p:nvSpPr>
        <p:spPr>
          <a:xfrm>
            <a:off x="1856725" y="1602450"/>
            <a:ext cx="23256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98" name="Google Shape;4398;p26"/>
          <p:cNvSpPr txBox="1">
            <a:spLocks noGrp="1"/>
          </p:cNvSpPr>
          <p:nvPr>
            <p:ph type="subTitle" idx="1"/>
          </p:nvPr>
        </p:nvSpPr>
        <p:spPr>
          <a:xfrm>
            <a:off x="1856713" y="2048700"/>
            <a:ext cx="2325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9" name="Google Shape;4399;p26"/>
          <p:cNvSpPr txBox="1">
            <a:spLocks noGrp="1"/>
          </p:cNvSpPr>
          <p:nvPr>
            <p:ph type="title" idx="2"/>
          </p:nvPr>
        </p:nvSpPr>
        <p:spPr>
          <a:xfrm>
            <a:off x="5026706" y="1602450"/>
            <a:ext cx="23256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00" name="Google Shape;4400;p26"/>
          <p:cNvSpPr txBox="1">
            <a:spLocks noGrp="1"/>
          </p:cNvSpPr>
          <p:nvPr>
            <p:ph type="subTitle" idx="3"/>
          </p:nvPr>
        </p:nvSpPr>
        <p:spPr>
          <a:xfrm>
            <a:off x="5026701" y="2048700"/>
            <a:ext cx="2325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1" name="Google Shape;4401;p26"/>
          <p:cNvSpPr txBox="1">
            <a:spLocks noGrp="1"/>
          </p:cNvSpPr>
          <p:nvPr>
            <p:ph type="title" idx="4"/>
          </p:nvPr>
        </p:nvSpPr>
        <p:spPr>
          <a:xfrm>
            <a:off x="1856725" y="3035825"/>
            <a:ext cx="23256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02" name="Google Shape;4402;p26"/>
          <p:cNvSpPr txBox="1">
            <a:spLocks noGrp="1"/>
          </p:cNvSpPr>
          <p:nvPr>
            <p:ph type="subTitle" idx="5"/>
          </p:nvPr>
        </p:nvSpPr>
        <p:spPr>
          <a:xfrm>
            <a:off x="1856713" y="3482100"/>
            <a:ext cx="2325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3" name="Google Shape;4403;p26"/>
          <p:cNvSpPr txBox="1">
            <a:spLocks noGrp="1"/>
          </p:cNvSpPr>
          <p:nvPr>
            <p:ph type="title" idx="6"/>
          </p:nvPr>
        </p:nvSpPr>
        <p:spPr>
          <a:xfrm>
            <a:off x="5026706" y="3035825"/>
            <a:ext cx="23256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04" name="Google Shape;4404;p26"/>
          <p:cNvSpPr txBox="1">
            <a:spLocks noGrp="1"/>
          </p:cNvSpPr>
          <p:nvPr>
            <p:ph type="subTitle" idx="7"/>
          </p:nvPr>
        </p:nvSpPr>
        <p:spPr>
          <a:xfrm>
            <a:off x="5026701" y="3482100"/>
            <a:ext cx="2325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05" name="Google Shape;4405;p26"/>
          <p:cNvGrpSpPr/>
          <p:nvPr/>
        </p:nvGrpSpPr>
        <p:grpSpPr>
          <a:xfrm>
            <a:off x="-204653" y="-421187"/>
            <a:ext cx="2692477" cy="3300109"/>
            <a:chOff x="-204653" y="-390062"/>
            <a:chExt cx="2692477" cy="3300109"/>
          </a:xfrm>
        </p:grpSpPr>
        <p:pic>
          <p:nvPicPr>
            <p:cNvPr id="4406" name="Google Shape;4406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121765">
              <a:off x="202277" y="-164115"/>
              <a:ext cx="1878616" cy="284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7" name="Google Shape;440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521769">
              <a:off x="476740" y="1532095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08" name="Google Shape;4408;p26"/>
          <p:cNvGrpSpPr/>
          <p:nvPr/>
        </p:nvGrpSpPr>
        <p:grpSpPr>
          <a:xfrm>
            <a:off x="6473383" y="-470251"/>
            <a:ext cx="3271481" cy="3623731"/>
            <a:chOff x="6473383" y="-470251"/>
            <a:chExt cx="3271481" cy="3623731"/>
          </a:xfrm>
        </p:grpSpPr>
        <p:pic>
          <p:nvPicPr>
            <p:cNvPr id="4409" name="Google Shape;4409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860912">
              <a:off x="7110648" y="-172199"/>
              <a:ext cx="1996953" cy="3027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0" name="Google Shape;4410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539087">
              <a:off x="8312827" y="1670862"/>
              <a:ext cx="346013" cy="8756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11" name="Google Shape;441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499998">
            <a:off x="3210000" y="3514701"/>
            <a:ext cx="1996952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12" name="Google Shape;4412;p26"/>
          <p:cNvGrpSpPr/>
          <p:nvPr/>
        </p:nvGrpSpPr>
        <p:grpSpPr>
          <a:xfrm>
            <a:off x="-1168009" y="2968547"/>
            <a:ext cx="10769139" cy="2788465"/>
            <a:chOff x="-1168009" y="2968547"/>
            <a:chExt cx="10769139" cy="2788465"/>
          </a:xfrm>
        </p:grpSpPr>
        <p:grpSp>
          <p:nvGrpSpPr>
            <p:cNvPr id="4413" name="Google Shape;4413;p26"/>
            <p:cNvGrpSpPr/>
            <p:nvPr/>
          </p:nvGrpSpPr>
          <p:grpSpPr>
            <a:xfrm rot="10800000" flipH="1">
              <a:off x="7795873" y="3266991"/>
              <a:ext cx="1805257" cy="2490022"/>
              <a:chOff x="2763875" y="3698500"/>
              <a:chExt cx="1288825" cy="1777825"/>
            </a:xfrm>
          </p:grpSpPr>
          <p:sp>
            <p:nvSpPr>
              <p:cNvPr id="4414" name="Google Shape;4414;p26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26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26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26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26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26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26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26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26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26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26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26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26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26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26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26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26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26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26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26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26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26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26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26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26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26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26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26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26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26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26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26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26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26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26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26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26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26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26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26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26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26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26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26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26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26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26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26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26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26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26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26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26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26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26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26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26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26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26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26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26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26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26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26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26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26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26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26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26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26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26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26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26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26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26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26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26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26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26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26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26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26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26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26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26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26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26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26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26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26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26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26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26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26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26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26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26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26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26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26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26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26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26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26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26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26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26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26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26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26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26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26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26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26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26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9" name="Google Shape;4529;p26"/>
            <p:cNvGrpSpPr/>
            <p:nvPr/>
          </p:nvGrpSpPr>
          <p:grpSpPr>
            <a:xfrm>
              <a:off x="-1168009" y="2968547"/>
              <a:ext cx="2287941" cy="1828261"/>
              <a:chOff x="1340325" y="4148525"/>
              <a:chExt cx="1340250" cy="1070975"/>
            </a:xfrm>
          </p:grpSpPr>
          <p:sp>
            <p:nvSpPr>
              <p:cNvPr id="4530" name="Google Shape;4530;p26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26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26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26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26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26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26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26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26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26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26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26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26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26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26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26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26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26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26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26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26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26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26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26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26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26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26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26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26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26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26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26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26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26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26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26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26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26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26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26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26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26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26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26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26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26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26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26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26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26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26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26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26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26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26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26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26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26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26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26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26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26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26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26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26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26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26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26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26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26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26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26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26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26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26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26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26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26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26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26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26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26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26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26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26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26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26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26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26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26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26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26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26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26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26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26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26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26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26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26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26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31" name="Google Shape;4631;p26"/>
          <p:cNvSpPr txBox="1">
            <a:spLocks noGrp="1"/>
          </p:cNvSpPr>
          <p:nvPr>
            <p:ph type="title" idx="8"/>
          </p:nvPr>
        </p:nvSpPr>
        <p:spPr>
          <a:xfrm>
            <a:off x="720000" y="361250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_1_1_1">
    <p:spTree>
      <p:nvGrpSpPr>
        <p:cNvPr id="1" name="Shape 4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3" name="Google Shape;4633;p27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34" name="Google Shape;4634;p27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5" name="Google Shape;4635;p27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36" name="Google Shape;4636;p27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7" name="Google Shape;4637;p27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38" name="Google Shape;4638;p27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9" name="Google Shape;4639;p27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40" name="Google Shape;4640;p27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1" name="Google Shape;4641;p27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42" name="Google Shape;4642;p27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3" name="Google Shape;4643;p27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44" name="Google Shape;4644;p27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45" name="Google Shape;4645;p27"/>
          <p:cNvGrpSpPr/>
          <p:nvPr/>
        </p:nvGrpSpPr>
        <p:grpSpPr>
          <a:xfrm>
            <a:off x="-216727" y="-204425"/>
            <a:ext cx="1996953" cy="3027630"/>
            <a:chOff x="-216727" y="-204425"/>
            <a:chExt cx="1996953" cy="3027630"/>
          </a:xfrm>
        </p:grpSpPr>
        <p:pic>
          <p:nvPicPr>
            <p:cNvPr id="4646" name="Google Shape;4646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16727" y="-204425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7" name="Google Shape;4647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143105" y="1604488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48" name="Google Shape;4648;p27"/>
          <p:cNvGrpSpPr/>
          <p:nvPr/>
        </p:nvGrpSpPr>
        <p:grpSpPr>
          <a:xfrm>
            <a:off x="7313248" y="-338475"/>
            <a:ext cx="1996953" cy="3027630"/>
            <a:chOff x="7313248" y="-338475"/>
            <a:chExt cx="1996953" cy="3027630"/>
          </a:xfrm>
        </p:grpSpPr>
        <p:pic>
          <p:nvPicPr>
            <p:cNvPr id="4649" name="Google Shape;4649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7313248" y="-338475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0" name="Google Shape;4650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400000">
              <a:off x="8533180" y="1475843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51" name="Google Shape;4651;p27"/>
          <p:cNvGrpSpPr/>
          <p:nvPr/>
        </p:nvGrpSpPr>
        <p:grpSpPr>
          <a:xfrm rot="5139609">
            <a:off x="4170153" y="3301748"/>
            <a:ext cx="1051665" cy="3458152"/>
            <a:chOff x="6772950" y="1141500"/>
            <a:chExt cx="372575" cy="1225125"/>
          </a:xfrm>
        </p:grpSpPr>
        <p:sp>
          <p:nvSpPr>
            <p:cNvPr id="4652" name="Google Shape;4652;p27"/>
            <p:cNvSpPr/>
            <p:nvPr/>
          </p:nvSpPr>
          <p:spPr>
            <a:xfrm>
              <a:off x="6772950" y="1141500"/>
              <a:ext cx="372575" cy="1225125"/>
            </a:xfrm>
            <a:custGeom>
              <a:avLst/>
              <a:gdLst/>
              <a:ahLst/>
              <a:cxnLst/>
              <a:rect l="l" t="t" r="r" b="b"/>
              <a:pathLst>
                <a:path w="14903" h="49005" extrusionOk="0">
                  <a:moveTo>
                    <a:pt x="5168" y="7261"/>
                  </a:moveTo>
                  <a:cubicBezTo>
                    <a:pt x="5167" y="7262"/>
                    <a:pt x="5166" y="7263"/>
                    <a:pt x="5165" y="7264"/>
                  </a:cubicBezTo>
                  <a:lnTo>
                    <a:pt x="5165" y="7264"/>
                  </a:lnTo>
                  <a:lnTo>
                    <a:pt x="5179" y="7271"/>
                  </a:lnTo>
                  <a:lnTo>
                    <a:pt x="5168" y="7261"/>
                  </a:lnTo>
                  <a:close/>
                  <a:moveTo>
                    <a:pt x="7810" y="1"/>
                  </a:moveTo>
                  <a:cubicBezTo>
                    <a:pt x="7054" y="1"/>
                    <a:pt x="6313" y="88"/>
                    <a:pt x="5611" y="447"/>
                  </a:cubicBezTo>
                  <a:cubicBezTo>
                    <a:pt x="5474" y="522"/>
                    <a:pt x="5327" y="574"/>
                    <a:pt x="5168" y="606"/>
                  </a:cubicBezTo>
                  <a:cubicBezTo>
                    <a:pt x="4863" y="679"/>
                    <a:pt x="4662" y="859"/>
                    <a:pt x="4546" y="1154"/>
                  </a:cubicBezTo>
                  <a:cubicBezTo>
                    <a:pt x="4441" y="1408"/>
                    <a:pt x="4303" y="1618"/>
                    <a:pt x="4029" y="1776"/>
                  </a:cubicBezTo>
                  <a:cubicBezTo>
                    <a:pt x="3866" y="1688"/>
                    <a:pt x="3700" y="1649"/>
                    <a:pt x="3533" y="1649"/>
                  </a:cubicBezTo>
                  <a:cubicBezTo>
                    <a:pt x="3320" y="1649"/>
                    <a:pt x="3107" y="1712"/>
                    <a:pt x="2901" y="1818"/>
                  </a:cubicBezTo>
                  <a:cubicBezTo>
                    <a:pt x="2278" y="2125"/>
                    <a:pt x="1814" y="2641"/>
                    <a:pt x="1329" y="3116"/>
                  </a:cubicBezTo>
                  <a:cubicBezTo>
                    <a:pt x="1287" y="3158"/>
                    <a:pt x="1256" y="3232"/>
                    <a:pt x="1234" y="3285"/>
                  </a:cubicBezTo>
                  <a:cubicBezTo>
                    <a:pt x="1055" y="3864"/>
                    <a:pt x="728" y="4371"/>
                    <a:pt x="443" y="4898"/>
                  </a:cubicBezTo>
                  <a:cubicBezTo>
                    <a:pt x="180" y="5383"/>
                    <a:pt x="0" y="5932"/>
                    <a:pt x="211" y="6491"/>
                  </a:cubicBezTo>
                  <a:cubicBezTo>
                    <a:pt x="485" y="7271"/>
                    <a:pt x="1024" y="7820"/>
                    <a:pt x="1835" y="8020"/>
                  </a:cubicBezTo>
                  <a:cubicBezTo>
                    <a:pt x="2289" y="8125"/>
                    <a:pt x="2753" y="8168"/>
                    <a:pt x="3217" y="8200"/>
                  </a:cubicBezTo>
                  <a:cubicBezTo>
                    <a:pt x="3660" y="8231"/>
                    <a:pt x="4092" y="8294"/>
                    <a:pt x="4546" y="8442"/>
                  </a:cubicBezTo>
                  <a:cubicBezTo>
                    <a:pt x="4577" y="9496"/>
                    <a:pt x="5126" y="10288"/>
                    <a:pt x="5791" y="11026"/>
                  </a:cubicBezTo>
                  <a:cubicBezTo>
                    <a:pt x="6276" y="11553"/>
                    <a:pt x="6719" y="12102"/>
                    <a:pt x="7204" y="12618"/>
                  </a:cubicBezTo>
                  <a:cubicBezTo>
                    <a:pt x="7499" y="12946"/>
                    <a:pt x="7689" y="13314"/>
                    <a:pt x="7741" y="13736"/>
                  </a:cubicBezTo>
                  <a:cubicBezTo>
                    <a:pt x="7879" y="14791"/>
                    <a:pt x="8048" y="15846"/>
                    <a:pt x="8016" y="16911"/>
                  </a:cubicBezTo>
                  <a:cubicBezTo>
                    <a:pt x="7994" y="17512"/>
                    <a:pt x="7973" y="18124"/>
                    <a:pt x="8037" y="18714"/>
                  </a:cubicBezTo>
                  <a:cubicBezTo>
                    <a:pt x="8153" y="19748"/>
                    <a:pt x="8121" y="20792"/>
                    <a:pt x="8163" y="21836"/>
                  </a:cubicBezTo>
                  <a:cubicBezTo>
                    <a:pt x="8184" y="22501"/>
                    <a:pt x="8153" y="23165"/>
                    <a:pt x="8184" y="23830"/>
                  </a:cubicBezTo>
                  <a:cubicBezTo>
                    <a:pt x="8226" y="24610"/>
                    <a:pt x="8195" y="25380"/>
                    <a:pt x="8322" y="26150"/>
                  </a:cubicBezTo>
                  <a:cubicBezTo>
                    <a:pt x="8427" y="26762"/>
                    <a:pt x="8385" y="27395"/>
                    <a:pt x="8501" y="28006"/>
                  </a:cubicBezTo>
                  <a:cubicBezTo>
                    <a:pt x="8733" y="29293"/>
                    <a:pt x="8648" y="30611"/>
                    <a:pt x="8828" y="31909"/>
                  </a:cubicBezTo>
                  <a:cubicBezTo>
                    <a:pt x="8923" y="32563"/>
                    <a:pt x="8923" y="33227"/>
                    <a:pt x="8986" y="33891"/>
                  </a:cubicBezTo>
                  <a:cubicBezTo>
                    <a:pt x="9070" y="34798"/>
                    <a:pt x="9208" y="35694"/>
                    <a:pt x="9229" y="36602"/>
                  </a:cubicBezTo>
                  <a:cubicBezTo>
                    <a:pt x="9229" y="36665"/>
                    <a:pt x="9239" y="36739"/>
                    <a:pt x="9250" y="36802"/>
                  </a:cubicBezTo>
                  <a:cubicBezTo>
                    <a:pt x="9408" y="38047"/>
                    <a:pt x="9355" y="39291"/>
                    <a:pt x="9271" y="40525"/>
                  </a:cubicBezTo>
                  <a:cubicBezTo>
                    <a:pt x="9197" y="41453"/>
                    <a:pt x="9176" y="42381"/>
                    <a:pt x="9250" y="43320"/>
                  </a:cubicBezTo>
                  <a:cubicBezTo>
                    <a:pt x="9260" y="43489"/>
                    <a:pt x="9281" y="43668"/>
                    <a:pt x="9292" y="43848"/>
                  </a:cubicBezTo>
                  <a:cubicBezTo>
                    <a:pt x="9323" y="45334"/>
                    <a:pt x="9366" y="46822"/>
                    <a:pt x="9398" y="48308"/>
                  </a:cubicBezTo>
                  <a:cubicBezTo>
                    <a:pt x="9408" y="48498"/>
                    <a:pt x="9429" y="48688"/>
                    <a:pt x="9440" y="49004"/>
                  </a:cubicBezTo>
                  <a:cubicBezTo>
                    <a:pt x="9566" y="48836"/>
                    <a:pt x="9640" y="48783"/>
                    <a:pt x="9651" y="48709"/>
                  </a:cubicBezTo>
                  <a:cubicBezTo>
                    <a:pt x="9682" y="48519"/>
                    <a:pt x="9693" y="48319"/>
                    <a:pt x="9703" y="48119"/>
                  </a:cubicBezTo>
                  <a:cubicBezTo>
                    <a:pt x="9703" y="47296"/>
                    <a:pt x="9714" y="46473"/>
                    <a:pt x="9714" y="45651"/>
                  </a:cubicBezTo>
                  <a:cubicBezTo>
                    <a:pt x="9714" y="45324"/>
                    <a:pt x="9735" y="44987"/>
                    <a:pt x="9682" y="44659"/>
                  </a:cubicBezTo>
                  <a:cubicBezTo>
                    <a:pt x="9598" y="44037"/>
                    <a:pt x="9587" y="43415"/>
                    <a:pt x="9598" y="42793"/>
                  </a:cubicBezTo>
                  <a:cubicBezTo>
                    <a:pt x="9609" y="41643"/>
                    <a:pt x="9587" y="40483"/>
                    <a:pt x="9630" y="39334"/>
                  </a:cubicBezTo>
                  <a:cubicBezTo>
                    <a:pt x="9682" y="37572"/>
                    <a:pt x="9513" y="35832"/>
                    <a:pt x="9355" y="34091"/>
                  </a:cubicBezTo>
                  <a:cubicBezTo>
                    <a:pt x="9302" y="33606"/>
                    <a:pt x="9271" y="33121"/>
                    <a:pt x="9218" y="32636"/>
                  </a:cubicBezTo>
                  <a:cubicBezTo>
                    <a:pt x="9155" y="31909"/>
                    <a:pt x="9028" y="31180"/>
                    <a:pt x="9028" y="30453"/>
                  </a:cubicBezTo>
                  <a:cubicBezTo>
                    <a:pt x="9018" y="29314"/>
                    <a:pt x="8796" y="28206"/>
                    <a:pt x="8701" y="27078"/>
                  </a:cubicBezTo>
                  <a:cubicBezTo>
                    <a:pt x="8648" y="26424"/>
                    <a:pt x="8543" y="25759"/>
                    <a:pt x="8522" y="25095"/>
                  </a:cubicBezTo>
                  <a:cubicBezTo>
                    <a:pt x="8469" y="23281"/>
                    <a:pt x="8448" y="21456"/>
                    <a:pt x="8416" y="19642"/>
                  </a:cubicBezTo>
                  <a:cubicBezTo>
                    <a:pt x="8406" y="19506"/>
                    <a:pt x="8427" y="19368"/>
                    <a:pt x="8395" y="19242"/>
                  </a:cubicBezTo>
                  <a:cubicBezTo>
                    <a:pt x="8248" y="18578"/>
                    <a:pt x="8280" y="17913"/>
                    <a:pt x="8301" y="17249"/>
                  </a:cubicBezTo>
                  <a:cubicBezTo>
                    <a:pt x="8322" y="16078"/>
                    <a:pt x="8280" y="14896"/>
                    <a:pt x="8058" y="13736"/>
                  </a:cubicBezTo>
                  <a:cubicBezTo>
                    <a:pt x="8027" y="13589"/>
                    <a:pt x="8005" y="13431"/>
                    <a:pt x="8027" y="13283"/>
                  </a:cubicBezTo>
                  <a:cubicBezTo>
                    <a:pt x="8069" y="13061"/>
                    <a:pt x="7994" y="12892"/>
                    <a:pt x="7889" y="12714"/>
                  </a:cubicBezTo>
                  <a:cubicBezTo>
                    <a:pt x="7784" y="12555"/>
                    <a:pt x="7657" y="12386"/>
                    <a:pt x="7530" y="12239"/>
                  </a:cubicBezTo>
                  <a:cubicBezTo>
                    <a:pt x="7056" y="11648"/>
                    <a:pt x="6581" y="11068"/>
                    <a:pt x="6075" y="10499"/>
                  </a:cubicBezTo>
                  <a:cubicBezTo>
                    <a:pt x="5484" y="9824"/>
                    <a:pt x="5031" y="9096"/>
                    <a:pt x="4926" y="8157"/>
                  </a:cubicBezTo>
                  <a:cubicBezTo>
                    <a:pt x="4884" y="7789"/>
                    <a:pt x="4905" y="7516"/>
                    <a:pt x="5165" y="7264"/>
                  </a:cubicBezTo>
                  <a:lnTo>
                    <a:pt x="5165" y="7264"/>
                  </a:lnTo>
                  <a:lnTo>
                    <a:pt x="4483" y="6892"/>
                  </a:lnTo>
                  <a:cubicBezTo>
                    <a:pt x="4280" y="6785"/>
                    <a:pt x="4104" y="6591"/>
                    <a:pt x="3817" y="6591"/>
                  </a:cubicBezTo>
                  <a:cubicBezTo>
                    <a:pt x="3790" y="6591"/>
                    <a:pt x="3762" y="6593"/>
                    <a:pt x="3734" y="6596"/>
                  </a:cubicBezTo>
                  <a:cubicBezTo>
                    <a:pt x="3860" y="6892"/>
                    <a:pt x="4103" y="6965"/>
                    <a:pt x="4293" y="7103"/>
                  </a:cubicBezTo>
                  <a:cubicBezTo>
                    <a:pt x="4567" y="7314"/>
                    <a:pt x="4641" y="7525"/>
                    <a:pt x="4546" y="7862"/>
                  </a:cubicBezTo>
                  <a:cubicBezTo>
                    <a:pt x="4531" y="7945"/>
                    <a:pt x="4429" y="8012"/>
                    <a:pt x="4334" y="8012"/>
                  </a:cubicBezTo>
                  <a:cubicBezTo>
                    <a:pt x="4296" y="8012"/>
                    <a:pt x="4260" y="8002"/>
                    <a:pt x="4230" y="7978"/>
                  </a:cubicBezTo>
                  <a:cubicBezTo>
                    <a:pt x="4155" y="7936"/>
                    <a:pt x="4082" y="7862"/>
                    <a:pt x="4071" y="7788"/>
                  </a:cubicBezTo>
                  <a:cubicBezTo>
                    <a:pt x="4040" y="7535"/>
                    <a:pt x="3871" y="7535"/>
                    <a:pt x="3681" y="7535"/>
                  </a:cubicBezTo>
                  <a:cubicBezTo>
                    <a:pt x="3675" y="7534"/>
                    <a:pt x="3670" y="7534"/>
                    <a:pt x="3664" y="7534"/>
                  </a:cubicBezTo>
                  <a:cubicBezTo>
                    <a:pt x="3441" y="7534"/>
                    <a:pt x="3490" y="7728"/>
                    <a:pt x="3428" y="7862"/>
                  </a:cubicBezTo>
                  <a:cubicBezTo>
                    <a:pt x="3316" y="7862"/>
                    <a:pt x="3198" y="7867"/>
                    <a:pt x="3083" y="7867"/>
                  </a:cubicBezTo>
                  <a:cubicBezTo>
                    <a:pt x="3025" y="7867"/>
                    <a:pt x="2967" y="7865"/>
                    <a:pt x="2911" y="7862"/>
                  </a:cubicBezTo>
                  <a:cubicBezTo>
                    <a:pt x="2690" y="7841"/>
                    <a:pt x="2468" y="7799"/>
                    <a:pt x="2247" y="7778"/>
                  </a:cubicBezTo>
                  <a:cubicBezTo>
                    <a:pt x="928" y="7672"/>
                    <a:pt x="180" y="6491"/>
                    <a:pt x="644" y="5236"/>
                  </a:cubicBezTo>
                  <a:cubicBezTo>
                    <a:pt x="707" y="5078"/>
                    <a:pt x="813" y="4930"/>
                    <a:pt x="886" y="4761"/>
                  </a:cubicBezTo>
                  <a:cubicBezTo>
                    <a:pt x="1076" y="4361"/>
                    <a:pt x="1277" y="3970"/>
                    <a:pt x="1424" y="3548"/>
                  </a:cubicBezTo>
                  <a:cubicBezTo>
                    <a:pt x="1540" y="3243"/>
                    <a:pt x="1688" y="3000"/>
                    <a:pt x="1994" y="2852"/>
                  </a:cubicBezTo>
                  <a:cubicBezTo>
                    <a:pt x="2163" y="2768"/>
                    <a:pt x="2299" y="2610"/>
                    <a:pt x="2447" y="2483"/>
                  </a:cubicBezTo>
                  <a:cubicBezTo>
                    <a:pt x="2500" y="2441"/>
                    <a:pt x="2531" y="2378"/>
                    <a:pt x="2584" y="2336"/>
                  </a:cubicBezTo>
                  <a:cubicBezTo>
                    <a:pt x="2916" y="2104"/>
                    <a:pt x="3186" y="1979"/>
                    <a:pt x="3441" y="1979"/>
                  </a:cubicBezTo>
                  <a:cubicBezTo>
                    <a:pt x="3673" y="1979"/>
                    <a:pt x="3893" y="2082"/>
                    <a:pt x="4134" y="2304"/>
                  </a:cubicBezTo>
                  <a:cubicBezTo>
                    <a:pt x="4387" y="2547"/>
                    <a:pt x="4641" y="2800"/>
                    <a:pt x="4863" y="3084"/>
                  </a:cubicBezTo>
                  <a:cubicBezTo>
                    <a:pt x="5379" y="3749"/>
                    <a:pt x="5822" y="4466"/>
                    <a:pt x="6212" y="5214"/>
                  </a:cubicBezTo>
                  <a:cubicBezTo>
                    <a:pt x="6284" y="5337"/>
                    <a:pt x="6306" y="5510"/>
                    <a:pt x="6548" y="5510"/>
                  </a:cubicBezTo>
                  <a:cubicBezTo>
                    <a:pt x="6556" y="5510"/>
                    <a:pt x="6563" y="5510"/>
                    <a:pt x="6571" y="5510"/>
                  </a:cubicBezTo>
                  <a:cubicBezTo>
                    <a:pt x="6539" y="5373"/>
                    <a:pt x="6529" y="5236"/>
                    <a:pt x="6476" y="5130"/>
                  </a:cubicBezTo>
                  <a:cubicBezTo>
                    <a:pt x="6033" y="4150"/>
                    <a:pt x="5495" y="3232"/>
                    <a:pt x="4778" y="2441"/>
                  </a:cubicBezTo>
                  <a:cubicBezTo>
                    <a:pt x="4673" y="2325"/>
                    <a:pt x="4577" y="2209"/>
                    <a:pt x="4483" y="2093"/>
                  </a:cubicBezTo>
                  <a:cubicBezTo>
                    <a:pt x="4577" y="1882"/>
                    <a:pt x="4662" y="1703"/>
                    <a:pt x="4746" y="1523"/>
                  </a:cubicBezTo>
                  <a:cubicBezTo>
                    <a:pt x="4863" y="1239"/>
                    <a:pt x="5062" y="1049"/>
                    <a:pt x="5358" y="954"/>
                  </a:cubicBezTo>
                  <a:cubicBezTo>
                    <a:pt x="5569" y="890"/>
                    <a:pt x="5780" y="817"/>
                    <a:pt x="5969" y="711"/>
                  </a:cubicBezTo>
                  <a:cubicBezTo>
                    <a:pt x="6644" y="353"/>
                    <a:pt x="7394" y="332"/>
                    <a:pt x="8111" y="332"/>
                  </a:cubicBezTo>
                  <a:cubicBezTo>
                    <a:pt x="9208" y="332"/>
                    <a:pt x="9956" y="996"/>
                    <a:pt x="10494" y="1914"/>
                  </a:cubicBezTo>
                  <a:cubicBezTo>
                    <a:pt x="10579" y="2072"/>
                    <a:pt x="10610" y="2240"/>
                    <a:pt x="10558" y="2420"/>
                  </a:cubicBezTo>
                  <a:cubicBezTo>
                    <a:pt x="10420" y="2957"/>
                    <a:pt x="10305" y="3496"/>
                    <a:pt x="10136" y="4023"/>
                  </a:cubicBezTo>
                  <a:cubicBezTo>
                    <a:pt x="9977" y="4508"/>
                    <a:pt x="9787" y="4982"/>
                    <a:pt x="9440" y="5373"/>
                  </a:cubicBezTo>
                  <a:cubicBezTo>
                    <a:pt x="9366" y="5457"/>
                    <a:pt x="9334" y="5573"/>
                    <a:pt x="9461" y="5647"/>
                  </a:cubicBezTo>
                  <a:cubicBezTo>
                    <a:pt x="9819" y="5394"/>
                    <a:pt x="9872" y="5373"/>
                    <a:pt x="9988" y="5088"/>
                  </a:cubicBezTo>
                  <a:cubicBezTo>
                    <a:pt x="10178" y="4645"/>
                    <a:pt x="10336" y="4181"/>
                    <a:pt x="10505" y="3717"/>
                  </a:cubicBezTo>
                  <a:cubicBezTo>
                    <a:pt x="10610" y="3432"/>
                    <a:pt x="10694" y="3137"/>
                    <a:pt x="10811" y="2842"/>
                  </a:cubicBezTo>
                  <a:cubicBezTo>
                    <a:pt x="10842" y="2768"/>
                    <a:pt x="10916" y="2694"/>
                    <a:pt x="10980" y="2662"/>
                  </a:cubicBezTo>
                  <a:cubicBezTo>
                    <a:pt x="11005" y="2651"/>
                    <a:pt x="11034" y="2647"/>
                    <a:pt x="11064" y="2647"/>
                  </a:cubicBezTo>
                  <a:cubicBezTo>
                    <a:pt x="11121" y="2647"/>
                    <a:pt x="11180" y="2663"/>
                    <a:pt x="11222" y="2683"/>
                  </a:cubicBezTo>
                  <a:cubicBezTo>
                    <a:pt x="11254" y="2694"/>
                    <a:pt x="11264" y="2800"/>
                    <a:pt x="11264" y="2852"/>
                  </a:cubicBezTo>
                  <a:cubicBezTo>
                    <a:pt x="11254" y="2957"/>
                    <a:pt x="11137" y="3053"/>
                    <a:pt x="11317" y="3158"/>
                  </a:cubicBezTo>
                  <a:cubicBezTo>
                    <a:pt x="11465" y="3000"/>
                    <a:pt x="11601" y="2842"/>
                    <a:pt x="11739" y="2694"/>
                  </a:cubicBezTo>
                  <a:cubicBezTo>
                    <a:pt x="11753" y="2694"/>
                    <a:pt x="11767" y="2693"/>
                    <a:pt x="11780" y="2693"/>
                  </a:cubicBezTo>
                  <a:cubicBezTo>
                    <a:pt x="12031" y="2693"/>
                    <a:pt x="12197" y="2790"/>
                    <a:pt x="12297" y="3000"/>
                  </a:cubicBezTo>
                  <a:cubicBezTo>
                    <a:pt x="12255" y="3253"/>
                    <a:pt x="12044" y="3369"/>
                    <a:pt x="11908" y="3538"/>
                  </a:cubicBezTo>
                  <a:cubicBezTo>
                    <a:pt x="11781" y="3696"/>
                    <a:pt x="11559" y="3791"/>
                    <a:pt x="11559" y="4139"/>
                  </a:cubicBezTo>
                  <a:cubicBezTo>
                    <a:pt x="11718" y="4023"/>
                    <a:pt x="11823" y="3960"/>
                    <a:pt x="11918" y="3875"/>
                  </a:cubicBezTo>
                  <a:cubicBezTo>
                    <a:pt x="12087" y="3707"/>
                    <a:pt x="12245" y="3517"/>
                    <a:pt x="12424" y="3358"/>
                  </a:cubicBezTo>
                  <a:cubicBezTo>
                    <a:pt x="12440" y="3343"/>
                    <a:pt x="12474" y="3335"/>
                    <a:pt x="12510" y="3335"/>
                  </a:cubicBezTo>
                  <a:cubicBezTo>
                    <a:pt x="12546" y="3335"/>
                    <a:pt x="12583" y="3343"/>
                    <a:pt x="12604" y="3358"/>
                  </a:cubicBezTo>
                  <a:cubicBezTo>
                    <a:pt x="12635" y="3390"/>
                    <a:pt x="12656" y="3496"/>
                    <a:pt x="12625" y="3527"/>
                  </a:cubicBezTo>
                  <a:cubicBezTo>
                    <a:pt x="12435" y="3738"/>
                    <a:pt x="12234" y="3939"/>
                    <a:pt x="12034" y="4150"/>
                  </a:cubicBezTo>
                  <a:cubicBezTo>
                    <a:pt x="11960" y="4223"/>
                    <a:pt x="11855" y="4297"/>
                    <a:pt x="11971" y="4466"/>
                  </a:cubicBezTo>
                  <a:cubicBezTo>
                    <a:pt x="12340" y="4276"/>
                    <a:pt x="12530" y="3854"/>
                    <a:pt x="12941" y="3675"/>
                  </a:cubicBezTo>
                  <a:cubicBezTo>
                    <a:pt x="13047" y="3759"/>
                    <a:pt x="13162" y="3822"/>
                    <a:pt x="13237" y="3918"/>
                  </a:cubicBezTo>
                  <a:cubicBezTo>
                    <a:pt x="13458" y="4171"/>
                    <a:pt x="13680" y="4424"/>
                    <a:pt x="13869" y="4698"/>
                  </a:cubicBezTo>
                  <a:cubicBezTo>
                    <a:pt x="14048" y="4951"/>
                    <a:pt x="14196" y="5225"/>
                    <a:pt x="14333" y="5500"/>
                  </a:cubicBezTo>
                  <a:cubicBezTo>
                    <a:pt x="14533" y="5879"/>
                    <a:pt x="14544" y="6259"/>
                    <a:pt x="14228" y="6607"/>
                  </a:cubicBezTo>
                  <a:cubicBezTo>
                    <a:pt x="14154" y="6681"/>
                    <a:pt x="14069" y="6775"/>
                    <a:pt x="14186" y="6913"/>
                  </a:cubicBezTo>
                  <a:cubicBezTo>
                    <a:pt x="14481" y="6871"/>
                    <a:pt x="14608" y="6639"/>
                    <a:pt x="14734" y="6417"/>
                  </a:cubicBezTo>
                  <a:cubicBezTo>
                    <a:pt x="14850" y="6217"/>
                    <a:pt x="14903" y="5995"/>
                    <a:pt x="14819" y="5774"/>
                  </a:cubicBezTo>
                  <a:cubicBezTo>
                    <a:pt x="14671" y="5310"/>
                    <a:pt x="14512" y="4846"/>
                    <a:pt x="14165" y="4476"/>
                  </a:cubicBezTo>
                  <a:cubicBezTo>
                    <a:pt x="14017" y="4307"/>
                    <a:pt x="13890" y="4129"/>
                    <a:pt x="13743" y="3960"/>
                  </a:cubicBezTo>
                  <a:cubicBezTo>
                    <a:pt x="13405" y="3548"/>
                    <a:pt x="13078" y="3137"/>
                    <a:pt x="12719" y="2736"/>
                  </a:cubicBezTo>
                  <a:cubicBezTo>
                    <a:pt x="12440" y="2432"/>
                    <a:pt x="12113" y="2236"/>
                    <a:pt x="11717" y="2236"/>
                  </a:cubicBezTo>
                  <a:cubicBezTo>
                    <a:pt x="11619" y="2236"/>
                    <a:pt x="11518" y="2247"/>
                    <a:pt x="11412" y="2272"/>
                  </a:cubicBezTo>
                  <a:cubicBezTo>
                    <a:pt x="11328" y="2292"/>
                    <a:pt x="11244" y="2309"/>
                    <a:pt x="11163" y="2309"/>
                  </a:cubicBezTo>
                  <a:cubicBezTo>
                    <a:pt x="11070" y="2309"/>
                    <a:pt x="10979" y="2287"/>
                    <a:pt x="10895" y="2219"/>
                  </a:cubicBezTo>
                  <a:cubicBezTo>
                    <a:pt x="10874" y="2177"/>
                    <a:pt x="10842" y="2135"/>
                    <a:pt x="10832" y="2104"/>
                  </a:cubicBezTo>
                  <a:cubicBezTo>
                    <a:pt x="10663" y="1323"/>
                    <a:pt x="10104" y="848"/>
                    <a:pt x="9524" y="395"/>
                  </a:cubicBezTo>
                  <a:cubicBezTo>
                    <a:pt x="9208" y="152"/>
                    <a:pt x="8807" y="36"/>
                    <a:pt x="8406" y="15"/>
                  </a:cubicBezTo>
                  <a:cubicBezTo>
                    <a:pt x="8207" y="7"/>
                    <a:pt x="8008" y="1"/>
                    <a:pt x="781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7"/>
            <p:cNvSpPr/>
            <p:nvPr/>
          </p:nvSpPr>
          <p:spPr>
            <a:xfrm>
              <a:off x="7000750" y="1748300"/>
              <a:ext cx="31650" cy="609875"/>
            </a:xfrm>
            <a:custGeom>
              <a:avLst/>
              <a:gdLst/>
              <a:ahLst/>
              <a:cxnLst/>
              <a:rect l="l" t="t" r="r" b="b"/>
              <a:pathLst>
                <a:path w="1266" h="24395" extrusionOk="0">
                  <a:moveTo>
                    <a:pt x="232" y="1"/>
                  </a:moveTo>
                  <a:cubicBezTo>
                    <a:pt x="138" y="74"/>
                    <a:pt x="54" y="95"/>
                    <a:pt x="54" y="137"/>
                  </a:cubicBezTo>
                  <a:cubicBezTo>
                    <a:pt x="21" y="264"/>
                    <a:pt x="0" y="412"/>
                    <a:pt x="32" y="538"/>
                  </a:cubicBezTo>
                  <a:cubicBezTo>
                    <a:pt x="222" y="1340"/>
                    <a:pt x="106" y="2162"/>
                    <a:pt x="232" y="2975"/>
                  </a:cubicBezTo>
                  <a:cubicBezTo>
                    <a:pt x="359" y="3766"/>
                    <a:pt x="254" y="4567"/>
                    <a:pt x="359" y="5369"/>
                  </a:cubicBezTo>
                  <a:cubicBezTo>
                    <a:pt x="433" y="5886"/>
                    <a:pt x="401" y="6423"/>
                    <a:pt x="486" y="6951"/>
                  </a:cubicBezTo>
                  <a:cubicBezTo>
                    <a:pt x="570" y="7468"/>
                    <a:pt x="549" y="8005"/>
                    <a:pt x="591" y="8544"/>
                  </a:cubicBezTo>
                  <a:cubicBezTo>
                    <a:pt x="675" y="9651"/>
                    <a:pt x="771" y="10748"/>
                    <a:pt x="729" y="11865"/>
                  </a:cubicBezTo>
                  <a:cubicBezTo>
                    <a:pt x="718" y="12055"/>
                    <a:pt x="750" y="12256"/>
                    <a:pt x="760" y="12456"/>
                  </a:cubicBezTo>
                  <a:cubicBezTo>
                    <a:pt x="781" y="12878"/>
                    <a:pt x="834" y="13300"/>
                    <a:pt x="834" y="13722"/>
                  </a:cubicBezTo>
                  <a:cubicBezTo>
                    <a:pt x="834" y="16116"/>
                    <a:pt x="813" y="18510"/>
                    <a:pt x="802" y="20904"/>
                  </a:cubicBezTo>
                  <a:cubicBezTo>
                    <a:pt x="802" y="21168"/>
                    <a:pt x="844" y="21432"/>
                    <a:pt x="865" y="21695"/>
                  </a:cubicBezTo>
                  <a:cubicBezTo>
                    <a:pt x="886" y="21938"/>
                    <a:pt x="939" y="22180"/>
                    <a:pt x="950" y="22423"/>
                  </a:cubicBezTo>
                  <a:cubicBezTo>
                    <a:pt x="961" y="22950"/>
                    <a:pt x="939" y="23488"/>
                    <a:pt x="950" y="24015"/>
                  </a:cubicBezTo>
                  <a:cubicBezTo>
                    <a:pt x="950" y="24142"/>
                    <a:pt x="907" y="24290"/>
                    <a:pt x="1182" y="24395"/>
                  </a:cubicBezTo>
                  <a:cubicBezTo>
                    <a:pt x="1214" y="23952"/>
                    <a:pt x="1256" y="23562"/>
                    <a:pt x="1266" y="23172"/>
                  </a:cubicBezTo>
                  <a:cubicBezTo>
                    <a:pt x="1266" y="22550"/>
                    <a:pt x="1245" y="21927"/>
                    <a:pt x="1235" y="21315"/>
                  </a:cubicBezTo>
                  <a:cubicBezTo>
                    <a:pt x="1224" y="21073"/>
                    <a:pt x="1245" y="20820"/>
                    <a:pt x="1203" y="20577"/>
                  </a:cubicBezTo>
                  <a:cubicBezTo>
                    <a:pt x="1097" y="20103"/>
                    <a:pt x="1108" y="19607"/>
                    <a:pt x="1108" y="19122"/>
                  </a:cubicBezTo>
                  <a:lnTo>
                    <a:pt x="1139" y="13996"/>
                  </a:lnTo>
                  <a:cubicBezTo>
                    <a:pt x="1139" y="13775"/>
                    <a:pt x="1161" y="13553"/>
                    <a:pt x="1129" y="13332"/>
                  </a:cubicBezTo>
                  <a:cubicBezTo>
                    <a:pt x="971" y="12404"/>
                    <a:pt x="1055" y="11476"/>
                    <a:pt x="1034" y="10548"/>
                  </a:cubicBezTo>
                  <a:cubicBezTo>
                    <a:pt x="1034" y="10252"/>
                    <a:pt x="1013" y="9967"/>
                    <a:pt x="992" y="9683"/>
                  </a:cubicBezTo>
                  <a:cubicBezTo>
                    <a:pt x="971" y="9303"/>
                    <a:pt x="939" y="8933"/>
                    <a:pt x="907" y="8554"/>
                  </a:cubicBezTo>
                  <a:cubicBezTo>
                    <a:pt x="876" y="8174"/>
                    <a:pt x="855" y="7805"/>
                    <a:pt x="823" y="7426"/>
                  </a:cubicBezTo>
                  <a:cubicBezTo>
                    <a:pt x="771" y="6772"/>
                    <a:pt x="633" y="6107"/>
                    <a:pt x="665" y="5443"/>
                  </a:cubicBezTo>
                  <a:cubicBezTo>
                    <a:pt x="675" y="5316"/>
                    <a:pt x="686" y="5169"/>
                    <a:pt x="644" y="5042"/>
                  </a:cubicBezTo>
                  <a:cubicBezTo>
                    <a:pt x="507" y="4588"/>
                    <a:pt x="549" y="4124"/>
                    <a:pt x="539" y="3660"/>
                  </a:cubicBezTo>
                  <a:cubicBezTo>
                    <a:pt x="539" y="3418"/>
                    <a:pt x="570" y="3165"/>
                    <a:pt x="518" y="2933"/>
                  </a:cubicBezTo>
                  <a:cubicBezTo>
                    <a:pt x="412" y="2490"/>
                    <a:pt x="422" y="2047"/>
                    <a:pt x="422" y="1604"/>
                  </a:cubicBezTo>
                  <a:cubicBezTo>
                    <a:pt x="412" y="1077"/>
                    <a:pt x="296" y="570"/>
                    <a:pt x="2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7"/>
            <p:cNvSpPr/>
            <p:nvPr/>
          </p:nvSpPr>
          <p:spPr>
            <a:xfrm>
              <a:off x="6974650" y="1323825"/>
              <a:ext cx="136075" cy="412375"/>
            </a:xfrm>
            <a:custGeom>
              <a:avLst/>
              <a:gdLst/>
              <a:ahLst/>
              <a:cxnLst/>
              <a:rect l="l" t="t" r="r" b="b"/>
              <a:pathLst>
                <a:path w="5443" h="16495" extrusionOk="0">
                  <a:moveTo>
                    <a:pt x="5238" y="1"/>
                  </a:moveTo>
                  <a:cubicBezTo>
                    <a:pt x="5214" y="1"/>
                    <a:pt x="5191" y="3"/>
                    <a:pt x="5169" y="10"/>
                  </a:cubicBezTo>
                  <a:cubicBezTo>
                    <a:pt x="4609" y="147"/>
                    <a:pt x="4051" y="284"/>
                    <a:pt x="3491" y="432"/>
                  </a:cubicBezTo>
                  <a:cubicBezTo>
                    <a:pt x="3359" y="471"/>
                    <a:pt x="3231" y="510"/>
                    <a:pt x="3110" y="510"/>
                  </a:cubicBezTo>
                  <a:cubicBezTo>
                    <a:pt x="2970" y="510"/>
                    <a:pt x="2840" y="458"/>
                    <a:pt x="2722" y="295"/>
                  </a:cubicBezTo>
                  <a:cubicBezTo>
                    <a:pt x="2711" y="295"/>
                    <a:pt x="2574" y="347"/>
                    <a:pt x="2521" y="400"/>
                  </a:cubicBezTo>
                  <a:cubicBezTo>
                    <a:pt x="2490" y="443"/>
                    <a:pt x="2521" y="537"/>
                    <a:pt x="2532" y="600"/>
                  </a:cubicBezTo>
                  <a:cubicBezTo>
                    <a:pt x="2616" y="1160"/>
                    <a:pt x="2448" y="1645"/>
                    <a:pt x="2110" y="2088"/>
                  </a:cubicBezTo>
                  <a:cubicBezTo>
                    <a:pt x="1773" y="2531"/>
                    <a:pt x="1414" y="2963"/>
                    <a:pt x="1150" y="3438"/>
                  </a:cubicBezTo>
                  <a:cubicBezTo>
                    <a:pt x="908" y="3870"/>
                    <a:pt x="591" y="4239"/>
                    <a:pt x="327" y="4640"/>
                  </a:cubicBezTo>
                  <a:cubicBezTo>
                    <a:pt x="233" y="4788"/>
                    <a:pt x="116" y="4924"/>
                    <a:pt x="1" y="5083"/>
                  </a:cubicBezTo>
                  <a:cubicBezTo>
                    <a:pt x="74" y="5178"/>
                    <a:pt x="158" y="5252"/>
                    <a:pt x="201" y="5346"/>
                  </a:cubicBezTo>
                  <a:cubicBezTo>
                    <a:pt x="254" y="5452"/>
                    <a:pt x="264" y="5557"/>
                    <a:pt x="285" y="5674"/>
                  </a:cubicBezTo>
                  <a:cubicBezTo>
                    <a:pt x="538" y="7087"/>
                    <a:pt x="644" y="8521"/>
                    <a:pt x="633" y="9966"/>
                  </a:cubicBezTo>
                  <a:cubicBezTo>
                    <a:pt x="623" y="10788"/>
                    <a:pt x="665" y="11611"/>
                    <a:pt x="676" y="12434"/>
                  </a:cubicBezTo>
                  <a:cubicBezTo>
                    <a:pt x="686" y="12518"/>
                    <a:pt x="676" y="12613"/>
                    <a:pt x="697" y="12698"/>
                  </a:cubicBezTo>
                  <a:cubicBezTo>
                    <a:pt x="855" y="13151"/>
                    <a:pt x="791" y="13615"/>
                    <a:pt x="812" y="14079"/>
                  </a:cubicBezTo>
                  <a:cubicBezTo>
                    <a:pt x="844" y="14744"/>
                    <a:pt x="897" y="15408"/>
                    <a:pt x="950" y="16073"/>
                  </a:cubicBezTo>
                  <a:cubicBezTo>
                    <a:pt x="960" y="16231"/>
                    <a:pt x="992" y="16410"/>
                    <a:pt x="1213" y="16495"/>
                  </a:cubicBezTo>
                  <a:cubicBezTo>
                    <a:pt x="1224" y="16410"/>
                    <a:pt x="1255" y="16347"/>
                    <a:pt x="1245" y="16284"/>
                  </a:cubicBezTo>
                  <a:cubicBezTo>
                    <a:pt x="1203" y="15777"/>
                    <a:pt x="1098" y="15271"/>
                    <a:pt x="1108" y="14765"/>
                  </a:cubicBezTo>
                  <a:cubicBezTo>
                    <a:pt x="1108" y="13900"/>
                    <a:pt x="1034" y="13045"/>
                    <a:pt x="971" y="12181"/>
                  </a:cubicBezTo>
                  <a:cubicBezTo>
                    <a:pt x="908" y="11210"/>
                    <a:pt x="908" y="10230"/>
                    <a:pt x="971" y="9260"/>
                  </a:cubicBezTo>
                  <a:cubicBezTo>
                    <a:pt x="981" y="9059"/>
                    <a:pt x="971" y="8859"/>
                    <a:pt x="950" y="8658"/>
                  </a:cubicBezTo>
                  <a:cubicBezTo>
                    <a:pt x="876" y="7973"/>
                    <a:pt x="929" y="7287"/>
                    <a:pt x="760" y="6612"/>
                  </a:cubicBezTo>
                  <a:cubicBezTo>
                    <a:pt x="697" y="6370"/>
                    <a:pt x="676" y="6127"/>
                    <a:pt x="665" y="5885"/>
                  </a:cubicBezTo>
                  <a:cubicBezTo>
                    <a:pt x="655" y="5663"/>
                    <a:pt x="644" y="5442"/>
                    <a:pt x="697" y="5231"/>
                  </a:cubicBezTo>
                  <a:cubicBezTo>
                    <a:pt x="866" y="4514"/>
                    <a:pt x="1087" y="3828"/>
                    <a:pt x="1635" y="3290"/>
                  </a:cubicBezTo>
                  <a:cubicBezTo>
                    <a:pt x="1825" y="3110"/>
                    <a:pt x="1994" y="2889"/>
                    <a:pt x="2152" y="2678"/>
                  </a:cubicBezTo>
                  <a:cubicBezTo>
                    <a:pt x="2521" y="2161"/>
                    <a:pt x="2985" y="1687"/>
                    <a:pt x="2985" y="980"/>
                  </a:cubicBezTo>
                  <a:cubicBezTo>
                    <a:pt x="2985" y="949"/>
                    <a:pt x="3038" y="917"/>
                    <a:pt x="3069" y="886"/>
                  </a:cubicBezTo>
                  <a:cubicBezTo>
                    <a:pt x="4873" y="453"/>
                    <a:pt x="5010" y="410"/>
                    <a:pt x="5443" y="21"/>
                  </a:cubicBezTo>
                  <a:cubicBezTo>
                    <a:pt x="5355" y="13"/>
                    <a:pt x="5293" y="1"/>
                    <a:pt x="52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7"/>
            <p:cNvSpPr/>
            <p:nvPr/>
          </p:nvSpPr>
          <p:spPr>
            <a:xfrm>
              <a:off x="6857850" y="1201975"/>
              <a:ext cx="70950" cy="105500"/>
            </a:xfrm>
            <a:custGeom>
              <a:avLst/>
              <a:gdLst/>
              <a:ahLst/>
              <a:cxnLst/>
              <a:rect l="l" t="t" r="r" b="b"/>
              <a:pathLst>
                <a:path w="2838" h="4220" extrusionOk="0">
                  <a:moveTo>
                    <a:pt x="84" y="1"/>
                  </a:moveTo>
                  <a:cubicBezTo>
                    <a:pt x="32" y="85"/>
                    <a:pt x="0" y="106"/>
                    <a:pt x="11" y="128"/>
                  </a:cubicBezTo>
                  <a:cubicBezTo>
                    <a:pt x="21" y="191"/>
                    <a:pt x="21" y="264"/>
                    <a:pt x="53" y="306"/>
                  </a:cubicBezTo>
                  <a:cubicBezTo>
                    <a:pt x="443" y="866"/>
                    <a:pt x="792" y="1445"/>
                    <a:pt x="1087" y="2068"/>
                  </a:cubicBezTo>
                  <a:cubicBezTo>
                    <a:pt x="1434" y="2795"/>
                    <a:pt x="1909" y="3460"/>
                    <a:pt x="2374" y="4220"/>
                  </a:cubicBezTo>
                  <a:cubicBezTo>
                    <a:pt x="2426" y="4093"/>
                    <a:pt x="2468" y="4030"/>
                    <a:pt x="2479" y="3956"/>
                  </a:cubicBezTo>
                  <a:cubicBezTo>
                    <a:pt x="2500" y="3892"/>
                    <a:pt x="2405" y="3798"/>
                    <a:pt x="2521" y="3735"/>
                  </a:cubicBezTo>
                  <a:cubicBezTo>
                    <a:pt x="2560" y="3742"/>
                    <a:pt x="2585" y="3746"/>
                    <a:pt x="2610" y="3746"/>
                  </a:cubicBezTo>
                  <a:cubicBezTo>
                    <a:pt x="2659" y="3746"/>
                    <a:pt x="2704" y="3727"/>
                    <a:pt x="2838" y="3671"/>
                  </a:cubicBezTo>
                  <a:cubicBezTo>
                    <a:pt x="2669" y="3407"/>
                    <a:pt x="2510" y="3144"/>
                    <a:pt x="2331" y="2891"/>
                  </a:cubicBezTo>
                  <a:cubicBezTo>
                    <a:pt x="2310" y="2859"/>
                    <a:pt x="2226" y="2870"/>
                    <a:pt x="2173" y="2859"/>
                  </a:cubicBezTo>
                  <a:cubicBezTo>
                    <a:pt x="2152" y="2964"/>
                    <a:pt x="2131" y="3049"/>
                    <a:pt x="2099" y="3196"/>
                  </a:cubicBezTo>
                  <a:cubicBezTo>
                    <a:pt x="1846" y="2785"/>
                    <a:pt x="1561" y="2448"/>
                    <a:pt x="1424" y="2068"/>
                  </a:cubicBezTo>
                  <a:cubicBezTo>
                    <a:pt x="1287" y="1688"/>
                    <a:pt x="1076" y="1361"/>
                    <a:pt x="855" y="1035"/>
                  </a:cubicBezTo>
                  <a:cubicBezTo>
                    <a:pt x="623" y="686"/>
                    <a:pt x="412" y="328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7"/>
            <p:cNvSpPr/>
            <p:nvPr/>
          </p:nvSpPr>
          <p:spPr>
            <a:xfrm>
              <a:off x="6942225" y="1241000"/>
              <a:ext cx="30875" cy="56725"/>
            </a:xfrm>
            <a:custGeom>
              <a:avLst/>
              <a:gdLst/>
              <a:ahLst/>
              <a:cxnLst/>
              <a:rect l="l" t="t" r="r" b="b"/>
              <a:pathLst>
                <a:path w="1235" h="2269" extrusionOk="0">
                  <a:moveTo>
                    <a:pt x="63" y="1"/>
                  </a:moveTo>
                  <a:cubicBezTo>
                    <a:pt x="32" y="170"/>
                    <a:pt x="0" y="222"/>
                    <a:pt x="11" y="275"/>
                  </a:cubicBezTo>
                  <a:cubicBezTo>
                    <a:pt x="53" y="866"/>
                    <a:pt x="95" y="1456"/>
                    <a:pt x="159" y="2047"/>
                  </a:cubicBezTo>
                  <a:cubicBezTo>
                    <a:pt x="169" y="2120"/>
                    <a:pt x="243" y="2184"/>
                    <a:pt x="306" y="2268"/>
                  </a:cubicBezTo>
                  <a:cubicBezTo>
                    <a:pt x="548" y="2163"/>
                    <a:pt x="759" y="2068"/>
                    <a:pt x="1013" y="1963"/>
                  </a:cubicBezTo>
                  <a:cubicBezTo>
                    <a:pt x="1013" y="1604"/>
                    <a:pt x="1234" y="1267"/>
                    <a:pt x="1139" y="887"/>
                  </a:cubicBezTo>
                  <a:cubicBezTo>
                    <a:pt x="970" y="887"/>
                    <a:pt x="949" y="992"/>
                    <a:pt x="907" y="1098"/>
                  </a:cubicBezTo>
                  <a:cubicBezTo>
                    <a:pt x="876" y="1203"/>
                    <a:pt x="949" y="1372"/>
                    <a:pt x="717" y="1414"/>
                  </a:cubicBezTo>
                  <a:cubicBezTo>
                    <a:pt x="696" y="1267"/>
                    <a:pt x="686" y="1140"/>
                    <a:pt x="654" y="1024"/>
                  </a:cubicBezTo>
                  <a:cubicBezTo>
                    <a:pt x="633" y="939"/>
                    <a:pt x="602" y="813"/>
                    <a:pt x="548" y="802"/>
                  </a:cubicBezTo>
                  <a:cubicBezTo>
                    <a:pt x="295" y="749"/>
                    <a:pt x="295" y="528"/>
                    <a:pt x="232" y="359"/>
                  </a:cubicBezTo>
                  <a:cubicBezTo>
                    <a:pt x="190" y="264"/>
                    <a:pt x="148" y="180"/>
                    <a:pt x="6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7"/>
            <p:cNvSpPr/>
            <p:nvPr/>
          </p:nvSpPr>
          <p:spPr>
            <a:xfrm>
              <a:off x="6957500" y="1309650"/>
              <a:ext cx="19825" cy="59000"/>
            </a:xfrm>
            <a:custGeom>
              <a:avLst/>
              <a:gdLst/>
              <a:ahLst/>
              <a:cxnLst/>
              <a:rect l="l" t="t" r="r" b="b"/>
              <a:pathLst>
                <a:path w="793" h="2360" extrusionOk="0">
                  <a:moveTo>
                    <a:pt x="402" y="1453"/>
                  </a:moveTo>
                  <a:cubicBezTo>
                    <a:pt x="412" y="1474"/>
                    <a:pt x="434" y="1495"/>
                    <a:pt x="444" y="1516"/>
                  </a:cubicBezTo>
                  <a:cubicBezTo>
                    <a:pt x="423" y="1526"/>
                    <a:pt x="412" y="1537"/>
                    <a:pt x="391" y="1537"/>
                  </a:cubicBezTo>
                  <a:cubicBezTo>
                    <a:pt x="380" y="1526"/>
                    <a:pt x="359" y="1505"/>
                    <a:pt x="370" y="1495"/>
                  </a:cubicBezTo>
                  <a:cubicBezTo>
                    <a:pt x="370" y="1474"/>
                    <a:pt x="391" y="1463"/>
                    <a:pt x="402" y="1453"/>
                  </a:cubicBezTo>
                  <a:close/>
                  <a:moveTo>
                    <a:pt x="590" y="1"/>
                  </a:moveTo>
                  <a:cubicBezTo>
                    <a:pt x="541" y="1"/>
                    <a:pt x="495" y="16"/>
                    <a:pt x="465" y="49"/>
                  </a:cubicBezTo>
                  <a:cubicBezTo>
                    <a:pt x="402" y="113"/>
                    <a:pt x="338" y="187"/>
                    <a:pt x="317" y="260"/>
                  </a:cubicBezTo>
                  <a:cubicBezTo>
                    <a:pt x="212" y="778"/>
                    <a:pt x="106" y="1284"/>
                    <a:pt x="22" y="1800"/>
                  </a:cubicBezTo>
                  <a:cubicBezTo>
                    <a:pt x="1" y="1948"/>
                    <a:pt x="43" y="2106"/>
                    <a:pt x="64" y="2360"/>
                  </a:cubicBezTo>
                  <a:cubicBezTo>
                    <a:pt x="465" y="2032"/>
                    <a:pt x="739" y="1748"/>
                    <a:pt x="739" y="1305"/>
                  </a:cubicBezTo>
                  <a:cubicBezTo>
                    <a:pt x="739" y="1242"/>
                    <a:pt x="792" y="1178"/>
                    <a:pt x="792" y="1115"/>
                  </a:cubicBezTo>
                  <a:cubicBezTo>
                    <a:pt x="792" y="788"/>
                    <a:pt x="792" y="461"/>
                    <a:pt x="781" y="134"/>
                  </a:cubicBezTo>
                  <a:cubicBezTo>
                    <a:pt x="775" y="52"/>
                    <a:pt x="679" y="1"/>
                    <a:pt x="59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7"/>
            <p:cNvSpPr/>
            <p:nvPr/>
          </p:nvSpPr>
          <p:spPr>
            <a:xfrm>
              <a:off x="6991775" y="1339625"/>
              <a:ext cx="32475" cy="63300"/>
            </a:xfrm>
            <a:custGeom>
              <a:avLst/>
              <a:gdLst/>
              <a:ahLst/>
              <a:cxnLst/>
              <a:rect l="l" t="t" r="r" b="b"/>
              <a:pathLst>
                <a:path w="1299" h="2532" extrusionOk="0">
                  <a:moveTo>
                    <a:pt x="1256" y="0"/>
                  </a:moveTo>
                  <a:cubicBezTo>
                    <a:pt x="1182" y="43"/>
                    <a:pt x="1130" y="53"/>
                    <a:pt x="1119" y="85"/>
                  </a:cubicBezTo>
                  <a:cubicBezTo>
                    <a:pt x="760" y="791"/>
                    <a:pt x="391" y="1508"/>
                    <a:pt x="43" y="2215"/>
                  </a:cubicBezTo>
                  <a:cubicBezTo>
                    <a:pt x="4" y="2303"/>
                    <a:pt x="19" y="2409"/>
                    <a:pt x="14" y="2508"/>
                  </a:cubicBezTo>
                  <a:lnTo>
                    <a:pt x="14" y="2508"/>
                  </a:lnTo>
                  <a:cubicBezTo>
                    <a:pt x="118" y="2408"/>
                    <a:pt x="257" y="2326"/>
                    <a:pt x="328" y="2204"/>
                  </a:cubicBezTo>
                  <a:cubicBezTo>
                    <a:pt x="539" y="1867"/>
                    <a:pt x="739" y="1529"/>
                    <a:pt x="908" y="1171"/>
                  </a:cubicBezTo>
                  <a:cubicBezTo>
                    <a:pt x="1055" y="875"/>
                    <a:pt x="1161" y="559"/>
                    <a:pt x="1277" y="243"/>
                  </a:cubicBezTo>
                  <a:cubicBezTo>
                    <a:pt x="1298" y="179"/>
                    <a:pt x="1266" y="95"/>
                    <a:pt x="1256" y="0"/>
                  </a:cubicBezTo>
                  <a:close/>
                  <a:moveTo>
                    <a:pt x="14" y="2508"/>
                  </a:moveTo>
                  <a:lnTo>
                    <a:pt x="14" y="2508"/>
                  </a:lnTo>
                  <a:cubicBezTo>
                    <a:pt x="9" y="2512"/>
                    <a:pt x="5" y="2516"/>
                    <a:pt x="1" y="2521"/>
                  </a:cubicBezTo>
                  <a:lnTo>
                    <a:pt x="12" y="2532"/>
                  </a:lnTo>
                  <a:cubicBezTo>
                    <a:pt x="13" y="2524"/>
                    <a:pt x="13" y="2516"/>
                    <a:pt x="14" y="250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7"/>
            <p:cNvSpPr/>
            <p:nvPr/>
          </p:nvSpPr>
          <p:spPr>
            <a:xfrm>
              <a:off x="6909800" y="1340600"/>
              <a:ext cx="19525" cy="47875"/>
            </a:xfrm>
            <a:custGeom>
              <a:avLst/>
              <a:gdLst/>
              <a:ahLst/>
              <a:cxnLst/>
              <a:rect l="l" t="t" r="r" b="b"/>
              <a:pathLst>
                <a:path w="781" h="1915" extrusionOk="0">
                  <a:moveTo>
                    <a:pt x="56" y="1"/>
                  </a:moveTo>
                  <a:cubicBezTo>
                    <a:pt x="42" y="1"/>
                    <a:pt x="27" y="2"/>
                    <a:pt x="10" y="4"/>
                  </a:cubicBezTo>
                  <a:cubicBezTo>
                    <a:pt x="21" y="119"/>
                    <a:pt x="0" y="246"/>
                    <a:pt x="42" y="362"/>
                  </a:cubicBezTo>
                  <a:cubicBezTo>
                    <a:pt x="221" y="879"/>
                    <a:pt x="422" y="1385"/>
                    <a:pt x="622" y="1902"/>
                  </a:cubicBezTo>
                  <a:cubicBezTo>
                    <a:pt x="627" y="1912"/>
                    <a:pt x="645" y="1915"/>
                    <a:pt x="672" y="1915"/>
                  </a:cubicBezTo>
                  <a:cubicBezTo>
                    <a:pt x="700" y="1915"/>
                    <a:pt x="738" y="1912"/>
                    <a:pt x="781" y="1912"/>
                  </a:cubicBezTo>
                  <a:cubicBezTo>
                    <a:pt x="717" y="1290"/>
                    <a:pt x="411" y="742"/>
                    <a:pt x="242" y="161"/>
                  </a:cubicBezTo>
                  <a:cubicBezTo>
                    <a:pt x="223" y="85"/>
                    <a:pt x="187" y="1"/>
                    <a:pt x="5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7"/>
            <p:cNvSpPr/>
            <p:nvPr/>
          </p:nvSpPr>
          <p:spPr>
            <a:xfrm>
              <a:off x="7078275" y="1286350"/>
              <a:ext cx="47225" cy="30675"/>
            </a:xfrm>
            <a:custGeom>
              <a:avLst/>
              <a:gdLst/>
              <a:ahLst/>
              <a:cxnLst/>
              <a:rect l="l" t="t" r="r" b="b"/>
              <a:pathLst>
                <a:path w="1889" h="1227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1762" y="64"/>
                    <a:pt x="1688" y="106"/>
                    <a:pt x="1603" y="138"/>
                  </a:cubicBezTo>
                  <a:cubicBezTo>
                    <a:pt x="1514" y="168"/>
                    <a:pt x="1416" y="197"/>
                    <a:pt x="1317" y="227"/>
                  </a:cubicBezTo>
                  <a:lnTo>
                    <a:pt x="1317" y="227"/>
                  </a:lnTo>
                  <a:cubicBezTo>
                    <a:pt x="1318" y="225"/>
                    <a:pt x="1318" y="224"/>
                    <a:pt x="1319" y="222"/>
                  </a:cubicBezTo>
                  <a:lnTo>
                    <a:pt x="1319" y="222"/>
                  </a:lnTo>
                  <a:lnTo>
                    <a:pt x="1298" y="233"/>
                  </a:lnTo>
                  <a:cubicBezTo>
                    <a:pt x="1304" y="231"/>
                    <a:pt x="1311" y="229"/>
                    <a:pt x="1317" y="227"/>
                  </a:cubicBezTo>
                  <a:lnTo>
                    <a:pt x="1317" y="227"/>
                  </a:lnTo>
                  <a:cubicBezTo>
                    <a:pt x="1242" y="424"/>
                    <a:pt x="1085" y="486"/>
                    <a:pt x="897" y="507"/>
                  </a:cubicBezTo>
                  <a:lnTo>
                    <a:pt x="907" y="486"/>
                  </a:lnTo>
                  <a:lnTo>
                    <a:pt x="907" y="486"/>
                  </a:lnTo>
                  <a:cubicBezTo>
                    <a:pt x="728" y="855"/>
                    <a:pt x="232" y="834"/>
                    <a:pt x="0" y="1171"/>
                  </a:cubicBezTo>
                  <a:cubicBezTo>
                    <a:pt x="73" y="1199"/>
                    <a:pt x="115" y="1226"/>
                    <a:pt x="146" y="1226"/>
                  </a:cubicBezTo>
                  <a:cubicBezTo>
                    <a:pt x="150" y="1226"/>
                    <a:pt x="155" y="1226"/>
                    <a:pt x="159" y="1224"/>
                  </a:cubicBezTo>
                  <a:cubicBezTo>
                    <a:pt x="802" y="1024"/>
                    <a:pt x="1371" y="697"/>
                    <a:pt x="1846" y="212"/>
                  </a:cubicBezTo>
                  <a:cubicBezTo>
                    <a:pt x="1877" y="180"/>
                    <a:pt x="1867" y="106"/>
                    <a:pt x="188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7"/>
            <p:cNvSpPr/>
            <p:nvPr/>
          </p:nvSpPr>
          <p:spPr>
            <a:xfrm>
              <a:off x="6799300" y="1294250"/>
              <a:ext cx="45650" cy="22975"/>
            </a:xfrm>
            <a:custGeom>
              <a:avLst/>
              <a:gdLst/>
              <a:ahLst/>
              <a:cxnLst/>
              <a:rect l="l" t="t" r="r" b="b"/>
              <a:pathLst>
                <a:path w="1826" h="919" extrusionOk="0">
                  <a:moveTo>
                    <a:pt x="142" y="0"/>
                  </a:moveTo>
                  <a:cubicBezTo>
                    <a:pt x="98" y="0"/>
                    <a:pt x="52" y="10"/>
                    <a:pt x="1" y="33"/>
                  </a:cubicBezTo>
                  <a:cubicBezTo>
                    <a:pt x="96" y="297"/>
                    <a:pt x="328" y="360"/>
                    <a:pt x="507" y="444"/>
                  </a:cubicBezTo>
                  <a:cubicBezTo>
                    <a:pt x="908" y="634"/>
                    <a:pt x="1266" y="918"/>
                    <a:pt x="1730" y="918"/>
                  </a:cubicBezTo>
                  <a:cubicBezTo>
                    <a:pt x="1762" y="918"/>
                    <a:pt x="1784" y="866"/>
                    <a:pt x="1826" y="834"/>
                  </a:cubicBezTo>
                  <a:cubicBezTo>
                    <a:pt x="1730" y="644"/>
                    <a:pt x="1530" y="665"/>
                    <a:pt x="1383" y="581"/>
                  </a:cubicBezTo>
                  <a:cubicBezTo>
                    <a:pt x="1245" y="508"/>
                    <a:pt x="1098" y="454"/>
                    <a:pt x="961" y="391"/>
                  </a:cubicBezTo>
                  <a:cubicBezTo>
                    <a:pt x="802" y="318"/>
                    <a:pt x="655" y="222"/>
                    <a:pt x="497" y="149"/>
                  </a:cubicBezTo>
                  <a:cubicBezTo>
                    <a:pt x="385" y="93"/>
                    <a:pt x="279" y="0"/>
                    <a:pt x="1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7"/>
            <p:cNvSpPr/>
            <p:nvPr/>
          </p:nvSpPr>
          <p:spPr>
            <a:xfrm>
              <a:off x="6870500" y="1283450"/>
              <a:ext cx="36150" cy="39850"/>
            </a:xfrm>
            <a:custGeom>
              <a:avLst/>
              <a:gdLst/>
              <a:ahLst/>
              <a:cxnLst/>
              <a:rect l="l" t="t" r="r" b="b"/>
              <a:pathLst>
                <a:path w="1446" h="1594" extrusionOk="0">
                  <a:moveTo>
                    <a:pt x="0" y="1"/>
                  </a:moveTo>
                  <a:cubicBezTo>
                    <a:pt x="106" y="265"/>
                    <a:pt x="307" y="401"/>
                    <a:pt x="464" y="560"/>
                  </a:cubicBezTo>
                  <a:cubicBezTo>
                    <a:pt x="766" y="882"/>
                    <a:pt x="1099" y="1164"/>
                    <a:pt x="1270" y="1576"/>
                  </a:cubicBezTo>
                  <a:lnTo>
                    <a:pt x="1270" y="1576"/>
                  </a:lnTo>
                  <a:cubicBezTo>
                    <a:pt x="1322" y="1493"/>
                    <a:pt x="1384" y="1402"/>
                    <a:pt x="1446" y="1319"/>
                  </a:cubicBezTo>
                  <a:cubicBezTo>
                    <a:pt x="1097" y="708"/>
                    <a:pt x="549" y="201"/>
                    <a:pt x="0" y="1"/>
                  </a:cubicBezTo>
                  <a:close/>
                  <a:moveTo>
                    <a:pt x="1270" y="1576"/>
                  </a:moveTo>
                  <a:cubicBezTo>
                    <a:pt x="1269" y="1578"/>
                    <a:pt x="1267" y="1580"/>
                    <a:pt x="1266" y="1583"/>
                  </a:cubicBezTo>
                  <a:lnTo>
                    <a:pt x="1277" y="1593"/>
                  </a:lnTo>
                  <a:cubicBezTo>
                    <a:pt x="1275" y="1588"/>
                    <a:pt x="1272" y="1582"/>
                    <a:pt x="1270" y="157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7"/>
            <p:cNvSpPr/>
            <p:nvPr/>
          </p:nvSpPr>
          <p:spPr>
            <a:xfrm>
              <a:off x="6901875" y="1177975"/>
              <a:ext cx="20850" cy="48025"/>
            </a:xfrm>
            <a:custGeom>
              <a:avLst/>
              <a:gdLst/>
              <a:ahLst/>
              <a:cxnLst/>
              <a:rect l="l" t="t" r="r" b="b"/>
              <a:pathLst>
                <a:path w="834" h="1921" extrusionOk="0">
                  <a:moveTo>
                    <a:pt x="53" y="1"/>
                  </a:moveTo>
                  <a:cubicBezTo>
                    <a:pt x="32" y="43"/>
                    <a:pt x="1" y="85"/>
                    <a:pt x="11" y="117"/>
                  </a:cubicBezTo>
                  <a:lnTo>
                    <a:pt x="707" y="1889"/>
                  </a:lnTo>
                  <a:cubicBezTo>
                    <a:pt x="718" y="1910"/>
                    <a:pt x="749" y="1910"/>
                    <a:pt x="770" y="1920"/>
                  </a:cubicBezTo>
                  <a:cubicBezTo>
                    <a:pt x="781" y="1920"/>
                    <a:pt x="802" y="1910"/>
                    <a:pt x="823" y="1910"/>
                  </a:cubicBezTo>
                  <a:cubicBezTo>
                    <a:pt x="834" y="1362"/>
                    <a:pt x="391" y="275"/>
                    <a:pt x="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7"/>
            <p:cNvSpPr/>
            <p:nvPr/>
          </p:nvSpPr>
          <p:spPr>
            <a:xfrm>
              <a:off x="7011300" y="1265275"/>
              <a:ext cx="36400" cy="32975"/>
            </a:xfrm>
            <a:custGeom>
              <a:avLst/>
              <a:gdLst/>
              <a:ahLst/>
              <a:cxnLst/>
              <a:rect l="l" t="t" r="r" b="b"/>
              <a:pathLst>
                <a:path w="1456" h="1319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1277" y="63"/>
                    <a:pt x="1181" y="63"/>
                    <a:pt x="1139" y="116"/>
                  </a:cubicBezTo>
                  <a:cubicBezTo>
                    <a:pt x="760" y="495"/>
                    <a:pt x="285" y="791"/>
                    <a:pt x="0" y="1318"/>
                  </a:cubicBezTo>
                  <a:cubicBezTo>
                    <a:pt x="370" y="1245"/>
                    <a:pt x="380" y="1245"/>
                    <a:pt x="507" y="1107"/>
                  </a:cubicBezTo>
                  <a:cubicBezTo>
                    <a:pt x="813" y="781"/>
                    <a:pt x="1214" y="538"/>
                    <a:pt x="145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7"/>
            <p:cNvSpPr/>
            <p:nvPr/>
          </p:nvSpPr>
          <p:spPr>
            <a:xfrm>
              <a:off x="7002075" y="1189325"/>
              <a:ext cx="12925" cy="45100"/>
            </a:xfrm>
            <a:custGeom>
              <a:avLst/>
              <a:gdLst/>
              <a:ahLst/>
              <a:cxnLst/>
              <a:rect l="l" t="t" r="r" b="b"/>
              <a:pathLst>
                <a:path w="517" h="180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58" y="612"/>
                    <a:pt x="22" y="1161"/>
                    <a:pt x="1" y="1804"/>
                  </a:cubicBezTo>
                  <a:cubicBezTo>
                    <a:pt x="390" y="1298"/>
                    <a:pt x="517" y="676"/>
                    <a:pt x="3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7"/>
            <p:cNvSpPr/>
            <p:nvPr/>
          </p:nvSpPr>
          <p:spPr>
            <a:xfrm>
              <a:off x="6925075" y="1347775"/>
              <a:ext cx="19800" cy="37600"/>
            </a:xfrm>
            <a:custGeom>
              <a:avLst/>
              <a:gdLst/>
              <a:ahLst/>
              <a:cxnLst/>
              <a:rect l="l" t="t" r="r" b="b"/>
              <a:pathLst>
                <a:path w="792" h="1504" extrusionOk="0">
                  <a:moveTo>
                    <a:pt x="95" y="1"/>
                  </a:moveTo>
                  <a:cubicBezTo>
                    <a:pt x="64" y="22"/>
                    <a:pt x="32" y="43"/>
                    <a:pt x="1" y="54"/>
                  </a:cubicBezTo>
                  <a:cubicBezTo>
                    <a:pt x="32" y="160"/>
                    <a:pt x="64" y="254"/>
                    <a:pt x="95" y="349"/>
                  </a:cubicBezTo>
                  <a:cubicBezTo>
                    <a:pt x="138" y="455"/>
                    <a:pt x="191" y="549"/>
                    <a:pt x="233" y="655"/>
                  </a:cubicBezTo>
                  <a:cubicBezTo>
                    <a:pt x="285" y="771"/>
                    <a:pt x="338" y="898"/>
                    <a:pt x="391" y="1013"/>
                  </a:cubicBezTo>
                  <a:cubicBezTo>
                    <a:pt x="433" y="1119"/>
                    <a:pt x="475" y="1224"/>
                    <a:pt x="517" y="1320"/>
                  </a:cubicBezTo>
                  <a:cubicBezTo>
                    <a:pt x="555" y="1403"/>
                    <a:pt x="575" y="1504"/>
                    <a:pt x="696" y="1504"/>
                  </a:cubicBezTo>
                  <a:cubicBezTo>
                    <a:pt x="712" y="1504"/>
                    <a:pt x="730" y="1502"/>
                    <a:pt x="749" y="1499"/>
                  </a:cubicBezTo>
                  <a:cubicBezTo>
                    <a:pt x="760" y="1446"/>
                    <a:pt x="791" y="1372"/>
                    <a:pt x="770" y="1320"/>
                  </a:cubicBezTo>
                  <a:cubicBezTo>
                    <a:pt x="602" y="919"/>
                    <a:pt x="423" y="518"/>
                    <a:pt x="243" y="117"/>
                  </a:cubicBezTo>
                  <a:cubicBezTo>
                    <a:pt x="222" y="64"/>
                    <a:pt x="149" y="4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7"/>
            <p:cNvSpPr/>
            <p:nvPr/>
          </p:nvSpPr>
          <p:spPr>
            <a:xfrm>
              <a:off x="6818300" y="1259475"/>
              <a:ext cx="17175" cy="21250"/>
            </a:xfrm>
            <a:custGeom>
              <a:avLst/>
              <a:gdLst/>
              <a:ahLst/>
              <a:cxnLst/>
              <a:rect l="l" t="t" r="r" b="b"/>
              <a:pathLst>
                <a:path w="687" h="850" extrusionOk="0">
                  <a:moveTo>
                    <a:pt x="74" y="0"/>
                  </a:moveTo>
                  <a:cubicBezTo>
                    <a:pt x="42" y="190"/>
                    <a:pt x="21" y="338"/>
                    <a:pt x="0" y="464"/>
                  </a:cubicBezTo>
                  <a:cubicBezTo>
                    <a:pt x="282" y="761"/>
                    <a:pt x="366" y="849"/>
                    <a:pt x="439" y="849"/>
                  </a:cubicBezTo>
                  <a:cubicBezTo>
                    <a:pt x="469" y="849"/>
                    <a:pt x="498" y="834"/>
                    <a:pt x="538" y="812"/>
                  </a:cubicBezTo>
                  <a:cubicBezTo>
                    <a:pt x="485" y="696"/>
                    <a:pt x="433" y="570"/>
                    <a:pt x="380" y="453"/>
                  </a:cubicBezTo>
                  <a:cubicBezTo>
                    <a:pt x="496" y="390"/>
                    <a:pt x="644" y="495"/>
                    <a:pt x="686" y="295"/>
                  </a:cubicBezTo>
                  <a:cubicBezTo>
                    <a:pt x="559" y="116"/>
                    <a:pt x="380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7"/>
            <p:cNvSpPr/>
            <p:nvPr/>
          </p:nvSpPr>
          <p:spPr>
            <a:xfrm>
              <a:off x="7087750" y="1281350"/>
              <a:ext cx="28700" cy="19625"/>
            </a:xfrm>
            <a:custGeom>
              <a:avLst/>
              <a:gdLst/>
              <a:ahLst/>
              <a:cxnLst/>
              <a:rect l="l" t="t" r="r" b="b"/>
              <a:pathLst>
                <a:path w="1148" h="785" extrusionOk="0">
                  <a:moveTo>
                    <a:pt x="961" y="0"/>
                  </a:moveTo>
                  <a:cubicBezTo>
                    <a:pt x="613" y="190"/>
                    <a:pt x="307" y="433"/>
                    <a:pt x="1" y="717"/>
                  </a:cubicBezTo>
                  <a:cubicBezTo>
                    <a:pt x="67" y="767"/>
                    <a:pt x="126" y="785"/>
                    <a:pt x="181" y="785"/>
                  </a:cubicBezTo>
                  <a:cubicBezTo>
                    <a:pt x="311" y="785"/>
                    <a:pt x="417" y="686"/>
                    <a:pt x="528" y="686"/>
                  </a:cubicBezTo>
                  <a:lnTo>
                    <a:pt x="518" y="707"/>
                  </a:lnTo>
                  <a:cubicBezTo>
                    <a:pt x="609" y="554"/>
                    <a:pt x="740" y="461"/>
                    <a:pt x="919" y="426"/>
                  </a:cubicBezTo>
                  <a:lnTo>
                    <a:pt x="919" y="426"/>
                  </a:lnTo>
                  <a:cubicBezTo>
                    <a:pt x="919" y="428"/>
                    <a:pt x="919" y="431"/>
                    <a:pt x="919" y="433"/>
                  </a:cubicBezTo>
                  <a:lnTo>
                    <a:pt x="940" y="422"/>
                  </a:lnTo>
                  <a:lnTo>
                    <a:pt x="940" y="422"/>
                  </a:lnTo>
                  <a:cubicBezTo>
                    <a:pt x="933" y="423"/>
                    <a:pt x="926" y="424"/>
                    <a:pt x="919" y="426"/>
                  </a:cubicBezTo>
                  <a:lnTo>
                    <a:pt x="919" y="426"/>
                  </a:lnTo>
                  <a:cubicBezTo>
                    <a:pt x="927" y="292"/>
                    <a:pt x="1148" y="197"/>
                    <a:pt x="9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7"/>
            <p:cNvSpPr/>
            <p:nvPr/>
          </p:nvSpPr>
          <p:spPr>
            <a:xfrm>
              <a:off x="6915850" y="1178500"/>
              <a:ext cx="12425" cy="24300"/>
            </a:xfrm>
            <a:custGeom>
              <a:avLst/>
              <a:gdLst/>
              <a:ahLst/>
              <a:cxnLst/>
              <a:rect l="l" t="t" r="r" b="b"/>
              <a:pathLst>
                <a:path w="497" h="972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507"/>
                    <a:pt x="169" y="666"/>
                    <a:pt x="496" y="971"/>
                  </a:cubicBezTo>
                  <a:cubicBezTo>
                    <a:pt x="496" y="476"/>
                    <a:pt x="338" y="181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7"/>
            <p:cNvSpPr/>
            <p:nvPr/>
          </p:nvSpPr>
          <p:spPr>
            <a:xfrm>
              <a:off x="6982050" y="1319600"/>
              <a:ext cx="11450" cy="29800"/>
            </a:xfrm>
            <a:custGeom>
              <a:avLst/>
              <a:gdLst/>
              <a:ahLst/>
              <a:cxnLst/>
              <a:rect l="l" t="t" r="r" b="b"/>
              <a:pathLst>
                <a:path w="458" h="1192" extrusionOk="0">
                  <a:moveTo>
                    <a:pt x="347" y="1"/>
                  </a:moveTo>
                  <a:cubicBezTo>
                    <a:pt x="312" y="1"/>
                    <a:pt x="269" y="10"/>
                    <a:pt x="221" y="31"/>
                  </a:cubicBezTo>
                  <a:cubicBezTo>
                    <a:pt x="305" y="401"/>
                    <a:pt x="0" y="748"/>
                    <a:pt x="127" y="1191"/>
                  </a:cubicBezTo>
                  <a:cubicBezTo>
                    <a:pt x="221" y="1149"/>
                    <a:pt x="253" y="1139"/>
                    <a:pt x="253" y="1128"/>
                  </a:cubicBezTo>
                  <a:cubicBezTo>
                    <a:pt x="327" y="790"/>
                    <a:pt x="401" y="453"/>
                    <a:pt x="443" y="105"/>
                  </a:cubicBezTo>
                  <a:cubicBezTo>
                    <a:pt x="457" y="41"/>
                    <a:pt x="419" y="1"/>
                    <a:pt x="3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7"/>
            <p:cNvSpPr/>
            <p:nvPr/>
          </p:nvSpPr>
          <p:spPr>
            <a:xfrm>
              <a:off x="6846525" y="1222850"/>
              <a:ext cx="22425" cy="22650"/>
            </a:xfrm>
            <a:custGeom>
              <a:avLst/>
              <a:gdLst/>
              <a:ahLst/>
              <a:cxnLst/>
              <a:rect l="l" t="t" r="r" b="b"/>
              <a:pathLst>
                <a:path w="897" h="906" extrusionOk="0">
                  <a:moveTo>
                    <a:pt x="179" y="0"/>
                  </a:moveTo>
                  <a:cubicBezTo>
                    <a:pt x="136" y="0"/>
                    <a:pt x="77" y="10"/>
                    <a:pt x="0" y="10"/>
                  </a:cubicBezTo>
                  <a:cubicBezTo>
                    <a:pt x="190" y="400"/>
                    <a:pt x="453" y="621"/>
                    <a:pt x="896" y="906"/>
                  </a:cubicBezTo>
                  <a:cubicBezTo>
                    <a:pt x="759" y="389"/>
                    <a:pt x="485" y="210"/>
                    <a:pt x="232" y="10"/>
                  </a:cubicBezTo>
                  <a:cubicBezTo>
                    <a:pt x="218" y="3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7"/>
            <p:cNvSpPr/>
            <p:nvPr/>
          </p:nvSpPr>
          <p:spPr>
            <a:xfrm>
              <a:off x="7016575" y="1294525"/>
              <a:ext cx="24275" cy="17175"/>
            </a:xfrm>
            <a:custGeom>
              <a:avLst/>
              <a:gdLst/>
              <a:ahLst/>
              <a:cxnLst/>
              <a:rect l="l" t="t" r="r" b="b"/>
              <a:pathLst>
                <a:path w="971" h="687" extrusionOk="0">
                  <a:moveTo>
                    <a:pt x="876" y="0"/>
                  </a:moveTo>
                  <a:cubicBezTo>
                    <a:pt x="359" y="254"/>
                    <a:pt x="243" y="338"/>
                    <a:pt x="0" y="686"/>
                  </a:cubicBezTo>
                  <a:cubicBezTo>
                    <a:pt x="391" y="654"/>
                    <a:pt x="623" y="401"/>
                    <a:pt x="876" y="211"/>
                  </a:cubicBezTo>
                  <a:cubicBezTo>
                    <a:pt x="949" y="159"/>
                    <a:pt x="970" y="75"/>
                    <a:pt x="8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7"/>
            <p:cNvSpPr/>
            <p:nvPr/>
          </p:nvSpPr>
          <p:spPr>
            <a:xfrm>
              <a:off x="6992050" y="1190100"/>
              <a:ext cx="10575" cy="26925"/>
            </a:xfrm>
            <a:custGeom>
              <a:avLst/>
              <a:gdLst/>
              <a:ahLst/>
              <a:cxnLst/>
              <a:rect l="l" t="t" r="r" b="b"/>
              <a:pathLst>
                <a:path w="423" h="1077" extrusionOk="0">
                  <a:moveTo>
                    <a:pt x="116" y="1"/>
                  </a:moveTo>
                  <a:cubicBezTo>
                    <a:pt x="85" y="328"/>
                    <a:pt x="43" y="634"/>
                    <a:pt x="1" y="1077"/>
                  </a:cubicBezTo>
                  <a:cubicBezTo>
                    <a:pt x="338" y="718"/>
                    <a:pt x="423" y="371"/>
                    <a:pt x="275" y="43"/>
                  </a:cubicBezTo>
                  <a:cubicBezTo>
                    <a:pt x="264" y="22"/>
                    <a:pt x="191" y="22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7"/>
            <p:cNvSpPr/>
            <p:nvPr/>
          </p:nvSpPr>
          <p:spPr>
            <a:xfrm>
              <a:off x="6956975" y="1165075"/>
              <a:ext cx="9525" cy="24275"/>
            </a:xfrm>
            <a:custGeom>
              <a:avLst/>
              <a:gdLst/>
              <a:ahLst/>
              <a:cxnLst/>
              <a:rect l="l" t="t" r="r" b="b"/>
              <a:pathLst>
                <a:path w="381" h="971" extrusionOk="0">
                  <a:moveTo>
                    <a:pt x="244" y="0"/>
                  </a:moveTo>
                  <a:cubicBezTo>
                    <a:pt x="1" y="275"/>
                    <a:pt x="75" y="517"/>
                    <a:pt x="75" y="739"/>
                  </a:cubicBezTo>
                  <a:cubicBezTo>
                    <a:pt x="75" y="844"/>
                    <a:pt x="106" y="960"/>
                    <a:pt x="254" y="971"/>
                  </a:cubicBezTo>
                  <a:cubicBezTo>
                    <a:pt x="380" y="580"/>
                    <a:pt x="380" y="580"/>
                    <a:pt x="24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7"/>
            <p:cNvSpPr/>
            <p:nvPr/>
          </p:nvSpPr>
          <p:spPr>
            <a:xfrm>
              <a:off x="6987850" y="1272125"/>
              <a:ext cx="12150" cy="19250"/>
            </a:xfrm>
            <a:custGeom>
              <a:avLst/>
              <a:gdLst/>
              <a:ahLst/>
              <a:cxnLst/>
              <a:rect l="l" t="t" r="r" b="b"/>
              <a:pathLst>
                <a:path w="486" h="770" extrusionOk="0">
                  <a:moveTo>
                    <a:pt x="316" y="0"/>
                  </a:moveTo>
                  <a:cubicBezTo>
                    <a:pt x="0" y="190"/>
                    <a:pt x="137" y="507"/>
                    <a:pt x="105" y="770"/>
                  </a:cubicBezTo>
                  <a:cubicBezTo>
                    <a:pt x="232" y="559"/>
                    <a:pt x="485" y="359"/>
                    <a:pt x="31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7"/>
            <p:cNvSpPr/>
            <p:nvPr/>
          </p:nvSpPr>
          <p:spPr>
            <a:xfrm>
              <a:off x="6935100" y="1174275"/>
              <a:ext cx="13750" cy="25350"/>
            </a:xfrm>
            <a:custGeom>
              <a:avLst/>
              <a:gdLst/>
              <a:ahLst/>
              <a:cxnLst/>
              <a:rect l="l" t="t" r="r" b="b"/>
              <a:pathLst>
                <a:path w="550" h="1014" extrusionOk="0">
                  <a:moveTo>
                    <a:pt x="128" y="1"/>
                  </a:moveTo>
                  <a:cubicBezTo>
                    <a:pt x="92" y="1"/>
                    <a:pt x="48" y="24"/>
                    <a:pt x="1" y="86"/>
                  </a:cubicBezTo>
                  <a:cubicBezTo>
                    <a:pt x="116" y="339"/>
                    <a:pt x="243" y="613"/>
                    <a:pt x="433" y="1014"/>
                  </a:cubicBezTo>
                  <a:cubicBezTo>
                    <a:pt x="507" y="824"/>
                    <a:pt x="549" y="761"/>
                    <a:pt x="538" y="718"/>
                  </a:cubicBezTo>
                  <a:cubicBezTo>
                    <a:pt x="444" y="497"/>
                    <a:pt x="338" y="286"/>
                    <a:pt x="222" y="75"/>
                  </a:cubicBezTo>
                  <a:cubicBezTo>
                    <a:pt x="205" y="35"/>
                    <a:pt x="17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7"/>
            <p:cNvSpPr/>
            <p:nvPr/>
          </p:nvSpPr>
          <p:spPr>
            <a:xfrm>
              <a:off x="6811125" y="1282225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129" y="1"/>
                  </a:moveTo>
                  <a:cubicBezTo>
                    <a:pt x="68" y="1"/>
                    <a:pt x="0" y="41"/>
                    <a:pt x="34" y="176"/>
                  </a:cubicBezTo>
                  <a:cubicBezTo>
                    <a:pt x="231" y="230"/>
                    <a:pt x="420" y="382"/>
                    <a:pt x="672" y="382"/>
                  </a:cubicBezTo>
                  <a:cubicBezTo>
                    <a:pt x="717" y="382"/>
                    <a:pt x="765" y="377"/>
                    <a:pt x="814" y="366"/>
                  </a:cubicBezTo>
                  <a:cubicBezTo>
                    <a:pt x="772" y="282"/>
                    <a:pt x="762" y="187"/>
                    <a:pt x="720" y="176"/>
                  </a:cubicBezTo>
                  <a:cubicBezTo>
                    <a:pt x="540" y="103"/>
                    <a:pt x="361" y="50"/>
                    <a:pt x="171" y="7"/>
                  </a:cubicBezTo>
                  <a:cubicBezTo>
                    <a:pt x="159" y="3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7"/>
            <p:cNvSpPr/>
            <p:nvPr/>
          </p:nvSpPr>
          <p:spPr>
            <a:xfrm>
              <a:off x="7024750" y="13127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707" y="1"/>
                  </a:moveTo>
                  <a:cubicBezTo>
                    <a:pt x="190" y="64"/>
                    <a:pt x="127" y="106"/>
                    <a:pt x="1" y="422"/>
                  </a:cubicBezTo>
                  <a:cubicBezTo>
                    <a:pt x="306" y="380"/>
                    <a:pt x="528" y="233"/>
                    <a:pt x="7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7"/>
            <p:cNvSpPr/>
            <p:nvPr/>
          </p:nvSpPr>
          <p:spPr>
            <a:xfrm>
              <a:off x="6841775" y="1236000"/>
              <a:ext cx="15550" cy="16625"/>
            </a:xfrm>
            <a:custGeom>
              <a:avLst/>
              <a:gdLst/>
              <a:ahLst/>
              <a:cxnLst/>
              <a:rect l="l" t="t" r="r" b="b"/>
              <a:pathLst>
                <a:path w="622" h="66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27"/>
                    <a:pt x="306" y="464"/>
                    <a:pt x="601" y="665"/>
                  </a:cubicBezTo>
                  <a:cubicBezTo>
                    <a:pt x="622" y="295"/>
                    <a:pt x="411" y="190"/>
                    <a:pt x="274" y="63"/>
                  </a:cubicBezTo>
                  <a:cubicBezTo>
                    <a:pt x="221" y="21"/>
                    <a:pt x="127" y="2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7"/>
            <p:cNvSpPr/>
            <p:nvPr/>
          </p:nvSpPr>
          <p:spPr>
            <a:xfrm>
              <a:off x="6973325" y="1278450"/>
              <a:ext cx="12425" cy="16900"/>
            </a:xfrm>
            <a:custGeom>
              <a:avLst/>
              <a:gdLst/>
              <a:ahLst/>
              <a:cxnLst/>
              <a:rect l="l" t="t" r="r" b="b"/>
              <a:pathLst>
                <a:path w="497" h="676" extrusionOk="0">
                  <a:moveTo>
                    <a:pt x="307" y="1"/>
                  </a:moveTo>
                  <a:cubicBezTo>
                    <a:pt x="233" y="222"/>
                    <a:pt x="1" y="401"/>
                    <a:pt x="180" y="676"/>
                  </a:cubicBezTo>
                  <a:cubicBezTo>
                    <a:pt x="296" y="475"/>
                    <a:pt x="497" y="296"/>
                    <a:pt x="3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7"/>
            <p:cNvSpPr/>
            <p:nvPr/>
          </p:nvSpPr>
          <p:spPr>
            <a:xfrm>
              <a:off x="6955925" y="14137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380"/>
                    <a:pt x="11" y="401"/>
                    <a:pt x="317" y="581"/>
                  </a:cubicBezTo>
                  <a:cubicBezTo>
                    <a:pt x="254" y="317"/>
                    <a:pt x="254" y="127"/>
                    <a:pt x="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7"/>
            <p:cNvSpPr/>
            <p:nvPr/>
          </p:nvSpPr>
          <p:spPr>
            <a:xfrm>
              <a:off x="6978900" y="1402625"/>
              <a:ext cx="13175" cy="11900"/>
            </a:xfrm>
            <a:custGeom>
              <a:avLst/>
              <a:gdLst/>
              <a:ahLst/>
              <a:cxnLst/>
              <a:rect l="l" t="t" r="r" b="b"/>
              <a:pathLst>
                <a:path w="527" h="476" extrusionOk="0">
                  <a:moveTo>
                    <a:pt x="516" y="1"/>
                  </a:moveTo>
                  <a:cubicBezTo>
                    <a:pt x="512" y="4"/>
                    <a:pt x="508" y="8"/>
                    <a:pt x="504" y="12"/>
                  </a:cubicBezTo>
                  <a:lnTo>
                    <a:pt x="504" y="12"/>
                  </a:lnTo>
                  <a:cubicBezTo>
                    <a:pt x="512" y="12"/>
                    <a:pt x="519" y="12"/>
                    <a:pt x="527" y="12"/>
                  </a:cubicBezTo>
                  <a:lnTo>
                    <a:pt x="516" y="1"/>
                  </a:lnTo>
                  <a:close/>
                  <a:moveTo>
                    <a:pt x="504" y="12"/>
                  </a:moveTo>
                  <a:lnTo>
                    <a:pt x="504" y="12"/>
                  </a:lnTo>
                  <a:cubicBezTo>
                    <a:pt x="50" y="23"/>
                    <a:pt x="0" y="70"/>
                    <a:pt x="52" y="476"/>
                  </a:cubicBezTo>
                  <a:cubicBezTo>
                    <a:pt x="216" y="301"/>
                    <a:pt x="360" y="156"/>
                    <a:pt x="504" y="12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3" name="Google Shape;4683;p27"/>
          <p:cNvSpPr txBox="1">
            <a:spLocks noGrp="1"/>
          </p:cNvSpPr>
          <p:nvPr>
            <p:ph type="title" idx="15"/>
          </p:nvPr>
        </p:nvSpPr>
        <p:spPr>
          <a:xfrm>
            <a:off x="720000" y="361250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_1_1_1">
    <p:spTree>
      <p:nvGrpSpPr>
        <p:cNvPr id="1" name="Shape 4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5" name="Google Shape;4685;p28"/>
          <p:cNvSpPr txBox="1">
            <a:spLocks noGrp="1"/>
          </p:cNvSpPr>
          <p:nvPr>
            <p:ph type="title" hasCustomPrompt="1"/>
          </p:nvPr>
        </p:nvSpPr>
        <p:spPr>
          <a:xfrm>
            <a:off x="2212800" y="463788"/>
            <a:ext cx="4718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86" name="Google Shape;4686;p28"/>
          <p:cNvSpPr txBox="1">
            <a:spLocks noGrp="1"/>
          </p:cNvSpPr>
          <p:nvPr>
            <p:ph type="subTitle" idx="1"/>
          </p:nvPr>
        </p:nvSpPr>
        <p:spPr>
          <a:xfrm>
            <a:off x="2443275" y="1219475"/>
            <a:ext cx="4257600" cy="345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7" name="Google Shape;4687;p28"/>
          <p:cNvSpPr txBox="1">
            <a:spLocks noGrp="1"/>
          </p:cNvSpPr>
          <p:nvPr>
            <p:ph type="title" idx="2" hasCustomPrompt="1"/>
          </p:nvPr>
        </p:nvSpPr>
        <p:spPr>
          <a:xfrm>
            <a:off x="2212800" y="1919930"/>
            <a:ext cx="4718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88" name="Google Shape;4688;p28"/>
          <p:cNvSpPr txBox="1">
            <a:spLocks noGrp="1"/>
          </p:cNvSpPr>
          <p:nvPr>
            <p:ph type="subTitle" idx="3"/>
          </p:nvPr>
        </p:nvSpPr>
        <p:spPr>
          <a:xfrm>
            <a:off x="2443275" y="2675562"/>
            <a:ext cx="4257600" cy="345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9" name="Google Shape;4689;p28"/>
          <p:cNvSpPr txBox="1">
            <a:spLocks noGrp="1"/>
          </p:cNvSpPr>
          <p:nvPr>
            <p:ph type="title" idx="4" hasCustomPrompt="1"/>
          </p:nvPr>
        </p:nvSpPr>
        <p:spPr>
          <a:xfrm>
            <a:off x="2212800" y="3376085"/>
            <a:ext cx="4718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90" name="Google Shape;4690;p28"/>
          <p:cNvSpPr txBox="1">
            <a:spLocks noGrp="1"/>
          </p:cNvSpPr>
          <p:nvPr>
            <p:ph type="subTitle" idx="5"/>
          </p:nvPr>
        </p:nvSpPr>
        <p:spPr>
          <a:xfrm>
            <a:off x="2443275" y="4131701"/>
            <a:ext cx="4257600" cy="345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91" name="Google Shape;4691;p28"/>
          <p:cNvGrpSpPr/>
          <p:nvPr/>
        </p:nvGrpSpPr>
        <p:grpSpPr>
          <a:xfrm>
            <a:off x="-1068284" y="1024972"/>
            <a:ext cx="11056757" cy="3361133"/>
            <a:chOff x="-1068284" y="1024972"/>
            <a:chExt cx="11056757" cy="3361133"/>
          </a:xfrm>
        </p:grpSpPr>
        <p:grpSp>
          <p:nvGrpSpPr>
            <p:cNvPr id="4692" name="Google Shape;4692;p28"/>
            <p:cNvGrpSpPr/>
            <p:nvPr/>
          </p:nvGrpSpPr>
          <p:grpSpPr>
            <a:xfrm>
              <a:off x="-1068284" y="1024972"/>
              <a:ext cx="2287941" cy="1828261"/>
              <a:chOff x="1340325" y="4148525"/>
              <a:chExt cx="1340250" cy="1070975"/>
            </a:xfrm>
          </p:grpSpPr>
          <p:sp>
            <p:nvSpPr>
              <p:cNvPr id="4693" name="Google Shape;4693;p28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28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28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28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28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28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28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28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28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28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28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8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28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28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28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28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28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28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28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28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28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28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28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28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28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28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28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28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28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28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28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28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28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28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28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8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28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28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28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28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28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28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28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28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28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28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28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28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28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28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28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28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28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28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28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28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28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28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28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28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28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28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28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28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28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28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28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28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28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28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28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28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28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28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28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28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28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28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28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28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28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28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28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28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28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28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28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28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28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28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28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28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28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28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28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28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28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4" name="Google Shape;4794;p28"/>
            <p:cNvGrpSpPr/>
            <p:nvPr/>
          </p:nvGrpSpPr>
          <p:grpSpPr>
            <a:xfrm rot="-6299958">
              <a:off x="7665502" y="2130448"/>
              <a:ext cx="2287889" cy="1828220"/>
              <a:chOff x="1340325" y="4148525"/>
              <a:chExt cx="1340250" cy="1070975"/>
            </a:xfrm>
          </p:grpSpPr>
          <p:sp>
            <p:nvSpPr>
              <p:cNvPr id="4795" name="Google Shape;4795;p28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28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28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28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28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28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28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28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28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28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28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28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28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28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28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28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28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28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28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28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28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28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28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28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28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28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28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28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28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28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28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28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28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28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28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28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28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28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28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28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28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28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28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28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28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28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28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28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28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28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28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28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28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28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28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28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28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28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28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28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28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28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28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28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28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28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28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28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28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28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28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28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28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28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28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28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28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28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28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28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28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28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28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28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28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28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28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28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28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28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28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28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28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28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28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28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28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28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28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28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28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6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"/>
          <p:cNvSpPr txBox="1">
            <a:spLocks noGrp="1"/>
          </p:cNvSpPr>
          <p:nvPr>
            <p:ph type="title"/>
          </p:nvPr>
        </p:nvSpPr>
        <p:spPr>
          <a:xfrm>
            <a:off x="881550" y="2570963"/>
            <a:ext cx="4894500" cy="9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9" name="Google Shape;269;p3"/>
          <p:cNvSpPr txBox="1">
            <a:spLocks noGrp="1"/>
          </p:cNvSpPr>
          <p:nvPr>
            <p:ph type="title" idx="2" hasCustomPrompt="1"/>
          </p:nvPr>
        </p:nvSpPr>
        <p:spPr>
          <a:xfrm>
            <a:off x="2381100" y="1221838"/>
            <a:ext cx="18954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0" name="Google Shape;270;p3"/>
          <p:cNvSpPr txBox="1">
            <a:spLocks noGrp="1"/>
          </p:cNvSpPr>
          <p:nvPr>
            <p:ph type="subTitle" idx="1"/>
          </p:nvPr>
        </p:nvSpPr>
        <p:spPr>
          <a:xfrm>
            <a:off x="1294650" y="3638150"/>
            <a:ext cx="40683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3"/>
          <p:cNvGrpSpPr/>
          <p:nvPr/>
        </p:nvGrpSpPr>
        <p:grpSpPr>
          <a:xfrm>
            <a:off x="-482050" y="-865047"/>
            <a:ext cx="6850385" cy="7693572"/>
            <a:chOff x="-482050" y="-865047"/>
            <a:chExt cx="6850385" cy="7693572"/>
          </a:xfrm>
        </p:grpSpPr>
        <p:grpSp>
          <p:nvGrpSpPr>
            <p:cNvPr id="272" name="Google Shape;272;p3"/>
            <p:cNvGrpSpPr/>
            <p:nvPr/>
          </p:nvGrpSpPr>
          <p:grpSpPr>
            <a:xfrm rot="3317427">
              <a:off x="604890" y="3967042"/>
              <a:ext cx="956536" cy="3145513"/>
              <a:chOff x="6772950" y="1141500"/>
              <a:chExt cx="372575" cy="1225125"/>
            </a:xfrm>
          </p:grpSpPr>
          <p:sp>
            <p:nvSpPr>
              <p:cNvPr id="273" name="Google Shape;273;p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" name="Google Shape;304;p3"/>
            <p:cNvGrpSpPr/>
            <p:nvPr/>
          </p:nvGrpSpPr>
          <p:grpSpPr>
            <a:xfrm>
              <a:off x="10" y="-865047"/>
              <a:ext cx="1680886" cy="2318639"/>
              <a:chOff x="2763875" y="3698500"/>
              <a:chExt cx="1288825" cy="1777825"/>
            </a:xfrm>
          </p:grpSpPr>
          <p:sp>
            <p:nvSpPr>
              <p:cNvPr id="305" name="Google Shape;305;p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" name="Google Shape;420;p3"/>
            <p:cNvGrpSpPr/>
            <p:nvPr/>
          </p:nvGrpSpPr>
          <p:grpSpPr>
            <a:xfrm rot="-4528178">
              <a:off x="4052456" y="-76764"/>
              <a:ext cx="2287943" cy="1828264"/>
              <a:chOff x="1340325" y="4148525"/>
              <a:chExt cx="1340250" cy="1070975"/>
            </a:xfrm>
          </p:grpSpPr>
          <p:sp>
            <p:nvSpPr>
              <p:cNvPr id="421" name="Google Shape;421;p3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5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_1_1">
    <p:spTree>
      <p:nvGrpSpPr>
        <p:cNvPr id="1" name="Shape 5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oogle Shape;5122;p31"/>
          <p:cNvGrpSpPr/>
          <p:nvPr/>
        </p:nvGrpSpPr>
        <p:grpSpPr>
          <a:xfrm>
            <a:off x="67748" y="-489553"/>
            <a:ext cx="7883759" cy="7813846"/>
            <a:chOff x="67748" y="-489553"/>
            <a:chExt cx="7883759" cy="7813846"/>
          </a:xfrm>
        </p:grpSpPr>
        <p:grpSp>
          <p:nvGrpSpPr>
            <p:cNvPr id="5123" name="Google Shape;5123;p31"/>
            <p:cNvGrpSpPr/>
            <p:nvPr/>
          </p:nvGrpSpPr>
          <p:grpSpPr>
            <a:xfrm>
              <a:off x="6899838" y="3866133"/>
              <a:ext cx="1051667" cy="3458160"/>
              <a:chOff x="6772950" y="1141500"/>
              <a:chExt cx="372575" cy="1225125"/>
            </a:xfrm>
          </p:grpSpPr>
          <p:sp>
            <p:nvSpPr>
              <p:cNvPr id="5124" name="Google Shape;5124;p31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31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31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31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31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31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31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31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31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31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31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31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31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31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31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31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31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31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31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31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31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5" name="Google Shape;5155;p31"/>
            <p:cNvGrpSpPr/>
            <p:nvPr/>
          </p:nvGrpSpPr>
          <p:grpSpPr>
            <a:xfrm rot="10800000" flipH="1">
              <a:off x="67748" y="3072341"/>
              <a:ext cx="1805257" cy="2490022"/>
              <a:chOff x="2763875" y="3698500"/>
              <a:chExt cx="1288825" cy="1777825"/>
            </a:xfrm>
          </p:grpSpPr>
          <p:sp>
            <p:nvSpPr>
              <p:cNvPr id="5156" name="Google Shape;5156;p31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31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31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31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31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31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31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31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31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31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31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31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31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31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31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31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31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31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31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31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31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31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31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31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31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31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31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31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31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31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31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31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31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31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31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31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31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31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31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31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31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31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31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31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31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31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31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31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31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31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31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31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31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31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31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31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31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31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31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31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31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31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31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31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1" name="Google Shape;5271;p31"/>
            <p:cNvGrpSpPr/>
            <p:nvPr/>
          </p:nvGrpSpPr>
          <p:grpSpPr>
            <a:xfrm>
              <a:off x="5663566" y="-489553"/>
              <a:ext cx="2287941" cy="1828261"/>
              <a:chOff x="1340325" y="4148525"/>
              <a:chExt cx="1340250" cy="1070975"/>
            </a:xfrm>
          </p:grpSpPr>
          <p:sp>
            <p:nvSpPr>
              <p:cNvPr id="5272" name="Google Shape;5272;p31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31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31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31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31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31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31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31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31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31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31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31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31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31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31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31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31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31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31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31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31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31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31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31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31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31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31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31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31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31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31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31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31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31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31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31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31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31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31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31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31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31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31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31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31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31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31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31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31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31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31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31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31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31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31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31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31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31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31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31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31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31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31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31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31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31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31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31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31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31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31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31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31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31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31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31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31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31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31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31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31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31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31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31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31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31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31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31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31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31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31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31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31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31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31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31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31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31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31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31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31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 sz="11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24" name="Google Shape;524;p4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25" name="Google Shape;525;p4"/>
          <p:cNvGrpSpPr/>
          <p:nvPr/>
        </p:nvGrpSpPr>
        <p:grpSpPr>
          <a:xfrm>
            <a:off x="6767217" y="-684780"/>
            <a:ext cx="3111258" cy="3411394"/>
            <a:chOff x="6767217" y="-684780"/>
            <a:chExt cx="3111258" cy="3411394"/>
          </a:xfrm>
        </p:grpSpPr>
        <p:pic>
          <p:nvPicPr>
            <p:cNvPr id="526" name="Google Shape;5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941398" flipH="1">
              <a:off x="7383538" y="-403191"/>
              <a:ext cx="1878616" cy="2848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7140387" flipH="1">
              <a:off x="8652159" y="1161965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8" name="Google Shape;5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68227" y="2194550"/>
            <a:ext cx="1996953" cy="3027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788" name="Google Shape;78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7048" y="375947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423" y="394622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98" y="382557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3098" y="385995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2" name="Google Shape;792;p6"/>
          <p:cNvGrpSpPr/>
          <p:nvPr/>
        </p:nvGrpSpPr>
        <p:grpSpPr>
          <a:xfrm>
            <a:off x="-728759" y="-102878"/>
            <a:ext cx="2287941" cy="1828261"/>
            <a:chOff x="1340325" y="4148525"/>
            <a:chExt cx="1340250" cy="1070975"/>
          </a:xfrm>
        </p:grpSpPr>
        <p:sp>
          <p:nvSpPr>
            <p:cNvPr id="793" name="Google Shape;793;p6"/>
            <p:cNvSpPr/>
            <p:nvPr/>
          </p:nvSpPr>
          <p:spPr>
            <a:xfrm>
              <a:off x="2109700" y="4564650"/>
              <a:ext cx="162725" cy="32025"/>
            </a:xfrm>
            <a:custGeom>
              <a:avLst/>
              <a:gdLst/>
              <a:ahLst/>
              <a:cxnLst/>
              <a:rect l="l" t="t" r="r" b="b"/>
              <a:pathLst>
                <a:path w="6509" h="1281" extrusionOk="0">
                  <a:moveTo>
                    <a:pt x="5728" y="1"/>
                  </a:moveTo>
                  <a:cubicBezTo>
                    <a:pt x="4641" y="22"/>
                    <a:pt x="3565" y="148"/>
                    <a:pt x="2511" y="423"/>
                  </a:cubicBezTo>
                  <a:cubicBezTo>
                    <a:pt x="2110" y="528"/>
                    <a:pt x="1699" y="655"/>
                    <a:pt x="1287" y="728"/>
                  </a:cubicBezTo>
                  <a:cubicBezTo>
                    <a:pt x="823" y="812"/>
                    <a:pt x="412" y="1013"/>
                    <a:pt x="1" y="1245"/>
                  </a:cubicBezTo>
                  <a:cubicBezTo>
                    <a:pt x="76" y="1270"/>
                    <a:pt x="148" y="1281"/>
                    <a:pt x="218" y="1281"/>
                  </a:cubicBezTo>
                  <a:cubicBezTo>
                    <a:pt x="410" y="1281"/>
                    <a:pt x="585" y="1202"/>
                    <a:pt x="771" y="1140"/>
                  </a:cubicBezTo>
                  <a:cubicBezTo>
                    <a:pt x="1045" y="1065"/>
                    <a:pt x="1330" y="1002"/>
                    <a:pt x="1604" y="929"/>
                  </a:cubicBezTo>
                  <a:cubicBezTo>
                    <a:pt x="1857" y="855"/>
                    <a:pt x="2110" y="781"/>
                    <a:pt x="2374" y="718"/>
                  </a:cubicBezTo>
                  <a:cubicBezTo>
                    <a:pt x="2648" y="655"/>
                    <a:pt x="2933" y="612"/>
                    <a:pt x="3218" y="549"/>
                  </a:cubicBezTo>
                  <a:cubicBezTo>
                    <a:pt x="3471" y="496"/>
                    <a:pt x="3734" y="444"/>
                    <a:pt x="3998" y="401"/>
                  </a:cubicBezTo>
                  <a:cubicBezTo>
                    <a:pt x="4283" y="359"/>
                    <a:pt x="4568" y="327"/>
                    <a:pt x="4852" y="296"/>
                  </a:cubicBezTo>
                  <a:cubicBezTo>
                    <a:pt x="5116" y="275"/>
                    <a:pt x="5379" y="285"/>
                    <a:pt x="5644" y="233"/>
                  </a:cubicBezTo>
                  <a:cubicBezTo>
                    <a:pt x="5686" y="226"/>
                    <a:pt x="5729" y="224"/>
                    <a:pt x="5772" y="224"/>
                  </a:cubicBezTo>
                  <a:cubicBezTo>
                    <a:pt x="5901" y="224"/>
                    <a:pt x="6031" y="246"/>
                    <a:pt x="6167" y="246"/>
                  </a:cubicBezTo>
                  <a:cubicBezTo>
                    <a:pt x="6276" y="246"/>
                    <a:pt x="6389" y="231"/>
                    <a:pt x="6508" y="180"/>
                  </a:cubicBezTo>
                  <a:cubicBezTo>
                    <a:pt x="6413" y="106"/>
                    <a:pt x="6371" y="43"/>
                    <a:pt x="6329" y="43"/>
                  </a:cubicBezTo>
                  <a:cubicBezTo>
                    <a:pt x="6129" y="11"/>
                    <a:pt x="5928" y="1"/>
                    <a:pt x="57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2006625" y="4422950"/>
              <a:ext cx="145825" cy="39150"/>
            </a:xfrm>
            <a:custGeom>
              <a:avLst/>
              <a:gdLst/>
              <a:ahLst/>
              <a:cxnLst/>
              <a:rect l="l" t="t" r="r" b="b"/>
              <a:pathLst>
                <a:path w="5833" h="1566" extrusionOk="0">
                  <a:moveTo>
                    <a:pt x="5420" y="1"/>
                  </a:moveTo>
                  <a:cubicBezTo>
                    <a:pt x="5388" y="1"/>
                    <a:pt x="5357" y="2"/>
                    <a:pt x="5326" y="5"/>
                  </a:cubicBezTo>
                  <a:cubicBezTo>
                    <a:pt x="4419" y="79"/>
                    <a:pt x="3533" y="279"/>
                    <a:pt x="2658" y="501"/>
                  </a:cubicBezTo>
                  <a:cubicBezTo>
                    <a:pt x="2204" y="616"/>
                    <a:pt x="1761" y="775"/>
                    <a:pt x="1318" y="923"/>
                  </a:cubicBezTo>
                  <a:cubicBezTo>
                    <a:pt x="971" y="1049"/>
                    <a:pt x="612" y="1176"/>
                    <a:pt x="264" y="1323"/>
                  </a:cubicBezTo>
                  <a:cubicBezTo>
                    <a:pt x="200" y="1345"/>
                    <a:pt x="148" y="1418"/>
                    <a:pt x="0" y="1566"/>
                  </a:cubicBezTo>
                  <a:cubicBezTo>
                    <a:pt x="232" y="1545"/>
                    <a:pt x="338" y="1555"/>
                    <a:pt x="432" y="1523"/>
                  </a:cubicBezTo>
                  <a:cubicBezTo>
                    <a:pt x="1097" y="1270"/>
                    <a:pt x="1772" y="1059"/>
                    <a:pt x="2447" y="848"/>
                  </a:cubicBezTo>
                  <a:cubicBezTo>
                    <a:pt x="3017" y="670"/>
                    <a:pt x="3596" y="522"/>
                    <a:pt x="4187" y="416"/>
                  </a:cubicBezTo>
                  <a:cubicBezTo>
                    <a:pt x="4704" y="321"/>
                    <a:pt x="5220" y="248"/>
                    <a:pt x="5832" y="142"/>
                  </a:cubicBezTo>
                  <a:cubicBezTo>
                    <a:pt x="5717" y="68"/>
                    <a:pt x="5685" y="26"/>
                    <a:pt x="5653" y="16"/>
                  </a:cubicBezTo>
                  <a:cubicBezTo>
                    <a:pt x="5578" y="8"/>
                    <a:pt x="5498" y="1"/>
                    <a:pt x="542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1869525" y="4325725"/>
              <a:ext cx="129475" cy="37825"/>
            </a:xfrm>
            <a:custGeom>
              <a:avLst/>
              <a:gdLst/>
              <a:ahLst/>
              <a:cxnLst/>
              <a:rect l="l" t="t" r="r" b="b"/>
              <a:pathLst>
                <a:path w="5179" h="1513" extrusionOk="0">
                  <a:moveTo>
                    <a:pt x="1413" y="793"/>
                  </a:moveTo>
                  <a:cubicBezTo>
                    <a:pt x="1417" y="795"/>
                    <a:pt x="1420" y="796"/>
                    <a:pt x="1423" y="798"/>
                  </a:cubicBezTo>
                  <a:lnTo>
                    <a:pt x="1423" y="798"/>
                  </a:lnTo>
                  <a:cubicBezTo>
                    <a:pt x="1427" y="796"/>
                    <a:pt x="1431" y="795"/>
                    <a:pt x="1434" y="793"/>
                  </a:cubicBezTo>
                  <a:close/>
                  <a:moveTo>
                    <a:pt x="5006" y="0"/>
                  </a:moveTo>
                  <a:cubicBezTo>
                    <a:pt x="5000" y="0"/>
                    <a:pt x="4994" y="1"/>
                    <a:pt x="4988" y="2"/>
                  </a:cubicBezTo>
                  <a:cubicBezTo>
                    <a:pt x="4493" y="108"/>
                    <a:pt x="3997" y="202"/>
                    <a:pt x="3512" y="329"/>
                  </a:cubicBezTo>
                  <a:cubicBezTo>
                    <a:pt x="2995" y="455"/>
                    <a:pt x="2499" y="603"/>
                    <a:pt x="1983" y="751"/>
                  </a:cubicBezTo>
                  <a:cubicBezTo>
                    <a:pt x="1855" y="786"/>
                    <a:pt x="1733" y="841"/>
                    <a:pt x="1605" y="841"/>
                  </a:cubicBezTo>
                  <a:cubicBezTo>
                    <a:pt x="1546" y="841"/>
                    <a:pt x="1486" y="829"/>
                    <a:pt x="1423" y="798"/>
                  </a:cubicBezTo>
                  <a:lnTo>
                    <a:pt x="1423" y="798"/>
                  </a:lnTo>
                  <a:cubicBezTo>
                    <a:pt x="1184" y="912"/>
                    <a:pt x="946" y="1006"/>
                    <a:pt x="706" y="1120"/>
                  </a:cubicBezTo>
                  <a:cubicBezTo>
                    <a:pt x="495" y="1236"/>
                    <a:pt x="232" y="1247"/>
                    <a:pt x="0" y="1458"/>
                  </a:cubicBezTo>
                  <a:cubicBezTo>
                    <a:pt x="108" y="1497"/>
                    <a:pt x="204" y="1512"/>
                    <a:pt x="292" y="1512"/>
                  </a:cubicBezTo>
                  <a:cubicBezTo>
                    <a:pt x="419" y="1512"/>
                    <a:pt x="531" y="1480"/>
                    <a:pt x="643" y="1437"/>
                  </a:cubicBezTo>
                  <a:cubicBezTo>
                    <a:pt x="886" y="1352"/>
                    <a:pt x="1139" y="1247"/>
                    <a:pt x="1392" y="1184"/>
                  </a:cubicBezTo>
                  <a:cubicBezTo>
                    <a:pt x="2278" y="941"/>
                    <a:pt x="3174" y="709"/>
                    <a:pt x="4071" y="477"/>
                  </a:cubicBezTo>
                  <a:cubicBezTo>
                    <a:pt x="4366" y="392"/>
                    <a:pt x="4672" y="340"/>
                    <a:pt x="4967" y="255"/>
                  </a:cubicBezTo>
                  <a:cubicBezTo>
                    <a:pt x="5062" y="234"/>
                    <a:pt x="5178" y="192"/>
                    <a:pt x="5115" y="34"/>
                  </a:cubicBezTo>
                  <a:cubicBezTo>
                    <a:pt x="5079" y="25"/>
                    <a:pt x="5042" y="0"/>
                    <a:pt x="500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2142400" y="4545925"/>
              <a:ext cx="106550" cy="22450"/>
            </a:xfrm>
            <a:custGeom>
              <a:avLst/>
              <a:gdLst/>
              <a:ahLst/>
              <a:cxnLst/>
              <a:rect l="l" t="t" r="r" b="b"/>
              <a:pathLst>
                <a:path w="4262" h="898" extrusionOk="0">
                  <a:moveTo>
                    <a:pt x="4019" y="0"/>
                  </a:moveTo>
                  <a:cubicBezTo>
                    <a:pt x="2679" y="64"/>
                    <a:pt x="1404" y="391"/>
                    <a:pt x="138" y="771"/>
                  </a:cubicBezTo>
                  <a:cubicBezTo>
                    <a:pt x="85" y="792"/>
                    <a:pt x="43" y="855"/>
                    <a:pt x="0" y="897"/>
                  </a:cubicBezTo>
                  <a:cubicBezTo>
                    <a:pt x="1425" y="675"/>
                    <a:pt x="2785" y="317"/>
                    <a:pt x="4188" y="180"/>
                  </a:cubicBezTo>
                  <a:cubicBezTo>
                    <a:pt x="4209" y="180"/>
                    <a:pt x="4219" y="117"/>
                    <a:pt x="4261" y="54"/>
                  </a:cubicBezTo>
                  <a:cubicBezTo>
                    <a:pt x="4177" y="33"/>
                    <a:pt x="4093" y="0"/>
                    <a:pt x="401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2266075" y="4664100"/>
              <a:ext cx="95200" cy="10525"/>
            </a:xfrm>
            <a:custGeom>
              <a:avLst/>
              <a:gdLst/>
              <a:ahLst/>
              <a:cxnLst/>
              <a:rect l="l" t="t" r="r" b="b"/>
              <a:pathLst>
                <a:path w="3808" h="421" extrusionOk="0">
                  <a:moveTo>
                    <a:pt x="1227" y="0"/>
                  </a:moveTo>
                  <a:cubicBezTo>
                    <a:pt x="937" y="0"/>
                    <a:pt x="648" y="12"/>
                    <a:pt x="359" y="41"/>
                  </a:cubicBezTo>
                  <a:cubicBezTo>
                    <a:pt x="253" y="52"/>
                    <a:pt x="169" y="115"/>
                    <a:pt x="0" y="167"/>
                  </a:cubicBezTo>
                  <a:cubicBezTo>
                    <a:pt x="127" y="230"/>
                    <a:pt x="179" y="284"/>
                    <a:pt x="232" y="284"/>
                  </a:cubicBezTo>
                  <a:cubicBezTo>
                    <a:pt x="509" y="269"/>
                    <a:pt x="785" y="262"/>
                    <a:pt x="1062" y="262"/>
                  </a:cubicBezTo>
                  <a:cubicBezTo>
                    <a:pt x="1956" y="262"/>
                    <a:pt x="2850" y="332"/>
                    <a:pt x="3744" y="420"/>
                  </a:cubicBezTo>
                  <a:cubicBezTo>
                    <a:pt x="3765" y="420"/>
                    <a:pt x="3786" y="357"/>
                    <a:pt x="3807" y="315"/>
                  </a:cubicBezTo>
                  <a:cubicBezTo>
                    <a:pt x="3660" y="146"/>
                    <a:pt x="3449" y="178"/>
                    <a:pt x="3270" y="157"/>
                  </a:cubicBezTo>
                  <a:cubicBezTo>
                    <a:pt x="2589" y="68"/>
                    <a:pt x="1908" y="0"/>
                    <a:pt x="122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2152175" y="4521950"/>
              <a:ext cx="91250" cy="22950"/>
            </a:xfrm>
            <a:custGeom>
              <a:avLst/>
              <a:gdLst/>
              <a:ahLst/>
              <a:cxnLst/>
              <a:rect l="l" t="t" r="r" b="b"/>
              <a:pathLst>
                <a:path w="3650" h="918" extrusionOk="0">
                  <a:moveTo>
                    <a:pt x="3596" y="0"/>
                  </a:moveTo>
                  <a:lnTo>
                    <a:pt x="3596" y="0"/>
                  </a:lnTo>
                  <a:cubicBezTo>
                    <a:pt x="2405" y="190"/>
                    <a:pt x="1266" y="443"/>
                    <a:pt x="137" y="727"/>
                  </a:cubicBezTo>
                  <a:cubicBezTo>
                    <a:pt x="95" y="738"/>
                    <a:pt x="73" y="812"/>
                    <a:pt x="0" y="917"/>
                  </a:cubicBezTo>
                  <a:cubicBezTo>
                    <a:pt x="284" y="886"/>
                    <a:pt x="495" y="875"/>
                    <a:pt x="706" y="833"/>
                  </a:cubicBezTo>
                  <a:cubicBezTo>
                    <a:pt x="1160" y="738"/>
                    <a:pt x="1613" y="633"/>
                    <a:pt x="2067" y="538"/>
                  </a:cubicBezTo>
                  <a:cubicBezTo>
                    <a:pt x="2541" y="432"/>
                    <a:pt x="3016" y="338"/>
                    <a:pt x="3491" y="242"/>
                  </a:cubicBezTo>
                  <a:cubicBezTo>
                    <a:pt x="3586" y="221"/>
                    <a:pt x="3649" y="179"/>
                    <a:pt x="359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2248150" y="4640275"/>
              <a:ext cx="74375" cy="10350"/>
            </a:xfrm>
            <a:custGeom>
              <a:avLst/>
              <a:gdLst/>
              <a:ahLst/>
              <a:cxnLst/>
              <a:rect l="l" t="t" r="r" b="b"/>
              <a:pathLst>
                <a:path w="2975" h="414" extrusionOk="0">
                  <a:moveTo>
                    <a:pt x="2675" y="1"/>
                  </a:moveTo>
                  <a:cubicBezTo>
                    <a:pt x="1910" y="1"/>
                    <a:pt x="475" y="168"/>
                    <a:pt x="0" y="351"/>
                  </a:cubicBezTo>
                  <a:cubicBezTo>
                    <a:pt x="200" y="382"/>
                    <a:pt x="263" y="414"/>
                    <a:pt x="316" y="414"/>
                  </a:cubicBezTo>
                  <a:cubicBezTo>
                    <a:pt x="1170" y="330"/>
                    <a:pt x="2014" y="245"/>
                    <a:pt x="2869" y="150"/>
                  </a:cubicBezTo>
                  <a:cubicBezTo>
                    <a:pt x="2900" y="140"/>
                    <a:pt x="2932" y="65"/>
                    <a:pt x="2974" y="13"/>
                  </a:cubicBezTo>
                  <a:cubicBezTo>
                    <a:pt x="2894" y="5"/>
                    <a:pt x="2792" y="1"/>
                    <a:pt x="267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1898250" y="4320575"/>
              <a:ext cx="64875" cy="24975"/>
            </a:xfrm>
            <a:custGeom>
              <a:avLst/>
              <a:gdLst/>
              <a:ahLst/>
              <a:cxnLst/>
              <a:rect l="l" t="t" r="r" b="b"/>
              <a:pathLst>
                <a:path w="2595" h="999" extrusionOk="0">
                  <a:moveTo>
                    <a:pt x="2417" y="1"/>
                  </a:moveTo>
                  <a:cubicBezTo>
                    <a:pt x="2399" y="1"/>
                    <a:pt x="2380" y="3"/>
                    <a:pt x="2363" y="8"/>
                  </a:cubicBezTo>
                  <a:cubicBezTo>
                    <a:pt x="1656" y="240"/>
                    <a:pt x="949" y="461"/>
                    <a:pt x="243" y="704"/>
                  </a:cubicBezTo>
                  <a:cubicBezTo>
                    <a:pt x="169" y="725"/>
                    <a:pt x="117" y="809"/>
                    <a:pt x="0" y="893"/>
                  </a:cubicBezTo>
                  <a:cubicBezTo>
                    <a:pt x="132" y="944"/>
                    <a:pt x="205" y="966"/>
                    <a:pt x="276" y="995"/>
                  </a:cubicBezTo>
                  <a:lnTo>
                    <a:pt x="276" y="995"/>
                  </a:lnTo>
                  <a:cubicBezTo>
                    <a:pt x="662" y="859"/>
                    <a:pt x="1049" y="702"/>
                    <a:pt x="1435" y="577"/>
                  </a:cubicBezTo>
                  <a:cubicBezTo>
                    <a:pt x="1741" y="461"/>
                    <a:pt x="2057" y="377"/>
                    <a:pt x="2374" y="272"/>
                  </a:cubicBezTo>
                  <a:cubicBezTo>
                    <a:pt x="2468" y="240"/>
                    <a:pt x="2585" y="208"/>
                    <a:pt x="2595" y="29"/>
                  </a:cubicBezTo>
                  <a:cubicBezTo>
                    <a:pt x="2539" y="21"/>
                    <a:pt x="2477" y="1"/>
                    <a:pt x="2417" y="1"/>
                  </a:cubicBezTo>
                  <a:close/>
                  <a:moveTo>
                    <a:pt x="276" y="995"/>
                  </a:moveTo>
                  <a:cubicBezTo>
                    <a:pt x="272" y="996"/>
                    <a:pt x="268" y="998"/>
                    <a:pt x="264" y="999"/>
                  </a:cubicBezTo>
                  <a:lnTo>
                    <a:pt x="285" y="999"/>
                  </a:lnTo>
                  <a:cubicBezTo>
                    <a:pt x="282" y="998"/>
                    <a:pt x="279" y="996"/>
                    <a:pt x="276" y="995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1870300" y="4288050"/>
              <a:ext cx="47750" cy="16675"/>
            </a:xfrm>
            <a:custGeom>
              <a:avLst/>
              <a:gdLst/>
              <a:ahLst/>
              <a:cxnLst/>
              <a:rect l="l" t="t" r="r" b="b"/>
              <a:pathLst>
                <a:path w="1910" h="667" extrusionOk="0">
                  <a:moveTo>
                    <a:pt x="1129" y="1"/>
                  </a:moveTo>
                  <a:cubicBezTo>
                    <a:pt x="813" y="33"/>
                    <a:pt x="485" y="75"/>
                    <a:pt x="159" y="117"/>
                  </a:cubicBezTo>
                  <a:cubicBezTo>
                    <a:pt x="64" y="138"/>
                    <a:pt x="0" y="202"/>
                    <a:pt x="85" y="317"/>
                  </a:cubicBezTo>
                  <a:cubicBezTo>
                    <a:pt x="222" y="317"/>
                    <a:pt x="380" y="296"/>
                    <a:pt x="528" y="296"/>
                  </a:cubicBezTo>
                  <a:cubicBezTo>
                    <a:pt x="533" y="297"/>
                    <a:pt x="539" y="297"/>
                    <a:pt x="545" y="297"/>
                  </a:cubicBezTo>
                  <a:cubicBezTo>
                    <a:pt x="622" y="297"/>
                    <a:pt x="705" y="258"/>
                    <a:pt x="792" y="258"/>
                  </a:cubicBezTo>
                  <a:cubicBezTo>
                    <a:pt x="844" y="258"/>
                    <a:pt x="897" y="272"/>
                    <a:pt x="949" y="317"/>
                  </a:cubicBezTo>
                  <a:cubicBezTo>
                    <a:pt x="837" y="430"/>
                    <a:pt x="744" y="513"/>
                    <a:pt x="652" y="604"/>
                  </a:cubicBezTo>
                  <a:lnTo>
                    <a:pt x="652" y="604"/>
                  </a:lnTo>
                  <a:cubicBezTo>
                    <a:pt x="649" y="604"/>
                    <a:pt x="647" y="603"/>
                    <a:pt x="644" y="602"/>
                  </a:cubicBezTo>
                  <a:lnTo>
                    <a:pt x="644" y="612"/>
                  </a:lnTo>
                  <a:cubicBezTo>
                    <a:pt x="647" y="610"/>
                    <a:pt x="649" y="607"/>
                    <a:pt x="652" y="604"/>
                  </a:cubicBezTo>
                  <a:lnTo>
                    <a:pt x="652" y="604"/>
                  </a:lnTo>
                  <a:cubicBezTo>
                    <a:pt x="727" y="625"/>
                    <a:pt x="809" y="667"/>
                    <a:pt x="877" y="667"/>
                  </a:cubicBezTo>
                  <a:cubicBezTo>
                    <a:pt x="884" y="667"/>
                    <a:pt x="891" y="667"/>
                    <a:pt x="897" y="666"/>
                  </a:cubicBezTo>
                  <a:cubicBezTo>
                    <a:pt x="1214" y="591"/>
                    <a:pt x="1540" y="507"/>
                    <a:pt x="1856" y="413"/>
                  </a:cubicBezTo>
                  <a:cubicBezTo>
                    <a:pt x="1878" y="402"/>
                    <a:pt x="1889" y="317"/>
                    <a:pt x="1910" y="244"/>
                  </a:cubicBezTo>
                  <a:lnTo>
                    <a:pt x="1910" y="244"/>
                  </a:lnTo>
                  <a:cubicBezTo>
                    <a:pt x="1760" y="255"/>
                    <a:pt x="1652" y="264"/>
                    <a:pt x="1569" y="264"/>
                  </a:cubicBezTo>
                  <a:cubicBezTo>
                    <a:pt x="1353" y="264"/>
                    <a:pt x="1304" y="207"/>
                    <a:pt x="1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2169050" y="4478725"/>
              <a:ext cx="66975" cy="9225"/>
            </a:xfrm>
            <a:custGeom>
              <a:avLst/>
              <a:gdLst/>
              <a:ahLst/>
              <a:cxnLst/>
              <a:rect l="l" t="t" r="r" b="b"/>
              <a:pathLst>
                <a:path w="2679" h="369" extrusionOk="0">
                  <a:moveTo>
                    <a:pt x="2153" y="0"/>
                  </a:moveTo>
                  <a:cubicBezTo>
                    <a:pt x="1960" y="0"/>
                    <a:pt x="1771" y="15"/>
                    <a:pt x="1582" y="21"/>
                  </a:cubicBezTo>
                  <a:cubicBezTo>
                    <a:pt x="1055" y="42"/>
                    <a:pt x="527" y="52"/>
                    <a:pt x="21" y="221"/>
                  </a:cubicBezTo>
                  <a:cubicBezTo>
                    <a:pt x="0" y="221"/>
                    <a:pt x="10" y="295"/>
                    <a:pt x="0" y="368"/>
                  </a:cubicBezTo>
                  <a:cubicBezTo>
                    <a:pt x="875" y="305"/>
                    <a:pt x="1751" y="242"/>
                    <a:pt x="2616" y="178"/>
                  </a:cubicBezTo>
                  <a:cubicBezTo>
                    <a:pt x="2626" y="178"/>
                    <a:pt x="2637" y="147"/>
                    <a:pt x="2679" y="52"/>
                  </a:cubicBezTo>
                  <a:cubicBezTo>
                    <a:pt x="2500" y="12"/>
                    <a:pt x="2325" y="0"/>
                    <a:pt x="215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2044325" y="4413175"/>
              <a:ext cx="61700" cy="19950"/>
            </a:xfrm>
            <a:custGeom>
              <a:avLst/>
              <a:gdLst/>
              <a:ahLst/>
              <a:cxnLst/>
              <a:rect l="l" t="t" r="r" b="b"/>
              <a:pathLst>
                <a:path w="2468" h="798" extrusionOk="0">
                  <a:moveTo>
                    <a:pt x="2269" y="1"/>
                  </a:moveTo>
                  <a:cubicBezTo>
                    <a:pt x="2213" y="1"/>
                    <a:pt x="2155" y="13"/>
                    <a:pt x="2099" y="27"/>
                  </a:cubicBezTo>
                  <a:cubicBezTo>
                    <a:pt x="1720" y="132"/>
                    <a:pt x="1340" y="238"/>
                    <a:pt x="960" y="353"/>
                  </a:cubicBezTo>
                  <a:cubicBezTo>
                    <a:pt x="644" y="449"/>
                    <a:pt x="338" y="575"/>
                    <a:pt x="21" y="681"/>
                  </a:cubicBezTo>
                  <a:cubicBezTo>
                    <a:pt x="11" y="691"/>
                    <a:pt x="11" y="723"/>
                    <a:pt x="0" y="775"/>
                  </a:cubicBezTo>
                  <a:cubicBezTo>
                    <a:pt x="76" y="791"/>
                    <a:pt x="151" y="797"/>
                    <a:pt x="224" y="797"/>
                  </a:cubicBezTo>
                  <a:cubicBezTo>
                    <a:pt x="454" y="797"/>
                    <a:pt x="670" y="731"/>
                    <a:pt x="886" y="660"/>
                  </a:cubicBezTo>
                  <a:cubicBezTo>
                    <a:pt x="1181" y="564"/>
                    <a:pt x="1477" y="491"/>
                    <a:pt x="1772" y="407"/>
                  </a:cubicBezTo>
                  <a:cubicBezTo>
                    <a:pt x="2021" y="334"/>
                    <a:pt x="2280" y="292"/>
                    <a:pt x="2459" y="70"/>
                  </a:cubicBezTo>
                  <a:lnTo>
                    <a:pt x="2459" y="70"/>
                  </a:lnTo>
                  <a:cubicBezTo>
                    <a:pt x="2462" y="73"/>
                    <a:pt x="2465" y="76"/>
                    <a:pt x="2468" y="79"/>
                  </a:cubicBezTo>
                  <a:lnTo>
                    <a:pt x="2468" y="58"/>
                  </a:lnTo>
                  <a:cubicBezTo>
                    <a:pt x="2465" y="62"/>
                    <a:pt x="2462" y="66"/>
                    <a:pt x="2459" y="70"/>
                  </a:cubicBezTo>
                  <a:lnTo>
                    <a:pt x="2459" y="70"/>
                  </a:lnTo>
                  <a:cubicBezTo>
                    <a:pt x="2402" y="18"/>
                    <a:pt x="2336" y="1"/>
                    <a:pt x="226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1754800" y="4259100"/>
              <a:ext cx="59100" cy="23450"/>
            </a:xfrm>
            <a:custGeom>
              <a:avLst/>
              <a:gdLst/>
              <a:ahLst/>
              <a:cxnLst/>
              <a:rect l="l" t="t" r="r" b="b"/>
              <a:pathLst>
                <a:path w="2364" h="938" extrusionOk="0">
                  <a:moveTo>
                    <a:pt x="2201" y="0"/>
                  </a:moveTo>
                  <a:cubicBezTo>
                    <a:pt x="2176" y="0"/>
                    <a:pt x="2152" y="3"/>
                    <a:pt x="2131" y="10"/>
                  </a:cubicBezTo>
                  <a:cubicBezTo>
                    <a:pt x="1667" y="188"/>
                    <a:pt x="1224" y="368"/>
                    <a:pt x="729" y="442"/>
                  </a:cubicBezTo>
                  <a:cubicBezTo>
                    <a:pt x="518" y="463"/>
                    <a:pt x="317" y="589"/>
                    <a:pt x="117" y="674"/>
                  </a:cubicBezTo>
                  <a:cubicBezTo>
                    <a:pt x="75" y="695"/>
                    <a:pt x="64" y="779"/>
                    <a:pt x="1" y="938"/>
                  </a:cubicBezTo>
                  <a:cubicBezTo>
                    <a:pt x="813" y="674"/>
                    <a:pt x="1509" y="463"/>
                    <a:pt x="2195" y="231"/>
                  </a:cubicBezTo>
                  <a:cubicBezTo>
                    <a:pt x="2258" y="221"/>
                    <a:pt x="2300" y="157"/>
                    <a:pt x="2353" y="115"/>
                  </a:cubicBezTo>
                  <a:cubicBezTo>
                    <a:pt x="2363" y="104"/>
                    <a:pt x="2353" y="73"/>
                    <a:pt x="2363" y="10"/>
                  </a:cubicBezTo>
                  <a:cubicBezTo>
                    <a:pt x="2307" y="10"/>
                    <a:pt x="2251" y="0"/>
                    <a:pt x="220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2160850" y="4509675"/>
              <a:ext cx="56200" cy="11050"/>
            </a:xfrm>
            <a:custGeom>
              <a:avLst/>
              <a:gdLst/>
              <a:ahLst/>
              <a:cxnLst/>
              <a:rect l="l" t="t" r="r" b="b"/>
              <a:pathLst>
                <a:path w="2248" h="442" extrusionOk="0">
                  <a:moveTo>
                    <a:pt x="1778" y="0"/>
                  </a:moveTo>
                  <a:cubicBezTo>
                    <a:pt x="1303" y="0"/>
                    <a:pt x="676" y="100"/>
                    <a:pt x="191" y="259"/>
                  </a:cubicBezTo>
                  <a:cubicBezTo>
                    <a:pt x="127" y="280"/>
                    <a:pt x="85" y="354"/>
                    <a:pt x="1" y="438"/>
                  </a:cubicBezTo>
                  <a:cubicBezTo>
                    <a:pt x="33" y="440"/>
                    <a:pt x="69" y="442"/>
                    <a:pt x="108" y="442"/>
                  </a:cubicBezTo>
                  <a:cubicBezTo>
                    <a:pt x="572" y="442"/>
                    <a:pt x="1508" y="271"/>
                    <a:pt x="2248" y="48"/>
                  </a:cubicBezTo>
                  <a:cubicBezTo>
                    <a:pt x="2126" y="15"/>
                    <a:pt x="1963" y="0"/>
                    <a:pt x="177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1836550" y="4301575"/>
              <a:ext cx="49875" cy="17625"/>
            </a:xfrm>
            <a:custGeom>
              <a:avLst/>
              <a:gdLst/>
              <a:ahLst/>
              <a:cxnLst/>
              <a:rect l="l" t="t" r="r" b="b"/>
              <a:pathLst>
                <a:path w="1995" h="705" extrusionOk="0">
                  <a:moveTo>
                    <a:pt x="1745" y="0"/>
                  </a:moveTo>
                  <a:cubicBezTo>
                    <a:pt x="1594" y="0"/>
                    <a:pt x="1448" y="66"/>
                    <a:pt x="1298" y="114"/>
                  </a:cubicBezTo>
                  <a:cubicBezTo>
                    <a:pt x="886" y="261"/>
                    <a:pt x="464" y="399"/>
                    <a:pt x="42" y="546"/>
                  </a:cubicBezTo>
                  <a:cubicBezTo>
                    <a:pt x="21" y="557"/>
                    <a:pt x="21" y="620"/>
                    <a:pt x="0" y="704"/>
                  </a:cubicBezTo>
                  <a:cubicBezTo>
                    <a:pt x="725" y="620"/>
                    <a:pt x="1386" y="443"/>
                    <a:pt x="1986" y="67"/>
                  </a:cubicBezTo>
                  <a:lnTo>
                    <a:pt x="1986" y="67"/>
                  </a:lnTo>
                  <a:cubicBezTo>
                    <a:pt x="1989" y="68"/>
                    <a:pt x="1991" y="70"/>
                    <a:pt x="1994" y="71"/>
                  </a:cubicBezTo>
                  <a:lnTo>
                    <a:pt x="1994" y="61"/>
                  </a:lnTo>
                  <a:cubicBezTo>
                    <a:pt x="1991" y="63"/>
                    <a:pt x="1989" y="65"/>
                    <a:pt x="1986" y="67"/>
                  </a:cubicBezTo>
                  <a:lnTo>
                    <a:pt x="1986" y="67"/>
                  </a:lnTo>
                  <a:cubicBezTo>
                    <a:pt x="1903" y="18"/>
                    <a:pt x="1823" y="0"/>
                    <a:pt x="174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2340950" y="4767925"/>
              <a:ext cx="53825" cy="7750"/>
            </a:xfrm>
            <a:custGeom>
              <a:avLst/>
              <a:gdLst/>
              <a:ahLst/>
              <a:cxnLst/>
              <a:rect l="l" t="t" r="r" b="b"/>
              <a:pathLst>
                <a:path w="2153" h="310" extrusionOk="0">
                  <a:moveTo>
                    <a:pt x="1993" y="1"/>
                  </a:moveTo>
                  <a:cubicBezTo>
                    <a:pt x="1382" y="33"/>
                    <a:pt x="760" y="64"/>
                    <a:pt x="148" y="106"/>
                  </a:cubicBezTo>
                  <a:cubicBezTo>
                    <a:pt x="116" y="117"/>
                    <a:pt x="85" y="191"/>
                    <a:pt x="1" y="275"/>
                  </a:cubicBezTo>
                  <a:cubicBezTo>
                    <a:pt x="139" y="292"/>
                    <a:pt x="235" y="310"/>
                    <a:pt x="324" y="310"/>
                  </a:cubicBezTo>
                  <a:cubicBezTo>
                    <a:pt x="343" y="310"/>
                    <a:pt x="361" y="309"/>
                    <a:pt x="380" y="307"/>
                  </a:cubicBezTo>
                  <a:cubicBezTo>
                    <a:pt x="918" y="275"/>
                    <a:pt x="1466" y="244"/>
                    <a:pt x="2015" y="202"/>
                  </a:cubicBezTo>
                  <a:cubicBezTo>
                    <a:pt x="2047" y="191"/>
                    <a:pt x="2078" y="148"/>
                    <a:pt x="2152" y="64"/>
                  </a:cubicBezTo>
                  <a:cubicBezTo>
                    <a:pt x="2068" y="33"/>
                    <a:pt x="2025" y="1"/>
                    <a:pt x="199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2363350" y="4784550"/>
              <a:ext cx="39850" cy="6450"/>
            </a:xfrm>
            <a:custGeom>
              <a:avLst/>
              <a:gdLst/>
              <a:ahLst/>
              <a:cxnLst/>
              <a:rect l="l" t="t" r="r" b="b"/>
              <a:pathLst>
                <a:path w="1594" h="258" extrusionOk="0">
                  <a:moveTo>
                    <a:pt x="1530" y="1"/>
                  </a:moveTo>
                  <a:cubicBezTo>
                    <a:pt x="1045" y="22"/>
                    <a:pt x="560" y="32"/>
                    <a:pt x="75" y="64"/>
                  </a:cubicBezTo>
                  <a:cubicBezTo>
                    <a:pt x="54" y="64"/>
                    <a:pt x="33" y="148"/>
                    <a:pt x="1" y="201"/>
                  </a:cubicBezTo>
                  <a:cubicBezTo>
                    <a:pt x="237" y="239"/>
                    <a:pt x="490" y="258"/>
                    <a:pt x="729" y="258"/>
                  </a:cubicBezTo>
                  <a:cubicBezTo>
                    <a:pt x="1014" y="258"/>
                    <a:pt x="1278" y="231"/>
                    <a:pt x="1467" y="180"/>
                  </a:cubicBezTo>
                  <a:cubicBezTo>
                    <a:pt x="1509" y="158"/>
                    <a:pt x="1551" y="95"/>
                    <a:pt x="1594" y="53"/>
                  </a:cubicBezTo>
                  <a:cubicBezTo>
                    <a:pt x="1561" y="22"/>
                    <a:pt x="1540" y="1"/>
                    <a:pt x="153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2307200" y="4683300"/>
              <a:ext cx="44050" cy="6075"/>
            </a:xfrm>
            <a:custGeom>
              <a:avLst/>
              <a:gdLst/>
              <a:ahLst/>
              <a:cxnLst/>
              <a:rect l="l" t="t" r="r" b="b"/>
              <a:pathLst>
                <a:path w="1762" h="243" extrusionOk="0">
                  <a:moveTo>
                    <a:pt x="158" y="1"/>
                  </a:moveTo>
                  <a:cubicBezTo>
                    <a:pt x="64" y="1"/>
                    <a:pt x="1" y="43"/>
                    <a:pt x="32" y="191"/>
                  </a:cubicBezTo>
                  <a:cubicBezTo>
                    <a:pt x="591" y="212"/>
                    <a:pt x="1161" y="233"/>
                    <a:pt x="1730" y="243"/>
                  </a:cubicBezTo>
                  <a:lnTo>
                    <a:pt x="1761" y="116"/>
                  </a:lnTo>
                  <a:cubicBezTo>
                    <a:pt x="1667" y="85"/>
                    <a:pt x="1583" y="32"/>
                    <a:pt x="1487" y="22"/>
                  </a:cubicBezTo>
                  <a:cubicBezTo>
                    <a:pt x="1044" y="11"/>
                    <a:pt x="601" y="1"/>
                    <a:pt x="15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2048000" y="4386950"/>
              <a:ext cx="37750" cy="9400"/>
            </a:xfrm>
            <a:custGeom>
              <a:avLst/>
              <a:gdLst/>
              <a:ahLst/>
              <a:cxnLst/>
              <a:rect l="l" t="t" r="r" b="b"/>
              <a:pathLst>
                <a:path w="1510" h="376" extrusionOk="0">
                  <a:moveTo>
                    <a:pt x="1509" y="0"/>
                  </a:moveTo>
                  <a:cubicBezTo>
                    <a:pt x="1341" y="21"/>
                    <a:pt x="1172" y="31"/>
                    <a:pt x="1003" y="63"/>
                  </a:cubicBezTo>
                  <a:cubicBezTo>
                    <a:pt x="813" y="85"/>
                    <a:pt x="612" y="106"/>
                    <a:pt x="434" y="169"/>
                  </a:cubicBezTo>
                  <a:cubicBezTo>
                    <a:pt x="401" y="179"/>
                    <a:pt x="364" y="181"/>
                    <a:pt x="325" y="181"/>
                  </a:cubicBezTo>
                  <a:cubicBezTo>
                    <a:pt x="305" y="181"/>
                    <a:pt x="284" y="180"/>
                    <a:pt x="264" y="180"/>
                  </a:cubicBezTo>
                  <a:cubicBezTo>
                    <a:pt x="156" y="180"/>
                    <a:pt x="48" y="193"/>
                    <a:pt x="1" y="348"/>
                  </a:cubicBezTo>
                  <a:cubicBezTo>
                    <a:pt x="146" y="365"/>
                    <a:pt x="277" y="375"/>
                    <a:pt x="400" y="375"/>
                  </a:cubicBezTo>
                  <a:cubicBezTo>
                    <a:pt x="793" y="375"/>
                    <a:pt x="1099" y="274"/>
                    <a:pt x="150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2182225" y="4464125"/>
              <a:ext cx="34825" cy="6125"/>
            </a:xfrm>
            <a:custGeom>
              <a:avLst/>
              <a:gdLst/>
              <a:ahLst/>
              <a:cxnLst/>
              <a:rect l="l" t="t" r="r" b="b"/>
              <a:pathLst>
                <a:path w="1393" h="245" extrusionOk="0">
                  <a:moveTo>
                    <a:pt x="745" y="1"/>
                  </a:moveTo>
                  <a:cubicBezTo>
                    <a:pt x="415" y="1"/>
                    <a:pt x="214" y="69"/>
                    <a:pt x="0" y="214"/>
                  </a:cubicBezTo>
                  <a:cubicBezTo>
                    <a:pt x="142" y="235"/>
                    <a:pt x="279" y="245"/>
                    <a:pt x="412" y="245"/>
                  </a:cubicBezTo>
                  <a:cubicBezTo>
                    <a:pt x="758" y="245"/>
                    <a:pt x="1080" y="178"/>
                    <a:pt x="1393" y="56"/>
                  </a:cubicBezTo>
                  <a:cubicBezTo>
                    <a:pt x="1127" y="20"/>
                    <a:pt x="918" y="1"/>
                    <a:pt x="74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1783800" y="4271175"/>
              <a:ext cx="33000" cy="11375"/>
            </a:xfrm>
            <a:custGeom>
              <a:avLst/>
              <a:gdLst/>
              <a:ahLst/>
              <a:cxnLst/>
              <a:rect l="l" t="t" r="r" b="b"/>
              <a:pathLst>
                <a:path w="1320" h="455" extrusionOk="0">
                  <a:moveTo>
                    <a:pt x="1203" y="1"/>
                  </a:moveTo>
                  <a:cubicBezTo>
                    <a:pt x="835" y="75"/>
                    <a:pt x="476" y="148"/>
                    <a:pt x="117" y="244"/>
                  </a:cubicBezTo>
                  <a:cubicBezTo>
                    <a:pt x="22" y="275"/>
                    <a:pt x="1" y="380"/>
                    <a:pt x="85" y="455"/>
                  </a:cubicBezTo>
                  <a:cubicBezTo>
                    <a:pt x="307" y="423"/>
                    <a:pt x="528" y="402"/>
                    <a:pt x="739" y="359"/>
                  </a:cubicBezTo>
                  <a:cubicBezTo>
                    <a:pt x="950" y="317"/>
                    <a:pt x="1172" y="286"/>
                    <a:pt x="1320" y="96"/>
                  </a:cubicBezTo>
                  <a:cubicBezTo>
                    <a:pt x="1267" y="54"/>
                    <a:pt x="1224" y="1"/>
                    <a:pt x="120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1907725" y="4314700"/>
              <a:ext cx="35650" cy="10825"/>
            </a:xfrm>
            <a:custGeom>
              <a:avLst/>
              <a:gdLst/>
              <a:ahLst/>
              <a:cxnLst/>
              <a:rect l="l" t="t" r="r" b="b"/>
              <a:pathLst>
                <a:path w="1426" h="433" extrusionOk="0">
                  <a:moveTo>
                    <a:pt x="1425" y="0"/>
                  </a:moveTo>
                  <a:cubicBezTo>
                    <a:pt x="971" y="64"/>
                    <a:pt x="518" y="116"/>
                    <a:pt x="85" y="243"/>
                  </a:cubicBezTo>
                  <a:cubicBezTo>
                    <a:pt x="64" y="254"/>
                    <a:pt x="54" y="317"/>
                    <a:pt x="1" y="432"/>
                  </a:cubicBezTo>
                  <a:cubicBezTo>
                    <a:pt x="286" y="411"/>
                    <a:pt x="507" y="411"/>
                    <a:pt x="708" y="369"/>
                  </a:cubicBezTo>
                  <a:cubicBezTo>
                    <a:pt x="940" y="317"/>
                    <a:pt x="1172" y="232"/>
                    <a:pt x="1393" y="148"/>
                  </a:cubicBezTo>
                  <a:cubicBezTo>
                    <a:pt x="1414" y="148"/>
                    <a:pt x="1414" y="85"/>
                    <a:pt x="142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2432700" y="4866275"/>
              <a:ext cx="33775" cy="6025"/>
            </a:xfrm>
            <a:custGeom>
              <a:avLst/>
              <a:gdLst/>
              <a:ahLst/>
              <a:cxnLst/>
              <a:rect l="l" t="t" r="r" b="b"/>
              <a:pathLst>
                <a:path w="1351" h="241" extrusionOk="0">
                  <a:moveTo>
                    <a:pt x="606" y="1"/>
                  </a:moveTo>
                  <a:cubicBezTo>
                    <a:pt x="390" y="1"/>
                    <a:pt x="191" y="56"/>
                    <a:pt x="1" y="170"/>
                  </a:cubicBezTo>
                  <a:cubicBezTo>
                    <a:pt x="297" y="207"/>
                    <a:pt x="565" y="240"/>
                    <a:pt x="821" y="240"/>
                  </a:cubicBezTo>
                  <a:cubicBezTo>
                    <a:pt x="1001" y="240"/>
                    <a:pt x="1176" y="224"/>
                    <a:pt x="1351" y="180"/>
                  </a:cubicBezTo>
                  <a:cubicBezTo>
                    <a:pt x="1076" y="61"/>
                    <a:pt x="831" y="1"/>
                    <a:pt x="60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2444550" y="4882050"/>
              <a:ext cx="28500" cy="6675"/>
            </a:xfrm>
            <a:custGeom>
              <a:avLst/>
              <a:gdLst/>
              <a:ahLst/>
              <a:cxnLst/>
              <a:rect l="l" t="t" r="r" b="b"/>
              <a:pathLst>
                <a:path w="1140" h="267" extrusionOk="0">
                  <a:moveTo>
                    <a:pt x="519" y="1"/>
                  </a:moveTo>
                  <a:cubicBezTo>
                    <a:pt x="349" y="1"/>
                    <a:pt x="178" y="30"/>
                    <a:pt x="1" y="87"/>
                  </a:cubicBezTo>
                  <a:cubicBezTo>
                    <a:pt x="54" y="130"/>
                    <a:pt x="96" y="182"/>
                    <a:pt x="149" y="193"/>
                  </a:cubicBezTo>
                  <a:cubicBezTo>
                    <a:pt x="423" y="224"/>
                    <a:pt x="708" y="245"/>
                    <a:pt x="992" y="266"/>
                  </a:cubicBezTo>
                  <a:cubicBezTo>
                    <a:pt x="1024" y="266"/>
                    <a:pt x="1067" y="193"/>
                    <a:pt x="1140" y="130"/>
                  </a:cubicBezTo>
                  <a:cubicBezTo>
                    <a:pt x="927" y="43"/>
                    <a:pt x="724" y="1"/>
                    <a:pt x="51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2052750" y="4405725"/>
              <a:ext cx="32200" cy="10775"/>
            </a:xfrm>
            <a:custGeom>
              <a:avLst/>
              <a:gdLst/>
              <a:ahLst/>
              <a:cxnLst/>
              <a:rect l="l" t="t" r="r" b="b"/>
              <a:pathLst>
                <a:path w="1288" h="431" extrusionOk="0">
                  <a:moveTo>
                    <a:pt x="1102" y="0"/>
                  </a:moveTo>
                  <a:cubicBezTo>
                    <a:pt x="1046" y="0"/>
                    <a:pt x="987" y="15"/>
                    <a:pt x="929" y="30"/>
                  </a:cubicBezTo>
                  <a:cubicBezTo>
                    <a:pt x="676" y="93"/>
                    <a:pt x="422" y="156"/>
                    <a:pt x="169" y="230"/>
                  </a:cubicBezTo>
                  <a:cubicBezTo>
                    <a:pt x="75" y="262"/>
                    <a:pt x="1" y="304"/>
                    <a:pt x="85" y="430"/>
                  </a:cubicBezTo>
                  <a:cubicBezTo>
                    <a:pt x="505" y="388"/>
                    <a:pt x="956" y="430"/>
                    <a:pt x="1283" y="77"/>
                  </a:cubicBezTo>
                  <a:lnTo>
                    <a:pt x="1283" y="77"/>
                  </a:lnTo>
                  <a:cubicBezTo>
                    <a:pt x="1284" y="79"/>
                    <a:pt x="1286" y="80"/>
                    <a:pt x="1287" y="82"/>
                  </a:cubicBezTo>
                  <a:lnTo>
                    <a:pt x="1287" y="72"/>
                  </a:lnTo>
                  <a:cubicBezTo>
                    <a:pt x="1286" y="74"/>
                    <a:pt x="1284" y="75"/>
                    <a:pt x="1283" y="77"/>
                  </a:cubicBezTo>
                  <a:lnTo>
                    <a:pt x="1283" y="77"/>
                  </a:lnTo>
                  <a:cubicBezTo>
                    <a:pt x="1227" y="19"/>
                    <a:pt x="1166" y="0"/>
                    <a:pt x="110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2330650" y="4695625"/>
              <a:ext cx="23500" cy="6275"/>
            </a:xfrm>
            <a:custGeom>
              <a:avLst/>
              <a:gdLst/>
              <a:ahLst/>
              <a:cxnLst/>
              <a:rect l="l" t="t" r="r" b="b"/>
              <a:pathLst>
                <a:path w="940" h="251" extrusionOk="0">
                  <a:moveTo>
                    <a:pt x="286" y="0"/>
                  </a:moveTo>
                  <a:cubicBezTo>
                    <a:pt x="209" y="0"/>
                    <a:pt x="132" y="8"/>
                    <a:pt x="54" y="24"/>
                  </a:cubicBezTo>
                  <a:cubicBezTo>
                    <a:pt x="33" y="35"/>
                    <a:pt x="22" y="98"/>
                    <a:pt x="1" y="162"/>
                  </a:cubicBezTo>
                  <a:cubicBezTo>
                    <a:pt x="202" y="202"/>
                    <a:pt x="396" y="251"/>
                    <a:pt x="594" y="251"/>
                  </a:cubicBezTo>
                  <a:cubicBezTo>
                    <a:pt x="707" y="251"/>
                    <a:pt x="821" y="235"/>
                    <a:pt x="940" y="193"/>
                  </a:cubicBezTo>
                  <a:cubicBezTo>
                    <a:pt x="728" y="67"/>
                    <a:pt x="510" y="0"/>
                    <a:pt x="28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2084925" y="4400825"/>
              <a:ext cx="20850" cy="7125"/>
            </a:xfrm>
            <a:custGeom>
              <a:avLst/>
              <a:gdLst/>
              <a:ahLst/>
              <a:cxnLst/>
              <a:rect l="l" t="t" r="r" b="b"/>
              <a:pathLst>
                <a:path w="834" h="285" extrusionOk="0">
                  <a:moveTo>
                    <a:pt x="634" y="1"/>
                  </a:moveTo>
                  <a:cubicBezTo>
                    <a:pt x="390" y="1"/>
                    <a:pt x="202" y="116"/>
                    <a:pt x="23" y="259"/>
                  </a:cubicBezTo>
                  <a:lnTo>
                    <a:pt x="23" y="259"/>
                  </a:lnTo>
                  <a:cubicBezTo>
                    <a:pt x="16" y="259"/>
                    <a:pt x="8" y="258"/>
                    <a:pt x="0" y="257"/>
                  </a:cubicBezTo>
                  <a:lnTo>
                    <a:pt x="0" y="278"/>
                  </a:lnTo>
                  <a:cubicBezTo>
                    <a:pt x="8" y="272"/>
                    <a:pt x="16" y="266"/>
                    <a:pt x="23" y="259"/>
                  </a:cubicBezTo>
                  <a:lnTo>
                    <a:pt x="23" y="259"/>
                  </a:lnTo>
                  <a:cubicBezTo>
                    <a:pt x="161" y="274"/>
                    <a:pt x="259" y="284"/>
                    <a:pt x="337" y="284"/>
                  </a:cubicBezTo>
                  <a:cubicBezTo>
                    <a:pt x="527" y="284"/>
                    <a:pt x="598" y="224"/>
                    <a:pt x="834" y="25"/>
                  </a:cubicBezTo>
                  <a:cubicBezTo>
                    <a:pt x="763" y="8"/>
                    <a:pt x="697" y="1"/>
                    <a:pt x="63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2066200" y="4368950"/>
              <a:ext cx="14275" cy="6525"/>
            </a:xfrm>
            <a:custGeom>
              <a:avLst/>
              <a:gdLst/>
              <a:ahLst/>
              <a:cxnLst/>
              <a:rect l="l" t="t" r="r" b="b"/>
              <a:pathLst>
                <a:path w="571" h="261" extrusionOk="0">
                  <a:moveTo>
                    <a:pt x="387" y="1"/>
                  </a:moveTo>
                  <a:cubicBezTo>
                    <a:pt x="276" y="1"/>
                    <a:pt x="178" y="70"/>
                    <a:pt x="74" y="130"/>
                  </a:cubicBezTo>
                  <a:cubicBezTo>
                    <a:pt x="64" y="140"/>
                    <a:pt x="53" y="172"/>
                    <a:pt x="1" y="245"/>
                  </a:cubicBezTo>
                  <a:cubicBezTo>
                    <a:pt x="93" y="255"/>
                    <a:pt x="173" y="261"/>
                    <a:pt x="241" y="261"/>
                  </a:cubicBezTo>
                  <a:cubicBezTo>
                    <a:pt x="454" y="261"/>
                    <a:pt x="554" y="209"/>
                    <a:pt x="570" y="98"/>
                  </a:cubicBezTo>
                  <a:cubicBezTo>
                    <a:pt x="570" y="76"/>
                    <a:pt x="559" y="45"/>
                    <a:pt x="538" y="45"/>
                  </a:cubicBezTo>
                  <a:cubicBezTo>
                    <a:pt x="485" y="14"/>
                    <a:pt x="435" y="1"/>
                    <a:pt x="38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2106000" y="4412475"/>
              <a:ext cx="7950" cy="3750"/>
            </a:xfrm>
            <a:custGeom>
              <a:avLst/>
              <a:gdLst/>
              <a:ahLst/>
              <a:cxnLst/>
              <a:rect l="l" t="t" r="r" b="b"/>
              <a:pathLst>
                <a:path w="318" h="150" extrusionOk="0">
                  <a:moveTo>
                    <a:pt x="239" y="1"/>
                  </a:moveTo>
                  <a:cubicBezTo>
                    <a:pt x="237" y="1"/>
                    <a:pt x="235" y="1"/>
                    <a:pt x="233" y="2"/>
                  </a:cubicBezTo>
                  <a:cubicBezTo>
                    <a:pt x="158" y="20"/>
                    <a:pt x="92" y="56"/>
                    <a:pt x="26" y="93"/>
                  </a:cubicBezTo>
                  <a:lnTo>
                    <a:pt x="26" y="93"/>
                  </a:lnTo>
                  <a:cubicBezTo>
                    <a:pt x="18" y="91"/>
                    <a:pt x="9" y="88"/>
                    <a:pt x="1" y="86"/>
                  </a:cubicBezTo>
                  <a:lnTo>
                    <a:pt x="1" y="107"/>
                  </a:lnTo>
                  <a:cubicBezTo>
                    <a:pt x="9" y="102"/>
                    <a:pt x="18" y="98"/>
                    <a:pt x="26" y="93"/>
                  </a:cubicBezTo>
                  <a:lnTo>
                    <a:pt x="26" y="93"/>
                  </a:lnTo>
                  <a:cubicBezTo>
                    <a:pt x="102" y="114"/>
                    <a:pt x="178" y="140"/>
                    <a:pt x="254" y="149"/>
                  </a:cubicBezTo>
                  <a:cubicBezTo>
                    <a:pt x="265" y="149"/>
                    <a:pt x="296" y="97"/>
                    <a:pt x="317" y="65"/>
                  </a:cubicBezTo>
                  <a:cubicBezTo>
                    <a:pt x="289" y="46"/>
                    <a:pt x="260" y="1"/>
                    <a:pt x="23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1340325" y="4148525"/>
              <a:ext cx="1340250" cy="1070975"/>
            </a:xfrm>
            <a:custGeom>
              <a:avLst/>
              <a:gdLst/>
              <a:ahLst/>
              <a:cxnLst/>
              <a:rect l="l" t="t" r="r" b="b"/>
              <a:pathLst>
                <a:path w="53610" h="42839" extrusionOk="0">
                  <a:moveTo>
                    <a:pt x="729" y="372"/>
                  </a:moveTo>
                  <a:cubicBezTo>
                    <a:pt x="760" y="446"/>
                    <a:pt x="771" y="477"/>
                    <a:pt x="781" y="519"/>
                  </a:cubicBezTo>
                  <a:cubicBezTo>
                    <a:pt x="707" y="530"/>
                    <a:pt x="633" y="551"/>
                    <a:pt x="549" y="562"/>
                  </a:cubicBezTo>
                  <a:lnTo>
                    <a:pt x="518" y="456"/>
                  </a:lnTo>
                  <a:cubicBezTo>
                    <a:pt x="591" y="425"/>
                    <a:pt x="654" y="393"/>
                    <a:pt x="729" y="372"/>
                  </a:cubicBezTo>
                  <a:close/>
                  <a:moveTo>
                    <a:pt x="9461" y="9673"/>
                  </a:moveTo>
                  <a:lnTo>
                    <a:pt x="9461" y="9673"/>
                  </a:lnTo>
                  <a:cubicBezTo>
                    <a:pt x="9454" y="9673"/>
                    <a:pt x="9447" y="9674"/>
                    <a:pt x="9440" y="9674"/>
                  </a:cubicBezTo>
                  <a:lnTo>
                    <a:pt x="9461" y="9674"/>
                  </a:lnTo>
                  <a:cubicBezTo>
                    <a:pt x="9461" y="9674"/>
                    <a:pt x="9461" y="9673"/>
                    <a:pt x="9461" y="9673"/>
                  </a:cubicBezTo>
                  <a:close/>
                  <a:moveTo>
                    <a:pt x="1287" y="709"/>
                  </a:moveTo>
                  <a:cubicBezTo>
                    <a:pt x="1446" y="899"/>
                    <a:pt x="1593" y="1058"/>
                    <a:pt x="1730" y="1237"/>
                  </a:cubicBezTo>
                  <a:cubicBezTo>
                    <a:pt x="2532" y="2302"/>
                    <a:pt x="3450" y="3261"/>
                    <a:pt x="4451" y="4137"/>
                  </a:cubicBezTo>
                  <a:cubicBezTo>
                    <a:pt x="4768" y="4422"/>
                    <a:pt x="5074" y="4707"/>
                    <a:pt x="5379" y="4991"/>
                  </a:cubicBezTo>
                  <a:lnTo>
                    <a:pt x="9872" y="8947"/>
                  </a:lnTo>
                  <a:cubicBezTo>
                    <a:pt x="10031" y="9094"/>
                    <a:pt x="10221" y="9221"/>
                    <a:pt x="10389" y="9357"/>
                  </a:cubicBezTo>
                  <a:cubicBezTo>
                    <a:pt x="10516" y="9453"/>
                    <a:pt x="10631" y="9547"/>
                    <a:pt x="10748" y="9653"/>
                  </a:cubicBezTo>
                  <a:cubicBezTo>
                    <a:pt x="10917" y="9790"/>
                    <a:pt x="10948" y="9917"/>
                    <a:pt x="10863" y="9980"/>
                  </a:cubicBezTo>
                  <a:cubicBezTo>
                    <a:pt x="10821" y="10010"/>
                    <a:pt x="10782" y="10022"/>
                    <a:pt x="10746" y="10022"/>
                  </a:cubicBezTo>
                  <a:cubicBezTo>
                    <a:pt x="10656" y="10022"/>
                    <a:pt x="10583" y="9948"/>
                    <a:pt x="10516" y="9896"/>
                  </a:cubicBezTo>
                  <a:cubicBezTo>
                    <a:pt x="10336" y="9758"/>
                    <a:pt x="10178" y="9611"/>
                    <a:pt x="10010" y="9463"/>
                  </a:cubicBezTo>
                  <a:cubicBezTo>
                    <a:pt x="9567" y="9083"/>
                    <a:pt x="9145" y="8704"/>
                    <a:pt x="8702" y="8335"/>
                  </a:cubicBezTo>
                  <a:cubicBezTo>
                    <a:pt x="7921" y="7670"/>
                    <a:pt x="7141" y="7016"/>
                    <a:pt x="6360" y="6373"/>
                  </a:cubicBezTo>
                  <a:cubicBezTo>
                    <a:pt x="5770" y="5888"/>
                    <a:pt x="5158" y="5455"/>
                    <a:pt x="4589" y="4960"/>
                  </a:cubicBezTo>
                  <a:cubicBezTo>
                    <a:pt x="3375" y="3884"/>
                    <a:pt x="2205" y="2766"/>
                    <a:pt x="1182" y="1511"/>
                  </a:cubicBezTo>
                  <a:cubicBezTo>
                    <a:pt x="1066" y="1374"/>
                    <a:pt x="971" y="1226"/>
                    <a:pt x="823" y="1026"/>
                  </a:cubicBezTo>
                  <a:cubicBezTo>
                    <a:pt x="1013" y="899"/>
                    <a:pt x="1129" y="815"/>
                    <a:pt x="1287" y="709"/>
                  </a:cubicBezTo>
                  <a:close/>
                  <a:moveTo>
                    <a:pt x="29985" y="25779"/>
                  </a:moveTo>
                  <a:lnTo>
                    <a:pt x="29985" y="25779"/>
                  </a:lnTo>
                  <a:cubicBezTo>
                    <a:pt x="30016" y="25800"/>
                    <a:pt x="30037" y="25821"/>
                    <a:pt x="30058" y="25853"/>
                  </a:cubicBezTo>
                  <a:cubicBezTo>
                    <a:pt x="30037" y="25842"/>
                    <a:pt x="30016" y="25842"/>
                    <a:pt x="30006" y="25831"/>
                  </a:cubicBezTo>
                  <a:cubicBezTo>
                    <a:pt x="29995" y="25821"/>
                    <a:pt x="29995" y="25789"/>
                    <a:pt x="29985" y="25779"/>
                  </a:cubicBezTo>
                  <a:close/>
                  <a:moveTo>
                    <a:pt x="31431" y="26915"/>
                  </a:moveTo>
                  <a:lnTo>
                    <a:pt x="31431" y="26915"/>
                  </a:lnTo>
                  <a:cubicBezTo>
                    <a:pt x="31459" y="26934"/>
                    <a:pt x="31487" y="26953"/>
                    <a:pt x="31514" y="26981"/>
                  </a:cubicBezTo>
                  <a:cubicBezTo>
                    <a:pt x="31535" y="26992"/>
                    <a:pt x="31546" y="27003"/>
                    <a:pt x="31567" y="27013"/>
                  </a:cubicBezTo>
                  <a:cubicBezTo>
                    <a:pt x="31535" y="27003"/>
                    <a:pt x="31504" y="27003"/>
                    <a:pt x="31493" y="26992"/>
                  </a:cubicBezTo>
                  <a:cubicBezTo>
                    <a:pt x="31467" y="26974"/>
                    <a:pt x="31449" y="26943"/>
                    <a:pt x="31431" y="26915"/>
                  </a:cubicBezTo>
                  <a:close/>
                  <a:moveTo>
                    <a:pt x="32653" y="27931"/>
                  </a:moveTo>
                  <a:cubicBezTo>
                    <a:pt x="32822" y="28015"/>
                    <a:pt x="32948" y="28057"/>
                    <a:pt x="33054" y="28142"/>
                  </a:cubicBezTo>
                  <a:cubicBezTo>
                    <a:pt x="33824" y="28732"/>
                    <a:pt x="34583" y="29333"/>
                    <a:pt x="35374" y="29945"/>
                  </a:cubicBezTo>
                  <a:cubicBezTo>
                    <a:pt x="34773" y="29808"/>
                    <a:pt x="33412" y="28796"/>
                    <a:pt x="32653" y="27931"/>
                  </a:cubicBezTo>
                  <a:close/>
                  <a:moveTo>
                    <a:pt x="38538" y="31875"/>
                  </a:moveTo>
                  <a:lnTo>
                    <a:pt x="38538" y="31875"/>
                  </a:lnTo>
                  <a:cubicBezTo>
                    <a:pt x="39076" y="31949"/>
                    <a:pt x="39508" y="32202"/>
                    <a:pt x="39836" y="32635"/>
                  </a:cubicBezTo>
                  <a:cubicBezTo>
                    <a:pt x="39351" y="32487"/>
                    <a:pt x="38950" y="32170"/>
                    <a:pt x="38538" y="31875"/>
                  </a:cubicBezTo>
                  <a:close/>
                  <a:moveTo>
                    <a:pt x="41660" y="33974"/>
                  </a:moveTo>
                  <a:cubicBezTo>
                    <a:pt x="41681" y="33974"/>
                    <a:pt x="41702" y="33974"/>
                    <a:pt x="41713" y="33985"/>
                  </a:cubicBezTo>
                  <a:cubicBezTo>
                    <a:pt x="41723" y="34006"/>
                    <a:pt x="41723" y="34027"/>
                    <a:pt x="41734" y="34048"/>
                  </a:cubicBezTo>
                  <a:cubicBezTo>
                    <a:pt x="41713" y="34037"/>
                    <a:pt x="41692" y="34037"/>
                    <a:pt x="41681" y="34027"/>
                  </a:cubicBezTo>
                  <a:cubicBezTo>
                    <a:pt x="41671" y="34006"/>
                    <a:pt x="41671" y="33985"/>
                    <a:pt x="41660" y="33974"/>
                  </a:cubicBezTo>
                  <a:close/>
                  <a:moveTo>
                    <a:pt x="17576" y="2894"/>
                  </a:moveTo>
                  <a:cubicBezTo>
                    <a:pt x="17665" y="2894"/>
                    <a:pt x="17755" y="2897"/>
                    <a:pt x="17845" y="2903"/>
                  </a:cubicBezTo>
                  <a:cubicBezTo>
                    <a:pt x="19122" y="2956"/>
                    <a:pt x="20334" y="3294"/>
                    <a:pt x="21527" y="3737"/>
                  </a:cubicBezTo>
                  <a:cubicBezTo>
                    <a:pt x="22043" y="3926"/>
                    <a:pt x="22549" y="4168"/>
                    <a:pt x="23055" y="4390"/>
                  </a:cubicBezTo>
                  <a:cubicBezTo>
                    <a:pt x="24121" y="4854"/>
                    <a:pt x="25207" y="5234"/>
                    <a:pt x="26357" y="5392"/>
                  </a:cubicBezTo>
                  <a:cubicBezTo>
                    <a:pt x="27084" y="5497"/>
                    <a:pt x="27707" y="5793"/>
                    <a:pt x="28287" y="6236"/>
                  </a:cubicBezTo>
                  <a:cubicBezTo>
                    <a:pt x="28909" y="6732"/>
                    <a:pt x="29563" y="7185"/>
                    <a:pt x="30217" y="7660"/>
                  </a:cubicBezTo>
                  <a:cubicBezTo>
                    <a:pt x="31430" y="8525"/>
                    <a:pt x="32622" y="9400"/>
                    <a:pt x="33729" y="10391"/>
                  </a:cubicBezTo>
                  <a:cubicBezTo>
                    <a:pt x="33930" y="10571"/>
                    <a:pt x="34140" y="10740"/>
                    <a:pt x="34362" y="10887"/>
                  </a:cubicBezTo>
                  <a:cubicBezTo>
                    <a:pt x="35564" y="11731"/>
                    <a:pt x="36651" y="12711"/>
                    <a:pt x="37621" y="13819"/>
                  </a:cubicBezTo>
                  <a:cubicBezTo>
                    <a:pt x="37769" y="13988"/>
                    <a:pt x="37916" y="14157"/>
                    <a:pt x="38043" y="14336"/>
                  </a:cubicBezTo>
                  <a:cubicBezTo>
                    <a:pt x="38528" y="15043"/>
                    <a:pt x="39013" y="15760"/>
                    <a:pt x="39498" y="16477"/>
                  </a:cubicBezTo>
                  <a:cubicBezTo>
                    <a:pt x="39593" y="16625"/>
                    <a:pt x="39677" y="16782"/>
                    <a:pt x="39730" y="16951"/>
                  </a:cubicBezTo>
                  <a:cubicBezTo>
                    <a:pt x="39920" y="17457"/>
                    <a:pt x="40204" y="17900"/>
                    <a:pt x="40500" y="18354"/>
                  </a:cubicBezTo>
                  <a:cubicBezTo>
                    <a:pt x="40858" y="18913"/>
                    <a:pt x="41217" y="19472"/>
                    <a:pt x="41470" y="20084"/>
                  </a:cubicBezTo>
                  <a:cubicBezTo>
                    <a:pt x="41597" y="20410"/>
                    <a:pt x="41776" y="20727"/>
                    <a:pt x="41955" y="21033"/>
                  </a:cubicBezTo>
                  <a:cubicBezTo>
                    <a:pt x="42261" y="21528"/>
                    <a:pt x="42451" y="22067"/>
                    <a:pt x="42693" y="22594"/>
                  </a:cubicBezTo>
                  <a:cubicBezTo>
                    <a:pt x="42947" y="23142"/>
                    <a:pt x="43316" y="23617"/>
                    <a:pt x="43717" y="24060"/>
                  </a:cubicBezTo>
                  <a:cubicBezTo>
                    <a:pt x="44275" y="24692"/>
                    <a:pt x="44782" y="25357"/>
                    <a:pt x="45214" y="26085"/>
                  </a:cubicBezTo>
                  <a:cubicBezTo>
                    <a:pt x="45447" y="26464"/>
                    <a:pt x="45636" y="26865"/>
                    <a:pt x="45847" y="27256"/>
                  </a:cubicBezTo>
                  <a:cubicBezTo>
                    <a:pt x="46638" y="28774"/>
                    <a:pt x="47345" y="30324"/>
                    <a:pt x="47914" y="31938"/>
                  </a:cubicBezTo>
                  <a:cubicBezTo>
                    <a:pt x="48104" y="32455"/>
                    <a:pt x="48252" y="32993"/>
                    <a:pt x="48378" y="33531"/>
                  </a:cubicBezTo>
                  <a:cubicBezTo>
                    <a:pt x="48611" y="34480"/>
                    <a:pt x="48821" y="35429"/>
                    <a:pt x="49117" y="36357"/>
                  </a:cubicBezTo>
                  <a:cubicBezTo>
                    <a:pt x="49222" y="36674"/>
                    <a:pt x="49307" y="37001"/>
                    <a:pt x="49359" y="37317"/>
                  </a:cubicBezTo>
                  <a:cubicBezTo>
                    <a:pt x="49485" y="38056"/>
                    <a:pt x="49802" y="38720"/>
                    <a:pt x="50055" y="39406"/>
                  </a:cubicBezTo>
                  <a:cubicBezTo>
                    <a:pt x="50097" y="39500"/>
                    <a:pt x="50150" y="39606"/>
                    <a:pt x="50224" y="39690"/>
                  </a:cubicBezTo>
                  <a:cubicBezTo>
                    <a:pt x="50825" y="40460"/>
                    <a:pt x="51458" y="41198"/>
                    <a:pt x="52312" y="41715"/>
                  </a:cubicBezTo>
                  <a:cubicBezTo>
                    <a:pt x="52565" y="41884"/>
                    <a:pt x="52850" y="42031"/>
                    <a:pt x="52998" y="42316"/>
                  </a:cubicBezTo>
                  <a:cubicBezTo>
                    <a:pt x="52908" y="42468"/>
                    <a:pt x="52783" y="42502"/>
                    <a:pt x="52654" y="42502"/>
                  </a:cubicBezTo>
                  <a:cubicBezTo>
                    <a:pt x="52585" y="42502"/>
                    <a:pt x="52516" y="42493"/>
                    <a:pt x="52450" y="42485"/>
                  </a:cubicBezTo>
                  <a:cubicBezTo>
                    <a:pt x="51880" y="42432"/>
                    <a:pt x="51310" y="42348"/>
                    <a:pt x="50730" y="42284"/>
                  </a:cubicBezTo>
                  <a:cubicBezTo>
                    <a:pt x="50118" y="42221"/>
                    <a:pt x="49496" y="42148"/>
                    <a:pt x="48874" y="42137"/>
                  </a:cubicBezTo>
                  <a:cubicBezTo>
                    <a:pt x="48300" y="42126"/>
                    <a:pt x="47724" y="42124"/>
                    <a:pt x="47147" y="42124"/>
                  </a:cubicBezTo>
                  <a:cubicBezTo>
                    <a:pt x="46548" y="42124"/>
                    <a:pt x="45948" y="42127"/>
                    <a:pt x="45351" y="42127"/>
                  </a:cubicBezTo>
                  <a:cubicBezTo>
                    <a:pt x="45236" y="42127"/>
                    <a:pt x="45130" y="42127"/>
                    <a:pt x="45014" y="42116"/>
                  </a:cubicBezTo>
                  <a:cubicBezTo>
                    <a:pt x="44659" y="42085"/>
                    <a:pt x="44305" y="42072"/>
                    <a:pt x="43951" y="42072"/>
                  </a:cubicBezTo>
                  <a:cubicBezTo>
                    <a:pt x="42844" y="42072"/>
                    <a:pt x="41740" y="42197"/>
                    <a:pt x="40637" y="42284"/>
                  </a:cubicBezTo>
                  <a:cubicBezTo>
                    <a:pt x="40373" y="42305"/>
                    <a:pt x="40110" y="42369"/>
                    <a:pt x="39846" y="42380"/>
                  </a:cubicBezTo>
                  <a:cubicBezTo>
                    <a:pt x="39509" y="42393"/>
                    <a:pt x="39169" y="42411"/>
                    <a:pt x="38829" y="42411"/>
                  </a:cubicBezTo>
                  <a:cubicBezTo>
                    <a:pt x="38637" y="42411"/>
                    <a:pt x="38444" y="42405"/>
                    <a:pt x="38254" y="42390"/>
                  </a:cubicBezTo>
                  <a:cubicBezTo>
                    <a:pt x="37326" y="42305"/>
                    <a:pt x="36397" y="42158"/>
                    <a:pt x="35479" y="42042"/>
                  </a:cubicBezTo>
                  <a:cubicBezTo>
                    <a:pt x="34172" y="41873"/>
                    <a:pt x="32927" y="41452"/>
                    <a:pt x="31683" y="41072"/>
                  </a:cubicBezTo>
                  <a:cubicBezTo>
                    <a:pt x="30913" y="40840"/>
                    <a:pt x="30154" y="40597"/>
                    <a:pt x="29383" y="40386"/>
                  </a:cubicBezTo>
                  <a:cubicBezTo>
                    <a:pt x="27759" y="39943"/>
                    <a:pt x="26273" y="39237"/>
                    <a:pt x="24902" y="38256"/>
                  </a:cubicBezTo>
                  <a:cubicBezTo>
                    <a:pt x="23931" y="37549"/>
                    <a:pt x="22961" y="36842"/>
                    <a:pt x="22033" y="36083"/>
                  </a:cubicBezTo>
                  <a:cubicBezTo>
                    <a:pt x="20683" y="34965"/>
                    <a:pt x="19333" y="33847"/>
                    <a:pt x="17951" y="32771"/>
                  </a:cubicBezTo>
                  <a:cubicBezTo>
                    <a:pt x="16306" y="31485"/>
                    <a:pt x="14555" y="30345"/>
                    <a:pt x="12720" y="29344"/>
                  </a:cubicBezTo>
                  <a:cubicBezTo>
                    <a:pt x="11960" y="28932"/>
                    <a:pt x="11233" y="28458"/>
                    <a:pt x="10589" y="27867"/>
                  </a:cubicBezTo>
                  <a:cubicBezTo>
                    <a:pt x="9450" y="26802"/>
                    <a:pt x="8660" y="25515"/>
                    <a:pt x="8142" y="24039"/>
                  </a:cubicBezTo>
                  <a:cubicBezTo>
                    <a:pt x="7446" y="22035"/>
                    <a:pt x="7120" y="19967"/>
                    <a:pt x="6940" y="17858"/>
                  </a:cubicBezTo>
                  <a:cubicBezTo>
                    <a:pt x="6740" y="15580"/>
                    <a:pt x="6719" y="13302"/>
                    <a:pt x="6856" y="11014"/>
                  </a:cubicBezTo>
                  <a:cubicBezTo>
                    <a:pt x="6909" y="10011"/>
                    <a:pt x="6898" y="9020"/>
                    <a:pt x="6677" y="8040"/>
                  </a:cubicBezTo>
                  <a:cubicBezTo>
                    <a:pt x="6593" y="7670"/>
                    <a:pt x="6476" y="7322"/>
                    <a:pt x="6360" y="6932"/>
                  </a:cubicBezTo>
                  <a:cubicBezTo>
                    <a:pt x="6394" y="6932"/>
                    <a:pt x="6425" y="6930"/>
                    <a:pt x="6453" y="6930"/>
                  </a:cubicBezTo>
                  <a:cubicBezTo>
                    <a:pt x="6496" y="6930"/>
                    <a:pt x="6531" y="6934"/>
                    <a:pt x="6550" y="6953"/>
                  </a:cubicBezTo>
                  <a:cubicBezTo>
                    <a:pt x="7362" y="7607"/>
                    <a:pt x="8164" y="8282"/>
                    <a:pt x="8976" y="8925"/>
                  </a:cubicBezTo>
                  <a:cubicBezTo>
                    <a:pt x="9229" y="9125"/>
                    <a:pt x="9398" y="9357"/>
                    <a:pt x="9461" y="9673"/>
                  </a:cubicBezTo>
                  <a:lnTo>
                    <a:pt x="9461" y="9673"/>
                  </a:lnTo>
                  <a:cubicBezTo>
                    <a:pt x="9485" y="9672"/>
                    <a:pt x="9508" y="9671"/>
                    <a:pt x="9531" y="9671"/>
                  </a:cubicBezTo>
                  <a:cubicBezTo>
                    <a:pt x="9858" y="9671"/>
                    <a:pt x="10013" y="9784"/>
                    <a:pt x="10052" y="10075"/>
                  </a:cubicBezTo>
                  <a:cubicBezTo>
                    <a:pt x="10073" y="10254"/>
                    <a:pt x="10062" y="10433"/>
                    <a:pt x="10062" y="10613"/>
                  </a:cubicBezTo>
                  <a:cubicBezTo>
                    <a:pt x="10031" y="11720"/>
                    <a:pt x="9989" y="12828"/>
                    <a:pt x="9956" y="13935"/>
                  </a:cubicBezTo>
                  <a:cubicBezTo>
                    <a:pt x="9946" y="14251"/>
                    <a:pt x="9967" y="14557"/>
                    <a:pt x="9978" y="14874"/>
                  </a:cubicBezTo>
                  <a:cubicBezTo>
                    <a:pt x="9989" y="14947"/>
                    <a:pt x="10020" y="15022"/>
                    <a:pt x="10073" y="15179"/>
                  </a:cubicBezTo>
                  <a:cubicBezTo>
                    <a:pt x="10252" y="14853"/>
                    <a:pt x="10167" y="14589"/>
                    <a:pt x="10189" y="14336"/>
                  </a:cubicBezTo>
                  <a:cubicBezTo>
                    <a:pt x="10210" y="14072"/>
                    <a:pt x="10199" y="13808"/>
                    <a:pt x="10210" y="13545"/>
                  </a:cubicBezTo>
                  <a:cubicBezTo>
                    <a:pt x="10221" y="13250"/>
                    <a:pt x="10242" y="12964"/>
                    <a:pt x="10263" y="12680"/>
                  </a:cubicBezTo>
                  <a:cubicBezTo>
                    <a:pt x="10273" y="12406"/>
                    <a:pt x="10284" y="12142"/>
                    <a:pt x="10294" y="11879"/>
                  </a:cubicBezTo>
                  <a:cubicBezTo>
                    <a:pt x="10305" y="11614"/>
                    <a:pt x="10294" y="11340"/>
                    <a:pt x="10315" y="11077"/>
                  </a:cubicBezTo>
                  <a:cubicBezTo>
                    <a:pt x="10336" y="10824"/>
                    <a:pt x="10252" y="10550"/>
                    <a:pt x="10389" y="10307"/>
                  </a:cubicBezTo>
                  <a:cubicBezTo>
                    <a:pt x="10917" y="10518"/>
                    <a:pt x="11053" y="10655"/>
                    <a:pt x="11074" y="11098"/>
                  </a:cubicBezTo>
                  <a:cubicBezTo>
                    <a:pt x="11085" y="11488"/>
                    <a:pt x="11074" y="11889"/>
                    <a:pt x="11053" y="12289"/>
                  </a:cubicBezTo>
                  <a:cubicBezTo>
                    <a:pt x="10969" y="13956"/>
                    <a:pt x="10853" y="15612"/>
                    <a:pt x="10800" y="17279"/>
                  </a:cubicBezTo>
                  <a:cubicBezTo>
                    <a:pt x="10748" y="18807"/>
                    <a:pt x="10758" y="20337"/>
                    <a:pt x="10885" y="21866"/>
                  </a:cubicBezTo>
                  <a:cubicBezTo>
                    <a:pt x="10938" y="22435"/>
                    <a:pt x="11001" y="23005"/>
                    <a:pt x="11128" y="23553"/>
                  </a:cubicBezTo>
                  <a:cubicBezTo>
                    <a:pt x="11146" y="23556"/>
                    <a:pt x="11163" y="23557"/>
                    <a:pt x="11178" y="23557"/>
                  </a:cubicBezTo>
                  <a:cubicBezTo>
                    <a:pt x="11292" y="23557"/>
                    <a:pt x="11315" y="23490"/>
                    <a:pt x="11296" y="23406"/>
                  </a:cubicBezTo>
                  <a:cubicBezTo>
                    <a:pt x="10917" y="20464"/>
                    <a:pt x="11064" y="17511"/>
                    <a:pt x="11212" y="14568"/>
                  </a:cubicBezTo>
                  <a:cubicBezTo>
                    <a:pt x="11254" y="13503"/>
                    <a:pt x="11328" y="12437"/>
                    <a:pt x="11391" y="11372"/>
                  </a:cubicBezTo>
                  <a:cubicBezTo>
                    <a:pt x="11391" y="11319"/>
                    <a:pt x="11433" y="11267"/>
                    <a:pt x="11465" y="11172"/>
                  </a:cubicBezTo>
                  <a:cubicBezTo>
                    <a:pt x="11792" y="11309"/>
                    <a:pt x="12003" y="11488"/>
                    <a:pt x="11971" y="11868"/>
                  </a:cubicBezTo>
                  <a:cubicBezTo>
                    <a:pt x="11918" y="12511"/>
                    <a:pt x="11887" y="13154"/>
                    <a:pt x="11845" y="13787"/>
                  </a:cubicBezTo>
                  <a:cubicBezTo>
                    <a:pt x="11781" y="14694"/>
                    <a:pt x="11707" y="15601"/>
                    <a:pt x="11655" y="16519"/>
                  </a:cubicBezTo>
                  <a:cubicBezTo>
                    <a:pt x="11644" y="16656"/>
                    <a:pt x="11602" y="16814"/>
                    <a:pt x="11718" y="16930"/>
                  </a:cubicBezTo>
                  <a:cubicBezTo>
                    <a:pt x="11771" y="16920"/>
                    <a:pt x="11792" y="16909"/>
                    <a:pt x="11803" y="16899"/>
                  </a:cubicBezTo>
                  <a:cubicBezTo>
                    <a:pt x="11824" y="16888"/>
                    <a:pt x="11834" y="16867"/>
                    <a:pt x="11845" y="16846"/>
                  </a:cubicBezTo>
                  <a:cubicBezTo>
                    <a:pt x="11855" y="16825"/>
                    <a:pt x="11855" y="16803"/>
                    <a:pt x="11866" y="16782"/>
                  </a:cubicBezTo>
                  <a:cubicBezTo>
                    <a:pt x="11876" y="16677"/>
                    <a:pt x="11876" y="16561"/>
                    <a:pt x="11887" y="16456"/>
                  </a:cubicBezTo>
                  <a:cubicBezTo>
                    <a:pt x="12014" y="14947"/>
                    <a:pt x="12129" y="13450"/>
                    <a:pt x="12256" y="11942"/>
                  </a:cubicBezTo>
                  <a:cubicBezTo>
                    <a:pt x="12256" y="11921"/>
                    <a:pt x="12277" y="11910"/>
                    <a:pt x="12288" y="11889"/>
                  </a:cubicBezTo>
                  <a:cubicBezTo>
                    <a:pt x="12320" y="11881"/>
                    <a:pt x="12358" y="11861"/>
                    <a:pt x="12383" y="11861"/>
                  </a:cubicBezTo>
                  <a:cubicBezTo>
                    <a:pt x="12391" y="11861"/>
                    <a:pt x="12398" y="11863"/>
                    <a:pt x="12403" y="11868"/>
                  </a:cubicBezTo>
                  <a:cubicBezTo>
                    <a:pt x="13226" y="12395"/>
                    <a:pt x="13985" y="12997"/>
                    <a:pt x="14713" y="13629"/>
                  </a:cubicBezTo>
                  <a:cubicBezTo>
                    <a:pt x="13859" y="17616"/>
                    <a:pt x="13870" y="21592"/>
                    <a:pt x="14323" y="25578"/>
                  </a:cubicBezTo>
                  <a:cubicBezTo>
                    <a:pt x="14323" y="25632"/>
                    <a:pt x="14397" y="25674"/>
                    <a:pt x="14449" y="25747"/>
                  </a:cubicBezTo>
                  <a:cubicBezTo>
                    <a:pt x="14566" y="25526"/>
                    <a:pt x="14503" y="25336"/>
                    <a:pt x="14492" y="25135"/>
                  </a:cubicBezTo>
                  <a:cubicBezTo>
                    <a:pt x="14281" y="22531"/>
                    <a:pt x="14238" y="19915"/>
                    <a:pt x="14492" y="17300"/>
                  </a:cubicBezTo>
                  <a:cubicBezTo>
                    <a:pt x="14576" y="16414"/>
                    <a:pt x="14702" y="15538"/>
                    <a:pt x="14819" y="14652"/>
                  </a:cubicBezTo>
                  <a:cubicBezTo>
                    <a:pt x="14850" y="14420"/>
                    <a:pt x="14861" y="14167"/>
                    <a:pt x="15040" y="13946"/>
                  </a:cubicBezTo>
                  <a:cubicBezTo>
                    <a:pt x="15145" y="14009"/>
                    <a:pt x="15251" y="14040"/>
                    <a:pt x="15335" y="14104"/>
                  </a:cubicBezTo>
                  <a:cubicBezTo>
                    <a:pt x="16896" y="15380"/>
                    <a:pt x="18499" y="16625"/>
                    <a:pt x="19976" y="18017"/>
                  </a:cubicBezTo>
                  <a:cubicBezTo>
                    <a:pt x="19966" y="18207"/>
                    <a:pt x="19976" y="18375"/>
                    <a:pt x="19955" y="18554"/>
                  </a:cubicBezTo>
                  <a:cubicBezTo>
                    <a:pt x="19723" y="20021"/>
                    <a:pt x="19659" y="21507"/>
                    <a:pt x="19691" y="22995"/>
                  </a:cubicBezTo>
                  <a:cubicBezTo>
                    <a:pt x="19734" y="25178"/>
                    <a:pt x="19797" y="27350"/>
                    <a:pt x="19870" y="29523"/>
                  </a:cubicBezTo>
                  <a:cubicBezTo>
                    <a:pt x="19891" y="30071"/>
                    <a:pt x="19997" y="30620"/>
                    <a:pt x="20092" y="31158"/>
                  </a:cubicBezTo>
                  <a:cubicBezTo>
                    <a:pt x="20123" y="31358"/>
                    <a:pt x="20219" y="31538"/>
                    <a:pt x="20271" y="31706"/>
                  </a:cubicBezTo>
                  <a:cubicBezTo>
                    <a:pt x="20278" y="31707"/>
                    <a:pt x="20285" y="31707"/>
                    <a:pt x="20292" y="31707"/>
                  </a:cubicBezTo>
                  <a:cubicBezTo>
                    <a:pt x="20460" y="31707"/>
                    <a:pt x="20450" y="31588"/>
                    <a:pt x="20430" y="31527"/>
                  </a:cubicBezTo>
                  <a:cubicBezTo>
                    <a:pt x="20102" y="30409"/>
                    <a:pt x="20081" y="29249"/>
                    <a:pt x="20060" y="28099"/>
                  </a:cubicBezTo>
                  <a:cubicBezTo>
                    <a:pt x="20018" y="25410"/>
                    <a:pt x="19955" y="22731"/>
                    <a:pt x="20092" y="20042"/>
                  </a:cubicBezTo>
                  <a:cubicBezTo>
                    <a:pt x="20123" y="19599"/>
                    <a:pt x="20156" y="19156"/>
                    <a:pt x="20198" y="18723"/>
                  </a:cubicBezTo>
                  <a:cubicBezTo>
                    <a:pt x="20208" y="18618"/>
                    <a:pt x="20261" y="18523"/>
                    <a:pt x="20303" y="18385"/>
                  </a:cubicBezTo>
                  <a:cubicBezTo>
                    <a:pt x="20409" y="18439"/>
                    <a:pt x="20493" y="18470"/>
                    <a:pt x="20556" y="18523"/>
                  </a:cubicBezTo>
                  <a:cubicBezTo>
                    <a:pt x="21780" y="19557"/>
                    <a:pt x="22992" y="20600"/>
                    <a:pt x="24216" y="21634"/>
                  </a:cubicBezTo>
                  <a:cubicBezTo>
                    <a:pt x="24269" y="21676"/>
                    <a:pt x="24311" y="21718"/>
                    <a:pt x="24363" y="21760"/>
                  </a:cubicBezTo>
                  <a:cubicBezTo>
                    <a:pt x="24606" y="21929"/>
                    <a:pt x="24691" y="22151"/>
                    <a:pt x="24648" y="22446"/>
                  </a:cubicBezTo>
                  <a:cubicBezTo>
                    <a:pt x="24585" y="23005"/>
                    <a:pt x="24532" y="23553"/>
                    <a:pt x="24511" y="24113"/>
                  </a:cubicBezTo>
                  <a:cubicBezTo>
                    <a:pt x="24448" y="25599"/>
                    <a:pt x="24585" y="27076"/>
                    <a:pt x="24817" y="28553"/>
                  </a:cubicBezTo>
                  <a:cubicBezTo>
                    <a:pt x="24996" y="29734"/>
                    <a:pt x="25218" y="30905"/>
                    <a:pt x="25460" y="32075"/>
                  </a:cubicBezTo>
                  <a:cubicBezTo>
                    <a:pt x="25640" y="32993"/>
                    <a:pt x="25945" y="33868"/>
                    <a:pt x="26262" y="34744"/>
                  </a:cubicBezTo>
                  <a:cubicBezTo>
                    <a:pt x="26336" y="34944"/>
                    <a:pt x="26399" y="35166"/>
                    <a:pt x="26684" y="35429"/>
                  </a:cubicBezTo>
                  <a:cubicBezTo>
                    <a:pt x="25323" y="31126"/>
                    <a:pt x="24595" y="26876"/>
                    <a:pt x="24933" y="22499"/>
                  </a:cubicBezTo>
                  <a:cubicBezTo>
                    <a:pt x="24964" y="22496"/>
                    <a:pt x="24993" y="22495"/>
                    <a:pt x="25020" y="22495"/>
                  </a:cubicBezTo>
                  <a:cubicBezTo>
                    <a:pt x="25207" y="22495"/>
                    <a:pt x="25276" y="22561"/>
                    <a:pt x="25239" y="22700"/>
                  </a:cubicBezTo>
                  <a:cubicBezTo>
                    <a:pt x="24902" y="23902"/>
                    <a:pt x="25038" y="25114"/>
                    <a:pt x="25144" y="26328"/>
                  </a:cubicBezTo>
                  <a:cubicBezTo>
                    <a:pt x="25218" y="27235"/>
                    <a:pt x="25387" y="28131"/>
                    <a:pt x="25523" y="29028"/>
                  </a:cubicBezTo>
                  <a:cubicBezTo>
                    <a:pt x="25544" y="29185"/>
                    <a:pt x="25577" y="29375"/>
                    <a:pt x="25798" y="29492"/>
                  </a:cubicBezTo>
                  <a:cubicBezTo>
                    <a:pt x="25809" y="29386"/>
                    <a:pt x="25840" y="29302"/>
                    <a:pt x="25819" y="29238"/>
                  </a:cubicBezTo>
                  <a:cubicBezTo>
                    <a:pt x="25429" y="27498"/>
                    <a:pt x="25291" y="25737"/>
                    <a:pt x="25323" y="23954"/>
                  </a:cubicBezTo>
                  <a:cubicBezTo>
                    <a:pt x="25323" y="23585"/>
                    <a:pt x="25302" y="23206"/>
                    <a:pt x="25481" y="22805"/>
                  </a:cubicBezTo>
                  <a:cubicBezTo>
                    <a:pt x="25619" y="22889"/>
                    <a:pt x="25734" y="22942"/>
                    <a:pt x="25830" y="23016"/>
                  </a:cubicBezTo>
                  <a:cubicBezTo>
                    <a:pt x="27063" y="23996"/>
                    <a:pt x="28287" y="24988"/>
                    <a:pt x="29531" y="25969"/>
                  </a:cubicBezTo>
                  <a:cubicBezTo>
                    <a:pt x="29816" y="26190"/>
                    <a:pt x="29943" y="26433"/>
                    <a:pt x="29953" y="26802"/>
                  </a:cubicBezTo>
                  <a:cubicBezTo>
                    <a:pt x="30006" y="27931"/>
                    <a:pt x="30206" y="29049"/>
                    <a:pt x="30449" y="30156"/>
                  </a:cubicBezTo>
                  <a:cubicBezTo>
                    <a:pt x="30660" y="31168"/>
                    <a:pt x="30892" y="32181"/>
                    <a:pt x="31145" y="33193"/>
                  </a:cubicBezTo>
                  <a:cubicBezTo>
                    <a:pt x="31314" y="33858"/>
                    <a:pt x="31567" y="34501"/>
                    <a:pt x="31736" y="35166"/>
                  </a:cubicBezTo>
                  <a:cubicBezTo>
                    <a:pt x="31968" y="36136"/>
                    <a:pt x="32379" y="37053"/>
                    <a:pt x="32727" y="37992"/>
                  </a:cubicBezTo>
                  <a:cubicBezTo>
                    <a:pt x="32854" y="38340"/>
                    <a:pt x="33023" y="38677"/>
                    <a:pt x="33360" y="39089"/>
                  </a:cubicBezTo>
                  <a:cubicBezTo>
                    <a:pt x="33159" y="38266"/>
                    <a:pt x="32875" y="37634"/>
                    <a:pt x="32611" y="36990"/>
                  </a:cubicBezTo>
                  <a:cubicBezTo>
                    <a:pt x="32348" y="36326"/>
                    <a:pt x="32168" y="35640"/>
                    <a:pt x="31947" y="34965"/>
                  </a:cubicBezTo>
                  <a:cubicBezTo>
                    <a:pt x="31725" y="34290"/>
                    <a:pt x="31567" y="33605"/>
                    <a:pt x="31408" y="32919"/>
                  </a:cubicBezTo>
                  <a:cubicBezTo>
                    <a:pt x="31251" y="32244"/>
                    <a:pt x="31071" y="31590"/>
                    <a:pt x="30934" y="30915"/>
                  </a:cubicBezTo>
                  <a:cubicBezTo>
                    <a:pt x="30787" y="30219"/>
                    <a:pt x="30660" y="29523"/>
                    <a:pt x="30533" y="28827"/>
                  </a:cubicBezTo>
                  <a:cubicBezTo>
                    <a:pt x="30417" y="28142"/>
                    <a:pt x="30259" y="27446"/>
                    <a:pt x="30248" y="26728"/>
                  </a:cubicBezTo>
                  <a:lnTo>
                    <a:pt x="30248" y="26728"/>
                  </a:lnTo>
                  <a:cubicBezTo>
                    <a:pt x="30860" y="26907"/>
                    <a:pt x="31176" y="27224"/>
                    <a:pt x="31240" y="27741"/>
                  </a:cubicBezTo>
                  <a:cubicBezTo>
                    <a:pt x="31430" y="29502"/>
                    <a:pt x="31767" y="31242"/>
                    <a:pt x="32062" y="32982"/>
                  </a:cubicBezTo>
                  <a:cubicBezTo>
                    <a:pt x="32115" y="33288"/>
                    <a:pt x="32200" y="33584"/>
                    <a:pt x="32273" y="33889"/>
                  </a:cubicBezTo>
                  <a:cubicBezTo>
                    <a:pt x="32294" y="33952"/>
                    <a:pt x="32379" y="33995"/>
                    <a:pt x="32537" y="34153"/>
                  </a:cubicBezTo>
                  <a:cubicBezTo>
                    <a:pt x="32379" y="33320"/>
                    <a:pt x="32252" y="32635"/>
                    <a:pt x="32126" y="31949"/>
                  </a:cubicBezTo>
                  <a:cubicBezTo>
                    <a:pt x="32010" y="31252"/>
                    <a:pt x="31894" y="30556"/>
                    <a:pt x="31788" y="29850"/>
                  </a:cubicBezTo>
                  <a:cubicBezTo>
                    <a:pt x="31694" y="29154"/>
                    <a:pt x="31535" y="28468"/>
                    <a:pt x="31514" y="27783"/>
                  </a:cubicBezTo>
                  <a:cubicBezTo>
                    <a:pt x="31567" y="27742"/>
                    <a:pt x="31611" y="27726"/>
                    <a:pt x="31651" y="27726"/>
                  </a:cubicBezTo>
                  <a:cubicBezTo>
                    <a:pt x="31722" y="27726"/>
                    <a:pt x="31776" y="27777"/>
                    <a:pt x="31830" y="27825"/>
                  </a:cubicBezTo>
                  <a:cubicBezTo>
                    <a:pt x="32294" y="28205"/>
                    <a:pt x="32748" y="28585"/>
                    <a:pt x="33212" y="28974"/>
                  </a:cubicBezTo>
                  <a:cubicBezTo>
                    <a:pt x="33729" y="29396"/>
                    <a:pt x="34235" y="29818"/>
                    <a:pt x="34826" y="30146"/>
                  </a:cubicBezTo>
                  <a:cubicBezTo>
                    <a:pt x="34973" y="30230"/>
                    <a:pt x="35111" y="30345"/>
                    <a:pt x="35269" y="30451"/>
                  </a:cubicBezTo>
                  <a:cubicBezTo>
                    <a:pt x="34879" y="32813"/>
                    <a:pt x="34900" y="35134"/>
                    <a:pt x="35859" y="37391"/>
                  </a:cubicBezTo>
                  <a:cubicBezTo>
                    <a:pt x="36039" y="37275"/>
                    <a:pt x="35933" y="37170"/>
                    <a:pt x="35912" y="37095"/>
                  </a:cubicBezTo>
                  <a:cubicBezTo>
                    <a:pt x="35479" y="35640"/>
                    <a:pt x="35269" y="34153"/>
                    <a:pt x="35311" y="32635"/>
                  </a:cubicBezTo>
                  <a:cubicBezTo>
                    <a:pt x="35322" y="32149"/>
                    <a:pt x="35374" y="31664"/>
                    <a:pt x="35427" y="31179"/>
                  </a:cubicBezTo>
                  <a:cubicBezTo>
                    <a:pt x="35448" y="31031"/>
                    <a:pt x="35522" y="30894"/>
                    <a:pt x="35585" y="30704"/>
                  </a:cubicBezTo>
                  <a:cubicBezTo>
                    <a:pt x="35733" y="30767"/>
                    <a:pt x="35849" y="30821"/>
                    <a:pt x="35965" y="30884"/>
                  </a:cubicBezTo>
                  <a:cubicBezTo>
                    <a:pt x="36060" y="30936"/>
                    <a:pt x="36133" y="31010"/>
                    <a:pt x="36239" y="31074"/>
                  </a:cubicBezTo>
                  <a:cubicBezTo>
                    <a:pt x="36313" y="32750"/>
                    <a:pt x="36461" y="34395"/>
                    <a:pt x="36735" y="36041"/>
                  </a:cubicBezTo>
                  <a:cubicBezTo>
                    <a:pt x="36745" y="36094"/>
                    <a:pt x="36777" y="36146"/>
                    <a:pt x="36819" y="36242"/>
                  </a:cubicBezTo>
                  <a:cubicBezTo>
                    <a:pt x="36967" y="36031"/>
                    <a:pt x="36914" y="35841"/>
                    <a:pt x="36893" y="35651"/>
                  </a:cubicBezTo>
                  <a:cubicBezTo>
                    <a:pt x="36777" y="34395"/>
                    <a:pt x="36661" y="33141"/>
                    <a:pt x="36555" y="31875"/>
                  </a:cubicBezTo>
                  <a:cubicBezTo>
                    <a:pt x="36545" y="31717"/>
                    <a:pt x="36482" y="31527"/>
                    <a:pt x="36661" y="31348"/>
                  </a:cubicBezTo>
                  <a:cubicBezTo>
                    <a:pt x="36745" y="31369"/>
                    <a:pt x="36862" y="31390"/>
                    <a:pt x="36946" y="31432"/>
                  </a:cubicBezTo>
                  <a:cubicBezTo>
                    <a:pt x="37905" y="32002"/>
                    <a:pt x="38854" y="32571"/>
                    <a:pt x="39804" y="33130"/>
                  </a:cubicBezTo>
                  <a:cubicBezTo>
                    <a:pt x="40215" y="33373"/>
                    <a:pt x="40352" y="33699"/>
                    <a:pt x="40405" y="34163"/>
                  </a:cubicBezTo>
                  <a:cubicBezTo>
                    <a:pt x="40563" y="35588"/>
                    <a:pt x="40764" y="37022"/>
                    <a:pt x="40975" y="38445"/>
                  </a:cubicBezTo>
                  <a:cubicBezTo>
                    <a:pt x="41069" y="39036"/>
                    <a:pt x="41207" y="39616"/>
                    <a:pt x="41470" y="40165"/>
                  </a:cubicBezTo>
                  <a:cubicBezTo>
                    <a:pt x="41502" y="40238"/>
                    <a:pt x="41575" y="40291"/>
                    <a:pt x="41639" y="40344"/>
                  </a:cubicBezTo>
                  <a:cubicBezTo>
                    <a:pt x="41639" y="40346"/>
                    <a:pt x="41640" y="40347"/>
                    <a:pt x="41642" y="40347"/>
                  </a:cubicBezTo>
                  <a:cubicBezTo>
                    <a:pt x="41653" y="40347"/>
                    <a:pt x="41683" y="40331"/>
                    <a:pt x="41734" y="40323"/>
                  </a:cubicBezTo>
                  <a:cubicBezTo>
                    <a:pt x="41723" y="40249"/>
                    <a:pt x="41744" y="40165"/>
                    <a:pt x="41713" y="40091"/>
                  </a:cubicBezTo>
                  <a:cubicBezTo>
                    <a:pt x="41291" y="39120"/>
                    <a:pt x="41175" y="38087"/>
                    <a:pt x="41027" y="37053"/>
                  </a:cubicBezTo>
                  <a:cubicBezTo>
                    <a:pt x="40900" y="36136"/>
                    <a:pt x="40785" y="35208"/>
                    <a:pt x="40668" y="34290"/>
                  </a:cubicBezTo>
                  <a:cubicBezTo>
                    <a:pt x="40658" y="34163"/>
                    <a:pt x="40658" y="34027"/>
                    <a:pt x="40647" y="33889"/>
                  </a:cubicBezTo>
                  <a:lnTo>
                    <a:pt x="40647" y="33889"/>
                  </a:lnTo>
                  <a:cubicBezTo>
                    <a:pt x="41101" y="34006"/>
                    <a:pt x="41186" y="34058"/>
                    <a:pt x="41186" y="34374"/>
                  </a:cubicBezTo>
                  <a:cubicBezTo>
                    <a:pt x="41175" y="35335"/>
                    <a:pt x="41439" y="36252"/>
                    <a:pt x="41660" y="37180"/>
                  </a:cubicBezTo>
                  <a:cubicBezTo>
                    <a:pt x="41840" y="37918"/>
                    <a:pt x="42135" y="38604"/>
                    <a:pt x="42377" y="39321"/>
                  </a:cubicBezTo>
                  <a:cubicBezTo>
                    <a:pt x="42451" y="39553"/>
                    <a:pt x="42536" y="39795"/>
                    <a:pt x="42810" y="40070"/>
                  </a:cubicBezTo>
                  <a:cubicBezTo>
                    <a:pt x="42672" y="39616"/>
                    <a:pt x="42557" y="39289"/>
                    <a:pt x="42451" y="38963"/>
                  </a:cubicBezTo>
                  <a:cubicBezTo>
                    <a:pt x="42356" y="38646"/>
                    <a:pt x="42240" y="38330"/>
                    <a:pt x="42156" y="38002"/>
                  </a:cubicBezTo>
                  <a:cubicBezTo>
                    <a:pt x="41966" y="37254"/>
                    <a:pt x="41776" y="36505"/>
                    <a:pt x="41608" y="35756"/>
                  </a:cubicBezTo>
                  <a:cubicBezTo>
                    <a:pt x="41533" y="35450"/>
                    <a:pt x="41491" y="35145"/>
                    <a:pt x="41449" y="34838"/>
                  </a:cubicBezTo>
                  <a:cubicBezTo>
                    <a:pt x="41439" y="34733"/>
                    <a:pt x="41470" y="34627"/>
                    <a:pt x="41491" y="34459"/>
                  </a:cubicBezTo>
                  <a:cubicBezTo>
                    <a:pt x="41629" y="34522"/>
                    <a:pt x="41734" y="34554"/>
                    <a:pt x="41797" y="34617"/>
                  </a:cubicBezTo>
                  <a:cubicBezTo>
                    <a:pt x="42525" y="35239"/>
                    <a:pt x="43232" y="35872"/>
                    <a:pt x="43959" y="36495"/>
                  </a:cubicBezTo>
                  <a:cubicBezTo>
                    <a:pt x="44275" y="36769"/>
                    <a:pt x="44444" y="37095"/>
                    <a:pt x="44497" y="37517"/>
                  </a:cubicBezTo>
                  <a:cubicBezTo>
                    <a:pt x="44582" y="38182"/>
                    <a:pt x="44718" y="38825"/>
                    <a:pt x="44845" y="39479"/>
                  </a:cubicBezTo>
                  <a:cubicBezTo>
                    <a:pt x="44887" y="39669"/>
                    <a:pt x="44982" y="39849"/>
                    <a:pt x="45046" y="40017"/>
                  </a:cubicBezTo>
                  <a:cubicBezTo>
                    <a:pt x="45055" y="40018"/>
                    <a:pt x="45064" y="40018"/>
                    <a:pt x="45073" y="40018"/>
                  </a:cubicBezTo>
                  <a:cubicBezTo>
                    <a:pt x="45257" y="40018"/>
                    <a:pt x="45265" y="39917"/>
                    <a:pt x="45225" y="39806"/>
                  </a:cubicBezTo>
                  <a:cubicBezTo>
                    <a:pt x="45014" y="39268"/>
                    <a:pt x="44950" y="38698"/>
                    <a:pt x="44835" y="38129"/>
                  </a:cubicBezTo>
                  <a:cubicBezTo>
                    <a:pt x="44793" y="37918"/>
                    <a:pt x="44782" y="37697"/>
                    <a:pt x="44761" y="37507"/>
                  </a:cubicBezTo>
                  <a:cubicBezTo>
                    <a:pt x="44815" y="37467"/>
                    <a:pt x="44860" y="37452"/>
                    <a:pt x="44900" y="37452"/>
                  </a:cubicBezTo>
                  <a:cubicBezTo>
                    <a:pt x="44977" y="37452"/>
                    <a:pt x="45032" y="37508"/>
                    <a:pt x="45088" y="37549"/>
                  </a:cubicBezTo>
                  <a:cubicBezTo>
                    <a:pt x="45236" y="37676"/>
                    <a:pt x="45383" y="37824"/>
                    <a:pt x="45531" y="37950"/>
                  </a:cubicBezTo>
                  <a:cubicBezTo>
                    <a:pt x="45679" y="38087"/>
                    <a:pt x="45805" y="38234"/>
                    <a:pt x="45752" y="38466"/>
                  </a:cubicBezTo>
                  <a:cubicBezTo>
                    <a:pt x="45731" y="38551"/>
                    <a:pt x="45763" y="38646"/>
                    <a:pt x="45794" y="38731"/>
                  </a:cubicBezTo>
                  <a:cubicBezTo>
                    <a:pt x="45984" y="39226"/>
                    <a:pt x="46174" y="39722"/>
                    <a:pt x="46375" y="40217"/>
                  </a:cubicBezTo>
                  <a:cubicBezTo>
                    <a:pt x="46396" y="40280"/>
                    <a:pt x="46480" y="40313"/>
                    <a:pt x="46628" y="40439"/>
                  </a:cubicBezTo>
                  <a:cubicBezTo>
                    <a:pt x="46564" y="39711"/>
                    <a:pt x="46164" y="39195"/>
                    <a:pt x="46047" y="38541"/>
                  </a:cubicBezTo>
                  <a:lnTo>
                    <a:pt x="46047" y="38541"/>
                  </a:lnTo>
                  <a:cubicBezTo>
                    <a:pt x="46269" y="38562"/>
                    <a:pt x="46396" y="38688"/>
                    <a:pt x="46532" y="38773"/>
                  </a:cubicBezTo>
                  <a:lnTo>
                    <a:pt x="48368" y="39975"/>
                  </a:lnTo>
                  <a:cubicBezTo>
                    <a:pt x="48522" y="40071"/>
                    <a:pt x="48685" y="40168"/>
                    <a:pt x="48889" y="40168"/>
                  </a:cubicBezTo>
                  <a:cubicBezTo>
                    <a:pt x="48908" y="40168"/>
                    <a:pt x="48928" y="40167"/>
                    <a:pt x="48948" y="40165"/>
                  </a:cubicBezTo>
                  <a:cubicBezTo>
                    <a:pt x="48927" y="40091"/>
                    <a:pt x="48916" y="40017"/>
                    <a:pt x="48885" y="39985"/>
                  </a:cubicBezTo>
                  <a:cubicBezTo>
                    <a:pt x="48578" y="39690"/>
                    <a:pt x="48273" y="39406"/>
                    <a:pt x="47967" y="39131"/>
                  </a:cubicBezTo>
                  <a:cubicBezTo>
                    <a:pt x="47661" y="38857"/>
                    <a:pt x="47376" y="38583"/>
                    <a:pt x="47050" y="38361"/>
                  </a:cubicBezTo>
                  <a:cubicBezTo>
                    <a:pt x="46385" y="37908"/>
                    <a:pt x="45742" y="37433"/>
                    <a:pt x="45151" y="36895"/>
                  </a:cubicBezTo>
                  <a:cubicBezTo>
                    <a:pt x="45056" y="36811"/>
                    <a:pt x="44929" y="36748"/>
                    <a:pt x="44824" y="36684"/>
                  </a:cubicBezTo>
                  <a:cubicBezTo>
                    <a:pt x="44729" y="36621"/>
                    <a:pt x="44729" y="36621"/>
                    <a:pt x="44697" y="36315"/>
                  </a:cubicBezTo>
                  <a:cubicBezTo>
                    <a:pt x="45393" y="36273"/>
                    <a:pt x="46100" y="36294"/>
                    <a:pt x="46849" y="36188"/>
                  </a:cubicBezTo>
                  <a:cubicBezTo>
                    <a:pt x="46654" y="36054"/>
                    <a:pt x="46598" y="36015"/>
                    <a:pt x="46236" y="36015"/>
                  </a:cubicBezTo>
                  <a:cubicBezTo>
                    <a:pt x="46087" y="36015"/>
                    <a:pt x="45887" y="36021"/>
                    <a:pt x="45604" y="36031"/>
                  </a:cubicBezTo>
                  <a:cubicBezTo>
                    <a:pt x="45204" y="36052"/>
                    <a:pt x="44814" y="36062"/>
                    <a:pt x="44381" y="36073"/>
                  </a:cubicBezTo>
                  <a:cubicBezTo>
                    <a:pt x="43579" y="35556"/>
                    <a:pt x="43000" y="34702"/>
                    <a:pt x="41997" y="34290"/>
                  </a:cubicBezTo>
                  <a:cubicBezTo>
                    <a:pt x="42207" y="34150"/>
                    <a:pt x="42403" y="34140"/>
                    <a:pt x="42591" y="34140"/>
                  </a:cubicBezTo>
                  <a:cubicBezTo>
                    <a:pt x="42623" y="34140"/>
                    <a:pt x="42655" y="34140"/>
                    <a:pt x="42686" y="34140"/>
                  </a:cubicBezTo>
                  <a:cubicBezTo>
                    <a:pt x="42749" y="34140"/>
                    <a:pt x="42811" y="34139"/>
                    <a:pt x="42873" y="34132"/>
                  </a:cubicBezTo>
                  <a:cubicBezTo>
                    <a:pt x="43179" y="34090"/>
                    <a:pt x="43485" y="34090"/>
                    <a:pt x="43801" y="34069"/>
                  </a:cubicBezTo>
                  <a:cubicBezTo>
                    <a:pt x="44086" y="34058"/>
                    <a:pt x="44371" y="34037"/>
                    <a:pt x="44666" y="34037"/>
                  </a:cubicBezTo>
                  <a:cubicBezTo>
                    <a:pt x="44950" y="34027"/>
                    <a:pt x="45236" y="34027"/>
                    <a:pt x="45510" y="34027"/>
                  </a:cubicBezTo>
                  <a:cubicBezTo>
                    <a:pt x="45552" y="33868"/>
                    <a:pt x="45468" y="33826"/>
                    <a:pt x="45383" y="33826"/>
                  </a:cubicBezTo>
                  <a:cubicBezTo>
                    <a:pt x="45060" y="33826"/>
                    <a:pt x="44731" y="33821"/>
                    <a:pt x="44405" y="33821"/>
                  </a:cubicBezTo>
                  <a:cubicBezTo>
                    <a:pt x="44241" y="33821"/>
                    <a:pt x="44079" y="33823"/>
                    <a:pt x="43917" y="33826"/>
                  </a:cubicBezTo>
                  <a:cubicBezTo>
                    <a:pt x="43495" y="33837"/>
                    <a:pt x="43073" y="33858"/>
                    <a:pt x="42662" y="33910"/>
                  </a:cubicBezTo>
                  <a:cubicBezTo>
                    <a:pt x="42594" y="33919"/>
                    <a:pt x="42528" y="33923"/>
                    <a:pt x="42464" y="33923"/>
                  </a:cubicBezTo>
                  <a:cubicBezTo>
                    <a:pt x="42118" y="33923"/>
                    <a:pt x="41823" y="33802"/>
                    <a:pt x="41565" y="33563"/>
                  </a:cubicBezTo>
                  <a:cubicBezTo>
                    <a:pt x="41491" y="33488"/>
                    <a:pt x="41418" y="33404"/>
                    <a:pt x="41301" y="33288"/>
                  </a:cubicBezTo>
                  <a:cubicBezTo>
                    <a:pt x="41653" y="33176"/>
                    <a:pt x="41986" y="33162"/>
                    <a:pt x="42309" y="33162"/>
                  </a:cubicBezTo>
                  <a:cubicBezTo>
                    <a:pt x="42419" y="33162"/>
                    <a:pt x="42528" y="33163"/>
                    <a:pt x="42636" y="33163"/>
                  </a:cubicBezTo>
                  <a:cubicBezTo>
                    <a:pt x="42687" y="33163"/>
                    <a:pt x="42738" y="33163"/>
                    <a:pt x="42789" y="33162"/>
                  </a:cubicBezTo>
                  <a:cubicBezTo>
                    <a:pt x="43253" y="33162"/>
                    <a:pt x="43717" y="33183"/>
                    <a:pt x="44181" y="33225"/>
                  </a:cubicBezTo>
                  <a:cubicBezTo>
                    <a:pt x="44666" y="33267"/>
                    <a:pt x="45151" y="33352"/>
                    <a:pt x="45636" y="33425"/>
                  </a:cubicBezTo>
                  <a:cubicBezTo>
                    <a:pt x="46079" y="33499"/>
                    <a:pt x="46522" y="33615"/>
                    <a:pt x="47050" y="33731"/>
                  </a:cubicBezTo>
                  <a:cubicBezTo>
                    <a:pt x="46881" y="33415"/>
                    <a:pt x="46649" y="33415"/>
                    <a:pt x="46480" y="33373"/>
                  </a:cubicBezTo>
                  <a:cubicBezTo>
                    <a:pt x="45447" y="33120"/>
                    <a:pt x="44392" y="32930"/>
                    <a:pt x="43326" y="32919"/>
                  </a:cubicBezTo>
                  <a:cubicBezTo>
                    <a:pt x="43250" y="32918"/>
                    <a:pt x="43174" y="32917"/>
                    <a:pt x="43098" y="32917"/>
                  </a:cubicBezTo>
                  <a:cubicBezTo>
                    <a:pt x="42438" y="32917"/>
                    <a:pt x="41785" y="32954"/>
                    <a:pt x="41132" y="32982"/>
                  </a:cubicBezTo>
                  <a:cubicBezTo>
                    <a:pt x="41123" y="32982"/>
                    <a:pt x="41114" y="32983"/>
                    <a:pt x="41104" y="32983"/>
                  </a:cubicBezTo>
                  <a:cubicBezTo>
                    <a:pt x="40716" y="32983"/>
                    <a:pt x="40389" y="32761"/>
                    <a:pt x="40173" y="32318"/>
                  </a:cubicBezTo>
                  <a:cubicBezTo>
                    <a:pt x="40479" y="32170"/>
                    <a:pt x="40816" y="32181"/>
                    <a:pt x="41132" y="32138"/>
                  </a:cubicBezTo>
                  <a:cubicBezTo>
                    <a:pt x="41439" y="32096"/>
                    <a:pt x="41755" y="32054"/>
                    <a:pt x="42061" y="32033"/>
                  </a:cubicBezTo>
                  <a:cubicBezTo>
                    <a:pt x="42388" y="32002"/>
                    <a:pt x="42725" y="31970"/>
                    <a:pt x="43052" y="31960"/>
                  </a:cubicBezTo>
                  <a:cubicBezTo>
                    <a:pt x="43276" y="31952"/>
                    <a:pt x="43496" y="31944"/>
                    <a:pt x="43717" y="31944"/>
                  </a:cubicBezTo>
                  <a:cubicBezTo>
                    <a:pt x="43808" y="31944"/>
                    <a:pt x="43899" y="31946"/>
                    <a:pt x="43991" y="31949"/>
                  </a:cubicBezTo>
                  <a:cubicBezTo>
                    <a:pt x="44318" y="31949"/>
                    <a:pt x="44655" y="31970"/>
                    <a:pt x="44982" y="32002"/>
                  </a:cubicBezTo>
                  <a:cubicBezTo>
                    <a:pt x="45243" y="32020"/>
                    <a:pt x="45504" y="32113"/>
                    <a:pt x="45771" y="32113"/>
                  </a:cubicBezTo>
                  <a:cubicBezTo>
                    <a:pt x="45807" y="32113"/>
                    <a:pt x="45843" y="32111"/>
                    <a:pt x="45878" y="32107"/>
                  </a:cubicBezTo>
                  <a:cubicBezTo>
                    <a:pt x="45857" y="31906"/>
                    <a:pt x="45721" y="31906"/>
                    <a:pt x="45625" y="31885"/>
                  </a:cubicBezTo>
                  <a:cubicBezTo>
                    <a:pt x="45172" y="31812"/>
                    <a:pt x="44708" y="31717"/>
                    <a:pt x="44254" y="31685"/>
                  </a:cubicBezTo>
                  <a:cubicBezTo>
                    <a:pt x="43971" y="31670"/>
                    <a:pt x="43687" y="31662"/>
                    <a:pt x="43405" y="31662"/>
                  </a:cubicBezTo>
                  <a:cubicBezTo>
                    <a:pt x="42311" y="31662"/>
                    <a:pt x="41225" y="31777"/>
                    <a:pt x="40152" y="32012"/>
                  </a:cubicBezTo>
                  <a:cubicBezTo>
                    <a:pt x="40056" y="32033"/>
                    <a:pt x="39967" y="32043"/>
                    <a:pt x="39883" y="32043"/>
                  </a:cubicBezTo>
                  <a:cubicBezTo>
                    <a:pt x="39589" y="32043"/>
                    <a:pt x="39361" y="31917"/>
                    <a:pt x="39140" y="31695"/>
                  </a:cubicBezTo>
                  <a:cubicBezTo>
                    <a:pt x="39646" y="31411"/>
                    <a:pt x="40015" y="31327"/>
                    <a:pt x="41755" y="31084"/>
                  </a:cubicBezTo>
                  <a:cubicBezTo>
                    <a:pt x="42630" y="30968"/>
                    <a:pt x="43506" y="30842"/>
                    <a:pt x="44371" y="30725"/>
                  </a:cubicBezTo>
                  <a:cubicBezTo>
                    <a:pt x="44379" y="30560"/>
                    <a:pt x="44302" y="30546"/>
                    <a:pt x="44209" y="30546"/>
                  </a:cubicBezTo>
                  <a:cubicBezTo>
                    <a:pt x="44189" y="30546"/>
                    <a:pt x="44169" y="30546"/>
                    <a:pt x="44149" y="30546"/>
                  </a:cubicBezTo>
                  <a:cubicBezTo>
                    <a:pt x="43021" y="30620"/>
                    <a:pt x="41903" y="30778"/>
                    <a:pt x="40795" y="30989"/>
                  </a:cubicBezTo>
                  <a:cubicBezTo>
                    <a:pt x="40036" y="31126"/>
                    <a:pt x="39287" y="31306"/>
                    <a:pt x="38517" y="31474"/>
                  </a:cubicBezTo>
                  <a:cubicBezTo>
                    <a:pt x="38106" y="31252"/>
                    <a:pt x="37673" y="31020"/>
                    <a:pt x="37241" y="30810"/>
                  </a:cubicBezTo>
                  <a:cubicBezTo>
                    <a:pt x="37074" y="30726"/>
                    <a:pt x="36918" y="30637"/>
                    <a:pt x="36729" y="30637"/>
                  </a:cubicBezTo>
                  <a:cubicBezTo>
                    <a:pt x="36656" y="30637"/>
                    <a:pt x="36578" y="30651"/>
                    <a:pt x="36492" y="30683"/>
                  </a:cubicBezTo>
                  <a:cubicBezTo>
                    <a:pt x="36464" y="30694"/>
                    <a:pt x="36437" y="30699"/>
                    <a:pt x="36409" y="30699"/>
                  </a:cubicBezTo>
                  <a:cubicBezTo>
                    <a:pt x="36246" y="30699"/>
                    <a:pt x="36077" y="30526"/>
                    <a:pt x="35870" y="30345"/>
                  </a:cubicBezTo>
                  <a:lnTo>
                    <a:pt x="35870" y="30345"/>
                  </a:lnTo>
                  <a:cubicBezTo>
                    <a:pt x="36165" y="30409"/>
                    <a:pt x="36355" y="30451"/>
                    <a:pt x="36545" y="30483"/>
                  </a:cubicBezTo>
                  <a:cubicBezTo>
                    <a:pt x="36640" y="30378"/>
                    <a:pt x="36587" y="30314"/>
                    <a:pt x="36503" y="30272"/>
                  </a:cubicBezTo>
                  <a:cubicBezTo>
                    <a:pt x="35733" y="29881"/>
                    <a:pt x="35047" y="29354"/>
                    <a:pt x="34351" y="28838"/>
                  </a:cubicBezTo>
                  <a:cubicBezTo>
                    <a:pt x="34277" y="28796"/>
                    <a:pt x="34246" y="28700"/>
                    <a:pt x="34204" y="28648"/>
                  </a:cubicBezTo>
                  <a:cubicBezTo>
                    <a:pt x="34267" y="28426"/>
                    <a:pt x="34436" y="28342"/>
                    <a:pt x="34594" y="28278"/>
                  </a:cubicBezTo>
                  <a:cubicBezTo>
                    <a:pt x="35479" y="27941"/>
                    <a:pt x="36344" y="27530"/>
                    <a:pt x="37283" y="27319"/>
                  </a:cubicBezTo>
                  <a:cubicBezTo>
                    <a:pt x="37800" y="27203"/>
                    <a:pt x="38306" y="27024"/>
                    <a:pt x="38812" y="26886"/>
                  </a:cubicBezTo>
                  <a:cubicBezTo>
                    <a:pt x="39002" y="26834"/>
                    <a:pt x="39203" y="26802"/>
                    <a:pt x="39393" y="26749"/>
                  </a:cubicBezTo>
                  <a:cubicBezTo>
                    <a:pt x="39435" y="26738"/>
                    <a:pt x="39456" y="26665"/>
                    <a:pt x="39519" y="26560"/>
                  </a:cubicBezTo>
                  <a:lnTo>
                    <a:pt x="39519" y="26560"/>
                  </a:lnTo>
                  <a:cubicBezTo>
                    <a:pt x="39266" y="26581"/>
                    <a:pt x="39076" y="26581"/>
                    <a:pt x="38886" y="26623"/>
                  </a:cubicBezTo>
                  <a:cubicBezTo>
                    <a:pt x="38411" y="26738"/>
                    <a:pt x="37947" y="26865"/>
                    <a:pt x="37473" y="26992"/>
                  </a:cubicBezTo>
                  <a:cubicBezTo>
                    <a:pt x="36787" y="27181"/>
                    <a:pt x="36112" y="27371"/>
                    <a:pt x="35458" y="27646"/>
                  </a:cubicBezTo>
                  <a:cubicBezTo>
                    <a:pt x="35069" y="27814"/>
                    <a:pt x="34668" y="27941"/>
                    <a:pt x="34319" y="28194"/>
                  </a:cubicBezTo>
                  <a:cubicBezTo>
                    <a:pt x="34187" y="28287"/>
                    <a:pt x="34060" y="28335"/>
                    <a:pt x="33931" y="28335"/>
                  </a:cubicBezTo>
                  <a:cubicBezTo>
                    <a:pt x="33783" y="28335"/>
                    <a:pt x="33634" y="28271"/>
                    <a:pt x="33476" y="28142"/>
                  </a:cubicBezTo>
                  <a:cubicBezTo>
                    <a:pt x="32812" y="27582"/>
                    <a:pt x="32115" y="27076"/>
                    <a:pt x="31430" y="26549"/>
                  </a:cubicBezTo>
                  <a:cubicBezTo>
                    <a:pt x="31366" y="26496"/>
                    <a:pt x="31282" y="26464"/>
                    <a:pt x="31219" y="26433"/>
                  </a:cubicBezTo>
                  <a:cubicBezTo>
                    <a:pt x="31082" y="26517"/>
                    <a:pt x="31145" y="26602"/>
                    <a:pt x="31198" y="26665"/>
                  </a:cubicBezTo>
                  <a:cubicBezTo>
                    <a:pt x="31257" y="26745"/>
                    <a:pt x="31336" y="26825"/>
                    <a:pt x="31408" y="26896"/>
                  </a:cubicBezTo>
                  <a:lnTo>
                    <a:pt x="31408" y="26896"/>
                  </a:lnTo>
                  <a:cubicBezTo>
                    <a:pt x="31067" y="26849"/>
                    <a:pt x="30890" y="26599"/>
                    <a:pt x="30691" y="26391"/>
                  </a:cubicBezTo>
                  <a:cubicBezTo>
                    <a:pt x="30702" y="26127"/>
                    <a:pt x="30892" y="26021"/>
                    <a:pt x="31050" y="25916"/>
                  </a:cubicBezTo>
                  <a:cubicBezTo>
                    <a:pt x="32337" y="25083"/>
                    <a:pt x="33687" y="24387"/>
                    <a:pt x="35184" y="23975"/>
                  </a:cubicBezTo>
                  <a:cubicBezTo>
                    <a:pt x="36081" y="23733"/>
                    <a:pt x="36977" y="23490"/>
                    <a:pt x="37905" y="23364"/>
                  </a:cubicBezTo>
                  <a:cubicBezTo>
                    <a:pt x="38538" y="23290"/>
                    <a:pt x="39182" y="23258"/>
                    <a:pt x="39825" y="23195"/>
                  </a:cubicBezTo>
                  <a:cubicBezTo>
                    <a:pt x="39941" y="23185"/>
                    <a:pt x="40057" y="23164"/>
                    <a:pt x="40258" y="23132"/>
                  </a:cubicBezTo>
                  <a:cubicBezTo>
                    <a:pt x="40018" y="23022"/>
                    <a:pt x="39776" y="22972"/>
                    <a:pt x="39406" y="22972"/>
                  </a:cubicBezTo>
                  <a:cubicBezTo>
                    <a:pt x="39026" y="22972"/>
                    <a:pt x="38512" y="23025"/>
                    <a:pt x="37726" y="23121"/>
                  </a:cubicBezTo>
                  <a:cubicBezTo>
                    <a:pt x="36862" y="23227"/>
                    <a:pt x="36028" y="23427"/>
                    <a:pt x="35195" y="23670"/>
                  </a:cubicBezTo>
                  <a:cubicBezTo>
                    <a:pt x="34394" y="23912"/>
                    <a:pt x="33592" y="24197"/>
                    <a:pt x="32833" y="24556"/>
                  </a:cubicBezTo>
                  <a:cubicBezTo>
                    <a:pt x="32073" y="24903"/>
                    <a:pt x="31366" y="25378"/>
                    <a:pt x="30618" y="25810"/>
                  </a:cubicBezTo>
                  <a:cubicBezTo>
                    <a:pt x="30164" y="25536"/>
                    <a:pt x="29742" y="25199"/>
                    <a:pt x="29362" y="24735"/>
                  </a:cubicBezTo>
                  <a:cubicBezTo>
                    <a:pt x="29753" y="24471"/>
                    <a:pt x="30143" y="24260"/>
                    <a:pt x="30544" y="24092"/>
                  </a:cubicBezTo>
                  <a:cubicBezTo>
                    <a:pt x="31282" y="23785"/>
                    <a:pt x="32031" y="23511"/>
                    <a:pt x="32801" y="23290"/>
                  </a:cubicBezTo>
                  <a:cubicBezTo>
                    <a:pt x="33855" y="22974"/>
                    <a:pt x="34931" y="22710"/>
                    <a:pt x="36018" y="22541"/>
                  </a:cubicBezTo>
                  <a:cubicBezTo>
                    <a:pt x="36070" y="22531"/>
                    <a:pt x="36112" y="22457"/>
                    <a:pt x="36144" y="22414"/>
                  </a:cubicBezTo>
                  <a:cubicBezTo>
                    <a:pt x="36154" y="22404"/>
                    <a:pt x="36133" y="22383"/>
                    <a:pt x="36112" y="22330"/>
                  </a:cubicBezTo>
                  <a:cubicBezTo>
                    <a:pt x="35416" y="22383"/>
                    <a:pt x="34731" y="22510"/>
                    <a:pt x="34045" y="22689"/>
                  </a:cubicBezTo>
                  <a:cubicBezTo>
                    <a:pt x="33412" y="22857"/>
                    <a:pt x="32758" y="23005"/>
                    <a:pt x="32137" y="23216"/>
                  </a:cubicBezTo>
                  <a:cubicBezTo>
                    <a:pt x="31483" y="23438"/>
                    <a:pt x="30850" y="23722"/>
                    <a:pt x="30217" y="23986"/>
                  </a:cubicBezTo>
                  <a:cubicBezTo>
                    <a:pt x="29848" y="24134"/>
                    <a:pt x="29500" y="24313"/>
                    <a:pt x="29109" y="24481"/>
                  </a:cubicBezTo>
                  <a:cubicBezTo>
                    <a:pt x="27991" y="23501"/>
                    <a:pt x="26905" y="22541"/>
                    <a:pt x="25777" y="21550"/>
                  </a:cubicBezTo>
                  <a:cubicBezTo>
                    <a:pt x="25872" y="21307"/>
                    <a:pt x="26114" y="21191"/>
                    <a:pt x="26346" y="21075"/>
                  </a:cubicBezTo>
                  <a:cubicBezTo>
                    <a:pt x="27412" y="20485"/>
                    <a:pt x="28540" y="20031"/>
                    <a:pt x="29732" y="19725"/>
                  </a:cubicBezTo>
                  <a:cubicBezTo>
                    <a:pt x="30354" y="19567"/>
                    <a:pt x="30955" y="19325"/>
                    <a:pt x="31577" y="19177"/>
                  </a:cubicBezTo>
                  <a:cubicBezTo>
                    <a:pt x="32653" y="18913"/>
                    <a:pt x="33740" y="18681"/>
                    <a:pt x="34826" y="18481"/>
                  </a:cubicBezTo>
                  <a:cubicBezTo>
                    <a:pt x="35448" y="18354"/>
                    <a:pt x="36091" y="18312"/>
                    <a:pt x="36735" y="18238"/>
                  </a:cubicBezTo>
                  <a:cubicBezTo>
                    <a:pt x="36840" y="18228"/>
                    <a:pt x="36967" y="18249"/>
                    <a:pt x="37009" y="18059"/>
                  </a:cubicBezTo>
                  <a:cubicBezTo>
                    <a:pt x="36914" y="18038"/>
                    <a:pt x="36808" y="18017"/>
                    <a:pt x="36714" y="18017"/>
                  </a:cubicBezTo>
                  <a:cubicBezTo>
                    <a:pt x="35744" y="18048"/>
                    <a:pt x="34773" y="18186"/>
                    <a:pt x="33824" y="18385"/>
                  </a:cubicBezTo>
                  <a:cubicBezTo>
                    <a:pt x="32843" y="18586"/>
                    <a:pt x="31872" y="18776"/>
                    <a:pt x="30913" y="19039"/>
                  </a:cubicBezTo>
                  <a:cubicBezTo>
                    <a:pt x="30101" y="19250"/>
                    <a:pt x="29289" y="19482"/>
                    <a:pt x="28498" y="19799"/>
                  </a:cubicBezTo>
                  <a:cubicBezTo>
                    <a:pt x="27454" y="20232"/>
                    <a:pt x="26378" y="20590"/>
                    <a:pt x="25523" y="21307"/>
                  </a:cubicBezTo>
                  <a:cubicBezTo>
                    <a:pt x="25515" y="21308"/>
                    <a:pt x="25507" y="21308"/>
                    <a:pt x="25500" y="21308"/>
                  </a:cubicBezTo>
                  <a:cubicBezTo>
                    <a:pt x="25220" y="21308"/>
                    <a:pt x="25076" y="21135"/>
                    <a:pt x="24902" y="21012"/>
                  </a:cubicBezTo>
                  <a:cubicBezTo>
                    <a:pt x="24543" y="20727"/>
                    <a:pt x="24173" y="20421"/>
                    <a:pt x="23815" y="20136"/>
                  </a:cubicBezTo>
                  <a:cubicBezTo>
                    <a:pt x="23688" y="20052"/>
                    <a:pt x="23552" y="19978"/>
                    <a:pt x="23414" y="19904"/>
                  </a:cubicBezTo>
                  <a:cubicBezTo>
                    <a:pt x="23404" y="19904"/>
                    <a:pt x="23372" y="19925"/>
                    <a:pt x="23320" y="19946"/>
                  </a:cubicBezTo>
                  <a:cubicBezTo>
                    <a:pt x="23404" y="20052"/>
                    <a:pt x="23467" y="20157"/>
                    <a:pt x="23562" y="20242"/>
                  </a:cubicBezTo>
                  <a:lnTo>
                    <a:pt x="24796" y="21254"/>
                  </a:lnTo>
                  <a:cubicBezTo>
                    <a:pt x="25270" y="21655"/>
                    <a:pt x="25809" y="21971"/>
                    <a:pt x="26283" y="22351"/>
                  </a:cubicBezTo>
                  <a:cubicBezTo>
                    <a:pt x="26705" y="22678"/>
                    <a:pt x="27095" y="23037"/>
                    <a:pt x="27496" y="23396"/>
                  </a:cubicBezTo>
                  <a:cubicBezTo>
                    <a:pt x="27707" y="23585"/>
                    <a:pt x="27907" y="23796"/>
                    <a:pt x="28129" y="23986"/>
                  </a:cubicBezTo>
                  <a:cubicBezTo>
                    <a:pt x="28603" y="24408"/>
                    <a:pt x="29025" y="24882"/>
                    <a:pt x="29447" y="25367"/>
                  </a:cubicBezTo>
                  <a:cubicBezTo>
                    <a:pt x="28867" y="25030"/>
                    <a:pt x="28361" y="24608"/>
                    <a:pt x="27855" y="24186"/>
                  </a:cubicBezTo>
                  <a:cubicBezTo>
                    <a:pt x="26188" y="22815"/>
                    <a:pt x="24532" y="21444"/>
                    <a:pt x="22898" y="20052"/>
                  </a:cubicBezTo>
                  <a:cubicBezTo>
                    <a:pt x="21695" y="19029"/>
                    <a:pt x="20524" y="17975"/>
                    <a:pt x="19322" y="16951"/>
                  </a:cubicBezTo>
                  <a:cubicBezTo>
                    <a:pt x="18204" y="16002"/>
                    <a:pt x="17055" y="15085"/>
                    <a:pt x="15937" y="14157"/>
                  </a:cubicBezTo>
                  <a:cubicBezTo>
                    <a:pt x="14724" y="13144"/>
                    <a:pt x="13458" y="12205"/>
                    <a:pt x="12182" y="11288"/>
                  </a:cubicBezTo>
                  <a:cubicBezTo>
                    <a:pt x="11897" y="11077"/>
                    <a:pt x="11634" y="10834"/>
                    <a:pt x="11370" y="10592"/>
                  </a:cubicBezTo>
                  <a:cubicBezTo>
                    <a:pt x="11243" y="10475"/>
                    <a:pt x="11117" y="10349"/>
                    <a:pt x="11180" y="10096"/>
                  </a:cubicBezTo>
                  <a:lnTo>
                    <a:pt x="11180" y="10096"/>
                  </a:lnTo>
                  <a:cubicBezTo>
                    <a:pt x="11254" y="10117"/>
                    <a:pt x="11349" y="10117"/>
                    <a:pt x="11402" y="10159"/>
                  </a:cubicBezTo>
                  <a:cubicBezTo>
                    <a:pt x="11992" y="10634"/>
                    <a:pt x="12572" y="11108"/>
                    <a:pt x="13153" y="11583"/>
                  </a:cubicBezTo>
                  <a:cubicBezTo>
                    <a:pt x="13395" y="11783"/>
                    <a:pt x="13627" y="11994"/>
                    <a:pt x="13891" y="12163"/>
                  </a:cubicBezTo>
                  <a:cubicBezTo>
                    <a:pt x="14903" y="12796"/>
                    <a:pt x="15820" y="13566"/>
                    <a:pt x="16749" y="14336"/>
                  </a:cubicBezTo>
                  <a:cubicBezTo>
                    <a:pt x="17498" y="14958"/>
                    <a:pt x="18267" y="15559"/>
                    <a:pt x="19017" y="16182"/>
                  </a:cubicBezTo>
                  <a:cubicBezTo>
                    <a:pt x="19417" y="16529"/>
                    <a:pt x="19797" y="16909"/>
                    <a:pt x="20177" y="17279"/>
                  </a:cubicBezTo>
                  <a:cubicBezTo>
                    <a:pt x="20208" y="17310"/>
                    <a:pt x="20229" y="17352"/>
                    <a:pt x="20261" y="17384"/>
                  </a:cubicBezTo>
                  <a:lnTo>
                    <a:pt x="22729" y="19503"/>
                  </a:lnTo>
                  <a:cubicBezTo>
                    <a:pt x="22781" y="19536"/>
                    <a:pt x="22856" y="19557"/>
                    <a:pt x="22919" y="19588"/>
                  </a:cubicBezTo>
                  <a:cubicBezTo>
                    <a:pt x="23098" y="19514"/>
                    <a:pt x="23130" y="19293"/>
                    <a:pt x="23362" y="19229"/>
                  </a:cubicBezTo>
                  <a:cubicBezTo>
                    <a:pt x="23973" y="19060"/>
                    <a:pt x="24585" y="18839"/>
                    <a:pt x="25186" y="18618"/>
                  </a:cubicBezTo>
                  <a:cubicBezTo>
                    <a:pt x="25661" y="18449"/>
                    <a:pt x="26125" y="18259"/>
                    <a:pt x="26589" y="18048"/>
                  </a:cubicBezTo>
                  <a:lnTo>
                    <a:pt x="26589" y="18048"/>
                  </a:lnTo>
                  <a:cubicBezTo>
                    <a:pt x="25935" y="18069"/>
                    <a:pt x="25323" y="18270"/>
                    <a:pt x="24722" y="18512"/>
                  </a:cubicBezTo>
                  <a:cubicBezTo>
                    <a:pt x="24110" y="18765"/>
                    <a:pt x="23488" y="18997"/>
                    <a:pt x="22834" y="19250"/>
                  </a:cubicBezTo>
                  <a:cubicBezTo>
                    <a:pt x="22655" y="19103"/>
                    <a:pt x="22465" y="18955"/>
                    <a:pt x="22275" y="18807"/>
                  </a:cubicBezTo>
                  <a:cubicBezTo>
                    <a:pt x="22233" y="18765"/>
                    <a:pt x="22212" y="18692"/>
                    <a:pt x="22159" y="18596"/>
                  </a:cubicBezTo>
                  <a:cubicBezTo>
                    <a:pt x="22275" y="18533"/>
                    <a:pt x="22380" y="18460"/>
                    <a:pt x="22497" y="18407"/>
                  </a:cubicBezTo>
                  <a:cubicBezTo>
                    <a:pt x="23119" y="18164"/>
                    <a:pt x="23741" y="17932"/>
                    <a:pt x="24363" y="17689"/>
                  </a:cubicBezTo>
                  <a:cubicBezTo>
                    <a:pt x="24522" y="17626"/>
                    <a:pt x="24670" y="17542"/>
                    <a:pt x="24817" y="17468"/>
                  </a:cubicBezTo>
                  <a:cubicBezTo>
                    <a:pt x="24802" y="17349"/>
                    <a:pt x="24746" y="17319"/>
                    <a:pt x="24687" y="17319"/>
                  </a:cubicBezTo>
                  <a:cubicBezTo>
                    <a:pt x="24663" y="17319"/>
                    <a:pt x="24638" y="17325"/>
                    <a:pt x="24616" y="17331"/>
                  </a:cubicBezTo>
                  <a:cubicBezTo>
                    <a:pt x="24427" y="17384"/>
                    <a:pt x="24237" y="17457"/>
                    <a:pt x="24058" y="17521"/>
                  </a:cubicBezTo>
                  <a:cubicBezTo>
                    <a:pt x="23414" y="17774"/>
                    <a:pt x="22771" y="18027"/>
                    <a:pt x="22127" y="18270"/>
                  </a:cubicBezTo>
                  <a:cubicBezTo>
                    <a:pt x="22025" y="18305"/>
                    <a:pt x="21955" y="18328"/>
                    <a:pt x="21899" y="18328"/>
                  </a:cubicBezTo>
                  <a:cubicBezTo>
                    <a:pt x="21787" y="18328"/>
                    <a:pt x="21726" y="18241"/>
                    <a:pt x="21558" y="17996"/>
                  </a:cubicBezTo>
                  <a:cubicBezTo>
                    <a:pt x="21611" y="17943"/>
                    <a:pt x="21663" y="17858"/>
                    <a:pt x="21738" y="17827"/>
                  </a:cubicBezTo>
                  <a:cubicBezTo>
                    <a:pt x="22106" y="17679"/>
                    <a:pt x="22476" y="17542"/>
                    <a:pt x="22856" y="17415"/>
                  </a:cubicBezTo>
                  <a:cubicBezTo>
                    <a:pt x="23341" y="17257"/>
                    <a:pt x="23826" y="17110"/>
                    <a:pt x="24321" y="16962"/>
                  </a:cubicBezTo>
                  <a:cubicBezTo>
                    <a:pt x="24511" y="16899"/>
                    <a:pt x="24701" y="16857"/>
                    <a:pt x="24902" y="16814"/>
                  </a:cubicBezTo>
                  <a:cubicBezTo>
                    <a:pt x="25165" y="16761"/>
                    <a:pt x="25165" y="16761"/>
                    <a:pt x="25492" y="16498"/>
                  </a:cubicBezTo>
                  <a:cubicBezTo>
                    <a:pt x="25417" y="16475"/>
                    <a:pt x="25344" y="16466"/>
                    <a:pt x="25275" y="16466"/>
                  </a:cubicBezTo>
                  <a:cubicBezTo>
                    <a:pt x="24956" y="16466"/>
                    <a:pt x="24690" y="16665"/>
                    <a:pt x="24395" y="16709"/>
                  </a:cubicBezTo>
                  <a:cubicBezTo>
                    <a:pt x="24037" y="16751"/>
                    <a:pt x="23688" y="16930"/>
                    <a:pt x="23330" y="17057"/>
                  </a:cubicBezTo>
                  <a:cubicBezTo>
                    <a:pt x="22992" y="17173"/>
                    <a:pt x="22655" y="17300"/>
                    <a:pt x="22328" y="17415"/>
                  </a:cubicBezTo>
                  <a:cubicBezTo>
                    <a:pt x="21970" y="17532"/>
                    <a:pt x="21611" y="17658"/>
                    <a:pt x="21231" y="17785"/>
                  </a:cubicBezTo>
                  <a:cubicBezTo>
                    <a:pt x="21094" y="17668"/>
                    <a:pt x="20967" y="17563"/>
                    <a:pt x="20852" y="17457"/>
                  </a:cubicBezTo>
                  <a:cubicBezTo>
                    <a:pt x="20883" y="17384"/>
                    <a:pt x="20894" y="17321"/>
                    <a:pt x="20915" y="17310"/>
                  </a:cubicBezTo>
                  <a:cubicBezTo>
                    <a:pt x="21073" y="17225"/>
                    <a:pt x="21231" y="17152"/>
                    <a:pt x="21400" y="17089"/>
                  </a:cubicBezTo>
                  <a:cubicBezTo>
                    <a:pt x="22106" y="16814"/>
                    <a:pt x="22802" y="16529"/>
                    <a:pt x="23509" y="16276"/>
                  </a:cubicBezTo>
                  <a:cubicBezTo>
                    <a:pt x="24448" y="15939"/>
                    <a:pt x="25397" y="15612"/>
                    <a:pt x="26336" y="15296"/>
                  </a:cubicBezTo>
                  <a:cubicBezTo>
                    <a:pt x="26462" y="15254"/>
                    <a:pt x="26599" y="15254"/>
                    <a:pt x="26737" y="15221"/>
                  </a:cubicBezTo>
                  <a:cubicBezTo>
                    <a:pt x="26894" y="15179"/>
                    <a:pt x="27053" y="15127"/>
                    <a:pt x="27211" y="15074"/>
                  </a:cubicBezTo>
                  <a:cubicBezTo>
                    <a:pt x="27211" y="14935"/>
                    <a:pt x="27154" y="14897"/>
                    <a:pt x="27089" y="14897"/>
                  </a:cubicBezTo>
                  <a:cubicBezTo>
                    <a:pt x="27070" y="14897"/>
                    <a:pt x="27051" y="14900"/>
                    <a:pt x="27032" y="14905"/>
                  </a:cubicBezTo>
                  <a:cubicBezTo>
                    <a:pt x="26409" y="15064"/>
                    <a:pt x="25798" y="15232"/>
                    <a:pt x="25186" y="15432"/>
                  </a:cubicBezTo>
                  <a:cubicBezTo>
                    <a:pt x="23688" y="15939"/>
                    <a:pt x="22212" y="16487"/>
                    <a:pt x="20746" y="17057"/>
                  </a:cubicBezTo>
                  <a:cubicBezTo>
                    <a:pt x="20662" y="17078"/>
                    <a:pt x="20577" y="17089"/>
                    <a:pt x="20472" y="17110"/>
                  </a:cubicBezTo>
                  <a:cubicBezTo>
                    <a:pt x="20113" y="16782"/>
                    <a:pt x="19755" y="16456"/>
                    <a:pt x="19385" y="16128"/>
                  </a:cubicBezTo>
                  <a:cubicBezTo>
                    <a:pt x="19048" y="15833"/>
                    <a:pt x="18626" y="15612"/>
                    <a:pt x="18299" y="15243"/>
                  </a:cubicBezTo>
                  <a:cubicBezTo>
                    <a:pt x="18541" y="14989"/>
                    <a:pt x="18827" y="14958"/>
                    <a:pt x="19101" y="14874"/>
                  </a:cubicBezTo>
                  <a:cubicBezTo>
                    <a:pt x="19375" y="14789"/>
                    <a:pt x="19649" y="14715"/>
                    <a:pt x="19924" y="14631"/>
                  </a:cubicBezTo>
                  <a:cubicBezTo>
                    <a:pt x="20018" y="14600"/>
                    <a:pt x="20071" y="14536"/>
                    <a:pt x="20018" y="14431"/>
                  </a:cubicBezTo>
                  <a:cubicBezTo>
                    <a:pt x="20008" y="14420"/>
                    <a:pt x="19987" y="14389"/>
                    <a:pt x="19966" y="14389"/>
                  </a:cubicBezTo>
                  <a:cubicBezTo>
                    <a:pt x="19902" y="14399"/>
                    <a:pt x="19839" y="14399"/>
                    <a:pt x="19776" y="14420"/>
                  </a:cubicBezTo>
                  <a:cubicBezTo>
                    <a:pt x="19206" y="14610"/>
                    <a:pt x="18647" y="14811"/>
                    <a:pt x="18046" y="15022"/>
                  </a:cubicBezTo>
                  <a:cubicBezTo>
                    <a:pt x="17508" y="14610"/>
                    <a:pt x="16949" y="14230"/>
                    <a:pt x="16453" y="13682"/>
                  </a:cubicBezTo>
                  <a:cubicBezTo>
                    <a:pt x="16591" y="13587"/>
                    <a:pt x="16675" y="13482"/>
                    <a:pt x="16781" y="13439"/>
                  </a:cubicBezTo>
                  <a:cubicBezTo>
                    <a:pt x="17202" y="13281"/>
                    <a:pt x="17624" y="13154"/>
                    <a:pt x="18035" y="12975"/>
                  </a:cubicBezTo>
                  <a:cubicBezTo>
                    <a:pt x="19038" y="12554"/>
                    <a:pt x="20102" y="12332"/>
                    <a:pt x="21147" y="12047"/>
                  </a:cubicBezTo>
                  <a:cubicBezTo>
                    <a:pt x="21727" y="11900"/>
                    <a:pt x="22317" y="11825"/>
                    <a:pt x="22908" y="11710"/>
                  </a:cubicBezTo>
                  <a:cubicBezTo>
                    <a:pt x="23055" y="11678"/>
                    <a:pt x="23193" y="11614"/>
                    <a:pt x="23320" y="11572"/>
                  </a:cubicBezTo>
                  <a:cubicBezTo>
                    <a:pt x="23312" y="11453"/>
                    <a:pt x="23251" y="11428"/>
                    <a:pt x="23190" y="11428"/>
                  </a:cubicBezTo>
                  <a:cubicBezTo>
                    <a:pt x="23165" y="11428"/>
                    <a:pt x="23140" y="11432"/>
                    <a:pt x="23119" y="11436"/>
                  </a:cubicBezTo>
                  <a:cubicBezTo>
                    <a:pt x="22075" y="11614"/>
                    <a:pt x="21041" y="11815"/>
                    <a:pt x="20008" y="12068"/>
                  </a:cubicBezTo>
                  <a:cubicBezTo>
                    <a:pt x="19449" y="12195"/>
                    <a:pt x="18900" y="12395"/>
                    <a:pt x="18352" y="12543"/>
                  </a:cubicBezTo>
                  <a:cubicBezTo>
                    <a:pt x="17709" y="12722"/>
                    <a:pt x="17076" y="12933"/>
                    <a:pt x="16495" y="13271"/>
                  </a:cubicBezTo>
                  <a:cubicBezTo>
                    <a:pt x="16390" y="13344"/>
                    <a:pt x="16253" y="13376"/>
                    <a:pt x="16127" y="13429"/>
                  </a:cubicBezTo>
                  <a:cubicBezTo>
                    <a:pt x="15736" y="13229"/>
                    <a:pt x="15441" y="12922"/>
                    <a:pt x="15082" y="12648"/>
                  </a:cubicBezTo>
                  <a:cubicBezTo>
                    <a:pt x="15167" y="12522"/>
                    <a:pt x="15220" y="12395"/>
                    <a:pt x="15304" y="12322"/>
                  </a:cubicBezTo>
                  <a:cubicBezTo>
                    <a:pt x="15842" y="11847"/>
                    <a:pt x="16485" y="11520"/>
                    <a:pt x="17128" y="11225"/>
                  </a:cubicBezTo>
                  <a:cubicBezTo>
                    <a:pt x="17645" y="10993"/>
                    <a:pt x="18215" y="10845"/>
                    <a:pt x="18752" y="10665"/>
                  </a:cubicBezTo>
                  <a:cubicBezTo>
                    <a:pt x="18942" y="10602"/>
                    <a:pt x="19143" y="10550"/>
                    <a:pt x="19333" y="10497"/>
                  </a:cubicBezTo>
                  <a:cubicBezTo>
                    <a:pt x="20008" y="10307"/>
                    <a:pt x="20693" y="10107"/>
                    <a:pt x="21379" y="9927"/>
                  </a:cubicBezTo>
                  <a:cubicBezTo>
                    <a:pt x="21716" y="9833"/>
                    <a:pt x="22054" y="9737"/>
                    <a:pt x="22402" y="9664"/>
                  </a:cubicBezTo>
                  <a:cubicBezTo>
                    <a:pt x="23109" y="9495"/>
                    <a:pt x="23826" y="9347"/>
                    <a:pt x="24543" y="9189"/>
                  </a:cubicBezTo>
                  <a:cubicBezTo>
                    <a:pt x="24627" y="9168"/>
                    <a:pt x="24701" y="9125"/>
                    <a:pt x="24680" y="8968"/>
                  </a:cubicBezTo>
                  <a:cubicBezTo>
                    <a:pt x="24448" y="8968"/>
                    <a:pt x="24216" y="8978"/>
                    <a:pt x="23984" y="9031"/>
                  </a:cubicBezTo>
                  <a:cubicBezTo>
                    <a:pt x="23161" y="9210"/>
                    <a:pt x="22328" y="9357"/>
                    <a:pt x="21527" y="9590"/>
                  </a:cubicBezTo>
                  <a:cubicBezTo>
                    <a:pt x="20503" y="9896"/>
                    <a:pt x="19470" y="10128"/>
                    <a:pt x="18447" y="10433"/>
                  </a:cubicBezTo>
                  <a:cubicBezTo>
                    <a:pt x="17318" y="10771"/>
                    <a:pt x="16263" y="11277"/>
                    <a:pt x="15314" y="11994"/>
                  </a:cubicBezTo>
                  <a:cubicBezTo>
                    <a:pt x="15135" y="12132"/>
                    <a:pt x="14956" y="12247"/>
                    <a:pt x="14787" y="12353"/>
                  </a:cubicBezTo>
                  <a:cubicBezTo>
                    <a:pt x="14534" y="12289"/>
                    <a:pt x="14344" y="12205"/>
                    <a:pt x="14196" y="11973"/>
                  </a:cubicBezTo>
                  <a:cubicBezTo>
                    <a:pt x="14735" y="11436"/>
                    <a:pt x="15399" y="11150"/>
                    <a:pt x="16052" y="10855"/>
                  </a:cubicBezTo>
                  <a:cubicBezTo>
                    <a:pt x="16052" y="10722"/>
                    <a:pt x="16000" y="10677"/>
                    <a:pt x="15929" y="10677"/>
                  </a:cubicBezTo>
                  <a:cubicBezTo>
                    <a:pt x="15899" y="10677"/>
                    <a:pt x="15866" y="10685"/>
                    <a:pt x="15831" y="10697"/>
                  </a:cubicBezTo>
                  <a:cubicBezTo>
                    <a:pt x="15663" y="10750"/>
                    <a:pt x="15494" y="10813"/>
                    <a:pt x="15346" y="10897"/>
                  </a:cubicBezTo>
                  <a:cubicBezTo>
                    <a:pt x="14903" y="11161"/>
                    <a:pt x="14481" y="11436"/>
                    <a:pt x="14049" y="11699"/>
                  </a:cubicBezTo>
                  <a:cubicBezTo>
                    <a:pt x="13994" y="11734"/>
                    <a:pt x="13935" y="11764"/>
                    <a:pt x="13880" y="11764"/>
                  </a:cubicBezTo>
                  <a:cubicBezTo>
                    <a:pt x="13818" y="11764"/>
                    <a:pt x="13761" y="11726"/>
                    <a:pt x="13722" y="11614"/>
                  </a:cubicBezTo>
                  <a:cubicBezTo>
                    <a:pt x="14028" y="11204"/>
                    <a:pt x="14597" y="11140"/>
                    <a:pt x="14935" y="10729"/>
                  </a:cubicBezTo>
                  <a:cubicBezTo>
                    <a:pt x="14923" y="10728"/>
                    <a:pt x="14911" y="10728"/>
                    <a:pt x="14899" y="10728"/>
                  </a:cubicBezTo>
                  <a:cubicBezTo>
                    <a:pt x="14688" y="10728"/>
                    <a:pt x="14465" y="10812"/>
                    <a:pt x="14175" y="10982"/>
                  </a:cubicBezTo>
                  <a:cubicBezTo>
                    <a:pt x="13933" y="11129"/>
                    <a:pt x="13680" y="11267"/>
                    <a:pt x="13427" y="11404"/>
                  </a:cubicBezTo>
                  <a:cubicBezTo>
                    <a:pt x="13120" y="11256"/>
                    <a:pt x="12888" y="11077"/>
                    <a:pt x="12731" y="10750"/>
                  </a:cubicBezTo>
                  <a:cubicBezTo>
                    <a:pt x="12973" y="10581"/>
                    <a:pt x="13195" y="10391"/>
                    <a:pt x="13448" y="10265"/>
                  </a:cubicBezTo>
                  <a:cubicBezTo>
                    <a:pt x="14049" y="9980"/>
                    <a:pt x="14650" y="9695"/>
                    <a:pt x="15262" y="9442"/>
                  </a:cubicBezTo>
                  <a:cubicBezTo>
                    <a:pt x="15567" y="9315"/>
                    <a:pt x="15895" y="9242"/>
                    <a:pt x="16221" y="9147"/>
                  </a:cubicBezTo>
                  <a:cubicBezTo>
                    <a:pt x="16617" y="9022"/>
                    <a:pt x="17024" y="8928"/>
                    <a:pt x="17359" y="8671"/>
                  </a:cubicBezTo>
                  <a:lnTo>
                    <a:pt x="17359" y="8671"/>
                  </a:lnTo>
                  <a:cubicBezTo>
                    <a:pt x="17363" y="8675"/>
                    <a:pt x="17367" y="8678"/>
                    <a:pt x="17371" y="8682"/>
                  </a:cubicBezTo>
                  <a:lnTo>
                    <a:pt x="17371" y="8661"/>
                  </a:lnTo>
                  <a:cubicBezTo>
                    <a:pt x="17367" y="8665"/>
                    <a:pt x="17363" y="8668"/>
                    <a:pt x="17359" y="8671"/>
                  </a:cubicBezTo>
                  <a:lnTo>
                    <a:pt x="17359" y="8671"/>
                  </a:lnTo>
                  <a:cubicBezTo>
                    <a:pt x="17295" y="8613"/>
                    <a:pt x="17223" y="8593"/>
                    <a:pt x="17149" y="8593"/>
                  </a:cubicBezTo>
                  <a:cubicBezTo>
                    <a:pt x="17079" y="8593"/>
                    <a:pt x="17008" y="8610"/>
                    <a:pt x="16938" y="8630"/>
                  </a:cubicBezTo>
                  <a:cubicBezTo>
                    <a:pt x="16422" y="8778"/>
                    <a:pt x="15916" y="8925"/>
                    <a:pt x="15410" y="9094"/>
                  </a:cubicBezTo>
                  <a:cubicBezTo>
                    <a:pt x="14513" y="9411"/>
                    <a:pt x="13638" y="9790"/>
                    <a:pt x="12836" y="10328"/>
                  </a:cubicBezTo>
                  <a:cubicBezTo>
                    <a:pt x="12710" y="10412"/>
                    <a:pt x="12572" y="10475"/>
                    <a:pt x="12424" y="10560"/>
                  </a:cubicBezTo>
                  <a:cubicBezTo>
                    <a:pt x="12066" y="10465"/>
                    <a:pt x="11855" y="10159"/>
                    <a:pt x="11571" y="9948"/>
                  </a:cubicBezTo>
                  <a:cubicBezTo>
                    <a:pt x="11285" y="9737"/>
                    <a:pt x="11022" y="9505"/>
                    <a:pt x="10737" y="9284"/>
                  </a:cubicBezTo>
                  <a:cubicBezTo>
                    <a:pt x="10463" y="9062"/>
                    <a:pt x="10178" y="8851"/>
                    <a:pt x="9914" y="8619"/>
                  </a:cubicBezTo>
                  <a:cubicBezTo>
                    <a:pt x="9640" y="8398"/>
                    <a:pt x="9387" y="8155"/>
                    <a:pt x="9092" y="7892"/>
                  </a:cubicBezTo>
                  <a:cubicBezTo>
                    <a:pt x="9260" y="7754"/>
                    <a:pt x="9377" y="7618"/>
                    <a:pt x="9524" y="7533"/>
                  </a:cubicBezTo>
                  <a:cubicBezTo>
                    <a:pt x="9893" y="7333"/>
                    <a:pt x="10263" y="7143"/>
                    <a:pt x="10642" y="6964"/>
                  </a:cubicBezTo>
                  <a:cubicBezTo>
                    <a:pt x="11264" y="6668"/>
                    <a:pt x="11887" y="6383"/>
                    <a:pt x="12625" y="6046"/>
                  </a:cubicBezTo>
                  <a:cubicBezTo>
                    <a:pt x="12564" y="6038"/>
                    <a:pt x="12507" y="6034"/>
                    <a:pt x="12454" y="6034"/>
                  </a:cubicBezTo>
                  <a:cubicBezTo>
                    <a:pt x="12157" y="6034"/>
                    <a:pt x="11969" y="6145"/>
                    <a:pt x="11781" y="6226"/>
                  </a:cubicBezTo>
                  <a:cubicBezTo>
                    <a:pt x="11528" y="6320"/>
                    <a:pt x="11275" y="6415"/>
                    <a:pt x="11032" y="6521"/>
                  </a:cubicBezTo>
                  <a:cubicBezTo>
                    <a:pt x="10779" y="6647"/>
                    <a:pt x="10526" y="6784"/>
                    <a:pt x="10273" y="6911"/>
                  </a:cubicBezTo>
                  <a:cubicBezTo>
                    <a:pt x="10031" y="7037"/>
                    <a:pt x="9788" y="7143"/>
                    <a:pt x="9556" y="7269"/>
                  </a:cubicBezTo>
                  <a:cubicBezTo>
                    <a:pt x="9324" y="7386"/>
                    <a:pt x="9092" y="7522"/>
                    <a:pt x="8881" y="7628"/>
                  </a:cubicBezTo>
                  <a:cubicBezTo>
                    <a:pt x="8248" y="7269"/>
                    <a:pt x="7985" y="7027"/>
                    <a:pt x="7732" y="6573"/>
                  </a:cubicBezTo>
                  <a:cubicBezTo>
                    <a:pt x="7805" y="6500"/>
                    <a:pt x="7879" y="6415"/>
                    <a:pt x="7964" y="6362"/>
                  </a:cubicBezTo>
                  <a:cubicBezTo>
                    <a:pt x="8543" y="5940"/>
                    <a:pt x="9166" y="5603"/>
                    <a:pt x="9841" y="5382"/>
                  </a:cubicBezTo>
                  <a:cubicBezTo>
                    <a:pt x="10010" y="5329"/>
                    <a:pt x="10010" y="5319"/>
                    <a:pt x="10178" y="5065"/>
                  </a:cubicBezTo>
                  <a:lnTo>
                    <a:pt x="10178" y="5065"/>
                  </a:lnTo>
                  <a:cubicBezTo>
                    <a:pt x="10073" y="5076"/>
                    <a:pt x="9989" y="5065"/>
                    <a:pt x="9914" y="5086"/>
                  </a:cubicBezTo>
                  <a:cubicBezTo>
                    <a:pt x="9250" y="5297"/>
                    <a:pt x="8639" y="5593"/>
                    <a:pt x="8079" y="5994"/>
                  </a:cubicBezTo>
                  <a:cubicBezTo>
                    <a:pt x="7900" y="6120"/>
                    <a:pt x="7699" y="6236"/>
                    <a:pt x="7510" y="6341"/>
                  </a:cubicBezTo>
                  <a:cubicBezTo>
                    <a:pt x="7500" y="6346"/>
                    <a:pt x="7488" y="6348"/>
                    <a:pt x="7475" y="6348"/>
                  </a:cubicBezTo>
                  <a:cubicBezTo>
                    <a:pt x="7428" y="6348"/>
                    <a:pt x="7364" y="6322"/>
                    <a:pt x="7331" y="6289"/>
                  </a:cubicBezTo>
                  <a:cubicBezTo>
                    <a:pt x="7299" y="6257"/>
                    <a:pt x="7267" y="6162"/>
                    <a:pt x="7299" y="6120"/>
                  </a:cubicBezTo>
                  <a:cubicBezTo>
                    <a:pt x="7436" y="5930"/>
                    <a:pt x="7563" y="5719"/>
                    <a:pt x="7742" y="5551"/>
                  </a:cubicBezTo>
                  <a:cubicBezTo>
                    <a:pt x="7985" y="5297"/>
                    <a:pt x="8269" y="5076"/>
                    <a:pt x="8543" y="4843"/>
                  </a:cubicBezTo>
                  <a:cubicBezTo>
                    <a:pt x="9124" y="4348"/>
                    <a:pt x="9841" y="4074"/>
                    <a:pt x="10568" y="3884"/>
                  </a:cubicBezTo>
                  <a:cubicBezTo>
                    <a:pt x="11354" y="3686"/>
                    <a:pt x="12163" y="3533"/>
                    <a:pt x="12981" y="3533"/>
                  </a:cubicBezTo>
                  <a:cubicBezTo>
                    <a:pt x="13119" y="3533"/>
                    <a:pt x="13257" y="3538"/>
                    <a:pt x="13395" y="3547"/>
                  </a:cubicBezTo>
                  <a:cubicBezTo>
                    <a:pt x="13527" y="3555"/>
                    <a:pt x="13660" y="3559"/>
                    <a:pt x="13791" y="3559"/>
                  </a:cubicBezTo>
                  <a:cubicBezTo>
                    <a:pt x="14685" y="3559"/>
                    <a:pt x="15555" y="3377"/>
                    <a:pt x="16401" y="3083"/>
                  </a:cubicBezTo>
                  <a:cubicBezTo>
                    <a:pt x="16789" y="2953"/>
                    <a:pt x="17177" y="2894"/>
                    <a:pt x="17576" y="2894"/>
                  </a:cubicBezTo>
                  <a:close/>
                  <a:moveTo>
                    <a:pt x="524" y="1"/>
                  </a:moveTo>
                  <a:cubicBezTo>
                    <a:pt x="498" y="1"/>
                    <a:pt x="471" y="2"/>
                    <a:pt x="443" y="3"/>
                  </a:cubicBezTo>
                  <a:cubicBezTo>
                    <a:pt x="380" y="13"/>
                    <a:pt x="317" y="34"/>
                    <a:pt x="232" y="66"/>
                  </a:cubicBezTo>
                  <a:cubicBezTo>
                    <a:pt x="159" y="214"/>
                    <a:pt x="85" y="362"/>
                    <a:pt x="0" y="540"/>
                  </a:cubicBezTo>
                  <a:cubicBezTo>
                    <a:pt x="338" y="962"/>
                    <a:pt x="633" y="1311"/>
                    <a:pt x="907" y="1679"/>
                  </a:cubicBezTo>
                  <a:cubicBezTo>
                    <a:pt x="1425" y="2387"/>
                    <a:pt x="2025" y="3008"/>
                    <a:pt x="2669" y="3589"/>
                  </a:cubicBezTo>
                  <a:cubicBezTo>
                    <a:pt x="3471" y="4327"/>
                    <a:pt x="4282" y="5044"/>
                    <a:pt x="5105" y="5761"/>
                  </a:cubicBezTo>
                  <a:cubicBezTo>
                    <a:pt x="5696" y="6268"/>
                    <a:pt x="6107" y="6890"/>
                    <a:pt x="6276" y="7649"/>
                  </a:cubicBezTo>
                  <a:cubicBezTo>
                    <a:pt x="6455" y="8429"/>
                    <a:pt x="6571" y="9221"/>
                    <a:pt x="6539" y="10022"/>
                  </a:cubicBezTo>
                  <a:cubicBezTo>
                    <a:pt x="6518" y="10813"/>
                    <a:pt x="6466" y="11614"/>
                    <a:pt x="6434" y="12416"/>
                  </a:cubicBezTo>
                  <a:cubicBezTo>
                    <a:pt x="6339" y="14747"/>
                    <a:pt x="6466" y="17068"/>
                    <a:pt x="6719" y="19388"/>
                  </a:cubicBezTo>
                  <a:cubicBezTo>
                    <a:pt x="6898" y="21118"/>
                    <a:pt x="7289" y="22794"/>
                    <a:pt x="7889" y="24429"/>
                  </a:cubicBezTo>
                  <a:cubicBezTo>
                    <a:pt x="8058" y="24882"/>
                    <a:pt x="8248" y="25336"/>
                    <a:pt x="8480" y="25768"/>
                  </a:cubicBezTo>
                  <a:cubicBezTo>
                    <a:pt x="9398" y="27446"/>
                    <a:pt x="10737" y="28711"/>
                    <a:pt x="12414" y="29618"/>
                  </a:cubicBezTo>
                  <a:cubicBezTo>
                    <a:pt x="14217" y="30588"/>
                    <a:pt x="15937" y="31695"/>
                    <a:pt x="17550" y="32951"/>
                  </a:cubicBezTo>
                  <a:cubicBezTo>
                    <a:pt x="18668" y="33816"/>
                    <a:pt x="19755" y="34733"/>
                    <a:pt x="20862" y="35619"/>
                  </a:cubicBezTo>
                  <a:cubicBezTo>
                    <a:pt x="22075" y="36589"/>
                    <a:pt x="23287" y="37559"/>
                    <a:pt x="24553" y="38466"/>
                  </a:cubicBezTo>
                  <a:cubicBezTo>
                    <a:pt x="26041" y="39521"/>
                    <a:pt x="27633" y="40302"/>
                    <a:pt x="29394" y="40766"/>
                  </a:cubicBezTo>
                  <a:cubicBezTo>
                    <a:pt x="30323" y="41009"/>
                    <a:pt x="31230" y="41304"/>
                    <a:pt x="32137" y="41588"/>
                  </a:cubicBezTo>
                  <a:cubicBezTo>
                    <a:pt x="33307" y="41947"/>
                    <a:pt x="34478" y="42284"/>
                    <a:pt x="35690" y="42432"/>
                  </a:cubicBezTo>
                  <a:cubicBezTo>
                    <a:pt x="36513" y="42527"/>
                    <a:pt x="37326" y="42654"/>
                    <a:pt x="38137" y="42727"/>
                  </a:cubicBezTo>
                  <a:cubicBezTo>
                    <a:pt x="38409" y="42750"/>
                    <a:pt x="38685" y="42761"/>
                    <a:pt x="38960" y="42761"/>
                  </a:cubicBezTo>
                  <a:cubicBezTo>
                    <a:pt x="39196" y="42761"/>
                    <a:pt x="39433" y="42753"/>
                    <a:pt x="39667" y="42738"/>
                  </a:cubicBezTo>
                  <a:cubicBezTo>
                    <a:pt x="40700" y="42664"/>
                    <a:pt x="41744" y="42537"/>
                    <a:pt x="42778" y="42464"/>
                  </a:cubicBezTo>
                  <a:cubicBezTo>
                    <a:pt x="43148" y="42436"/>
                    <a:pt x="43524" y="42431"/>
                    <a:pt x="43901" y="42431"/>
                  </a:cubicBezTo>
                  <a:cubicBezTo>
                    <a:pt x="44082" y="42431"/>
                    <a:pt x="44263" y="42432"/>
                    <a:pt x="44444" y="42432"/>
                  </a:cubicBezTo>
                  <a:cubicBezTo>
                    <a:pt x="44908" y="42432"/>
                    <a:pt x="45372" y="42453"/>
                    <a:pt x="45836" y="42453"/>
                  </a:cubicBezTo>
                  <a:cubicBezTo>
                    <a:pt x="46233" y="42451"/>
                    <a:pt x="46630" y="42448"/>
                    <a:pt x="47027" y="42448"/>
                  </a:cubicBezTo>
                  <a:cubicBezTo>
                    <a:pt x="48426" y="42448"/>
                    <a:pt x="49827" y="42483"/>
                    <a:pt x="51215" y="42696"/>
                  </a:cubicBezTo>
                  <a:cubicBezTo>
                    <a:pt x="51679" y="42770"/>
                    <a:pt x="52143" y="42802"/>
                    <a:pt x="52607" y="42833"/>
                  </a:cubicBezTo>
                  <a:cubicBezTo>
                    <a:pt x="52654" y="42837"/>
                    <a:pt x="52702" y="42839"/>
                    <a:pt x="52749" y="42839"/>
                  </a:cubicBezTo>
                  <a:cubicBezTo>
                    <a:pt x="52965" y="42839"/>
                    <a:pt x="53178" y="42794"/>
                    <a:pt x="53378" y="42664"/>
                  </a:cubicBezTo>
                  <a:cubicBezTo>
                    <a:pt x="53567" y="42537"/>
                    <a:pt x="53610" y="42338"/>
                    <a:pt x="53430" y="42169"/>
                  </a:cubicBezTo>
                  <a:cubicBezTo>
                    <a:pt x="53198" y="41958"/>
                    <a:pt x="52966" y="41757"/>
                    <a:pt x="52703" y="41588"/>
                  </a:cubicBezTo>
                  <a:cubicBezTo>
                    <a:pt x="51996" y="41124"/>
                    <a:pt x="51374" y="40566"/>
                    <a:pt x="50825" y="39912"/>
                  </a:cubicBezTo>
                  <a:cubicBezTo>
                    <a:pt x="50509" y="39532"/>
                    <a:pt x="50266" y="39110"/>
                    <a:pt x="50118" y="38646"/>
                  </a:cubicBezTo>
                  <a:cubicBezTo>
                    <a:pt x="49792" y="37549"/>
                    <a:pt x="49475" y="36441"/>
                    <a:pt x="49169" y="35335"/>
                  </a:cubicBezTo>
                  <a:cubicBezTo>
                    <a:pt x="49053" y="34944"/>
                    <a:pt x="48958" y="34554"/>
                    <a:pt x="48874" y="34174"/>
                  </a:cubicBezTo>
                  <a:cubicBezTo>
                    <a:pt x="48632" y="33109"/>
                    <a:pt x="48389" y="32044"/>
                    <a:pt x="47978" y="31042"/>
                  </a:cubicBezTo>
                  <a:cubicBezTo>
                    <a:pt x="47524" y="29956"/>
                    <a:pt x="47018" y="28901"/>
                    <a:pt x="46522" y="27835"/>
                  </a:cubicBezTo>
                  <a:cubicBezTo>
                    <a:pt x="46354" y="27477"/>
                    <a:pt x="46121" y="27139"/>
                    <a:pt x="45963" y="26771"/>
                  </a:cubicBezTo>
                  <a:cubicBezTo>
                    <a:pt x="45489" y="25663"/>
                    <a:pt x="44761" y="24714"/>
                    <a:pt x="43959" y="23817"/>
                  </a:cubicBezTo>
                  <a:cubicBezTo>
                    <a:pt x="43590" y="23396"/>
                    <a:pt x="43242" y="22974"/>
                    <a:pt x="43031" y="22446"/>
                  </a:cubicBezTo>
                  <a:cubicBezTo>
                    <a:pt x="42515" y="21202"/>
                    <a:pt x="41882" y="20000"/>
                    <a:pt x="41217" y="18828"/>
                  </a:cubicBezTo>
                  <a:cubicBezTo>
                    <a:pt x="40806" y="18090"/>
                    <a:pt x="40342" y="17394"/>
                    <a:pt x="39962" y="16635"/>
                  </a:cubicBezTo>
                  <a:cubicBezTo>
                    <a:pt x="39508" y="15728"/>
                    <a:pt x="38875" y="14916"/>
                    <a:pt x="38275" y="14093"/>
                  </a:cubicBezTo>
                  <a:cubicBezTo>
                    <a:pt x="37357" y="12849"/>
                    <a:pt x="36218" y="11825"/>
                    <a:pt x="35005" y="10887"/>
                  </a:cubicBezTo>
                  <a:cubicBezTo>
                    <a:pt x="34499" y="10497"/>
                    <a:pt x="33993" y="10086"/>
                    <a:pt x="33487" y="9695"/>
                  </a:cubicBezTo>
                  <a:cubicBezTo>
                    <a:pt x="32737" y="9104"/>
                    <a:pt x="31999" y="8514"/>
                    <a:pt x="31230" y="7934"/>
                  </a:cubicBezTo>
                  <a:cubicBezTo>
                    <a:pt x="30449" y="7354"/>
                    <a:pt x="29616" y="6837"/>
                    <a:pt x="28867" y="6204"/>
                  </a:cubicBezTo>
                  <a:cubicBezTo>
                    <a:pt x="28044" y="5518"/>
                    <a:pt x="27148" y="5086"/>
                    <a:pt x="26072" y="4939"/>
                  </a:cubicBezTo>
                  <a:cubicBezTo>
                    <a:pt x="24965" y="4791"/>
                    <a:pt x="23931" y="4358"/>
                    <a:pt x="22929" y="3873"/>
                  </a:cubicBezTo>
                  <a:cubicBezTo>
                    <a:pt x="21705" y="3283"/>
                    <a:pt x="20409" y="2882"/>
                    <a:pt x="19080" y="2619"/>
                  </a:cubicBezTo>
                  <a:cubicBezTo>
                    <a:pt x="18602" y="2528"/>
                    <a:pt x="18126" y="2472"/>
                    <a:pt x="17653" y="2472"/>
                  </a:cubicBezTo>
                  <a:cubicBezTo>
                    <a:pt x="17072" y="2472"/>
                    <a:pt x="16496" y="2557"/>
                    <a:pt x="15926" y="2766"/>
                  </a:cubicBezTo>
                  <a:cubicBezTo>
                    <a:pt x="15268" y="3007"/>
                    <a:pt x="14602" y="3109"/>
                    <a:pt x="13920" y="3109"/>
                  </a:cubicBezTo>
                  <a:cubicBezTo>
                    <a:pt x="13826" y="3109"/>
                    <a:pt x="13732" y="3107"/>
                    <a:pt x="13638" y="3104"/>
                  </a:cubicBezTo>
                  <a:cubicBezTo>
                    <a:pt x="13531" y="3100"/>
                    <a:pt x="13425" y="3098"/>
                    <a:pt x="13318" y="3098"/>
                  </a:cubicBezTo>
                  <a:cubicBezTo>
                    <a:pt x="12467" y="3098"/>
                    <a:pt x="11625" y="3209"/>
                    <a:pt x="10800" y="3378"/>
                  </a:cubicBezTo>
                  <a:cubicBezTo>
                    <a:pt x="10347" y="3472"/>
                    <a:pt x="9872" y="3568"/>
                    <a:pt x="9461" y="3779"/>
                  </a:cubicBezTo>
                  <a:cubicBezTo>
                    <a:pt x="8449" y="4285"/>
                    <a:pt x="7510" y="4897"/>
                    <a:pt x="7035" y="6004"/>
                  </a:cubicBezTo>
                  <a:cubicBezTo>
                    <a:pt x="6761" y="5983"/>
                    <a:pt x="6635" y="5783"/>
                    <a:pt x="6476" y="5635"/>
                  </a:cubicBezTo>
                  <a:cubicBezTo>
                    <a:pt x="5664" y="4886"/>
                    <a:pt x="4852" y="4126"/>
                    <a:pt x="4029" y="3388"/>
                  </a:cubicBezTo>
                  <a:cubicBezTo>
                    <a:pt x="3481" y="2893"/>
                    <a:pt x="2996" y="2354"/>
                    <a:pt x="2532" y="1785"/>
                  </a:cubicBezTo>
                  <a:cubicBezTo>
                    <a:pt x="2173" y="1332"/>
                    <a:pt x="1793" y="889"/>
                    <a:pt x="1435" y="446"/>
                  </a:cubicBezTo>
                  <a:cubicBezTo>
                    <a:pt x="1198" y="140"/>
                    <a:pt x="898" y="1"/>
                    <a:pt x="52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1841575" y="4460850"/>
              <a:ext cx="307975" cy="99825"/>
            </a:xfrm>
            <a:custGeom>
              <a:avLst/>
              <a:gdLst/>
              <a:ahLst/>
              <a:cxnLst/>
              <a:rect l="l" t="t" r="r" b="b"/>
              <a:pathLst>
                <a:path w="12319" h="3993" extrusionOk="0">
                  <a:moveTo>
                    <a:pt x="12033" y="0"/>
                  </a:moveTo>
                  <a:cubicBezTo>
                    <a:pt x="12002" y="0"/>
                    <a:pt x="11970" y="2"/>
                    <a:pt x="11939" y="7"/>
                  </a:cubicBezTo>
                  <a:cubicBezTo>
                    <a:pt x="11011" y="176"/>
                    <a:pt x="10072" y="345"/>
                    <a:pt x="9144" y="535"/>
                  </a:cubicBezTo>
                  <a:cubicBezTo>
                    <a:pt x="8363" y="703"/>
                    <a:pt x="7594" y="893"/>
                    <a:pt x="6823" y="1104"/>
                  </a:cubicBezTo>
                  <a:cubicBezTo>
                    <a:pt x="6233" y="1252"/>
                    <a:pt x="5642" y="1442"/>
                    <a:pt x="5052" y="1621"/>
                  </a:cubicBezTo>
                  <a:cubicBezTo>
                    <a:pt x="4545" y="1779"/>
                    <a:pt x="4039" y="1959"/>
                    <a:pt x="3533" y="2138"/>
                  </a:cubicBezTo>
                  <a:cubicBezTo>
                    <a:pt x="3122" y="2286"/>
                    <a:pt x="2710" y="2433"/>
                    <a:pt x="2299" y="2602"/>
                  </a:cubicBezTo>
                  <a:cubicBezTo>
                    <a:pt x="2014" y="2728"/>
                    <a:pt x="1730" y="2866"/>
                    <a:pt x="1456" y="3003"/>
                  </a:cubicBezTo>
                  <a:cubicBezTo>
                    <a:pt x="1107" y="3193"/>
                    <a:pt x="748" y="3372"/>
                    <a:pt x="411" y="3572"/>
                  </a:cubicBezTo>
                  <a:cubicBezTo>
                    <a:pt x="274" y="3668"/>
                    <a:pt x="169" y="3815"/>
                    <a:pt x="0" y="3973"/>
                  </a:cubicBezTo>
                  <a:cubicBezTo>
                    <a:pt x="94" y="3981"/>
                    <a:pt x="159" y="3993"/>
                    <a:pt x="204" y="3993"/>
                  </a:cubicBezTo>
                  <a:cubicBezTo>
                    <a:pt x="224" y="3993"/>
                    <a:pt x="240" y="3990"/>
                    <a:pt x="253" y="3984"/>
                  </a:cubicBezTo>
                  <a:cubicBezTo>
                    <a:pt x="1034" y="3414"/>
                    <a:pt x="1930" y="3098"/>
                    <a:pt x="2827" y="2771"/>
                  </a:cubicBezTo>
                  <a:cubicBezTo>
                    <a:pt x="3533" y="2507"/>
                    <a:pt x="4240" y="2243"/>
                    <a:pt x="4957" y="2011"/>
                  </a:cubicBezTo>
                  <a:cubicBezTo>
                    <a:pt x="5642" y="1779"/>
                    <a:pt x="6349" y="1579"/>
                    <a:pt x="7045" y="1378"/>
                  </a:cubicBezTo>
                  <a:cubicBezTo>
                    <a:pt x="7899" y="1146"/>
                    <a:pt x="8754" y="914"/>
                    <a:pt x="9608" y="714"/>
                  </a:cubicBezTo>
                  <a:cubicBezTo>
                    <a:pt x="10378" y="525"/>
                    <a:pt x="11169" y="398"/>
                    <a:pt x="11949" y="239"/>
                  </a:cubicBezTo>
                  <a:cubicBezTo>
                    <a:pt x="12065" y="218"/>
                    <a:pt x="12192" y="176"/>
                    <a:pt x="12319" y="155"/>
                  </a:cubicBezTo>
                  <a:lnTo>
                    <a:pt x="12319" y="18"/>
                  </a:lnTo>
                  <a:cubicBezTo>
                    <a:pt x="12223" y="18"/>
                    <a:pt x="12128" y="0"/>
                    <a:pt x="1203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2229925" y="4820250"/>
              <a:ext cx="201225" cy="61875"/>
            </a:xfrm>
            <a:custGeom>
              <a:avLst/>
              <a:gdLst/>
              <a:ahLst/>
              <a:cxnLst/>
              <a:rect l="l" t="t" r="r" b="b"/>
              <a:pathLst>
                <a:path w="8049" h="2475" extrusionOk="0">
                  <a:moveTo>
                    <a:pt x="7257" y="0"/>
                  </a:moveTo>
                  <a:cubicBezTo>
                    <a:pt x="7107" y="0"/>
                    <a:pt x="6956" y="4"/>
                    <a:pt x="6804" y="17"/>
                  </a:cubicBezTo>
                  <a:cubicBezTo>
                    <a:pt x="5591" y="144"/>
                    <a:pt x="4420" y="460"/>
                    <a:pt x="3270" y="861"/>
                  </a:cubicBezTo>
                  <a:cubicBezTo>
                    <a:pt x="2279" y="1209"/>
                    <a:pt x="1320" y="1599"/>
                    <a:pt x="392" y="2084"/>
                  </a:cubicBezTo>
                  <a:cubicBezTo>
                    <a:pt x="233" y="2169"/>
                    <a:pt x="75" y="2232"/>
                    <a:pt x="1" y="2475"/>
                  </a:cubicBezTo>
                  <a:cubicBezTo>
                    <a:pt x="402" y="2401"/>
                    <a:pt x="729" y="2232"/>
                    <a:pt x="1067" y="2074"/>
                  </a:cubicBezTo>
                  <a:cubicBezTo>
                    <a:pt x="1531" y="1873"/>
                    <a:pt x="1984" y="1641"/>
                    <a:pt x="2459" y="1462"/>
                  </a:cubicBezTo>
                  <a:cubicBezTo>
                    <a:pt x="3059" y="1241"/>
                    <a:pt x="3682" y="1072"/>
                    <a:pt x="4283" y="851"/>
                  </a:cubicBezTo>
                  <a:cubicBezTo>
                    <a:pt x="4831" y="650"/>
                    <a:pt x="5391" y="544"/>
                    <a:pt x="5949" y="418"/>
                  </a:cubicBezTo>
                  <a:cubicBezTo>
                    <a:pt x="6561" y="281"/>
                    <a:pt x="7173" y="228"/>
                    <a:pt x="7795" y="228"/>
                  </a:cubicBezTo>
                  <a:cubicBezTo>
                    <a:pt x="7901" y="218"/>
                    <a:pt x="8027" y="249"/>
                    <a:pt x="8048" y="70"/>
                  </a:cubicBezTo>
                  <a:cubicBezTo>
                    <a:pt x="7985" y="49"/>
                    <a:pt x="7932" y="7"/>
                    <a:pt x="7869" y="7"/>
                  </a:cubicBezTo>
                  <a:cubicBezTo>
                    <a:pt x="7663" y="7"/>
                    <a:pt x="7460" y="0"/>
                    <a:pt x="725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1860025" y="4649925"/>
              <a:ext cx="17675" cy="195550"/>
            </a:xfrm>
            <a:custGeom>
              <a:avLst/>
              <a:gdLst/>
              <a:ahLst/>
              <a:cxnLst/>
              <a:rect l="l" t="t" r="r" b="b"/>
              <a:pathLst>
                <a:path w="707" h="7822" extrusionOk="0">
                  <a:moveTo>
                    <a:pt x="171" y="1"/>
                  </a:moveTo>
                  <a:cubicBezTo>
                    <a:pt x="143" y="1"/>
                    <a:pt x="108" y="9"/>
                    <a:pt x="64" y="28"/>
                  </a:cubicBezTo>
                  <a:cubicBezTo>
                    <a:pt x="64" y="165"/>
                    <a:pt x="43" y="323"/>
                    <a:pt x="43" y="471"/>
                  </a:cubicBezTo>
                  <a:cubicBezTo>
                    <a:pt x="32" y="1294"/>
                    <a:pt x="0" y="2105"/>
                    <a:pt x="10" y="2928"/>
                  </a:cubicBezTo>
                  <a:cubicBezTo>
                    <a:pt x="32" y="4489"/>
                    <a:pt x="127" y="6061"/>
                    <a:pt x="432" y="7600"/>
                  </a:cubicBezTo>
                  <a:cubicBezTo>
                    <a:pt x="453" y="7716"/>
                    <a:pt x="507" y="7811"/>
                    <a:pt x="654" y="7822"/>
                  </a:cubicBezTo>
                  <a:cubicBezTo>
                    <a:pt x="664" y="7769"/>
                    <a:pt x="707" y="7706"/>
                    <a:pt x="696" y="7643"/>
                  </a:cubicBezTo>
                  <a:cubicBezTo>
                    <a:pt x="633" y="7273"/>
                    <a:pt x="559" y="6915"/>
                    <a:pt x="507" y="6546"/>
                  </a:cubicBezTo>
                  <a:cubicBezTo>
                    <a:pt x="317" y="5133"/>
                    <a:pt x="285" y="3719"/>
                    <a:pt x="275" y="2306"/>
                  </a:cubicBezTo>
                  <a:cubicBezTo>
                    <a:pt x="275" y="1578"/>
                    <a:pt x="275" y="851"/>
                    <a:pt x="264" y="122"/>
                  </a:cubicBezTo>
                  <a:cubicBezTo>
                    <a:pt x="264" y="48"/>
                    <a:pt x="238" y="1"/>
                    <a:pt x="17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1707875" y="4518775"/>
              <a:ext cx="28250" cy="164550"/>
            </a:xfrm>
            <a:custGeom>
              <a:avLst/>
              <a:gdLst/>
              <a:ahLst/>
              <a:cxnLst/>
              <a:rect l="l" t="t" r="r" b="b"/>
              <a:pathLst>
                <a:path w="1130" h="6582" extrusionOk="0">
                  <a:moveTo>
                    <a:pt x="982" y="1"/>
                  </a:moveTo>
                  <a:cubicBezTo>
                    <a:pt x="918" y="74"/>
                    <a:pt x="876" y="116"/>
                    <a:pt x="855" y="169"/>
                  </a:cubicBezTo>
                  <a:cubicBezTo>
                    <a:pt x="792" y="317"/>
                    <a:pt x="739" y="465"/>
                    <a:pt x="708" y="612"/>
                  </a:cubicBezTo>
                  <a:cubicBezTo>
                    <a:pt x="602" y="1140"/>
                    <a:pt x="497" y="1656"/>
                    <a:pt x="412" y="2183"/>
                  </a:cubicBezTo>
                  <a:cubicBezTo>
                    <a:pt x="190" y="3491"/>
                    <a:pt x="33" y="4810"/>
                    <a:pt x="0" y="6149"/>
                  </a:cubicBezTo>
                  <a:cubicBezTo>
                    <a:pt x="0" y="6286"/>
                    <a:pt x="33" y="6423"/>
                    <a:pt x="43" y="6582"/>
                  </a:cubicBezTo>
                  <a:cubicBezTo>
                    <a:pt x="233" y="6518"/>
                    <a:pt x="211" y="6392"/>
                    <a:pt x="222" y="6286"/>
                  </a:cubicBezTo>
                  <a:cubicBezTo>
                    <a:pt x="254" y="5843"/>
                    <a:pt x="265" y="5400"/>
                    <a:pt x="307" y="4968"/>
                  </a:cubicBezTo>
                  <a:cubicBezTo>
                    <a:pt x="454" y="3439"/>
                    <a:pt x="654" y="1930"/>
                    <a:pt x="992" y="433"/>
                  </a:cubicBezTo>
                  <a:cubicBezTo>
                    <a:pt x="1024" y="306"/>
                    <a:pt x="1129" y="158"/>
                    <a:pt x="98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1719475" y="4752375"/>
              <a:ext cx="25075" cy="144525"/>
            </a:xfrm>
            <a:custGeom>
              <a:avLst/>
              <a:gdLst/>
              <a:ahLst/>
              <a:cxnLst/>
              <a:rect l="l" t="t" r="r" b="b"/>
              <a:pathLst>
                <a:path w="1003" h="5781" extrusionOk="0">
                  <a:moveTo>
                    <a:pt x="254" y="1"/>
                  </a:moveTo>
                  <a:lnTo>
                    <a:pt x="254" y="1"/>
                  </a:lnTo>
                  <a:cubicBezTo>
                    <a:pt x="64" y="32"/>
                    <a:pt x="54" y="159"/>
                    <a:pt x="54" y="254"/>
                  </a:cubicBezTo>
                  <a:cubicBezTo>
                    <a:pt x="33" y="770"/>
                    <a:pt x="1" y="1277"/>
                    <a:pt x="22" y="1783"/>
                  </a:cubicBezTo>
                  <a:cubicBezTo>
                    <a:pt x="85" y="3102"/>
                    <a:pt x="486" y="4346"/>
                    <a:pt x="844" y="5591"/>
                  </a:cubicBezTo>
                  <a:cubicBezTo>
                    <a:pt x="865" y="5664"/>
                    <a:pt x="940" y="5717"/>
                    <a:pt x="992" y="5781"/>
                  </a:cubicBezTo>
                  <a:cubicBezTo>
                    <a:pt x="1003" y="5274"/>
                    <a:pt x="813" y="4831"/>
                    <a:pt x="750" y="4367"/>
                  </a:cubicBezTo>
                  <a:cubicBezTo>
                    <a:pt x="676" y="3882"/>
                    <a:pt x="518" y="3418"/>
                    <a:pt x="444" y="2943"/>
                  </a:cubicBezTo>
                  <a:cubicBezTo>
                    <a:pt x="359" y="2448"/>
                    <a:pt x="307" y="1942"/>
                    <a:pt x="254" y="1435"/>
                  </a:cubicBezTo>
                  <a:cubicBezTo>
                    <a:pt x="211" y="960"/>
                    <a:pt x="307" y="475"/>
                    <a:pt x="2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1633800" y="4689350"/>
              <a:ext cx="21900" cy="135300"/>
            </a:xfrm>
            <a:custGeom>
              <a:avLst/>
              <a:gdLst/>
              <a:ahLst/>
              <a:cxnLst/>
              <a:rect l="l" t="t" r="r" b="b"/>
              <a:pathLst>
                <a:path w="876" h="5412" extrusionOk="0">
                  <a:moveTo>
                    <a:pt x="127" y="1"/>
                  </a:moveTo>
                  <a:cubicBezTo>
                    <a:pt x="10" y="486"/>
                    <a:pt x="0" y="1320"/>
                    <a:pt x="137" y="2438"/>
                  </a:cubicBezTo>
                  <a:cubicBezTo>
                    <a:pt x="264" y="3439"/>
                    <a:pt x="359" y="4452"/>
                    <a:pt x="707" y="5412"/>
                  </a:cubicBezTo>
                  <a:cubicBezTo>
                    <a:pt x="749" y="5412"/>
                    <a:pt x="802" y="5401"/>
                    <a:pt x="854" y="5401"/>
                  </a:cubicBezTo>
                  <a:cubicBezTo>
                    <a:pt x="854" y="5295"/>
                    <a:pt x="875" y="5180"/>
                    <a:pt x="844" y="5095"/>
                  </a:cubicBezTo>
                  <a:cubicBezTo>
                    <a:pt x="643" y="4526"/>
                    <a:pt x="591" y="3924"/>
                    <a:pt x="496" y="3334"/>
                  </a:cubicBezTo>
                  <a:cubicBezTo>
                    <a:pt x="338" y="2311"/>
                    <a:pt x="285" y="1266"/>
                    <a:pt x="264" y="223"/>
                  </a:cubicBezTo>
                  <a:cubicBezTo>
                    <a:pt x="264" y="127"/>
                    <a:pt x="296" y="1"/>
                    <a:pt x="1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1748225" y="4565425"/>
              <a:ext cx="16900" cy="75725"/>
            </a:xfrm>
            <a:custGeom>
              <a:avLst/>
              <a:gdLst/>
              <a:ahLst/>
              <a:cxnLst/>
              <a:rect l="l" t="t" r="r" b="b"/>
              <a:pathLst>
                <a:path w="676" h="3029" extrusionOk="0">
                  <a:moveTo>
                    <a:pt x="317" y="1"/>
                  </a:moveTo>
                  <a:cubicBezTo>
                    <a:pt x="264" y="127"/>
                    <a:pt x="211" y="202"/>
                    <a:pt x="201" y="275"/>
                  </a:cubicBezTo>
                  <a:cubicBezTo>
                    <a:pt x="127" y="982"/>
                    <a:pt x="64" y="1688"/>
                    <a:pt x="1" y="2384"/>
                  </a:cubicBezTo>
                  <a:cubicBezTo>
                    <a:pt x="1" y="2427"/>
                    <a:pt x="32" y="2469"/>
                    <a:pt x="53" y="2511"/>
                  </a:cubicBezTo>
                  <a:cubicBezTo>
                    <a:pt x="85" y="2490"/>
                    <a:pt x="116" y="2469"/>
                    <a:pt x="158" y="2448"/>
                  </a:cubicBezTo>
                  <a:cubicBezTo>
                    <a:pt x="179" y="2427"/>
                    <a:pt x="211" y="2406"/>
                    <a:pt x="233" y="2395"/>
                  </a:cubicBezTo>
                  <a:lnTo>
                    <a:pt x="233" y="2395"/>
                  </a:lnTo>
                  <a:cubicBezTo>
                    <a:pt x="211" y="2417"/>
                    <a:pt x="179" y="2438"/>
                    <a:pt x="158" y="2459"/>
                  </a:cubicBezTo>
                  <a:cubicBezTo>
                    <a:pt x="390" y="2543"/>
                    <a:pt x="233" y="2860"/>
                    <a:pt x="496" y="3028"/>
                  </a:cubicBezTo>
                  <a:cubicBezTo>
                    <a:pt x="643" y="2269"/>
                    <a:pt x="612" y="1562"/>
                    <a:pt x="676" y="877"/>
                  </a:cubicBezTo>
                  <a:cubicBezTo>
                    <a:pt x="580" y="802"/>
                    <a:pt x="496" y="739"/>
                    <a:pt x="422" y="676"/>
                  </a:cubicBezTo>
                  <a:cubicBezTo>
                    <a:pt x="348" y="476"/>
                    <a:pt x="517" y="244"/>
                    <a:pt x="31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1874500" y="4925875"/>
              <a:ext cx="44600" cy="126075"/>
            </a:xfrm>
            <a:custGeom>
              <a:avLst/>
              <a:gdLst/>
              <a:ahLst/>
              <a:cxnLst/>
              <a:rect l="l" t="t" r="r" b="b"/>
              <a:pathLst>
                <a:path w="1784" h="5043" extrusionOk="0">
                  <a:moveTo>
                    <a:pt x="33" y="1"/>
                  </a:moveTo>
                  <a:cubicBezTo>
                    <a:pt x="22" y="85"/>
                    <a:pt x="1" y="158"/>
                    <a:pt x="1" y="243"/>
                  </a:cubicBezTo>
                  <a:cubicBezTo>
                    <a:pt x="54" y="1013"/>
                    <a:pt x="286" y="1751"/>
                    <a:pt x="518" y="2479"/>
                  </a:cubicBezTo>
                  <a:cubicBezTo>
                    <a:pt x="771" y="3301"/>
                    <a:pt x="1067" y="4114"/>
                    <a:pt x="1552" y="4831"/>
                  </a:cubicBezTo>
                  <a:cubicBezTo>
                    <a:pt x="1583" y="4894"/>
                    <a:pt x="1646" y="4926"/>
                    <a:pt x="1784" y="5042"/>
                  </a:cubicBezTo>
                  <a:cubicBezTo>
                    <a:pt x="1425" y="4135"/>
                    <a:pt x="1119" y="3333"/>
                    <a:pt x="803" y="2542"/>
                  </a:cubicBezTo>
                  <a:cubicBezTo>
                    <a:pt x="476" y="1730"/>
                    <a:pt x="360" y="855"/>
                    <a:pt x="17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2022175" y="4999100"/>
              <a:ext cx="54075" cy="121650"/>
            </a:xfrm>
            <a:custGeom>
              <a:avLst/>
              <a:gdLst/>
              <a:ahLst/>
              <a:cxnLst/>
              <a:rect l="l" t="t" r="r" b="b"/>
              <a:pathLst>
                <a:path w="2163" h="4866" extrusionOk="0">
                  <a:moveTo>
                    <a:pt x="150" y="1"/>
                  </a:moveTo>
                  <a:cubicBezTo>
                    <a:pt x="140" y="1"/>
                    <a:pt x="129" y="2"/>
                    <a:pt x="117" y="4"/>
                  </a:cubicBezTo>
                  <a:cubicBezTo>
                    <a:pt x="0" y="299"/>
                    <a:pt x="117" y="562"/>
                    <a:pt x="222" y="836"/>
                  </a:cubicBezTo>
                  <a:cubicBezTo>
                    <a:pt x="475" y="1469"/>
                    <a:pt x="707" y="2123"/>
                    <a:pt x="970" y="2756"/>
                  </a:cubicBezTo>
                  <a:cubicBezTo>
                    <a:pt x="1245" y="3400"/>
                    <a:pt x="1551" y="4043"/>
                    <a:pt x="1846" y="4675"/>
                  </a:cubicBezTo>
                  <a:cubicBezTo>
                    <a:pt x="1877" y="4750"/>
                    <a:pt x="1952" y="4792"/>
                    <a:pt x="2025" y="4865"/>
                  </a:cubicBezTo>
                  <a:cubicBezTo>
                    <a:pt x="2163" y="4602"/>
                    <a:pt x="1994" y="4443"/>
                    <a:pt x="1920" y="4275"/>
                  </a:cubicBezTo>
                  <a:cubicBezTo>
                    <a:pt x="1762" y="3927"/>
                    <a:pt x="1593" y="3600"/>
                    <a:pt x="1445" y="3252"/>
                  </a:cubicBezTo>
                  <a:cubicBezTo>
                    <a:pt x="1329" y="2988"/>
                    <a:pt x="1256" y="2704"/>
                    <a:pt x="1118" y="2461"/>
                  </a:cubicBezTo>
                  <a:cubicBezTo>
                    <a:pt x="728" y="1733"/>
                    <a:pt x="506" y="942"/>
                    <a:pt x="264" y="161"/>
                  </a:cubicBezTo>
                  <a:cubicBezTo>
                    <a:pt x="245" y="85"/>
                    <a:pt x="243" y="1"/>
                    <a:pt x="15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1700250" y="4252400"/>
              <a:ext cx="107600" cy="34150"/>
            </a:xfrm>
            <a:custGeom>
              <a:avLst/>
              <a:gdLst/>
              <a:ahLst/>
              <a:cxnLst/>
              <a:rect l="l" t="t" r="r" b="b"/>
              <a:pathLst>
                <a:path w="4304" h="1366" extrusionOk="0">
                  <a:moveTo>
                    <a:pt x="4047" y="1"/>
                  </a:moveTo>
                  <a:cubicBezTo>
                    <a:pt x="3306" y="1"/>
                    <a:pt x="2631" y="309"/>
                    <a:pt x="1941" y="499"/>
                  </a:cubicBezTo>
                  <a:cubicBezTo>
                    <a:pt x="1287" y="667"/>
                    <a:pt x="664" y="974"/>
                    <a:pt x="21" y="1216"/>
                  </a:cubicBezTo>
                  <a:cubicBezTo>
                    <a:pt x="0" y="1227"/>
                    <a:pt x="10" y="1290"/>
                    <a:pt x="0" y="1321"/>
                  </a:cubicBezTo>
                  <a:cubicBezTo>
                    <a:pt x="27" y="1339"/>
                    <a:pt x="62" y="1366"/>
                    <a:pt x="98" y="1366"/>
                  </a:cubicBezTo>
                  <a:cubicBezTo>
                    <a:pt x="104" y="1366"/>
                    <a:pt x="110" y="1365"/>
                    <a:pt x="116" y="1363"/>
                  </a:cubicBezTo>
                  <a:cubicBezTo>
                    <a:pt x="284" y="1321"/>
                    <a:pt x="453" y="1290"/>
                    <a:pt x="622" y="1227"/>
                  </a:cubicBezTo>
                  <a:cubicBezTo>
                    <a:pt x="1055" y="1068"/>
                    <a:pt x="1487" y="889"/>
                    <a:pt x="1920" y="721"/>
                  </a:cubicBezTo>
                  <a:cubicBezTo>
                    <a:pt x="2130" y="646"/>
                    <a:pt x="2341" y="594"/>
                    <a:pt x="2552" y="531"/>
                  </a:cubicBezTo>
                  <a:cubicBezTo>
                    <a:pt x="3080" y="393"/>
                    <a:pt x="3607" y="256"/>
                    <a:pt x="4144" y="109"/>
                  </a:cubicBezTo>
                  <a:cubicBezTo>
                    <a:pt x="4198" y="98"/>
                    <a:pt x="4250" y="46"/>
                    <a:pt x="4303" y="13"/>
                  </a:cubicBezTo>
                  <a:cubicBezTo>
                    <a:pt x="4217" y="5"/>
                    <a:pt x="4132" y="1"/>
                    <a:pt x="40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1773275" y="4474875"/>
              <a:ext cx="67250" cy="33900"/>
            </a:xfrm>
            <a:custGeom>
              <a:avLst/>
              <a:gdLst/>
              <a:ahLst/>
              <a:cxnLst/>
              <a:rect l="l" t="t" r="r" b="b"/>
              <a:pathLst>
                <a:path w="2690" h="1356" extrusionOk="0">
                  <a:moveTo>
                    <a:pt x="1864" y="0"/>
                  </a:moveTo>
                  <a:cubicBezTo>
                    <a:pt x="1850" y="0"/>
                    <a:pt x="1837" y="2"/>
                    <a:pt x="1825" y="6"/>
                  </a:cubicBezTo>
                  <a:cubicBezTo>
                    <a:pt x="1160" y="196"/>
                    <a:pt x="527" y="438"/>
                    <a:pt x="0" y="934"/>
                  </a:cubicBezTo>
                  <a:cubicBezTo>
                    <a:pt x="74" y="1071"/>
                    <a:pt x="148" y="1208"/>
                    <a:pt x="232" y="1356"/>
                  </a:cubicBezTo>
                  <a:cubicBezTo>
                    <a:pt x="675" y="1250"/>
                    <a:pt x="1076" y="1166"/>
                    <a:pt x="1488" y="1060"/>
                  </a:cubicBezTo>
                  <a:cubicBezTo>
                    <a:pt x="1888" y="965"/>
                    <a:pt x="2289" y="850"/>
                    <a:pt x="2690" y="744"/>
                  </a:cubicBezTo>
                  <a:lnTo>
                    <a:pt x="2690" y="639"/>
                  </a:lnTo>
                  <a:cubicBezTo>
                    <a:pt x="2627" y="628"/>
                    <a:pt x="2563" y="607"/>
                    <a:pt x="2510" y="607"/>
                  </a:cubicBezTo>
                  <a:cubicBezTo>
                    <a:pt x="1888" y="681"/>
                    <a:pt x="1308" y="881"/>
                    <a:pt x="707" y="1039"/>
                  </a:cubicBezTo>
                  <a:cubicBezTo>
                    <a:pt x="669" y="1048"/>
                    <a:pt x="627" y="1062"/>
                    <a:pt x="584" y="1062"/>
                  </a:cubicBezTo>
                  <a:cubicBezTo>
                    <a:pt x="520" y="1062"/>
                    <a:pt x="454" y="1032"/>
                    <a:pt x="391" y="913"/>
                  </a:cubicBezTo>
                  <a:cubicBezTo>
                    <a:pt x="865" y="491"/>
                    <a:pt x="1561" y="480"/>
                    <a:pt x="2141" y="48"/>
                  </a:cubicBezTo>
                  <a:cubicBezTo>
                    <a:pt x="2005" y="31"/>
                    <a:pt x="1924" y="0"/>
                    <a:pt x="18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1959675" y="4625575"/>
              <a:ext cx="90200" cy="37450"/>
            </a:xfrm>
            <a:custGeom>
              <a:avLst/>
              <a:gdLst/>
              <a:ahLst/>
              <a:cxnLst/>
              <a:rect l="l" t="t" r="r" b="b"/>
              <a:pathLst>
                <a:path w="3608" h="1498" extrusionOk="0">
                  <a:moveTo>
                    <a:pt x="3427" y="1"/>
                  </a:moveTo>
                  <a:cubicBezTo>
                    <a:pt x="3321" y="1"/>
                    <a:pt x="3217" y="54"/>
                    <a:pt x="3123" y="95"/>
                  </a:cubicBezTo>
                  <a:cubicBezTo>
                    <a:pt x="2300" y="400"/>
                    <a:pt x="1467" y="728"/>
                    <a:pt x="644" y="1044"/>
                  </a:cubicBezTo>
                  <a:cubicBezTo>
                    <a:pt x="486" y="1107"/>
                    <a:pt x="328" y="1192"/>
                    <a:pt x="170" y="1276"/>
                  </a:cubicBezTo>
                  <a:cubicBezTo>
                    <a:pt x="95" y="1307"/>
                    <a:pt x="1" y="1350"/>
                    <a:pt x="74" y="1497"/>
                  </a:cubicBezTo>
                  <a:cubicBezTo>
                    <a:pt x="149" y="1476"/>
                    <a:pt x="233" y="1476"/>
                    <a:pt x="317" y="1445"/>
                  </a:cubicBezTo>
                  <a:cubicBezTo>
                    <a:pt x="1382" y="1023"/>
                    <a:pt x="2458" y="611"/>
                    <a:pt x="3524" y="179"/>
                  </a:cubicBezTo>
                  <a:cubicBezTo>
                    <a:pt x="3555" y="168"/>
                    <a:pt x="3576" y="116"/>
                    <a:pt x="3608" y="63"/>
                  </a:cubicBezTo>
                  <a:cubicBezTo>
                    <a:pt x="3547" y="17"/>
                    <a:pt x="3487" y="1"/>
                    <a:pt x="34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2057775" y="4700425"/>
              <a:ext cx="96775" cy="36750"/>
            </a:xfrm>
            <a:custGeom>
              <a:avLst/>
              <a:gdLst/>
              <a:ahLst/>
              <a:cxnLst/>
              <a:rect l="l" t="t" r="r" b="b"/>
              <a:pathLst>
                <a:path w="3871" h="1470" extrusionOk="0">
                  <a:moveTo>
                    <a:pt x="3765" y="1"/>
                  </a:moveTo>
                  <a:cubicBezTo>
                    <a:pt x="3343" y="106"/>
                    <a:pt x="2921" y="202"/>
                    <a:pt x="2500" y="328"/>
                  </a:cubicBezTo>
                  <a:cubicBezTo>
                    <a:pt x="2057" y="476"/>
                    <a:pt x="1635" y="645"/>
                    <a:pt x="1203" y="834"/>
                  </a:cubicBezTo>
                  <a:cubicBezTo>
                    <a:pt x="812" y="1003"/>
                    <a:pt x="369" y="1066"/>
                    <a:pt x="0" y="1414"/>
                  </a:cubicBezTo>
                  <a:cubicBezTo>
                    <a:pt x="110" y="1442"/>
                    <a:pt x="173" y="1469"/>
                    <a:pt x="221" y="1469"/>
                  </a:cubicBezTo>
                  <a:cubicBezTo>
                    <a:pt x="229" y="1469"/>
                    <a:pt x="236" y="1469"/>
                    <a:pt x="243" y="1467"/>
                  </a:cubicBezTo>
                  <a:cubicBezTo>
                    <a:pt x="390" y="1425"/>
                    <a:pt x="538" y="1362"/>
                    <a:pt x="685" y="1309"/>
                  </a:cubicBezTo>
                  <a:cubicBezTo>
                    <a:pt x="1719" y="950"/>
                    <a:pt x="2700" y="444"/>
                    <a:pt x="3786" y="212"/>
                  </a:cubicBezTo>
                  <a:cubicBezTo>
                    <a:pt x="3871" y="191"/>
                    <a:pt x="3871" y="75"/>
                    <a:pt x="376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1730825" y="4544625"/>
              <a:ext cx="17950" cy="97300"/>
            </a:xfrm>
            <a:custGeom>
              <a:avLst/>
              <a:gdLst/>
              <a:ahLst/>
              <a:cxnLst/>
              <a:rect l="l" t="t" r="r" b="b"/>
              <a:pathLst>
                <a:path w="718" h="3892" extrusionOk="0">
                  <a:moveTo>
                    <a:pt x="633" y="0"/>
                  </a:moveTo>
                  <a:cubicBezTo>
                    <a:pt x="580" y="63"/>
                    <a:pt x="496" y="116"/>
                    <a:pt x="486" y="190"/>
                  </a:cubicBezTo>
                  <a:cubicBezTo>
                    <a:pt x="179" y="1329"/>
                    <a:pt x="85" y="2499"/>
                    <a:pt x="0" y="3670"/>
                  </a:cubicBezTo>
                  <a:cubicBezTo>
                    <a:pt x="0" y="3713"/>
                    <a:pt x="53" y="3765"/>
                    <a:pt x="116" y="3891"/>
                  </a:cubicBezTo>
                  <a:cubicBezTo>
                    <a:pt x="327" y="3206"/>
                    <a:pt x="306" y="2563"/>
                    <a:pt x="411" y="1941"/>
                  </a:cubicBezTo>
                  <a:cubicBezTo>
                    <a:pt x="507" y="1308"/>
                    <a:pt x="612" y="685"/>
                    <a:pt x="718" y="52"/>
                  </a:cubicBezTo>
                  <a:cubicBezTo>
                    <a:pt x="686" y="42"/>
                    <a:pt x="664" y="21"/>
                    <a:pt x="63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1742150" y="4793000"/>
              <a:ext cx="19000" cy="95475"/>
            </a:xfrm>
            <a:custGeom>
              <a:avLst/>
              <a:gdLst/>
              <a:ahLst/>
              <a:cxnLst/>
              <a:rect l="l" t="t" r="r" b="b"/>
              <a:pathLst>
                <a:path w="760" h="3819" extrusionOk="0">
                  <a:moveTo>
                    <a:pt x="33" y="0"/>
                  </a:moveTo>
                  <a:cubicBezTo>
                    <a:pt x="22" y="95"/>
                    <a:pt x="1" y="179"/>
                    <a:pt x="1" y="253"/>
                  </a:cubicBezTo>
                  <a:cubicBezTo>
                    <a:pt x="64" y="1381"/>
                    <a:pt x="338" y="2478"/>
                    <a:pt x="528" y="3586"/>
                  </a:cubicBezTo>
                  <a:cubicBezTo>
                    <a:pt x="539" y="3638"/>
                    <a:pt x="591" y="3692"/>
                    <a:pt x="665" y="3818"/>
                  </a:cubicBezTo>
                  <a:cubicBezTo>
                    <a:pt x="718" y="3702"/>
                    <a:pt x="760" y="3659"/>
                    <a:pt x="750" y="3628"/>
                  </a:cubicBezTo>
                  <a:cubicBezTo>
                    <a:pt x="560" y="2436"/>
                    <a:pt x="370" y="1234"/>
                    <a:pt x="169" y="42"/>
                  </a:cubicBezTo>
                  <a:cubicBezTo>
                    <a:pt x="169" y="31"/>
                    <a:pt x="106" y="21"/>
                    <a:pt x="3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1648275" y="4357925"/>
              <a:ext cx="81250" cy="38775"/>
            </a:xfrm>
            <a:custGeom>
              <a:avLst/>
              <a:gdLst/>
              <a:ahLst/>
              <a:cxnLst/>
              <a:rect l="l" t="t" r="r" b="b"/>
              <a:pathLst>
                <a:path w="3250" h="1551" extrusionOk="0">
                  <a:moveTo>
                    <a:pt x="3052" y="1"/>
                  </a:moveTo>
                  <a:cubicBezTo>
                    <a:pt x="2959" y="1"/>
                    <a:pt x="2874" y="49"/>
                    <a:pt x="2785" y="74"/>
                  </a:cubicBezTo>
                  <a:cubicBezTo>
                    <a:pt x="1952" y="328"/>
                    <a:pt x="1224" y="803"/>
                    <a:pt x="423" y="1129"/>
                  </a:cubicBezTo>
                  <a:cubicBezTo>
                    <a:pt x="338" y="1161"/>
                    <a:pt x="265" y="1214"/>
                    <a:pt x="202" y="1277"/>
                  </a:cubicBezTo>
                  <a:cubicBezTo>
                    <a:pt x="138" y="1351"/>
                    <a:pt x="1" y="1351"/>
                    <a:pt x="12" y="1551"/>
                  </a:cubicBezTo>
                  <a:cubicBezTo>
                    <a:pt x="360" y="1414"/>
                    <a:pt x="708" y="1319"/>
                    <a:pt x="1003" y="1140"/>
                  </a:cubicBezTo>
                  <a:cubicBezTo>
                    <a:pt x="1341" y="929"/>
                    <a:pt x="1710" y="792"/>
                    <a:pt x="2079" y="634"/>
                  </a:cubicBezTo>
                  <a:cubicBezTo>
                    <a:pt x="2406" y="507"/>
                    <a:pt x="2743" y="381"/>
                    <a:pt x="3070" y="243"/>
                  </a:cubicBezTo>
                  <a:cubicBezTo>
                    <a:pt x="3144" y="212"/>
                    <a:pt x="3186" y="149"/>
                    <a:pt x="3249" y="85"/>
                  </a:cubicBezTo>
                  <a:cubicBezTo>
                    <a:pt x="3178" y="22"/>
                    <a:pt x="3113" y="1"/>
                    <a:pt x="305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1625075" y="4343375"/>
              <a:ext cx="93375" cy="44125"/>
            </a:xfrm>
            <a:custGeom>
              <a:avLst/>
              <a:gdLst/>
              <a:ahLst/>
              <a:cxnLst/>
              <a:rect l="l" t="t" r="r" b="b"/>
              <a:pathLst>
                <a:path w="3735" h="1765" extrusionOk="0">
                  <a:moveTo>
                    <a:pt x="3632" y="1"/>
                  </a:moveTo>
                  <a:cubicBezTo>
                    <a:pt x="3627" y="1"/>
                    <a:pt x="3623" y="1"/>
                    <a:pt x="3619" y="3"/>
                  </a:cubicBezTo>
                  <a:cubicBezTo>
                    <a:pt x="2448" y="509"/>
                    <a:pt x="1277" y="1015"/>
                    <a:pt x="127" y="1574"/>
                  </a:cubicBezTo>
                  <a:cubicBezTo>
                    <a:pt x="96" y="1585"/>
                    <a:pt x="75" y="1638"/>
                    <a:pt x="1" y="1764"/>
                  </a:cubicBezTo>
                  <a:cubicBezTo>
                    <a:pt x="42" y="1761"/>
                    <a:pt x="78" y="1761"/>
                    <a:pt x="111" y="1761"/>
                  </a:cubicBezTo>
                  <a:cubicBezTo>
                    <a:pt x="140" y="1761"/>
                    <a:pt x="167" y="1761"/>
                    <a:pt x="191" y="1761"/>
                  </a:cubicBezTo>
                  <a:cubicBezTo>
                    <a:pt x="241" y="1761"/>
                    <a:pt x="281" y="1759"/>
                    <a:pt x="317" y="1743"/>
                  </a:cubicBezTo>
                  <a:cubicBezTo>
                    <a:pt x="1456" y="1216"/>
                    <a:pt x="2585" y="678"/>
                    <a:pt x="3724" y="140"/>
                  </a:cubicBezTo>
                  <a:cubicBezTo>
                    <a:pt x="3734" y="129"/>
                    <a:pt x="3734" y="66"/>
                    <a:pt x="3734" y="35"/>
                  </a:cubicBezTo>
                  <a:cubicBezTo>
                    <a:pt x="3698" y="25"/>
                    <a:pt x="3661" y="1"/>
                    <a:pt x="36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1944650" y="4609475"/>
              <a:ext cx="82550" cy="38000"/>
            </a:xfrm>
            <a:custGeom>
              <a:avLst/>
              <a:gdLst/>
              <a:ahLst/>
              <a:cxnLst/>
              <a:rect l="l" t="t" r="r" b="b"/>
              <a:pathLst>
                <a:path w="3302" h="1520" extrusionOk="0">
                  <a:moveTo>
                    <a:pt x="3302" y="1"/>
                  </a:moveTo>
                  <a:lnTo>
                    <a:pt x="3302" y="1"/>
                  </a:lnTo>
                  <a:cubicBezTo>
                    <a:pt x="3175" y="11"/>
                    <a:pt x="3059" y="1"/>
                    <a:pt x="2953" y="32"/>
                  </a:cubicBezTo>
                  <a:cubicBezTo>
                    <a:pt x="1952" y="348"/>
                    <a:pt x="1045" y="865"/>
                    <a:pt x="106" y="1276"/>
                  </a:cubicBezTo>
                  <a:cubicBezTo>
                    <a:pt x="0" y="1330"/>
                    <a:pt x="11" y="1414"/>
                    <a:pt x="127" y="1519"/>
                  </a:cubicBezTo>
                  <a:cubicBezTo>
                    <a:pt x="286" y="1456"/>
                    <a:pt x="497" y="1414"/>
                    <a:pt x="654" y="1308"/>
                  </a:cubicBezTo>
                  <a:cubicBezTo>
                    <a:pt x="1076" y="1002"/>
                    <a:pt x="1561" y="855"/>
                    <a:pt x="2036" y="665"/>
                  </a:cubicBezTo>
                  <a:cubicBezTo>
                    <a:pt x="2384" y="528"/>
                    <a:pt x="2732" y="401"/>
                    <a:pt x="3080" y="264"/>
                  </a:cubicBezTo>
                  <a:cubicBezTo>
                    <a:pt x="3175" y="222"/>
                    <a:pt x="3291" y="190"/>
                    <a:pt x="330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2297700" y="4900300"/>
              <a:ext cx="97600" cy="25250"/>
            </a:xfrm>
            <a:custGeom>
              <a:avLst/>
              <a:gdLst/>
              <a:ahLst/>
              <a:cxnLst/>
              <a:rect l="l" t="t" r="r" b="b"/>
              <a:pathLst>
                <a:path w="3904" h="1010" extrusionOk="0">
                  <a:moveTo>
                    <a:pt x="3903" y="0"/>
                  </a:moveTo>
                  <a:cubicBezTo>
                    <a:pt x="2827" y="0"/>
                    <a:pt x="1888" y="349"/>
                    <a:pt x="929" y="528"/>
                  </a:cubicBezTo>
                  <a:cubicBezTo>
                    <a:pt x="634" y="581"/>
                    <a:pt x="327" y="675"/>
                    <a:pt x="1" y="1003"/>
                  </a:cubicBezTo>
                  <a:cubicBezTo>
                    <a:pt x="48" y="1007"/>
                    <a:pt x="92" y="1010"/>
                    <a:pt x="135" y="1010"/>
                  </a:cubicBezTo>
                  <a:cubicBezTo>
                    <a:pt x="463" y="1010"/>
                    <a:pt x="663" y="878"/>
                    <a:pt x="887" y="813"/>
                  </a:cubicBezTo>
                  <a:cubicBezTo>
                    <a:pt x="1140" y="739"/>
                    <a:pt x="1393" y="686"/>
                    <a:pt x="1656" y="623"/>
                  </a:cubicBezTo>
                  <a:cubicBezTo>
                    <a:pt x="1888" y="570"/>
                    <a:pt x="2120" y="507"/>
                    <a:pt x="2363" y="454"/>
                  </a:cubicBezTo>
                  <a:cubicBezTo>
                    <a:pt x="2616" y="401"/>
                    <a:pt x="2891" y="380"/>
                    <a:pt x="3144" y="296"/>
                  </a:cubicBezTo>
                  <a:cubicBezTo>
                    <a:pt x="3365" y="211"/>
                    <a:pt x="3671" y="338"/>
                    <a:pt x="390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1536500" y="4669325"/>
              <a:ext cx="36400" cy="88075"/>
            </a:xfrm>
            <a:custGeom>
              <a:avLst/>
              <a:gdLst/>
              <a:ahLst/>
              <a:cxnLst/>
              <a:rect l="l" t="t" r="r" b="b"/>
              <a:pathLst>
                <a:path w="1456" h="3523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127"/>
                    <a:pt x="32" y="253"/>
                    <a:pt x="74" y="370"/>
                  </a:cubicBezTo>
                  <a:cubicBezTo>
                    <a:pt x="148" y="602"/>
                    <a:pt x="274" y="823"/>
                    <a:pt x="317" y="1055"/>
                  </a:cubicBezTo>
                  <a:cubicBezTo>
                    <a:pt x="391" y="1593"/>
                    <a:pt x="612" y="2067"/>
                    <a:pt x="802" y="2564"/>
                  </a:cubicBezTo>
                  <a:cubicBezTo>
                    <a:pt x="928" y="2901"/>
                    <a:pt x="1129" y="3175"/>
                    <a:pt x="1413" y="3523"/>
                  </a:cubicBezTo>
                  <a:cubicBezTo>
                    <a:pt x="1456" y="3080"/>
                    <a:pt x="1171" y="2890"/>
                    <a:pt x="1097" y="2606"/>
                  </a:cubicBezTo>
                  <a:cubicBezTo>
                    <a:pt x="1013" y="2310"/>
                    <a:pt x="865" y="2025"/>
                    <a:pt x="770" y="1741"/>
                  </a:cubicBezTo>
                  <a:cubicBezTo>
                    <a:pt x="665" y="1425"/>
                    <a:pt x="581" y="1097"/>
                    <a:pt x="464" y="792"/>
                  </a:cubicBezTo>
                  <a:cubicBezTo>
                    <a:pt x="370" y="507"/>
                    <a:pt x="359" y="190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1763000" y="4824625"/>
              <a:ext cx="19000" cy="91800"/>
            </a:xfrm>
            <a:custGeom>
              <a:avLst/>
              <a:gdLst/>
              <a:ahLst/>
              <a:cxnLst/>
              <a:rect l="l" t="t" r="r" b="b"/>
              <a:pathLst>
                <a:path w="760" h="3672" extrusionOk="0">
                  <a:moveTo>
                    <a:pt x="52" y="1"/>
                  </a:moveTo>
                  <a:cubicBezTo>
                    <a:pt x="0" y="580"/>
                    <a:pt x="380" y="2774"/>
                    <a:pt x="717" y="3671"/>
                  </a:cubicBezTo>
                  <a:cubicBezTo>
                    <a:pt x="760" y="3259"/>
                    <a:pt x="369" y="812"/>
                    <a:pt x="158" y="43"/>
                  </a:cubicBezTo>
                  <a:cubicBezTo>
                    <a:pt x="158" y="22"/>
                    <a:pt x="95" y="11"/>
                    <a:pt x="5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2276350" y="5085125"/>
              <a:ext cx="37975" cy="88500"/>
            </a:xfrm>
            <a:custGeom>
              <a:avLst/>
              <a:gdLst/>
              <a:ahLst/>
              <a:cxnLst/>
              <a:rect l="l" t="t" r="r" b="b"/>
              <a:pathLst>
                <a:path w="1519" h="3540" extrusionOk="0">
                  <a:moveTo>
                    <a:pt x="159" y="1"/>
                  </a:moveTo>
                  <a:cubicBezTo>
                    <a:pt x="0" y="444"/>
                    <a:pt x="42" y="760"/>
                    <a:pt x="127" y="1045"/>
                  </a:cubicBezTo>
                  <a:cubicBezTo>
                    <a:pt x="391" y="1909"/>
                    <a:pt x="760" y="2732"/>
                    <a:pt x="1308" y="3460"/>
                  </a:cubicBezTo>
                  <a:cubicBezTo>
                    <a:pt x="1344" y="3508"/>
                    <a:pt x="1384" y="3539"/>
                    <a:pt x="1425" y="3539"/>
                  </a:cubicBezTo>
                  <a:cubicBezTo>
                    <a:pt x="1456" y="3539"/>
                    <a:pt x="1487" y="3522"/>
                    <a:pt x="1519" y="3481"/>
                  </a:cubicBezTo>
                  <a:cubicBezTo>
                    <a:pt x="454" y="1382"/>
                    <a:pt x="538" y="1625"/>
                    <a:pt x="15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1621675" y="4338400"/>
              <a:ext cx="77775" cy="34850"/>
            </a:xfrm>
            <a:custGeom>
              <a:avLst/>
              <a:gdLst/>
              <a:ahLst/>
              <a:cxnLst/>
              <a:rect l="l" t="t" r="r" b="b"/>
              <a:pathLst>
                <a:path w="3111" h="1394" extrusionOk="0">
                  <a:moveTo>
                    <a:pt x="2902" y="0"/>
                  </a:moveTo>
                  <a:cubicBezTo>
                    <a:pt x="2898" y="0"/>
                    <a:pt x="2894" y="1"/>
                    <a:pt x="2890" y="2"/>
                  </a:cubicBezTo>
                  <a:cubicBezTo>
                    <a:pt x="1866" y="328"/>
                    <a:pt x="875" y="719"/>
                    <a:pt x="0" y="1394"/>
                  </a:cubicBezTo>
                  <a:cubicBezTo>
                    <a:pt x="85" y="1383"/>
                    <a:pt x="169" y="1394"/>
                    <a:pt x="242" y="1362"/>
                  </a:cubicBezTo>
                  <a:cubicBezTo>
                    <a:pt x="643" y="1183"/>
                    <a:pt x="1044" y="993"/>
                    <a:pt x="1445" y="824"/>
                  </a:cubicBezTo>
                  <a:cubicBezTo>
                    <a:pt x="1888" y="634"/>
                    <a:pt x="2352" y="466"/>
                    <a:pt x="2806" y="286"/>
                  </a:cubicBezTo>
                  <a:cubicBezTo>
                    <a:pt x="2890" y="255"/>
                    <a:pt x="2974" y="180"/>
                    <a:pt x="3111" y="96"/>
                  </a:cubicBezTo>
                  <a:cubicBezTo>
                    <a:pt x="3006" y="48"/>
                    <a:pt x="2944" y="0"/>
                    <a:pt x="290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2290850" y="4883100"/>
              <a:ext cx="81250" cy="19600"/>
            </a:xfrm>
            <a:custGeom>
              <a:avLst/>
              <a:gdLst/>
              <a:ahLst/>
              <a:cxnLst/>
              <a:rect l="l" t="t" r="r" b="b"/>
              <a:pathLst>
                <a:path w="3250" h="784" extrusionOk="0">
                  <a:moveTo>
                    <a:pt x="3015" y="0"/>
                  </a:moveTo>
                  <a:cubicBezTo>
                    <a:pt x="2943" y="0"/>
                    <a:pt x="2873" y="3"/>
                    <a:pt x="2806" y="13"/>
                  </a:cubicBezTo>
                  <a:cubicBezTo>
                    <a:pt x="1878" y="203"/>
                    <a:pt x="939" y="309"/>
                    <a:pt x="32" y="583"/>
                  </a:cubicBezTo>
                  <a:cubicBezTo>
                    <a:pt x="22" y="583"/>
                    <a:pt x="11" y="615"/>
                    <a:pt x="11" y="636"/>
                  </a:cubicBezTo>
                  <a:cubicBezTo>
                    <a:pt x="1" y="657"/>
                    <a:pt x="11" y="678"/>
                    <a:pt x="32" y="784"/>
                  </a:cubicBezTo>
                  <a:cubicBezTo>
                    <a:pt x="1108" y="573"/>
                    <a:pt x="2141" y="362"/>
                    <a:pt x="3175" y="161"/>
                  </a:cubicBezTo>
                  <a:cubicBezTo>
                    <a:pt x="3196" y="151"/>
                    <a:pt x="3217" y="88"/>
                    <a:pt x="3249" y="3"/>
                  </a:cubicBezTo>
                  <a:cubicBezTo>
                    <a:pt x="3168" y="3"/>
                    <a:pt x="3090" y="0"/>
                    <a:pt x="301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1902450" y="4967800"/>
              <a:ext cx="31150" cy="77000"/>
            </a:xfrm>
            <a:custGeom>
              <a:avLst/>
              <a:gdLst/>
              <a:ahLst/>
              <a:cxnLst/>
              <a:rect l="l" t="t" r="r" b="b"/>
              <a:pathLst>
                <a:path w="1246" h="3080" extrusionOk="0">
                  <a:moveTo>
                    <a:pt x="12" y="0"/>
                  </a:moveTo>
                  <a:lnTo>
                    <a:pt x="12" y="0"/>
                  </a:lnTo>
                  <a:cubicBezTo>
                    <a:pt x="22" y="243"/>
                    <a:pt x="1" y="412"/>
                    <a:pt x="54" y="549"/>
                  </a:cubicBezTo>
                  <a:cubicBezTo>
                    <a:pt x="328" y="1361"/>
                    <a:pt x="645" y="2152"/>
                    <a:pt x="1024" y="3080"/>
                  </a:cubicBezTo>
                  <a:cubicBezTo>
                    <a:pt x="1245" y="2711"/>
                    <a:pt x="1067" y="2531"/>
                    <a:pt x="1003" y="2342"/>
                  </a:cubicBezTo>
                  <a:cubicBezTo>
                    <a:pt x="950" y="2152"/>
                    <a:pt x="866" y="1973"/>
                    <a:pt x="792" y="1783"/>
                  </a:cubicBezTo>
                  <a:cubicBezTo>
                    <a:pt x="718" y="1582"/>
                    <a:pt x="634" y="1371"/>
                    <a:pt x="549" y="1171"/>
                  </a:cubicBezTo>
                  <a:cubicBezTo>
                    <a:pt x="486" y="981"/>
                    <a:pt x="423" y="792"/>
                    <a:pt x="338" y="612"/>
                  </a:cubicBezTo>
                  <a:cubicBezTo>
                    <a:pt x="254" y="433"/>
                    <a:pt x="244" y="211"/>
                    <a:pt x="1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1802275" y="4703875"/>
              <a:ext cx="10025" cy="83600"/>
            </a:xfrm>
            <a:custGeom>
              <a:avLst/>
              <a:gdLst/>
              <a:ahLst/>
              <a:cxnLst/>
              <a:rect l="l" t="t" r="r" b="b"/>
              <a:pathLst>
                <a:path w="401" h="3344" extrusionOk="0">
                  <a:moveTo>
                    <a:pt x="243" y="0"/>
                  </a:moveTo>
                  <a:cubicBezTo>
                    <a:pt x="85" y="453"/>
                    <a:pt x="0" y="2457"/>
                    <a:pt x="117" y="3343"/>
                  </a:cubicBezTo>
                  <a:cubicBezTo>
                    <a:pt x="296" y="2774"/>
                    <a:pt x="401" y="960"/>
                    <a:pt x="338" y="53"/>
                  </a:cubicBezTo>
                  <a:cubicBezTo>
                    <a:pt x="338" y="32"/>
                    <a:pt x="274" y="21"/>
                    <a:pt x="24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1987625" y="4754500"/>
              <a:ext cx="14000" cy="91250"/>
            </a:xfrm>
            <a:custGeom>
              <a:avLst/>
              <a:gdLst/>
              <a:ahLst/>
              <a:cxnLst/>
              <a:rect l="l" t="t" r="r" b="b"/>
              <a:pathLst>
                <a:path w="560" h="3650" extrusionOk="0">
                  <a:moveTo>
                    <a:pt x="128" y="0"/>
                  </a:moveTo>
                  <a:cubicBezTo>
                    <a:pt x="53" y="169"/>
                    <a:pt x="1" y="232"/>
                    <a:pt x="11" y="275"/>
                  </a:cubicBezTo>
                  <a:cubicBezTo>
                    <a:pt x="117" y="1350"/>
                    <a:pt x="233" y="2415"/>
                    <a:pt x="349" y="3491"/>
                  </a:cubicBezTo>
                  <a:cubicBezTo>
                    <a:pt x="360" y="3544"/>
                    <a:pt x="423" y="3586"/>
                    <a:pt x="465" y="3650"/>
                  </a:cubicBezTo>
                  <a:cubicBezTo>
                    <a:pt x="560" y="3196"/>
                    <a:pt x="391" y="1234"/>
                    <a:pt x="12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1554950" y="4613425"/>
              <a:ext cx="12425" cy="78600"/>
            </a:xfrm>
            <a:custGeom>
              <a:avLst/>
              <a:gdLst/>
              <a:ahLst/>
              <a:cxnLst/>
              <a:rect l="l" t="t" r="r" b="b"/>
              <a:pathLst>
                <a:path w="497" h="3144" extrusionOk="0">
                  <a:moveTo>
                    <a:pt x="64" y="0"/>
                  </a:moveTo>
                  <a:lnTo>
                    <a:pt x="64" y="0"/>
                  </a:lnTo>
                  <a:cubicBezTo>
                    <a:pt x="0" y="1097"/>
                    <a:pt x="148" y="2100"/>
                    <a:pt x="328" y="3091"/>
                  </a:cubicBezTo>
                  <a:cubicBezTo>
                    <a:pt x="328" y="3112"/>
                    <a:pt x="401" y="3122"/>
                    <a:pt x="443" y="3143"/>
                  </a:cubicBezTo>
                  <a:cubicBezTo>
                    <a:pt x="464" y="3080"/>
                    <a:pt x="497" y="3017"/>
                    <a:pt x="486" y="2954"/>
                  </a:cubicBezTo>
                  <a:cubicBezTo>
                    <a:pt x="412" y="2036"/>
                    <a:pt x="328" y="1108"/>
                    <a:pt x="232" y="180"/>
                  </a:cubicBezTo>
                  <a:cubicBezTo>
                    <a:pt x="232" y="138"/>
                    <a:pt x="159" y="106"/>
                    <a:pt x="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1569725" y="4286900"/>
              <a:ext cx="70675" cy="30975"/>
            </a:xfrm>
            <a:custGeom>
              <a:avLst/>
              <a:gdLst/>
              <a:ahLst/>
              <a:cxnLst/>
              <a:rect l="l" t="t" r="r" b="b"/>
              <a:pathLst>
                <a:path w="2827" h="1239" extrusionOk="0">
                  <a:moveTo>
                    <a:pt x="2737" y="1"/>
                  </a:moveTo>
                  <a:cubicBezTo>
                    <a:pt x="2386" y="1"/>
                    <a:pt x="2084" y="164"/>
                    <a:pt x="1783" y="300"/>
                  </a:cubicBezTo>
                  <a:cubicBezTo>
                    <a:pt x="1382" y="480"/>
                    <a:pt x="981" y="669"/>
                    <a:pt x="581" y="848"/>
                  </a:cubicBezTo>
                  <a:cubicBezTo>
                    <a:pt x="433" y="912"/>
                    <a:pt x="285" y="965"/>
                    <a:pt x="148" y="1028"/>
                  </a:cubicBezTo>
                  <a:cubicBezTo>
                    <a:pt x="74" y="1070"/>
                    <a:pt x="0" y="1133"/>
                    <a:pt x="95" y="1239"/>
                  </a:cubicBezTo>
                  <a:cubicBezTo>
                    <a:pt x="633" y="1144"/>
                    <a:pt x="2173" y="490"/>
                    <a:pt x="2827" y="5"/>
                  </a:cubicBezTo>
                  <a:cubicBezTo>
                    <a:pt x="2796" y="2"/>
                    <a:pt x="2766" y="1"/>
                    <a:pt x="273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2077000" y="4687350"/>
              <a:ext cx="75450" cy="26025"/>
            </a:xfrm>
            <a:custGeom>
              <a:avLst/>
              <a:gdLst/>
              <a:ahLst/>
              <a:cxnLst/>
              <a:rect l="l" t="t" r="r" b="b"/>
              <a:pathLst>
                <a:path w="3018" h="1041" extrusionOk="0">
                  <a:moveTo>
                    <a:pt x="2755" y="1"/>
                  </a:moveTo>
                  <a:cubicBezTo>
                    <a:pt x="2700" y="1"/>
                    <a:pt x="2651" y="4"/>
                    <a:pt x="2606" y="18"/>
                  </a:cubicBezTo>
                  <a:cubicBezTo>
                    <a:pt x="2311" y="113"/>
                    <a:pt x="2026" y="261"/>
                    <a:pt x="1731" y="313"/>
                  </a:cubicBezTo>
                  <a:cubicBezTo>
                    <a:pt x="1203" y="408"/>
                    <a:pt x="718" y="629"/>
                    <a:pt x="233" y="809"/>
                  </a:cubicBezTo>
                  <a:cubicBezTo>
                    <a:pt x="138" y="851"/>
                    <a:pt x="75" y="936"/>
                    <a:pt x="1" y="1009"/>
                  </a:cubicBezTo>
                  <a:cubicBezTo>
                    <a:pt x="77" y="1031"/>
                    <a:pt x="147" y="1041"/>
                    <a:pt x="213" y="1041"/>
                  </a:cubicBezTo>
                  <a:cubicBezTo>
                    <a:pt x="303" y="1041"/>
                    <a:pt x="386" y="1023"/>
                    <a:pt x="465" y="999"/>
                  </a:cubicBezTo>
                  <a:cubicBezTo>
                    <a:pt x="1130" y="767"/>
                    <a:pt x="1752" y="439"/>
                    <a:pt x="2459" y="334"/>
                  </a:cubicBezTo>
                  <a:cubicBezTo>
                    <a:pt x="2648" y="313"/>
                    <a:pt x="2838" y="250"/>
                    <a:pt x="3017" y="7"/>
                  </a:cubicBezTo>
                  <a:cubicBezTo>
                    <a:pt x="2914" y="7"/>
                    <a:pt x="2829" y="1"/>
                    <a:pt x="275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1880575" y="4708100"/>
              <a:ext cx="5850" cy="77525"/>
            </a:xfrm>
            <a:custGeom>
              <a:avLst/>
              <a:gdLst/>
              <a:ahLst/>
              <a:cxnLst/>
              <a:rect l="l" t="t" r="r" b="b"/>
              <a:pathLst>
                <a:path w="234" h="3101" extrusionOk="0">
                  <a:moveTo>
                    <a:pt x="95" y="0"/>
                  </a:moveTo>
                  <a:cubicBezTo>
                    <a:pt x="64" y="31"/>
                    <a:pt x="1" y="52"/>
                    <a:pt x="1" y="74"/>
                  </a:cubicBezTo>
                  <a:lnTo>
                    <a:pt x="32" y="2795"/>
                  </a:lnTo>
                  <a:cubicBezTo>
                    <a:pt x="43" y="2890"/>
                    <a:pt x="85" y="2984"/>
                    <a:pt x="106" y="3101"/>
                  </a:cubicBezTo>
                  <a:cubicBezTo>
                    <a:pt x="180" y="3048"/>
                    <a:pt x="233" y="3027"/>
                    <a:pt x="233" y="2995"/>
                  </a:cubicBezTo>
                  <a:cubicBezTo>
                    <a:pt x="222" y="2025"/>
                    <a:pt x="212" y="1055"/>
                    <a:pt x="191" y="84"/>
                  </a:cubicBezTo>
                  <a:cubicBezTo>
                    <a:pt x="191" y="52"/>
                    <a:pt x="128" y="31"/>
                    <a:pt x="9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2417425" y="5013150"/>
              <a:ext cx="73325" cy="5525"/>
            </a:xfrm>
            <a:custGeom>
              <a:avLst/>
              <a:gdLst/>
              <a:ahLst/>
              <a:cxnLst/>
              <a:rect l="l" t="t" r="r" b="b"/>
              <a:pathLst>
                <a:path w="2933" h="221" extrusionOk="0">
                  <a:moveTo>
                    <a:pt x="137" y="0"/>
                  </a:moveTo>
                  <a:cubicBezTo>
                    <a:pt x="106" y="0"/>
                    <a:pt x="73" y="85"/>
                    <a:pt x="0" y="180"/>
                  </a:cubicBezTo>
                  <a:cubicBezTo>
                    <a:pt x="401" y="210"/>
                    <a:pt x="792" y="221"/>
                    <a:pt x="1184" y="221"/>
                  </a:cubicBezTo>
                  <a:cubicBezTo>
                    <a:pt x="1751" y="221"/>
                    <a:pt x="2321" y="198"/>
                    <a:pt x="2932" y="180"/>
                  </a:cubicBezTo>
                  <a:cubicBezTo>
                    <a:pt x="2773" y="53"/>
                    <a:pt x="2742" y="0"/>
                    <a:pt x="271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181700" y="4817425"/>
              <a:ext cx="73850" cy="29050"/>
            </a:xfrm>
            <a:custGeom>
              <a:avLst/>
              <a:gdLst/>
              <a:ahLst/>
              <a:cxnLst/>
              <a:rect l="l" t="t" r="r" b="b"/>
              <a:pathLst>
                <a:path w="2954" h="1162" extrusionOk="0">
                  <a:moveTo>
                    <a:pt x="2898" y="1"/>
                  </a:moveTo>
                  <a:cubicBezTo>
                    <a:pt x="2895" y="1"/>
                    <a:pt x="2892" y="2"/>
                    <a:pt x="2890" y="4"/>
                  </a:cubicBezTo>
                  <a:cubicBezTo>
                    <a:pt x="1951" y="320"/>
                    <a:pt x="1013" y="636"/>
                    <a:pt x="74" y="964"/>
                  </a:cubicBezTo>
                  <a:cubicBezTo>
                    <a:pt x="42" y="974"/>
                    <a:pt x="32" y="1058"/>
                    <a:pt x="0" y="1133"/>
                  </a:cubicBezTo>
                  <a:cubicBezTo>
                    <a:pt x="52" y="1153"/>
                    <a:pt x="98" y="1161"/>
                    <a:pt x="143" y="1161"/>
                  </a:cubicBezTo>
                  <a:cubicBezTo>
                    <a:pt x="235" y="1161"/>
                    <a:pt x="316" y="1126"/>
                    <a:pt x="401" y="1090"/>
                  </a:cubicBezTo>
                  <a:cubicBezTo>
                    <a:pt x="1139" y="805"/>
                    <a:pt x="1878" y="510"/>
                    <a:pt x="2616" y="215"/>
                  </a:cubicBezTo>
                  <a:cubicBezTo>
                    <a:pt x="2727" y="164"/>
                    <a:pt x="2829" y="84"/>
                    <a:pt x="2930" y="12"/>
                  </a:cubicBezTo>
                  <a:lnTo>
                    <a:pt x="2930" y="12"/>
                  </a:lnTo>
                  <a:cubicBezTo>
                    <a:pt x="2938" y="17"/>
                    <a:pt x="2946" y="21"/>
                    <a:pt x="2953" y="25"/>
                  </a:cubicBezTo>
                  <a:lnTo>
                    <a:pt x="2942" y="4"/>
                  </a:lnTo>
                  <a:cubicBezTo>
                    <a:pt x="2938" y="7"/>
                    <a:pt x="2934" y="9"/>
                    <a:pt x="2930" y="12"/>
                  </a:cubicBezTo>
                  <a:lnTo>
                    <a:pt x="2930" y="12"/>
                  </a:lnTo>
                  <a:cubicBezTo>
                    <a:pt x="2918" y="6"/>
                    <a:pt x="2906" y="1"/>
                    <a:pt x="289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1787775" y="4852825"/>
              <a:ext cx="16100" cy="69400"/>
            </a:xfrm>
            <a:custGeom>
              <a:avLst/>
              <a:gdLst/>
              <a:ahLst/>
              <a:cxnLst/>
              <a:rect l="l" t="t" r="r" b="b"/>
              <a:pathLst>
                <a:path w="644" h="2776" extrusionOk="0">
                  <a:moveTo>
                    <a:pt x="64" y="1"/>
                  </a:moveTo>
                  <a:cubicBezTo>
                    <a:pt x="43" y="54"/>
                    <a:pt x="1" y="117"/>
                    <a:pt x="11" y="170"/>
                  </a:cubicBezTo>
                  <a:cubicBezTo>
                    <a:pt x="169" y="1045"/>
                    <a:pt x="317" y="1931"/>
                    <a:pt x="601" y="2775"/>
                  </a:cubicBezTo>
                  <a:cubicBezTo>
                    <a:pt x="643" y="1931"/>
                    <a:pt x="390" y="1130"/>
                    <a:pt x="254" y="317"/>
                  </a:cubicBezTo>
                  <a:cubicBezTo>
                    <a:pt x="243" y="212"/>
                    <a:pt x="233" y="54"/>
                    <a:pt x="6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2064875" y="5053750"/>
              <a:ext cx="26925" cy="61725"/>
            </a:xfrm>
            <a:custGeom>
              <a:avLst/>
              <a:gdLst/>
              <a:ahLst/>
              <a:cxnLst/>
              <a:rect l="l" t="t" r="r" b="b"/>
              <a:pathLst>
                <a:path w="1077" h="2469" extrusionOk="0">
                  <a:moveTo>
                    <a:pt x="64" y="0"/>
                  </a:moveTo>
                  <a:cubicBezTo>
                    <a:pt x="43" y="85"/>
                    <a:pt x="1" y="138"/>
                    <a:pt x="12" y="159"/>
                  </a:cubicBezTo>
                  <a:cubicBezTo>
                    <a:pt x="286" y="886"/>
                    <a:pt x="560" y="1615"/>
                    <a:pt x="834" y="2332"/>
                  </a:cubicBezTo>
                  <a:cubicBezTo>
                    <a:pt x="855" y="2384"/>
                    <a:pt x="919" y="2426"/>
                    <a:pt x="961" y="2468"/>
                  </a:cubicBezTo>
                  <a:cubicBezTo>
                    <a:pt x="1003" y="2458"/>
                    <a:pt x="1034" y="2437"/>
                    <a:pt x="1076" y="2426"/>
                  </a:cubicBezTo>
                  <a:cubicBezTo>
                    <a:pt x="1055" y="2332"/>
                    <a:pt x="1045" y="2226"/>
                    <a:pt x="1013" y="2131"/>
                  </a:cubicBezTo>
                  <a:cubicBezTo>
                    <a:pt x="834" y="1657"/>
                    <a:pt x="644" y="1182"/>
                    <a:pt x="465" y="708"/>
                  </a:cubicBezTo>
                  <a:cubicBezTo>
                    <a:pt x="391" y="518"/>
                    <a:pt x="328" y="328"/>
                    <a:pt x="244" y="148"/>
                  </a:cubicBezTo>
                  <a:cubicBezTo>
                    <a:pt x="223" y="85"/>
                    <a:pt x="138" y="54"/>
                    <a:pt x="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2298500" y="5098850"/>
              <a:ext cx="23225" cy="61975"/>
            </a:xfrm>
            <a:custGeom>
              <a:avLst/>
              <a:gdLst/>
              <a:ahLst/>
              <a:cxnLst/>
              <a:rect l="l" t="t" r="r" b="b"/>
              <a:pathLst>
                <a:path w="929" h="2479" extrusionOk="0">
                  <a:moveTo>
                    <a:pt x="95" y="0"/>
                  </a:moveTo>
                  <a:cubicBezTo>
                    <a:pt x="53" y="53"/>
                    <a:pt x="0" y="85"/>
                    <a:pt x="11" y="106"/>
                  </a:cubicBezTo>
                  <a:cubicBezTo>
                    <a:pt x="201" y="791"/>
                    <a:pt x="306" y="1498"/>
                    <a:pt x="633" y="2131"/>
                  </a:cubicBezTo>
                  <a:cubicBezTo>
                    <a:pt x="707" y="2257"/>
                    <a:pt x="802" y="2363"/>
                    <a:pt x="897" y="2478"/>
                  </a:cubicBezTo>
                  <a:cubicBezTo>
                    <a:pt x="928" y="2300"/>
                    <a:pt x="897" y="2152"/>
                    <a:pt x="855" y="2014"/>
                  </a:cubicBezTo>
                  <a:cubicBezTo>
                    <a:pt x="633" y="1382"/>
                    <a:pt x="316" y="791"/>
                    <a:pt x="222" y="127"/>
                  </a:cubicBezTo>
                  <a:cubicBezTo>
                    <a:pt x="211" y="85"/>
                    <a:pt x="138" y="43"/>
                    <a:pt x="9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2438750" y="5026925"/>
              <a:ext cx="58850" cy="6275"/>
            </a:xfrm>
            <a:custGeom>
              <a:avLst/>
              <a:gdLst/>
              <a:ahLst/>
              <a:cxnLst/>
              <a:rect l="l" t="t" r="r" b="b"/>
              <a:pathLst>
                <a:path w="2354" h="251" extrusionOk="0">
                  <a:moveTo>
                    <a:pt x="1041" y="0"/>
                  </a:moveTo>
                  <a:cubicBezTo>
                    <a:pt x="593" y="0"/>
                    <a:pt x="202" y="48"/>
                    <a:pt x="1" y="145"/>
                  </a:cubicBezTo>
                  <a:cubicBezTo>
                    <a:pt x="75" y="177"/>
                    <a:pt x="117" y="220"/>
                    <a:pt x="170" y="220"/>
                  </a:cubicBezTo>
                  <a:cubicBezTo>
                    <a:pt x="856" y="241"/>
                    <a:pt x="1541" y="251"/>
                    <a:pt x="2227" y="251"/>
                  </a:cubicBezTo>
                  <a:cubicBezTo>
                    <a:pt x="2269" y="251"/>
                    <a:pt x="2300" y="177"/>
                    <a:pt x="2353" y="124"/>
                  </a:cubicBezTo>
                  <a:cubicBezTo>
                    <a:pt x="1938" y="42"/>
                    <a:pt x="1464" y="0"/>
                    <a:pt x="104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653025" y="4466300"/>
              <a:ext cx="12150" cy="68050"/>
            </a:xfrm>
            <a:custGeom>
              <a:avLst/>
              <a:gdLst/>
              <a:ahLst/>
              <a:cxnLst/>
              <a:rect l="l" t="t" r="r" b="b"/>
              <a:pathLst>
                <a:path w="486" h="2722" extrusionOk="0">
                  <a:moveTo>
                    <a:pt x="328" y="0"/>
                  </a:moveTo>
                  <a:lnTo>
                    <a:pt x="328" y="0"/>
                  </a:lnTo>
                  <a:cubicBezTo>
                    <a:pt x="296" y="21"/>
                    <a:pt x="244" y="43"/>
                    <a:pt x="233" y="75"/>
                  </a:cubicBezTo>
                  <a:cubicBezTo>
                    <a:pt x="148" y="928"/>
                    <a:pt x="75" y="1783"/>
                    <a:pt x="1" y="2637"/>
                  </a:cubicBezTo>
                  <a:cubicBezTo>
                    <a:pt x="1" y="2669"/>
                    <a:pt x="54" y="2690"/>
                    <a:pt x="85" y="2721"/>
                  </a:cubicBezTo>
                  <a:cubicBezTo>
                    <a:pt x="338" y="2205"/>
                    <a:pt x="486" y="518"/>
                    <a:pt x="32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573400" y="4390350"/>
              <a:ext cx="7675" cy="76250"/>
            </a:xfrm>
            <a:custGeom>
              <a:avLst/>
              <a:gdLst/>
              <a:ahLst/>
              <a:cxnLst/>
              <a:rect l="l" t="t" r="r" b="b"/>
              <a:pathLst>
                <a:path w="307" h="3050" extrusionOk="0">
                  <a:moveTo>
                    <a:pt x="117" y="1"/>
                  </a:moveTo>
                  <a:cubicBezTo>
                    <a:pt x="120" y="6"/>
                    <a:pt x="123" y="11"/>
                    <a:pt x="126" y="16"/>
                  </a:cubicBezTo>
                  <a:lnTo>
                    <a:pt x="126" y="16"/>
                  </a:lnTo>
                  <a:cubicBezTo>
                    <a:pt x="130" y="11"/>
                    <a:pt x="134" y="6"/>
                    <a:pt x="138" y="1"/>
                  </a:cubicBezTo>
                  <a:close/>
                  <a:moveTo>
                    <a:pt x="126" y="16"/>
                  </a:moveTo>
                  <a:cubicBezTo>
                    <a:pt x="85" y="66"/>
                    <a:pt x="33" y="122"/>
                    <a:pt x="33" y="170"/>
                  </a:cubicBezTo>
                  <a:lnTo>
                    <a:pt x="1" y="2891"/>
                  </a:lnTo>
                  <a:cubicBezTo>
                    <a:pt x="1" y="2944"/>
                    <a:pt x="64" y="2986"/>
                    <a:pt x="96" y="3049"/>
                  </a:cubicBezTo>
                  <a:cubicBezTo>
                    <a:pt x="138" y="2996"/>
                    <a:pt x="191" y="2975"/>
                    <a:pt x="191" y="2944"/>
                  </a:cubicBezTo>
                  <a:cubicBezTo>
                    <a:pt x="307" y="2037"/>
                    <a:pt x="296" y="1130"/>
                    <a:pt x="244" y="223"/>
                  </a:cubicBezTo>
                  <a:cubicBezTo>
                    <a:pt x="233" y="154"/>
                    <a:pt x="169" y="85"/>
                    <a:pt x="126" y="1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1651450" y="4737100"/>
              <a:ext cx="15325" cy="59325"/>
            </a:xfrm>
            <a:custGeom>
              <a:avLst/>
              <a:gdLst/>
              <a:ahLst/>
              <a:cxnLst/>
              <a:rect l="l" t="t" r="r" b="b"/>
              <a:pathLst>
                <a:path w="613" h="2373" extrusionOk="0">
                  <a:moveTo>
                    <a:pt x="1" y="0"/>
                  </a:moveTo>
                  <a:lnTo>
                    <a:pt x="1" y="0"/>
                  </a:lnTo>
                  <a:cubicBezTo>
                    <a:pt x="75" y="844"/>
                    <a:pt x="296" y="1592"/>
                    <a:pt x="359" y="2373"/>
                  </a:cubicBezTo>
                  <a:cubicBezTo>
                    <a:pt x="433" y="2363"/>
                    <a:pt x="507" y="2352"/>
                    <a:pt x="507" y="2342"/>
                  </a:cubicBezTo>
                  <a:cubicBezTo>
                    <a:pt x="612" y="1582"/>
                    <a:pt x="307" y="875"/>
                    <a:pt x="190" y="148"/>
                  </a:cubicBezTo>
                  <a:cubicBezTo>
                    <a:pt x="190" y="106"/>
                    <a:pt x="106" y="74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2498875" y="5070850"/>
              <a:ext cx="53025" cy="9300"/>
            </a:xfrm>
            <a:custGeom>
              <a:avLst/>
              <a:gdLst/>
              <a:ahLst/>
              <a:cxnLst/>
              <a:rect l="l" t="t" r="r" b="b"/>
              <a:pathLst>
                <a:path w="2121" h="372" extrusionOk="0">
                  <a:moveTo>
                    <a:pt x="76" y="1"/>
                  </a:moveTo>
                  <a:cubicBezTo>
                    <a:pt x="48" y="1"/>
                    <a:pt x="20" y="47"/>
                    <a:pt x="1" y="76"/>
                  </a:cubicBezTo>
                  <a:cubicBezTo>
                    <a:pt x="22" y="108"/>
                    <a:pt x="43" y="171"/>
                    <a:pt x="64" y="171"/>
                  </a:cubicBezTo>
                  <a:cubicBezTo>
                    <a:pt x="718" y="245"/>
                    <a:pt x="1372" y="308"/>
                    <a:pt x="2026" y="371"/>
                  </a:cubicBezTo>
                  <a:cubicBezTo>
                    <a:pt x="2047" y="371"/>
                    <a:pt x="2079" y="319"/>
                    <a:pt x="2121" y="277"/>
                  </a:cubicBezTo>
                  <a:cubicBezTo>
                    <a:pt x="2068" y="245"/>
                    <a:pt x="2026" y="181"/>
                    <a:pt x="1973" y="171"/>
                  </a:cubicBezTo>
                  <a:cubicBezTo>
                    <a:pt x="1340" y="108"/>
                    <a:pt x="718" y="55"/>
                    <a:pt x="85" y="2"/>
                  </a:cubicBezTo>
                  <a:cubicBezTo>
                    <a:pt x="82" y="1"/>
                    <a:pt x="79" y="1"/>
                    <a:pt x="7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2158500" y="4884225"/>
              <a:ext cx="11625" cy="54050"/>
            </a:xfrm>
            <a:custGeom>
              <a:avLst/>
              <a:gdLst/>
              <a:ahLst/>
              <a:cxnLst/>
              <a:rect l="l" t="t" r="r" b="b"/>
              <a:pathLst>
                <a:path w="465" h="2162" extrusionOk="0">
                  <a:moveTo>
                    <a:pt x="42" y="0"/>
                  </a:moveTo>
                  <a:cubicBezTo>
                    <a:pt x="31" y="64"/>
                    <a:pt x="0" y="127"/>
                    <a:pt x="0" y="190"/>
                  </a:cubicBezTo>
                  <a:cubicBezTo>
                    <a:pt x="85" y="812"/>
                    <a:pt x="179" y="1445"/>
                    <a:pt x="274" y="2078"/>
                  </a:cubicBezTo>
                  <a:cubicBezTo>
                    <a:pt x="274" y="2099"/>
                    <a:pt x="369" y="2120"/>
                    <a:pt x="464" y="2162"/>
                  </a:cubicBezTo>
                  <a:cubicBezTo>
                    <a:pt x="369" y="1403"/>
                    <a:pt x="317" y="696"/>
                    <a:pt x="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2141625" y="4861800"/>
              <a:ext cx="12150" cy="55400"/>
            </a:xfrm>
            <a:custGeom>
              <a:avLst/>
              <a:gdLst/>
              <a:ahLst/>
              <a:cxnLst/>
              <a:rect l="l" t="t" r="r" b="b"/>
              <a:pathLst>
                <a:path w="486" h="2216" extrusionOk="0">
                  <a:moveTo>
                    <a:pt x="169" y="0"/>
                  </a:moveTo>
                  <a:cubicBezTo>
                    <a:pt x="63" y="85"/>
                    <a:pt x="0" y="106"/>
                    <a:pt x="0" y="127"/>
                  </a:cubicBezTo>
                  <a:cubicBezTo>
                    <a:pt x="10" y="781"/>
                    <a:pt x="179" y="1393"/>
                    <a:pt x="306" y="2025"/>
                  </a:cubicBezTo>
                  <a:cubicBezTo>
                    <a:pt x="306" y="2068"/>
                    <a:pt x="380" y="2110"/>
                    <a:pt x="485" y="2215"/>
                  </a:cubicBezTo>
                  <a:cubicBezTo>
                    <a:pt x="485" y="1435"/>
                    <a:pt x="253" y="760"/>
                    <a:pt x="16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2263425" y="4944325"/>
              <a:ext cx="11350" cy="57000"/>
            </a:xfrm>
            <a:custGeom>
              <a:avLst/>
              <a:gdLst/>
              <a:ahLst/>
              <a:cxnLst/>
              <a:rect l="l" t="t" r="r" b="b"/>
              <a:pathLst>
                <a:path w="454" h="2280" extrusionOk="0">
                  <a:moveTo>
                    <a:pt x="43" y="1"/>
                  </a:moveTo>
                  <a:cubicBezTo>
                    <a:pt x="32" y="74"/>
                    <a:pt x="1" y="159"/>
                    <a:pt x="11" y="233"/>
                  </a:cubicBezTo>
                  <a:cubicBezTo>
                    <a:pt x="85" y="866"/>
                    <a:pt x="170" y="1499"/>
                    <a:pt x="264" y="2142"/>
                  </a:cubicBezTo>
                  <a:cubicBezTo>
                    <a:pt x="264" y="2174"/>
                    <a:pt x="338" y="2205"/>
                    <a:pt x="433" y="2279"/>
                  </a:cubicBezTo>
                  <a:cubicBezTo>
                    <a:pt x="454" y="1467"/>
                    <a:pt x="327" y="739"/>
                    <a:pt x="4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2395525" y="5056925"/>
              <a:ext cx="20850" cy="50625"/>
            </a:xfrm>
            <a:custGeom>
              <a:avLst/>
              <a:gdLst/>
              <a:ahLst/>
              <a:cxnLst/>
              <a:rect l="l" t="t" r="r" b="b"/>
              <a:pathLst>
                <a:path w="834" h="2025" extrusionOk="0">
                  <a:moveTo>
                    <a:pt x="85" y="0"/>
                  </a:moveTo>
                  <a:cubicBezTo>
                    <a:pt x="42" y="74"/>
                    <a:pt x="0" y="116"/>
                    <a:pt x="11" y="148"/>
                  </a:cubicBezTo>
                  <a:cubicBezTo>
                    <a:pt x="159" y="696"/>
                    <a:pt x="307" y="1245"/>
                    <a:pt x="464" y="1793"/>
                  </a:cubicBezTo>
                  <a:cubicBezTo>
                    <a:pt x="496" y="1867"/>
                    <a:pt x="560" y="1930"/>
                    <a:pt x="623" y="2025"/>
                  </a:cubicBezTo>
                  <a:cubicBezTo>
                    <a:pt x="713" y="1944"/>
                    <a:pt x="766" y="1883"/>
                    <a:pt x="825" y="1832"/>
                  </a:cubicBezTo>
                  <a:lnTo>
                    <a:pt x="825" y="1832"/>
                  </a:lnTo>
                  <a:cubicBezTo>
                    <a:pt x="828" y="1837"/>
                    <a:pt x="831" y="1841"/>
                    <a:pt x="834" y="1846"/>
                  </a:cubicBezTo>
                  <a:lnTo>
                    <a:pt x="834" y="1825"/>
                  </a:lnTo>
                  <a:cubicBezTo>
                    <a:pt x="831" y="1827"/>
                    <a:pt x="828" y="1830"/>
                    <a:pt x="825" y="1832"/>
                  </a:cubicBezTo>
                  <a:lnTo>
                    <a:pt x="825" y="1832"/>
                  </a:lnTo>
                  <a:cubicBezTo>
                    <a:pt x="598" y="1457"/>
                    <a:pt x="432" y="1070"/>
                    <a:pt x="380" y="623"/>
                  </a:cubicBezTo>
                  <a:cubicBezTo>
                    <a:pt x="359" y="391"/>
                    <a:pt x="307" y="159"/>
                    <a:pt x="8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2162175" y="4815075"/>
              <a:ext cx="53300" cy="23025"/>
            </a:xfrm>
            <a:custGeom>
              <a:avLst/>
              <a:gdLst/>
              <a:ahLst/>
              <a:cxnLst/>
              <a:rect l="l" t="t" r="r" b="b"/>
              <a:pathLst>
                <a:path w="2132" h="921" extrusionOk="0">
                  <a:moveTo>
                    <a:pt x="2025" y="0"/>
                  </a:moveTo>
                  <a:cubicBezTo>
                    <a:pt x="2018" y="0"/>
                    <a:pt x="2011" y="1"/>
                    <a:pt x="2005" y="3"/>
                  </a:cubicBezTo>
                  <a:cubicBezTo>
                    <a:pt x="1403" y="224"/>
                    <a:pt x="813" y="446"/>
                    <a:pt x="212" y="678"/>
                  </a:cubicBezTo>
                  <a:cubicBezTo>
                    <a:pt x="159" y="699"/>
                    <a:pt x="127" y="762"/>
                    <a:pt x="1" y="920"/>
                  </a:cubicBezTo>
                  <a:cubicBezTo>
                    <a:pt x="865" y="774"/>
                    <a:pt x="1504" y="433"/>
                    <a:pt x="2110" y="18"/>
                  </a:cubicBezTo>
                  <a:lnTo>
                    <a:pt x="2110" y="18"/>
                  </a:lnTo>
                  <a:cubicBezTo>
                    <a:pt x="2117" y="20"/>
                    <a:pt x="2124" y="22"/>
                    <a:pt x="2131" y="24"/>
                  </a:cubicBezTo>
                  <a:lnTo>
                    <a:pt x="2131" y="3"/>
                  </a:lnTo>
                  <a:cubicBezTo>
                    <a:pt x="2124" y="8"/>
                    <a:pt x="2117" y="13"/>
                    <a:pt x="2110" y="18"/>
                  </a:cubicBezTo>
                  <a:lnTo>
                    <a:pt x="2110" y="18"/>
                  </a:lnTo>
                  <a:cubicBezTo>
                    <a:pt x="2081" y="10"/>
                    <a:pt x="2050" y="0"/>
                    <a:pt x="202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2003450" y="4774525"/>
              <a:ext cx="13475" cy="52775"/>
            </a:xfrm>
            <a:custGeom>
              <a:avLst/>
              <a:gdLst/>
              <a:ahLst/>
              <a:cxnLst/>
              <a:rect l="l" t="t" r="r" b="b"/>
              <a:pathLst>
                <a:path w="539" h="2111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" y="423"/>
                    <a:pt x="53" y="1002"/>
                    <a:pt x="348" y="1973"/>
                  </a:cubicBezTo>
                  <a:cubicBezTo>
                    <a:pt x="359" y="2015"/>
                    <a:pt x="444" y="2047"/>
                    <a:pt x="538" y="2110"/>
                  </a:cubicBezTo>
                  <a:cubicBezTo>
                    <a:pt x="538" y="1382"/>
                    <a:pt x="275" y="739"/>
                    <a:pt x="233" y="64"/>
                  </a:cubicBezTo>
                  <a:cubicBezTo>
                    <a:pt x="233" y="43"/>
                    <a:pt x="159" y="22"/>
                    <a:pt x="1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2021925" y="4799575"/>
              <a:ext cx="14775" cy="44875"/>
            </a:xfrm>
            <a:custGeom>
              <a:avLst/>
              <a:gdLst/>
              <a:ahLst/>
              <a:cxnLst/>
              <a:rect l="l" t="t" r="r" b="b"/>
              <a:pathLst>
                <a:path w="591" h="1795" extrusionOk="0">
                  <a:moveTo>
                    <a:pt x="0" y="0"/>
                  </a:moveTo>
                  <a:lnTo>
                    <a:pt x="0" y="0"/>
                  </a:lnTo>
                  <a:cubicBezTo>
                    <a:pt x="137" y="633"/>
                    <a:pt x="242" y="1150"/>
                    <a:pt x="359" y="1657"/>
                  </a:cubicBezTo>
                  <a:cubicBezTo>
                    <a:pt x="379" y="1739"/>
                    <a:pt x="417" y="1794"/>
                    <a:pt x="476" y="1794"/>
                  </a:cubicBezTo>
                  <a:cubicBezTo>
                    <a:pt x="508" y="1794"/>
                    <a:pt x="546" y="1778"/>
                    <a:pt x="591" y="1741"/>
                  </a:cubicBezTo>
                  <a:cubicBezTo>
                    <a:pt x="316" y="222"/>
                    <a:pt x="316" y="222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2278975" y="4961475"/>
              <a:ext cx="10850" cy="49575"/>
            </a:xfrm>
            <a:custGeom>
              <a:avLst/>
              <a:gdLst/>
              <a:ahLst/>
              <a:cxnLst/>
              <a:rect l="l" t="t" r="r" b="b"/>
              <a:pathLst>
                <a:path w="434" h="1983" extrusionOk="0">
                  <a:moveTo>
                    <a:pt x="54" y="0"/>
                  </a:moveTo>
                  <a:cubicBezTo>
                    <a:pt x="43" y="138"/>
                    <a:pt x="1" y="264"/>
                    <a:pt x="12" y="380"/>
                  </a:cubicBezTo>
                  <a:cubicBezTo>
                    <a:pt x="75" y="918"/>
                    <a:pt x="117" y="1467"/>
                    <a:pt x="349" y="1983"/>
                  </a:cubicBezTo>
                  <a:cubicBezTo>
                    <a:pt x="433" y="1340"/>
                    <a:pt x="265" y="707"/>
                    <a:pt x="201" y="74"/>
                  </a:cubicBezTo>
                  <a:cubicBezTo>
                    <a:pt x="201" y="53"/>
                    <a:pt x="138" y="32"/>
                    <a:pt x="5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2512325" y="5090125"/>
              <a:ext cx="46700" cy="15625"/>
            </a:xfrm>
            <a:custGeom>
              <a:avLst/>
              <a:gdLst/>
              <a:ahLst/>
              <a:cxnLst/>
              <a:rect l="l" t="t" r="r" b="b"/>
              <a:pathLst>
                <a:path w="1868" h="625" extrusionOk="0">
                  <a:moveTo>
                    <a:pt x="34" y="1"/>
                  </a:moveTo>
                  <a:cubicBezTo>
                    <a:pt x="23" y="1"/>
                    <a:pt x="12" y="1"/>
                    <a:pt x="1" y="1"/>
                  </a:cubicBezTo>
                  <a:cubicBezTo>
                    <a:pt x="74" y="85"/>
                    <a:pt x="106" y="170"/>
                    <a:pt x="149" y="181"/>
                  </a:cubicBezTo>
                  <a:cubicBezTo>
                    <a:pt x="676" y="338"/>
                    <a:pt x="1213" y="486"/>
                    <a:pt x="1741" y="624"/>
                  </a:cubicBezTo>
                  <a:cubicBezTo>
                    <a:pt x="1742" y="624"/>
                    <a:pt x="1744" y="625"/>
                    <a:pt x="1746" y="625"/>
                  </a:cubicBezTo>
                  <a:cubicBezTo>
                    <a:pt x="1769" y="625"/>
                    <a:pt x="1809" y="576"/>
                    <a:pt x="1867" y="518"/>
                  </a:cubicBezTo>
                  <a:cubicBezTo>
                    <a:pt x="1741" y="455"/>
                    <a:pt x="1635" y="370"/>
                    <a:pt x="1520" y="349"/>
                  </a:cubicBezTo>
                  <a:cubicBezTo>
                    <a:pt x="1033" y="246"/>
                    <a:pt x="588" y="1"/>
                    <a:pt x="3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1894300" y="4734450"/>
              <a:ext cx="10050" cy="50375"/>
            </a:xfrm>
            <a:custGeom>
              <a:avLst/>
              <a:gdLst/>
              <a:ahLst/>
              <a:cxnLst/>
              <a:rect l="l" t="t" r="r" b="b"/>
              <a:pathLst>
                <a:path w="402" h="2015" extrusionOk="0">
                  <a:moveTo>
                    <a:pt x="74" y="1"/>
                  </a:moveTo>
                  <a:lnTo>
                    <a:pt x="74" y="1"/>
                  </a:lnTo>
                  <a:cubicBezTo>
                    <a:pt x="0" y="718"/>
                    <a:pt x="148" y="1351"/>
                    <a:pt x="338" y="2015"/>
                  </a:cubicBezTo>
                  <a:cubicBezTo>
                    <a:pt x="359" y="1962"/>
                    <a:pt x="401" y="1909"/>
                    <a:pt x="401" y="1857"/>
                  </a:cubicBezTo>
                  <a:cubicBezTo>
                    <a:pt x="359" y="1287"/>
                    <a:pt x="306" y="718"/>
                    <a:pt x="243" y="159"/>
                  </a:cubicBezTo>
                  <a:cubicBezTo>
                    <a:pt x="243" y="116"/>
                    <a:pt x="169" y="85"/>
                    <a:pt x="7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1570250" y="4649275"/>
              <a:ext cx="8975" cy="40900"/>
            </a:xfrm>
            <a:custGeom>
              <a:avLst/>
              <a:gdLst/>
              <a:ahLst/>
              <a:cxnLst/>
              <a:rect l="l" t="t" r="r" b="b"/>
              <a:pathLst>
                <a:path w="359" h="1636" extrusionOk="0">
                  <a:moveTo>
                    <a:pt x="138" y="1"/>
                  </a:moveTo>
                  <a:cubicBezTo>
                    <a:pt x="0" y="486"/>
                    <a:pt x="159" y="982"/>
                    <a:pt x="169" y="1467"/>
                  </a:cubicBezTo>
                  <a:cubicBezTo>
                    <a:pt x="169" y="1509"/>
                    <a:pt x="243" y="1552"/>
                    <a:pt x="327" y="1636"/>
                  </a:cubicBezTo>
                  <a:cubicBezTo>
                    <a:pt x="338" y="1498"/>
                    <a:pt x="359" y="1414"/>
                    <a:pt x="359" y="1330"/>
                  </a:cubicBezTo>
                  <a:cubicBezTo>
                    <a:pt x="338" y="898"/>
                    <a:pt x="306" y="455"/>
                    <a:pt x="285" y="12"/>
                  </a:cubicBezTo>
                  <a:cubicBezTo>
                    <a:pt x="232" y="12"/>
                    <a:pt x="180" y="1"/>
                    <a:pt x="1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2100200" y="5096475"/>
              <a:ext cx="16125" cy="34825"/>
            </a:xfrm>
            <a:custGeom>
              <a:avLst/>
              <a:gdLst/>
              <a:ahLst/>
              <a:cxnLst/>
              <a:rect l="l" t="t" r="r" b="b"/>
              <a:pathLst>
                <a:path w="645" h="1393" extrusionOk="0">
                  <a:moveTo>
                    <a:pt x="85" y="0"/>
                  </a:moveTo>
                  <a:cubicBezTo>
                    <a:pt x="1" y="370"/>
                    <a:pt x="202" y="907"/>
                    <a:pt x="645" y="1392"/>
                  </a:cubicBezTo>
                  <a:cubicBezTo>
                    <a:pt x="507" y="675"/>
                    <a:pt x="371" y="338"/>
                    <a:pt x="8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2320900" y="5113350"/>
              <a:ext cx="14800" cy="39825"/>
            </a:xfrm>
            <a:custGeom>
              <a:avLst/>
              <a:gdLst/>
              <a:ahLst/>
              <a:cxnLst/>
              <a:rect l="l" t="t" r="r" b="b"/>
              <a:pathLst>
                <a:path w="592" h="1593" extrusionOk="0">
                  <a:moveTo>
                    <a:pt x="74" y="0"/>
                  </a:moveTo>
                  <a:cubicBezTo>
                    <a:pt x="43" y="63"/>
                    <a:pt x="1" y="105"/>
                    <a:pt x="11" y="138"/>
                  </a:cubicBezTo>
                  <a:cubicBezTo>
                    <a:pt x="117" y="506"/>
                    <a:pt x="233" y="886"/>
                    <a:pt x="349" y="1256"/>
                  </a:cubicBezTo>
                  <a:cubicBezTo>
                    <a:pt x="391" y="1371"/>
                    <a:pt x="391" y="1519"/>
                    <a:pt x="592" y="1593"/>
                  </a:cubicBezTo>
                  <a:cubicBezTo>
                    <a:pt x="402" y="1045"/>
                    <a:pt x="486" y="454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529375" y="4550425"/>
              <a:ext cx="7425" cy="49850"/>
            </a:xfrm>
            <a:custGeom>
              <a:avLst/>
              <a:gdLst/>
              <a:ahLst/>
              <a:cxnLst/>
              <a:rect l="l" t="t" r="r" b="b"/>
              <a:pathLst>
                <a:path w="297" h="1994" extrusionOk="0">
                  <a:moveTo>
                    <a:pt x="137" y="0"/>
                  </a:moveTo>
                  <a:lnTo>
                    <a:pt x="137" y="0"/>
                  </a:lnTo>
                  <a:cubicBezTo>
                    <a:pt x="1" y="570"/>
                    <a:pt x="11" y="1139"/>
                    <a:pt x="22" y="1709"/>
                  </a:cubicBezTo>
                  <a:cubicBezTo>
                    <a:pt x="22" y="1782"/>
                    <a:pt x="64" y="1856"/>
                    <a:pt x="106" y="1993"/>
                  </a:cubicBezTo>
                  <a:cubicBezTo>
                    <a:pt x="264" y="1508"/>
                    <a:pt x="296" y="580"/>
                    <a:pt x="13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1913275" y="4750275"/>
              <a:ext cx="8725" cy="37200"/>
            </a:xfrm>
            <a:custGeom>
              <a:avLst/>
              <a:gdLst/>
              <a:ahLst/>
              <a:cxnLst/>
              <a:rect l="l" t="t" r="r" b="b"/>
              <a:pathLst>
                <a:path w="349" h="1488" extrusionOk="0">
                  <a:moveTo>
                    <a:pt x="191" y="1"/>
                  </a:moveTo>
                  <a:lnTo>
                    <a:pt x="191" y="1"/>
                  </a:lnTo>
                  <a:cubicBezTo>
                    <a:pt x="11" y="454"/>
                    <a:pt x="1" y="707"/>
                    <a:pt x="137" y="1487"/>
                  </a:cubicBezTo>
                  <a:cubicBezTo>
                    <a:pt x="338" y="887"/>
                    <a:pt x="348" y="285"/>
                    <a:pt x="19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509950" y="5133125"/>
              <a:ext cx="17950" cy="30600"/>
            </a:xfrm>
            <a:custGeom>
              <a:avLst/>
              <a:gdLst/>
              <a:ahLst/>
              <a:cxnLst/>
              <a:rect l="l" t="t" r="r" b="b"/>
              <a:pathLst>
                <a:path w="718" h="1224" extrusionOk="0">
                  <a:moveTo>
                    <a:pt x="1" y="0"/>
                  </a:moveTo>
                  <a:lnTo>
                    <a:pt x="1" y="0"/>
                  </a:lnTo>
                  <a:cubicBezTo>
                    <a:pt x="169" y="401"/>
                    <a:pt x="233" y="854"/>
                    <a:pt x="718" y="1224"/>
                  </a:cubicBezTo>
                  <a:cubicBezTo>
                    <a:pt x="602" y="654"/>
                    <a:pt x="359" y="296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1943150" y="5031875"/>
              <a:ext cx="15500" cy="28500"/>
            </a:xfrm>
            <a:custGeom>
              <a:avLst/>
              <a:gdLst/>
              <a:ahLst/>
              <a:cxnLst/>
              <a:rect l="l" t="t" r="r" b="b"/>
              <a:pathLst>
                <a:path w="620" h="1140" extrusionOk="0">
                  <a:moveTo>
                    <a:pt x="60" y="1"/>
                  </a:moveTo>
                  <a:cubicBezTo>
                    <a:pt x="67" y="7"/>
                    <a:pt x="73" y="13"/>
                    <a:pt x="80" y="19"/>
                  </a:cubicBezTo>
                  <a:lnTo>
                    <a:pt x="80" y="19"/>
                  </a:lnTo>
                  <a:cubicBezTo>
                    <a:pt x="80" y="16"/>
                    <a:pt x="81" y="13"/>
                    <a:pt x="82" y="11"/>
                  </a:cubicBezTo>
                  <a:lnTo>
                    <a:pt x="60" y="1"/>
                  </a:lnTo>
                  <a:close/>
                  <a:moveTo>
                    <a:pt x="80" y="19"/>
                  </a:moveTo>
                  <a:cubicBezTo>
                    <a:pt x="0" y="437"/>
                    <a:pt x="230" y="751"/>
                    <a:pt x="430" y="1076"/>
                  </a:cubicBezTo>
                  <a:cubicBezTo>
                    <a:pt x="451" y="1107"/>
                    <a:pt x="524" y="1107"/>
                    <a:pt x="620" y="1140"/>
                  </a:cubicBezTo>
                  <a:cubicBezTo>
                    <a:pt x="506" y="695"/>
                    <a:pt x="382" y="312"/>
                    <a:pt x="80" y="19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2415300" y="5080925"/>
              <a:ext cx="11625" cy="34300"/>
            </a:xfrm>
            <a:custGeom>
              <a:avLst/>
              <a:gdLst/>
              <a:ahLst/>
              <a:cxnLst/>
              <a:rect l="l" t="t" r="r" b="b"/>
              <a:pathLst>
                <a:path w="465" h="1372" extrusionOk="0">
                  <a:moveTo>
                    <a:pt x="22" y="0"/>
                  </a:moveTo>
                  <a:cubicBezTo>
                    <a:pt x="11" y="169"/>
                    <a:pt x="1" y="263"/>
                    <a:pt x="1" y="369"/>
                  </a:cubicBezTo>
                  <a:cubicBezTo>
                    <a:pt x="11" y="538"/>
                    <a:pt x="32" y="717"/>
                    <a:pt x="43" y="886"/>
                  </a:cubicBezTo>
                  <a:lnTo>
                    <a:pt x="43" y="865"/>
                  </a:lnTo>
                  <a:cubicBezTo>
                    <a:pt x="169" y="1013"/>
                    <a:pt x="137" y="1297"/>
                    <a:pt x="465" y="1371"/>
                  </a:cubicBezTo>
                  <a:cubicBezTo>
                    <a:pt x="390" y="949"/>
                    <a:pt x="317" y="559"/>
                    <a:pt x="201" y="190"/>
                  </a:cubicBezTo>
                  <a:cubicBezTo>
                    <a:pt x="180" y="137"/>
                    <a:pt x="116" y="95"/>
                    <a:pt x="2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1550200" y="4296500"/>
              <a:ext cx="25875" cy="17425"/>
            </a:xfrm>
            <a:custGeom>
              <a:avLst/>
              <a:gdLst/>
              <a:ahLst/>
              <a:cxnLst/>
              <a:rect l="l" t="t" r="r" b="b"/>
              <a:pathLst>
                <a:path w="1035" h="697" extrusionOk="0">
                  <a:moveTo>
                    <a:pt x="1024" y="0"/>
                  </a:moveTo>
                  <a:cubicBezTo>
                    <a:pt x="676" y="180"/>
                    <a:pt x="380" y="317"/>
                    <a:pt x="85" y="475"/>
                  </a:cubicBezTo>
                  <a:cubicBezTo>
                    <a:pt x="1" y="528"/>
                    <a:pt x="12" y="623"/>
                    <a:pt x="106" y="696"/>
                  </a:cubicBezTo>
                  <a:cubicBezTo>
                    <a:pt x="476" y="654"/>
                    <a:pt x="718" y="370"/>
                    <a:pt x="1024" y="201"/>
                  </a:cubicBezTo>
                  <a:cubicBezTo>
                    <a:pt x="1034" y="190"/>
                    <a:pt x="1024" y="127"/>
                    <a:pt x="102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1791475" y="4595500"/>
              <a:ext cx="6350" cy="28500"/>
            </a:xfrm>
            <a:custGeom>
              <a:avLst/>
              <a:gdLst/>
              <a:ahLst/>
              <a:cxnLst/>
              <a:rect l="l" t="t" r="r" b="b"/>
              <a:pathLst>
                <a:path w="254" h="1140" extrusionOk="0">
                  <a:moveTo>
                    <a:pt x="158" y="0"/>
                  </a:moveTo>
                  <a:cubicBezTo>
                    <a:pt x="74" y="117"/>
                    <a:pt x="10" y="159"/>
                    <a:pt x="10" y="211"/>
                  </a:cubicBezTo>
                  <a:cubicBezTo>
                    <a:pt x="0" y="475"/>
                    <a:pt x="0" y="739"/>
                    <a:pt x="10" y="992"/>
                  </a:cubicBezTo>
                  <a:cubicBezTo>
                    <a:pt x="19" y="1062"/>
                    <a:pt x="43" y="1139"/>
                    <a:pt x="141" y="1139"/>
                  </a:cubicBezTo>
                  <a:cubicBezTo>
                    <a:pt x="161" y="1139"/>
                    <a:pt x="184" y="1136"/>
                    <a:pt x="211" y="1129"/>
                  </a:cubicBezTo>
                  <a:cubicBezTo>
                    <a:pt x="221" y="781"/>
                    <a:pt x="253" y="433"/>
                    <a:pt x="15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1654350" y="4252125"/>
              <a:ext cx="33500" cy="6050"/>
            </a:xfrm>
            <a:custGeom>
              <a:avLst/>
              <a:gdLst/>
              <a:ahLst/>
              <a:cxnLst/>
              <a:rect l="l" t="t" r="r" b="b"/>
              <a:pathLst>
                <a:path w="1340" h="242" extrusionOk="0">
                  <a:moveTo>
                    <a:pt x="1023" y="0"/>
                  </a:moveTo>
                  <a:cubicBezTo>
                    <a:pt x="663" y="0"/>
                    <a:pt x="329" y="57"/>
                    <a:pt x="1" y="172"/>
                  </a:cubicBezTo>
                  <a:cubicBezTo>
                    <a:pt x="246" y="218"/>
                    <a:pt x="445" y="242"/>
                    <a:pt x="615" y="242"/>
                  </a:cubicBezTo>
                  <a:cubicBezTo>
                    <a:pt x="914" y="242"/>
                    <a:pt x="1125" y="169"/>
                    <a:pt x="1340" y="14"/>
                  </a:cubicBezTo>
                  <a:cubicBezTo>
                    <a:pt x="1232" y="5"/>
                    <a:pt x="1126" y="0"/>
                    <a:pt x="102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1668325" y="4486075"/>
              <a:ext cx="7400" cy="34025"/>
            </a:xfrm>
            <a:custGeom>
              <a:avLst/>
              <a:gdLst/>
              <a:ahLst/>
              <a:cxnLst/>
              <a:rect l="l" t="t" r="r" b="b"/>
              <a:pathLst>
                <a:path w="296" h="1361" extrusionOk="0">
                  <a:moveTo>
                    <a:pt x="127" y="1"/>
                  </a:moveTo>
                  <a:cubicBezTo>
                    <a:pt x="85" y="496"/>
                    <a:pt x="0" y="918"/>
                    <a:pt x="106" y="1361"/>
                  </a:cubicBezTo>
                  <a:cubicBezTo>
                    <a:pt x="169" y="1319"/>
                    <a:pt x="233" y="1298"/>
                    <a:pt x="233" y="1266"/>
                  </a:cubicBezTo>
                  <a:cubicBezTo>
                    <a:pt x="265" y="897"/>
                    <a:pt x="286" y="528"/>
                    <a:pt x="296" y="159"/>
                  </a:cubicBezTo>
                  <a:cubicBezTo>
                    <a:pt x="296" y="116"/>
                    <a:pt x="222" y="85"/>
                    <a:pt x="1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1771950" y="4597350"/>
              <a:ext cx="8200" cy="29275"/>
            </a:xfrm>
            <a:custGeom>
              <a:avLst/>
              <a:gdLst/>
              <a:ahLst/>
              <a:cxnLst/>
              <a:rect l="l" t="t" r="r" b="b"/>
              <a:pathLst>
                <a:path w="328" h="1171" extrusionOk="0">
                  <a:moveTo>
                    <a:pt x="222" y="0"/>
                  </a:moveTo>
                  <a:lnTo>
                    <a:pt x="222" y="0"/>
                  </a:lnTo>
                  <a:cubicBezTo>
                    <a:pt x="53" y="390"/>
                    <a:pt x="1" y="770"/>
                    <a:pt x="159" y="1171"/>
                  </a:cubicBezTo>
                  <a:cubicBezTo>
                    <a:pt x="306" y="791"/>
                    <a:pt x="327" y="401"/>
                    <a:pt x="22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542050" y="4372950"/>
              <a:ext cx="8175" cy="23225"/>
            </a:xfrm>
            <a:custGeom>
              <a:avLst/>
              <a:gdLst/>
              <a:ahLst/>
              <a:cxnLst/>
              <a:rect l="l" t="t" r="r" b="b"/>
              <a:pathLst>
                <a:path w="327" h="929" extrusionOk="0">
                  <a:moveTo>
                    <a:pt x="221" y="1"/>
                  </a:moveTo>
                  <a:lnTo>
                    <a:pt x="221" y="1"/>
                  </a:lnTo>
                  <a:cubicBezTo>
                    <a:pt x="10" y="349"/>
                    <a:pt x="0" y="465"/>
                    <a:pt x="116" y="929"/>
                  </a:cubicBezTo>
                  <a:cubicBezTo>
                    <a:pt x="305" y="591"/>
                    <a:pt x="327" y="434"/>
                    <a:pt x="22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774600" y="4355825"/>
              <a:ext cx="27175" cy="9825"/>
            </a:xfrm>
            <a:custGeom>
              <a:avLst/>
              <a:gdLst/>
              <a:ahLst/>
              <a:cxnLst/>
              <a:rect l="l" t="t" r="r" b="b"/>
              <a:pathLst>
                <a:path w="1087" h="393" extrusionOk="0">
                  <a:moveTo>
                    <a:pt x="1037" y="0"/>
                  </a:moveTo>
                  <a:cubicBezTo>
                    <a:pt x="628" y="0"/>
                    <a:pt x="310" y="130"/>
                    <a:pt x="22" y="372"/>
                  </a:cubicBezTo>
                  <a:lnTo>
                    <a:pt x="22" y="372"/>
                  </a:lnTo>
                  <a:cubicBezTo>
                    <a:pt x="15" y="371"/>
                    <a:pt x="7" y="370"/>
                    <a:pt x="0" y="369"/>
                  </a:cubicBezTo>
                  <a:lnTo>
                    <a:pt x="0" y="390"/>
                  </a:lnTo>
                  <a:cubicBezTo>
                    <a:pt x="7" y="384"/>
                    <a:pt x="15" y="378"/>
                    <a:pt x="22" y="372"/>
                  </a:cubicBezTo>
                  <a:lnTo>
                    <a:pt x="22" y="372"/>
                  </a:lnTo>
                  <a:cubicBezTo>
                    <a:pt x="125" y="385"/>
                    <a:pt x="215" y="392"/>
                    <a:pt x="296" y="392"/>
                  </a:cubicBezTo>
                  <a:cubicBezTo>
                    <a:pt x="592" y="392"/>
                    <a:pt x="776" y="294"/>
                    <a:pt x="1086" y="1"/>
                  </a:cubicBezTo>
                  <a:cubicBezTo>
                    <a:pt x="1070" y="0"/>
                    <a:pt x="1053" y="0"/>
                    <a:pt x="103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783800" y="4719175"/>
              <a:ext cx="9000" cy="25050"/>
            </a:xfrm>
            <a:custGeom>
              <a:avLst/>
              <a:gdLst/>
              <a:ahLst/>
              <a:cxnLst/>
              <a:rect l="l" t="t" r="r" b="b"/>
              <a:pathLst>
                <a:path w="360" h="1002" extrusionOk="0">
                  <a:moveTo>
                    <a:pt x="170" y="0"/>
                  </a:moveTo>
                  <a:cubicBezTo>
                    <a:pt x="64" y="338"/>
                    <a:pt x="1" y="664"/>
                    <a:pt x="170" y="1002"/>
                  </a:cubicBezTo>
                  <a:cubicBezTo>
                    <a:pt x="307" y="696"/>
                    <a:pt x="360" y="380"/>
                    <a:pt x="307" y="42"/>
                  </a:cubicBezTo>
                  <a:cubicBezTo>
                    <a:pt x="307" y="31"/>
                    <a:pt x="244" y="21"/>
                    <a:pt x="17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931750" y="5003925"/>
              <a:ext cx="13450" cy="28225"/>
            </a:xfrm>
            <a:custGeom>
              <a:avLst/>
              <a:gdLst/>
              <a:ahLst/>
              <a:cxnLst/>
              <a:rect l="l" t="t" r="r" b="b"/>
              <a:pathLst>
                <a:path w="538" h="1129" extrusionOk="0">
                  <a:moveTo>
                    <a:pt x="0" y="1"/>
                  </a:moveTo>
                  <a:cubicBezTo>
                    <a:pt x="124" y="475"/>
                    <a:pt x="167" y="869"/>
                    <a:pt x="514" y="1113"/>
                  </a:cubicBezTo>
                  <a:lnTo>
                    <a:pt x="514" y="1113"/>
                  </a:lnTo>
                  <a:cubicBezTo>
                    <a:pt x="442" y="935"/>
                    <a:pt x="389" y="758"/>
                    <a:pt x="305" y="580"/>
                  </a:cubicBezTo>
                  <a:cubicBezTo>
                    <a:pt x="242" y="411"/>
                    <a:pt x="211" y="233"/>
                    <a:pt x="0" y="1"/>
                  </a:cubicBezTo>
                  <a:close/>
                  <a:moveTo>
                    <a:pt x="514" y="1113"/>
                  </a:moveTo>
                  <a:lnTo>
                    <a:pt x="514" y="1113"/>
                  </a:lnTo>
                  <a:cubicBezTo>
                    <a:pt x="515" y="1115"/>
                    <a:pt x="516" y="1117"/>
                    <a:pt x="516" y="1119"/>
                  </a:cubicBezTo>
                  <a:lnTo>
                    <a:pt x="538" y="1129"/>
                  </a:lnTo>
                  <a:cubicBezTo>
                    <a:pt x="530" y="1123"/>
                    <a:pt x="522" y="1118"/>
                    <a:pt x="514" y="1113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559700" y="4385075"/>
              <a:ext cx="7400" cy="19300"/>
            </a:xfrm>
            <a:custGeom>
              <a:avLst/>
              <a:gdLst/>
              <a:ahLst/>
              <a:cxnLst/>
              <a:rect l="l" t="t" r="r" b="b"/>
              <a:pathLst>
                <a:path w="296" h="772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265"/>
                    <a:pt x="11" y="497"/>
                    <a:pt x="75" y="771"/>
                  </a:cubicBezTo>
                  <a:cubicBezTo>
                    <a:pt x="296" y="528"/>
                    <a:pt x="296" y="528"/>
                    <a:pt x="15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2215450" y="4810425"/>
              <a:ext cx="9775" cy="5275"/>
            </a:xfrm>
            <a:custGeom>
              <a:avLst/>
              <a:gdLst/>
              <a:ahLst/>
              <a:cxnLst/>
              <a:rect l="l" t="t" r="r" b="b"/>
              <a:pathLst>
                <a:path w="391" h="211" extrusionOk="0">
                  <a:moveTo>
                    <a:pt x="304" y="1"/>
                  </a:moveTo>
                  <a:cubicBezTo>
                    <a:pt x="155" y="1"/>
                    <a:pt x="82" y="89"/>
                    <a:pt x="15" y="189"/>
                  </a:cubicBezTo>
                  <a:lnTo>
                    <a:pt x="15" y="189"/>
                  </a:lnTo>
                  <a:cubicBezTo>
                    <a:pt x="155" y="186"/>
                    <a:pt x="268" y="142"/>
                    <a:pt x="390" y="9"/>
                  </a:cubicBezTo>
                  <a:cubicBezTo>
                    <a:pt x="359" y="3"/>
                    <a:pt x="330" y="1"/>
                    <a:pt x="304" y="1"/>
                  </a:cubicBezTo>
                  <a:close/>
                  <a:moveTo>
                    <a:pt x="15" y="189"/>
                  </a:moveTo>
                  <a:cubicBezTo>
                    <a:pt x="10" y="189"/>
                    <a:pt x="5" y="189"/>
                    <a:pt x="0" y="189"/>
                  </a:cubicBezTo>
                  <a:lnTo>
                    <a:pt x="0" y="210"/>
                  </a:lnTo>
                  <a:cubicBezTo>
                    <a:pt x="5" y="203"/>
                    <a:pt x="10" y="196"/>
                    <a:pt x="15" y="189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2255250" y="4815750"/>
              <a:ext cx="7400" cy="2300"/>
            </a:xfrm>
            <a:custGeom>
              <a:avLst/>
              <a:gdLst/>
              <a:ahLst/>
              <a:cxnLst/>
              <a:rect l="l" t="t" r="r" b="b"/>
              <a:pathLst>
                <a:path w="296" h="92" extrusionOk="0">
                  <a:moveTo>
                    <a:pt x="176" y="1"/>
                  </a:moveTo>
                  <a:cubicBezTo>
                    <a:pt x="124" y="1"/>
                    <a:pt x="76" y="27"/>
                    <a:pt x="34" y="68"/>
                  </a:cubicBezTo>
                  <a:lnTo>
                    <a:pt x="34" y="68"/>
                  </a:lnTo>
                  <a:cubicBezTo>
                    <a:pt x="110" y="58"/>
                    <a:pt x="187" y="42"/>
                    <a:pt x="264" y="25"/>
                  </a:cubicBezTo>
                  <a:lnTo>
                    <a:pt x="264" y="25"/>
                  </a:lnTo>
                  <a:cubicBezTo>
                    <a:pt x="271" y="30"/>
                    <a:pt x="278" y="34"/>
                    <a:pt x="286" y="39"/>
                  </a:cubicBezTo>
                  <a:lnTo>
                    <a:pt x="296" y="18"/>
                  </a:lnTo>
                  <a:lnTo>
                    <a:pt x="296" y="18"/>
                  </a:lnTo>
                  <a:cubicBezTo>
                    <a:pt x="285" y="21"/>
                    <a:pt x="274" y="23"/>
                    <a:pt x="264" y="25"/>
                  </a:cubicBezTo>
                  <a:lnTo>
                    <a:pt x="264" y="25"/>
                  </a:lnTo>
                  <a:cubicBezTo>
                    <a:pt x="233" y="9"/>
                    <a:pt x="204" y="1"/>
                    <a:pt x="176" y="1"/>
                  </a:cubicBezTo>
                  <a:close/>
                  <a:moveTo>
                    <a:pt x="34" y="68"/>
                  </a:moveTo>
                  <a:lnTo>
                    <a:pt x="34" y="68"/>
                  </a:lnTo>
                  <a:cubicBezTo>
                    <a:pt x="26" y="69"/>
                    <a:pt x="19" y="70"/>
                    <a:pt x="11" y="71"/>
                  </a:cubicBezTo>
                  <a:cubicBezTo>
                    <a:pt x="0" y="71"/>
                    <a:pt x="11" y="92"/>
                    <a:pt x="11" y="92"/>
                  </a:cubicBezTo>
                  <a:cubicBezTo>
                    <a:pt x="19" y="83"/>
                    <a:pt x="26" y="75"/>
                    <a:pt x="34" y="6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2262375" y="4814625"/>
              <a:ext cx="1850" cy="2125"/>
            </a:xfrm>
            <a:custGeom>
              <a:avLst/>
              <a:gdLst/>
              <a:ahLst/>
              <a:cxnLst/>
              <a:rect l="l" t="t" r="r" b="b"/>
              <a:pathLst>
                <a:path w="74" h="85" extrusionOk="0">
                  <a:moveTo>
                    <a:pt x="74" y="0"/>
                  </a:moveTo>
                  <a:lnTo>
                    <a:pt x="11" y="63"/>
                  </a:lnTo>
                  <a:lnTo>
                    <a:pt x="1" y="84"/>
                  </a:lnTo>
                  <a:cubicBezTo>
                    <a:pt x="32" y="52"/>
                    <a:pt x="53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7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896" name="Google Shape;89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973496">
            <a:off x="17835" y="-396599"/>
            <a:ext cx="1996953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7" name="Google Shape;897;p7"/>
          <p:cNvGrpSpPr/>
          <p:nvPr/>
        </p:nvGrpSpPr>
        <p:grpSpPr>
          <a:xfrm>
            <a:off x="1395398" y="-1"/>
            <a:ext cx="8445509" cy="6053214"/>
            <a:chOff x="1395398" y="-1"/>
            <a:chExt cx="8445509" cy="6053214"/>
          </a:xfrm>
        </p:grpSpPr>
        <p:grpSp>
          <p:nvGrpSpPr>
            <p:cNvPr id="898" name="Google Shape;898;p7"/>
            <p:cNvGrpSpPr/>
            <p:nvPr/>
          </p:nvGrpSpPr>
          <p:grpSpPr>
            <a:xfrm rot="-9359879">
              <a:off x="7280026" y="386289"/>
              <a:ext cx="2287957" cy="1828274"/>
              <a:chOff x="1340325" y="4148525"/>
              <a:chExt cx="1340250" cy="1070975"/>
            </a:xfrm>
          </p:grpSpPr>
          <p:sp>
            <p:nvSpPr>
              <p:cNvPr id="899" name="Google Shape;899;p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" name="Google Shape;1000;p7"/>
            <p:cNvGrpSpPr/>
            <p:nvPr/>
          </p:nvGrpSpPr>
          <p:grpSpPr>
            <a:xfrm rot="10800000" flipH="1">
              <a:off x="1395398" y="3563191"/>
              <a:ext cx="1805257" cy="2490022"/>
              <a:chOff x="2763875" y="3698500"/>
              <a:chExt cx="1288825" cy="1777825"/>
            </a:xfrm>
          </p:grpSpPr>
          <p:sp>
            <p:nvSpPr>
              <p:cNvPr id="1001" name="Google Shape;1001;p7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7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7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7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7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7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7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7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7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7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7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7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7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7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7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7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7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7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7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7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7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7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7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7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7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7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7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7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7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7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7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7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7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7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7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7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7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7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7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7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7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7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7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7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7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7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7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7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7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7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7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7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7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7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7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7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7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7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7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7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7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7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7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7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7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7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7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7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7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7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7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7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7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7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7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7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7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116" name="Google Shape;111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760423" y="-1415350"/>
            <a:ext cx="1996953" cy="3027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2_1_1_1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6" name="Google Shape;1476;p10"/>
          <p:cNvGrpSpPr/>
          <p:nvPr/>
        </p:nvGrpSpPr>
        <p:grpSpPr>
          <a:xfrm rot="10800000">
            <a:off x="-1702484" y="-411953"/>
            <a:ext cx="11644056" cy="3705293"/>
            <a:chOff x="-1618884" y="-349228"/>
            <a:chExt cx="11644056" cy="3705293"/>
          </a:xfrm>
        </p:grpSpPr>
        <p:grpSp>
          <p:nvGrpSpPr>
            <p:cNvPr id="1477" name="Google Shape;1477;p10"/>
            <p:cNvGrpSpPr/>
            <p:nvPr/>
          </p:nvGrpSpPr>
          <p:grpSpPr>
            <a:xfrm rot="7001257" flipH="1">
              <a:off x="7604745" y="-228570"/>
              <a:ext cx="1805284" cy="2490078"/>
              <a:chOff x="2763875" y="3698500"/>
              <a:chExt cx="1288825" cy="1777825"/>
            </a:xfrm>
          </p:grpSpPr>
          <p:sp>
            <p:nvSpPr>
              <p:cNvPr id="1478" name="Google Shape;1478;p10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0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0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0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0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0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0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0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0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0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0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0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0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0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0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0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0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0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0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0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0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0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0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0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0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0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0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0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0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0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0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0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0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0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0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0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0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0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0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0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0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0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0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0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0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0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0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0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0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0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10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10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0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0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0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3" name="Google Shape;1593;p10"/>
            <p:cNvGrpSpPr/>
            <p:nvPr/>
          </p:nvGrpSpPr>
          <p:grpSpPr>
            <a:xfrm rot="-4372622">
              <a:off x="-1552432" y="1079575"/>
              <a:ext cx="2287895" cy="1828225"/>
              <a:chOff x="1340325" y="4148525"/>
              <a:chExt cx="1340250" cy="1070975"/>
            </a:xfrm>
          </p:grpSpPr>
          <p:sp>
            <p:nvSpPr>
              <p:cNvPr id="1594" name="Google Shape;1594;p10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0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0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0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0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0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0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0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0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95" name="Google Shape;1695;p10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13"/>
          <p:cNvSpPr txBox="1">
            <a:spLocks noGrp="1"/>
          </p:cNvSpPr>
          <p:nvPr>
            <p:ph type="title"/>
          </p:nvPr>
        </p:nvSpPr>
        <p:spPr>
          <a:xfrm>
            <a:off x="1806475" y="1202025"/>
            <a:ext cx="55311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59" name="Google Shape;2059;p13"/>
          <p:cNvSpPr txBox="1">
            <a:spLocks noGrp="1"/>
          </p:cNvSpPr>
          <p:nvPr>
            <p:ph type="subTitle" idx="1"/>
          </p:nvPr>
        </p:nvSpPr>
        <p:spPr>
          <a:xfrm>
            <a:off x="2049475" y="2882125"/>
            <a:ext cx="5045100" cy="13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60" name="Google Shape;20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573548" y="-133212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189736" y="-1537200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Google Shape;20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1677748" y="-187160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3" name="Google Shape;2063;p13"/>
          <p:cNvGrpSpPr/>
          <p:nvPr/>
        </p:nvGrpSpPr>
        <p:grpSpPr>
          <a:xfrm>
            <a:off x="-1482944" y="641143"/>
            <a:ext cx="11228671" cy="3465019"/>
            <a:chOff x="-1482944" y="641143"/>
            <a:chExt cx="11228671" cy="3465019"/>
          </a:xfrm>
        </p:grpSpPr>
        <p:grpSp>
          <p:nvGrpSpPr>
            <p:cNvPr id="2064" name="Google Shape;2064;p13"/>
            <p:cNvGrpSpPr/>
            <p:nvPr/>
          </p:nvGrpSpPr>
          <p:grpSpPr>
            <a:xfrm rot="2007150">
              <a:off x="-616905" y="644572"/>
              <a:ext cx="1051667" cy="3458160"/>
              <a:chOff x="6772950" y="1141500"/>
              <a:chExt cx="372575" cy="1225125"/>
            </a:xfrm>
          </p:grpSpPr>
          <p:sp>
            <p:nvSpPr>
              <p:cNvPr id="2065" name="Google Shape;2065;p1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6" name="Google Shape;2096;p13"/>
            <p:cNvGrpSpPr/>
            <p:nvPr/>
          </p:nvGrpSpPr>
          <p:grpSpPr>
            <a:xfrm rot="10800000">
              <a:off x="8007231" y="641671"/>
              <a:ext cx="1738496" cy="2398108"/>
              <a:chOff x="2763875" y="3698500"/>
              <a:chExt cx="1288825" cy="1777825"/>
            </a:xfrm>
          </p:grpSpPr>
          <p:sp>
            <p:nvSpPr>
              <p:cNvPr id="2097" name="Google Shape;2097;p1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1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1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1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1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1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15"/>
          <p:cNvSpPr txBox="1">
            <a:spLocks noGrp="1"/>
          </p:cNvSpPr>
          <p:nvPr>
            <p:ph type="title" hasCustomPrompt="1"/>
          </p:nvPr>
        </p:nvSpPr>
        <p:spPr>
          <a:xfrm>
            <a:off x="1284000" y="1572950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35" name="Google Shape;2435;p15"/>
          <p:cNvSpPr txBox="1">
            <a:spLocks noGrp="1"/>
          </p:cNvSpPr>
          <p:nvPr>
            <p:ph type="subTitle" idx="1"/>
          </p:nvPr>
        </p:nvSpPr>
        <p:spPr>
          <a:xfrm>
            <a:off x="2328750" y="3168425"/>
            <a:ext cx="4486500" cy="486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436" name="Google Shape;243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490310">
            <a:off x="503562" y="-825449"/>
            <a:ext cx="1996951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7" name="Google Shape;243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573523" y="-1454687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8" name="Google Shape;243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99998">
            <a:off x="3479325" y="3311276"/>
            <a:ext cx="1996952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9" name="Google Shape;2439;p15"/>
          <p:cNvGrpSpPr/>
          <p:nvPr/>
        </p:nvGrpSpPr>
        <p:grpSpPr>
          <a:xfrm>
            <a:off x="-1925481" y="757958"/>
            <a:ext cx="10349475" cy="5401376"/>
            <a:chOff x="-1925481" y="757958"/>
            <a:chExt cx="10349475" cy="5401376"/>
          </a:xfrm>
        </p:grpSpPr>
        <p:grpSp>
          <p:nvGrpSpPr>
            <p:cNvPr id="2440" name="Google Shape;2440;p15"/>
            <p:cNvGrpSpPr/>
            <p:nvPr/>
          </p:nvGrpSpPr>
          <p:grpSpPr>
            <a:xfrm rot="10800000">
              <a:off x="6136053" y="4331072"/>
              <a:ext cx="2287941" cy="1828261"/>
              <a:chOff x="1340325" y="4148525"/>
              <a:chExt cx="1340250" cy="1070975"/>
            </a:xfrm>
          </p:grpSpPr>
          <p:sp>
            <p:nvSpPr>
              <p:cNvPr id="2441" name="Google Shape;2441;p1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2" name="Google Shape;2542;p15"/>
            <p:cNvGrpSpPr/>
            <p:nvPr/>
          </p:nvGrpSpPr>
          <p:grpSpPr>
            <a:xfrm rot="-2579364">
              <a:off x="-1609350" y="1292523"/>
              <a:ext cx="2287924" cy="1828248"/>
              <a:chOff x="1340325" y="4148525"/>
              <a:chExt cx="1340250" cy="1070975"/>
            </a:xfrm>
          </p:grpSpPr>
          <p:sp>
            <p:nvSpPr>
              <p:cNvPr id="2543" name="Google Shape;2543;p1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1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1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1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1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1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1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1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1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1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1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1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1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1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1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1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1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1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1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1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1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1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1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1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1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1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1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1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9500" y="445025"/>
            <a:ext cx="770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9500" y="1152475"/>
            <a:ext cx="7704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6" r:id="rId6"/>
    <p:sldLayoutId id="2147483659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6" r:id="rId20"/>
    <p:sldLayoutId id="2147483677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9" name="Google Shape;5399;p36"/>
          <p:cNvGrpSpPr/>
          <p:nvPr/>
        </p:nvGrpSpPr>
        <p:grpSpPr>
          <a:xfrm rot="-5400000">
            <a:off x="7524455" y="3365638"/>
            <a:ext cx="1051667" cy="3458160"/>
            <a:chOff x="6772950" y="1141500"/>
            <a:chExt cx="372575" cy="1225125"/>
          </a:xfrm>
        </p:grpSpPr>
        <p:sp>
          <p:nvSpPr>
            <p:cNvPr id="5400" name="Google Shape;5400;p36"/>
            <p:cNvSpPr/>
            <p:nvPr/>
          </p:nvSpPr>
          <p:spPr>
            <a:xfrm>
              <a:off x="6772950" y="1141500"/>
              <a:ext cx="372575" cy="1225125"/>
            </a:xfrm>
            <a:custGeom>
              <a:avLst/>
              <a:gdLst/>
              <a:ahLst/>
              <a:cxnLst/>
              <a:rect l="l" t="t" r="r" b="b"/>
              <a:pathLst>
                <a:path w="14903" h="49005" extrusionOk="0">
                  <a:moveTo>
                    <a:pt x="5168" y="7261"/>
                  </a:moveTo>
                  <a:cubicBezTo>
                    <a:pt x="5167" y="7262"/>
                    <a:pt x="5166" y="7263"/>
                    <a:pt x="5165" y="7264"/>
                  </a:cubicBezTo>
                  <a:lnTo>
                    <a:pt x="5165" y="7264"/>
                  </a:lnTo>
                  <a:lnTo>
                    <a:pt x="5179" y="7271"/>
                  </a:lnTo>
                  <a:lnTo>
                    <a:pt x="5168" y="7261"/>
                  </a:lnTo>
                  <a:close/>
                  <a:moveTo>
                    <a:pt x="7810" y="1"/>
                  </a:moveTo>
                  <a:cubicBezTo>
                    <a:pt x="7054" y="1"/>
                    <a:pt x="6313" y="88"/>
                    <a:pt x="5611" y="447"/>
                  </a:cubicBezTo>
                  <a:cubicBezTo>
                    <a:pt x="5474" y="522"/>
                    <a:pt x="5327" y="574"/>
                    <a:pt x="5168" y="606"/>
                  </a:cubicBezTo>
                  <a:cubicBezTo>
                    <a:pt x="4863" y="679"/>
                    <a:pt x="4662" y="859"/>
                    <a:pt x="4546" y="1154"/>
                  </a:cubicBezTo>
                  <a:cubicBezTo>
                    <a:pt x="4441" y="1408"/>
                    <a:pt x="4303" y="1618"/>
                    <a:pt x="4029" y="1776"/>
                  </a:cubicBezTo>
                  <a:cubicBezTo>
                    <a:pt x="3866" y="1688"/>
                    <a:pt x="3700" y="1649"/>
                    <a:pt x="3533" y="1649"/>
                  </a:cubicBezTo>
                  <a:cubicBezTo>
                    <a:pt x="3320" y="1649"/>
                    <a:pt x="3107" y="1712"/>
                    <a:pt x="2901" y="1818"/>
                  </a:cubicBezTo>
                  <a:cubicBezTo>
                    <a:pt x="2278" y="2125"/>
                    <a:pt x="1814" y="2641"/>
                    <a:pt x="1329" y="3116"/>
                  </a:cubicBezTo>
                  <a:cubicBezTo>
                    <a:pt x="1287" y="3158"/>
                    <a:pt x="1256" y="3232"/>
                    <a:pt x="1234" y="3285"/>
                  </a:cubicBezTo>
                  <a:cubicBezTo>
                    <a:pt x="1055" y="3864"/>
                    <a:pt x="728" y="4371"/>
                    <a:pt x="443" y="4898"/>
                  </a:cubicBezTo>
                  <a:cubicBezTo>
                    <a:pt x="180" y="5383"/>
                    <a:pt x="0" y="5932"/>
                    <a:pt x="211" y="6491"/>
                  </a:cubicBezTo>
                  <a:cubicBezTo>
                    <a:pt x="485" y="7271"/>
                    <a:pt x="1024" y="7820"/>
                    <a:pt x="1835" y="8020"/>
                  </a:cubicBezTo>
                  <a:cubicBezTo>
                    <a:pt x="2289" y="8125"/>
                    <a:pt x="2753" y="8168"/>
                    <a:pt x="3217" y="8200"/>
                  </a:cubicBezTo>
                  <a:cubicBezTo>
                    <a:pt x="3660" y="8231"/>
                    <a:pt x="4092" y="8294"/>
                    <a:pt x="4546" y="8442"/>
                  </a:cubicBezTo>
                  <a:cubicBezTo>
                    <a:pt x="4577" y="9496"/>
                    <a:pt x="5126" y="10288"/>
                    <a:pt x="5791" y="11026"/>
                  </a:cubicBezTo>
                  <a:cubicBezTo>
                    <a:pt x="6276" y="11553"/>
                    <a:pt x="6719" y="12102"/>
                    <a:pt x="7204" y="12618"/>
                  </a:cubicBezTo>
                  <a:cubicBezTo>
                    <a:pt x="7499" y="12946"/>
                    <a:pt x="7689" y="13314"/>
                    <a:pt x="7741" y="13736"/>
                  </a:cubicBezTo>
                  <a:cubicBezTo>
                    <a:pt x="7879" y="14791"/>
                    <a:pt x="8048" y="15846"/>
                    <a:pt x="8016" y="16911"/>
                  </a:cubicBezTo>
                  <a:cubicBezTo>
                    <a:pt x="7994" y="17512"/>
                    <a:pt x="7973" y="18124"/>
                    <a:pt x="8037" y="18714"/>
                  </a:cubicBezTo>
                  <a:cubicBezTo>
                    <a:pt x="8153" y="19748"/>
                    <a:pt x="8121" y="20792"/>
                    <a:pt x="8163" y="21836"/>
                  </a:cubicBezTo>
                  <a:cubicBezTo>
                    <a:pt x="8184" y="22501"/>
                    <a:pt x="8153" y="23165"/>
                    <a:pt x="8184" y="23830"/>
                  </a:cubicBezTo>
                  <a:cubicBezTo>
                    <a:pt x="8226" y="24610"/>
                    <a:pt x="8195" y="25380"/>
                    <a:pt x="8322" y="26150"/>
                  </a:cubicBezTo>
                  <a:cubicBezTo>
                    <a:pt x="8427" y="26762"/>
                    <a:pt x="8385" y="27395"/>
                    <a:pt x="8501" y="28006"/>
                  </a:cubicBezTo>
                  <a:cubicBezTo>
                    <a:pt x="8733" y="29293"/>
                    <a:pt x="8648" y="30611"/>
                    <a:pt x="8828" y="31909"/>
                  </a:cubicBezTo>
                  <a:cubicBezTo>
                    <a:pt x="8923" y="32563"/>
                    <a:pt x="8923" y="33227"/>
                    <a:pt x="8986" y="33891"/>
                  </a:cubicBezTo>
                  <a:cubicBezTo>
                    <a:pt x="9070" y="34798"/>
                    <a:pt x="9208" y="35694"/>
                    <a:pt x="9229" y="36602"/>
                  </a:cubicBezTo>
                  <a:cubicBezTo>
                    <a:pt x="9229" y="36665"/>
                    <a:pt x="9239" y="36739"/>
                    <a:pt x="9250" y="36802"/>
                  </a:cubicBezTo>
                  <a:cubicBezTo>
                    <a:pt x="9408" y="38047"/>
                    <a:pt x="9355" y="39291"/>
                    <a:pt x="9271" y="40525"/>
                  </a:cubicBezTo>
                  <a:cubicBezTo>
                    <a:pt x="9197" y="41453"/>
                    <a:pt x="9176" y="42381"/>
                    <a:pt x="9250" y="43320"/>
                  </a:cubicBezTo>
                  <a:cubicBezTo>
                    <a:pt x="9260" y="43489"/>
                    <a:pt x="9281" y="43668"/>
                    <a:pt x="9292" y="43848"/>
                  </a:cubicBezTo>
                  <a:cubicBezTo>
                    <a:pt x="9323" y="45334"/>
                    <a:pt x="9366" y="46822"/>
                    <a:pt x="9398" y="48308"/>
                  </a:cubicBezTo>
                  <a:cubicBezTo>
                    <a:pt x="9408" y="48498"/>
                    <a:pt x="9429" y="48688"/>
                    <a:pt x="9440" y="49004"/>
                  </a:cubicBezTo>
                  <a:cubicBezTo>
                    <a:pt x="9566" y="48836"/>
                    <a:pt x="9640" y="48783"/>
                    <a:pt x="9651" y="48709"/>
                  </a:cubicBezTo>
                  <a:cubicBezTo>
                    <a:pt x="9682" y="48519"/>
                    <a:pt x="9693" y="48319"/>
                    <a:pt x="9703" y="48119"/>
                  </a:cubicBezTo>
                  <a:cubicBezTo>
                    <a:pt x="9703" y="47296"/>
                    <a:pt x="9714" y="46473"/>
                    <a:pt x="9714" y="45651"/>
                  </a:cubicBezTo>
                  <a:cubicBezTo>
                    <a:pt x="9714" y="45324"/>
                    <a:pt x="9735" y="44987"/>
                    <a:pt x="9682" y="44659"/>
                  </a:cubicBezTo>
                  <a:cubicBezTo>
                    <a:pt x="9598" y="44037"/>
                    <a:pt x="9587" y="43415"/>
                    <a:pt x="9598" y="42793"/>
                  </a:cubicBezTo>
                  <a:cubicBezTo>
                    <a:pt x="9609" y="41643"/>
                    <a:pt x="9587" y="40483"/>
                    <a:pt x="9630" y="39334"/>
                  </a:cubicBezTo>
                  <a:cubicBezTo>
                    <a:pt x="9682" y="37572"/>
                    <a:pt x="9513" y="35832"/>
                    <a:pt x="9355" y="34091"/>
                  </a:cubicBezTo>
                  <a:cubicBezTo>
                    <a:pt x="9302" y="33606"/>
                    <a:pt x="9271" y="33121"/>
                    <a:pt x="9218" y="32636"/>
                  </a:cubicBezTo>
                  <a:cubicBezTo>
                    <a:pt x="9155" y="31909"/>
                    <a:pt x="9028" y="31180"/>
                    <a:pt x="9028" y="30453"/>
                  </a:cubicBezTo>
                  <a:cubicBezTo>
                    <a:pt x="9018" y="29314"/>
                    <a:pt x="8796" y="28206"/>
                    <a:pt x="8701" y="27078"/>
                  </a:cubicBezTo>
                  <a:cubicBezTo>
                    <a:pt x="8648" y="26424"/>
                    <a:pt x="8543" y="25759"/>
                    <a:pt x="8522" y="25095"/>
                  </a:cubicBezTo>
                  <a:cubicBezTo>
                    <a:pt x="8469" y="23281"/>
                    <a:pt x="8448" y="21456"/>
                    <a:pt x="8416" y="19642"/>
                  </a:cubicBezTo>
                  <a:cubicBezTo>
                    <a:pt x="8406" y="19506"/>
                    <a:pt x="8427" y="19368"/>
                    <a:pt x="8395" y="19242"/>
                  </a:cubicBezTo>
                  <a:cubicBezTo>
                    <a:pt x="8248" y="18578"/>
                    <a:pt x="8280" y="17913"/>
                    <a:pt x="8301" y="17249"/>
                  </a:cubicBezTo>
                  <a:cubicBezTo>
                    <a:pt x="8322" y="16078"/>
                    <a:pt x="8280" y="14896"/>
                    <a:pt x="8058" y="13736"/>
                  </a:cubicBezTo>
                  <a:cubicBezTo>
                    <a:pt x="8027" y="13589"/>
                    <a:pt x="8005" y="13431"/>
                    <a:pt x="8027" y="13283"/>
                  </a:cubicBezTo>
                  <a:cubicBezTo>
                    <a:pt x="8069" y="13061"/>
                    <a:pt x="7994" y="12892"/>
                    <a:pt x="7889" y="12714"/>
                  </a:cubicBezTo>
                  <a:cubicBezTo>
                    <a:pt x="7784" y="12555"/>
                    <a:pt x="7657" y="12386"/>
                    <a:pt x="7530" y="12239"/>
                  </a:cubicBezTo>
                  <a:cubicBezTo>
                    <a:pt x="7056" y="11648"/>
                    <a:pt x="6581" y="11068"/>
                    <a:pt x="6075" y="10499"/>
                  </a:cubicBezTo>
                  <a:cubicBezTo>
                    <a:pt x="5484" y="9824"/>
                    <a:pt x="5031" y="9096"/>
                    <a:pt x="4926" y="8157"/>
                  </a:cubicBezTo>
                  <a:cubicBezTo>
                    <a:pt x="4884" y="7789"/>
                    <a:pt x="4905" y="7516"/>
                    <a:pt x="5165" y="7264"/>
                  </a:cubicBezTo>
                  <a:lnTo>
                    <a:pt x="5165" y="7264"/>
                  </a:lnTo>
                  <a:lnTo>
                    <a:pt x="4483" y="6892"/>
                  </a:lnTo>
                  <a:cubicBezTo>
                    <a:pt x="4280" y="6785"/>
                    <a:pt x="4104" y="6591"/>
                    <a:pt x="3817" y="6591"/>
                  </a:cubicBezTo>
                  <a:cubicBezTo>
                    <a:pt x="3790" y="6591"/>
                    <a:pt x="3762" y="6593"/>
                    <a:pt x="3734" y="6596"/>
                  </a:cubicBezTo>
                  <a:cubicBezTo>
                    <a:pt x="3860" y="6892"/>
                    <a:pt x="4103" y="6965"/>
                    <a:pt x="4293" y="7103"/>
                  </a:cubicBezTo>
                  <a:cubicBezTo>
                    <a:pt x="4567" y="7314"/>
                    <a:pt x="4641" y="7525"/>
                    <a:pt x="4546" y="7862"/>
                  </a:cubicBezTo>
                  <a:cubicBezTo>
                    <a:pt x="4531" y="7945"/>
                    <a:pt x="4429" y="8012"/>
                    <a:pt x="4334" y="8012"/>
                  </a:cubicBezTo>
                  <a:cubicBezTo>
                    <a:pt x="4296" y="8012"/>
                    <a:pt x="4260" y="8002"/>
                    <a:pt x="4230" y="7978"/>
                  </a:cubicBezTo>
                  <a:cubicBezTo>
                    <a:pt x="4155" y="7936"/>
                    <a:pt x="4082" y="7862"/>
                    <a:pt x="4071" y="7788"/>
                  </a:cubicBezTo>
                  <a:cubicBezTo>
                    <a:pt x="4040" y="7535"/>
                    <a:pt x="3871" y="7535"/>
                    <a:pt x="3681" y="7535"/>
                  </a:cubicBezTo>
                  <a:cubicBezTo>
                    <a:pt x="3675" y="7534"/>
                    <a:pt x="3670" y="7534"/>
                    <a:pt x="3664" y="7534"/>
                  </a:cubicBezTo>
                  <a:cubicBezTo>
                    <a:pt x="3441" y="7534"/>
                    <a:pt x="3490" y="7728"/>
                    <a:pt x="3428" y="7862"/>
                  </a:cubicBezTo>
                  <a:cubicBezTo>
                    <a:pt x="3316" y="7862"/>
                    <a:pt x="3198" y="7867"/>
                    <a:pt x="3083" y="7867"/>
                  </a:cubicBezTo>
                  <a:cubicBezTo>
                    <a:pt x="3025" y="7867"/>
                    <a:pt x="2967" y="7865"/>
                    <a:pt x="2911" y="7862"/>
                  </a:cubicBezTo>
                  <a:cubicBezTo>
                    <a:pt x="2690" y="7841"/>
                    <a:pt x="2468" y="7799"/>
                    <a:pt x="2247" y="7778"/>
                  </a:cubicBezTo>
                  <a:cubicBezTo>
                    <a:pt x="928" y="7672"/>
                    <a:pt x="180" y="6491"/>
                    <a:pt x="644" y="5236"/>
                  </a:cubicBezTo>
                  <a:cubicBezTo>
                    <a:pt x="707" y="5078"/>
                    <a:pt x="813" y="4930"/>
                    <a:pt x="886" y="4761"/>
                  </a:cubicBezTo>
                  <a:cubicBezTo>
                    <a:pt x="1076" y="4361"/>
                    <a:pt x="1277" y="3970"/>
                    <a:pt x="1424" y="3548"/>
                  </a:cubicBezTo>
                  <a:cubicBezTo>
                    <a:pt x="1540" y="3243"/>
                    <a:pt x="1688" y="3000"/>
                    <a:pt x="1994" y="2852"/>
                  </a:cubicBezTo>
                  <a:cubicBezTo>
                    <a:pt x="2163" y="2768"/>
                    <a:pt x="2299" y="2610"/>
                    <a:pt x="2447" y="2483"/>
                  </a:cubicBezTo>
                  <a:cubicBezTo>
                    <a:pt x="2500" y="2441"/>
                    <a:pt x="2531" y="2378"/>
                    <a:pt x="2584" y="2336"/>
                  </a:cubicBezTo>
                  <a:cubicBezTo>
                    <a:pt x="2916" y="2104"/>
                    <a:pt x="3186" y="1979"/>
                    <a:pt x="3441" y="1979"/>
                  </a:cubicBezTo>
                  <a:cubicBezTo>
                    <a:pt x="3673" y="1979"/>
                    <a:pt x="3893" y="2082"/>
                    <a:pt x="4134" y="2304"/>
                  </a:cubicBezTo>
                  <a:cubicBezTo>
                    <a:pt x="4387" y="2547"/>
                    <a:pt x="4641" y="2800"/>
                    <a:pt x="4863" y="3084"/>
                  </a:cubicBezTo>
                  <a:cubicBezTo>
                    <a:pt x="5379" y="3749"/>
                    <a:pt x="5822" y="4466"/>
                    <a:pt x="6212" y="5214"/>
                  </a:cubicBezTo>
                  <a:cubicBezTo>
                    <a:pt x="6284" y="5337"/>
                    <a:pt x="6306" y="5510"/>
                    <a:pt x="6548" y="5510"/>
                  </a:cubicBezTo>
                  <a:cubicBezTo>
                    <a:pt x="6556" y="5510"/>
                    <a:pt x="6563" y="5510"/>
                    <a:pt x="6571" y="5510"/>
                  </a:cubicBezTo>
                  <a:cubicBezTo>
                    <a:pt x="6539" y="5373"/>
                    <a:pt x="6529" y="5236"/>
                    <a:pt x="6476" y="5130"/>
                  </a:cubicBezTo>
                  <a:cubicBezTo>
                    <a:pt x="6033" y="4150"/>
                    <a:pt x="5495" y="3232"/>
                    <a:pt x="4778" y="2441"/>
                  </a:cubicBezTo>
                  <a:cubicBezTo>
                    <a:pt x="4673" y="2325"/>
                    <a:pt x="4577" y="2209"/>
                    <a:pt x="4483" y="2093"/>
                  </a:cubicBezTo>
                  <a:cubicBezTo>
                    <a:pt x="4577" y="1882"/>
                    <a:pt x="4662" y="1703"/>
                    <a:pt x="4746" y="1523"/>
                  </a:cubicBezTo>
                  <a:cubicBezTo>
                    <a:pt x="4863" y="1239"/>
                    <a:pt x="5062" y="1049"/>
                    <a:pt x="5358" y="954"/>
                  </a:cubicBezTo>
                  <a:cubicBezTo>
                    <a:pt x="5569" y="890"/>
                    <a:pt x="5780" y="817"/>
                    <a:pt x="5969" y="711"/>
                  </a:cubicBezTo>
                  <a:cubicBezTo>
                    <a:pt x="6644" y="353"/>
                    <a:pt x="7394" y="332"/>
                    <a:pt x="8111" y="332"/>
                  </a:cubicBezTo>
                  <a:cubicBezTo>
                    <a:pt x="9208" y="332"/>
                    <a:pt x="9956" y="996"/>
                    <a:pt x="10494" y="1914"/>
                  </a:cubicBezTo>
                  <a:cubicBezTo>
                    <a:pt x="10579" y="2072"/>
                    <a:pt x="10610" y="2240"/>
                    <a:pt x="10558" y="2420"/>
                  </a:cubicBezTo>
                  <a:cubicBezTo>
                    <a:pt x="10420" y="2957"/>
                    <a:pt x="10305" y="3496"/>
                    <a:pt x="10136" y="4023"/>
                  </a:cubicBezTo>
                  <a:cubicBezTo>
                    <a:pt x="9977" y="4508"/>
                    <a:pt x="9787" y="4982"/>
                    <a:pt x="9440" y="5373"/>
                  </a:cubicBezTo>
                  <a:cubicBezTo>
                    <a:pt x="9366" y="5457"/>
                    <a:pt x="9334" y="5573"/>
                    <a:pt x="9461" y="5647"/>
                  </a:cubicBezTo>
                  <a:cubicBezTo>
                    <a:pt x="9819" y="5394"/>
                    <a:pt x="9872" y="5373"/>
                    <a:pt x="9988" y="5088"/>
                  </a:cubicBezTo>
                  <a:cubicBezTo>
                    <a:pt x="10178" y="4645"/>
                    <a:pt x="10336" y="4181"/>
                    <a:pt x="10505" y="3717"/>
                  </a:cubicBezTo>
                  <a:cubicBezTo>
                    <a:pt x="10610" y="3432"/>
                    <a:pt x="10694" y="3137"/>
                    <a:pt x="10811" y="2842"/>
                  </a:cubicBezTo>
                  <a:cubicBezTo>
                    <a:pt x="10842" y="2768"/>
                    <a:pt x="10916" y="2694"/>
                    <a:pt x="10980" y="2662"/>
                  </a:cubicBezTo>
                  <a:cubicBezTo>
                    <a:pt x="11005" y="2651"/>
                    <a:pt x="11034" y="2647"/>
                    <a:pt x="11064" y="2647"/>
                  </a:cubicBezTo>
                  <a:cubicBezTo>
                    <a:pt x="11121" y="2647"/>
                    <a:pt x="11180" y="2663"/>
                    <a:pt x="11222" y="2683"/>
                  </a:cubicBezTo>
                  <a:cubicBezTo>
                    <a:pt x="11254" y="2694"/>
                    <a:pt x="11264" y="2800"/>
                    <a:pt x="11264" y="2852"/>
                  </a:cubicBezTo>
                  <a:cubicBezTo>
                    <a:pt x="11254" y="2957"/>
                    <a:pt x="11137" y="3053"/>
                    <a:pt x="11317" y="3158"/>
                  </a:cubicBezTo>
                  <a:cubicBezTo>
                    <a:pt x="11465" y="3000"/>
                    <a:pt x="11601" y="2842"/>
                    <a:pt x="11739" y="2694"/>
                  </a:cubicBezTo>
                  <a:cubicBezTo>
                    <a:pt x="11753" y="2694"/>
                    <a:pt x="11767" y="2693"/>
                    <a:pt x="11780" y="2693"/>
                  </a:cubicBezTo>
                  <a:cubicBezTo>
                    <a:pt x="12031" y="2693"/>
                    <a:pt x="12197" y="2790"/>
                    <a:pt x="12297" y="3000"/>
                  </a:cubicBezTo>
                  <a:cubicBezTo>
                    <a:pt x="12255" y="3253"/>
                    <a:pt x="12044" y="3369"/>
                    <a:pt x="11908" y="3538"/>
                  </a:cubicBezTo>
                  <a:cubicBezTo>
                    <a:pt x="11781" y="3696"/>
                    <a:pt x="11559" y="3791"/>
                    <a:pt x="11559" y="4139"/>
                  </a:cubicBezTo>
                  <a:cubicBezTo>
                    <a:pt x="11718" y="4023"/>
                    <a:pt x="11823" y="3960"/>
                    <a:pt x="11918" y="3875"/>
                  </a:cubicBezTo>
                  <a:cubicBezTo>
                    <a:pt x="12087" y="3707"/>
                    <a:pt x="12245" y="3517"/>
                    <a:pt x="12424" y="3358"/>
                  </a:cubicBezTo>
                  <a:cubicBezTo>
                    <a:pt x="12440" y="3343"/>
                    <a:pt x="12474" y="3335"/>
                    <a:pt x="12510" y="3335"/>
                  </a:cubicBezTo>
                  <a:cubicBezTo>
                    <a:pt x="12546" y="3335"/>
                    <a:pt x="12583" y="3343"/>
                    <a:pt x="12604" y="3358"/>
                  </a:cubicBezTo>
                  <a:cubicBezTo>
                    <a:pt x="12635" y="3390"/>
                    <a:pt x="12656" y="3496"/>
                    <a:pt x="12625" y="3527"/>
                  </a:cubicBezTo>
                  <a:cubicBezTo>
                    <a:pt x="12435" y="3738"/>
                    <a:pt x="12234" y="3939"/>
                    <a:pt x="12034" y="4150"/>
                  </a:cubicBezTo>
                  <a:cubicBezTo>
                    <a:pt x="11960" y="4223"/>
                    <a:pt x="11855" y="4297"/>
                    <a:pt x="11971" y="4466"/>
                  </a:cubicBezTo>
                  <a:cubicBezTo>
                    <a:pt x="12340" y="4276"/>
                    <a:pt x="12530" y="3854"/>
                    <a:pt x="12941" y="3675"/>
                  </a:cubicBezTo>
                  <a:cubicBezTo>
                    <a:pt x="13047" y="3759"/>
                    <a:pt x="13162" y="3822"/>
                    <a:pt x="13237" y="3918"/>
                  </a:cubicBezTo>
                  <a:cubicBezTo>
                    <a:pt x="13458" y="4171"/>
                    <a:pt x="13680" y="4424"/>
                    <a:pt x="13869" y="4698"/>
                  </a:cubicBezTo>
                  <a:cubicBezTo>
                    <a:pt x="14048" y="4951"/>
                    <a:pt x="14196" y="5225"/>
                    <a:pt x="14333" y="5500"/>
                  </a:cubicBezTo>
                  <a:cubicBezTo>
                    <a:pt x="14533" y="5879"/>
                    <a:pt x="14544" y="6259"/>
                    <a:pt x="14228" y="6607"/>
                  </a:cubicBezTo>
                  <a:cubicBezTo>
                    <a:pt x="14154" y="6681"/>
                    <a:pt x="14069" y="6775"/>
                    <a:pt x="14186" y="6913"/>
                  </a:cubicBezTo>
                  <a:cubicBezTo>
                    <a:pt x="14481" y="6871"/>
                    <a:pt x="14608" y="6639"/>
                    <a:pt x="14734" y="6417"/>
                  </a:cubicBezTo>
                  <a:cubicBezTo>
                    <a:pt x="14850" y="6217"/>
                    <a:pt x="14903" y="5995"/>
                    <a:pt x="14819" y="5774"/>
                  </a:cubicBezTo>
                  <a:cubicBezTo>
                    <a:pt x="14671" y="5310"/>
                    <a:pt x="14512" y="4846"/>
                    <a:pt x="14165" y="4476"/>
                  </a:cubicBezTo>
                  <a:cubicBezTo>
                    <a:pt x="14017" y="4307"/>
                    <a:pt x="13890" y="4129"/>
                    <a:pt x="13743" y="3960"/>
                  </a:cubicBezTo>
                  <a:cubicBezTo>
                    <a:pt x="13405" y="3548"/>
                    <a:pt x="13078" y="3137"/>
                    <a:pt x="12719" y="2736"/>
                  </a:cubicBezTo>
                  <a:cubicBezTo>
                    <a:pt x="12440" y="2432"/>
                    <a:pt x="12113" y="2236"/>
                    <a:pt x="11717" y="2236"/>
                  </a:cubicBezTo>
                  <a:cubicBezTo>
                    <a:pt x="11619" y="2236"/>
                    <a:pt x="11518" y="2247"/>
                    <a:pt x="11412" y="2272"/>
                  </a:cubicBezTo>
                  <a:cubicBezTo>
                    <a:pt x="11328" y="2292"/>
                    <a:pt x="11244" y="2309"/>
                    <a:pt x="11163" y="2309"/>
                  </a:cubicBezTo>
                  <a:cubicBezTo>
                    <a:pt x="11070" y="2309"/>
                    <a:pt x="10979" y="2287"/>
                    <a:pt x="10895" y="2219"/>
                  </a:cubicBezTo>
                  <a:cubicBezTo>
                    <a:pt x="10874" y="2177"/>
                    <a:pt x="10842" y="2135"/>
                    <a:pt x="10832" y="2104"/>
                  </a:cubicBezTo>
                  <a:cubicBezTo>
                    <a:pt x="10663" y="1323"/>
                    <a:pt x="10104" y="848"/>
                    <a:pt x="9524" y="395"/>
                  </a:cubicBezTo>
                  <a:cubicBezTo>
                    <a:pt x="9208" y="152"/>
                    <a:pt x="8807" y="36"/>
                    <a:pt x="8406" y="15"/>
                  </a:cubicBezTo>
                  <a:cubicBezTo>
                    <a:pt x="8207" y="7"/>
                    <a:pt x="8008" y="1"/>
                    <a:pt x="781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6"/>
            <p:cNvSpPr/>
            <p:nvPr/>
          </p:nvSpPr>
          <p:spPr>
            <a:xfrm>
              <a:off x="7000750" y="1748300"/>
              <a:ext cx="31650" cy="609875"/>
            </a:xfrm>
            <a:custGeom>
              <a:avLst/>
              <a:gdLst/>
              <a:ahLst/>
              <a:cxnLst/>
              <a:rect l="l" t="t" r="r" b="b"/>
              <a:pathLst>
                <a:path w="1266" h="24395" extrusionOk="0">
                  <a:moveTo>
                    <a:pt x="232" y="1"/>
                  </a:moveTo>
                  <a:cubicBezTo>
                    <a:pt x="138" y="74"/>
                    <a:pt x="54" y="95"/>
                    <a:pt x="54" y="137"/>
                  </a:cubicBezTo>
                  <a:cubicBezTo>
                    <a:pt x="21" y="264"/>
                    <a:pt x="0" y="412"/>
                    <a:pt x="32" y="538"/>
                  </a:cubicBezTo>
                  <a:cubicBezTo>
                    <a:pt x="222" y="1340"/>
                    <a:pt x="106" y="2162"/>
                    <a:pt x="232" y="2975"/>
                  </a:cubicBezTo>
                  <a:cubicBezTo>
                    <a:pt x="359" y="3766"/>
                    <a:pt x="254" y="4567"/>
                    <a:pt x="359" y="5369"/>
                  </a:cubicBezTo>
                  <a:cubicBezTo>
                    <a:pt x="433" y="5886"/>
                    <a:pt x="401" y="6423"/>
                    <a:pt x="486" y="6951"/>
                  </a:cubicBezTo>
                  <a:cubicBezTo>
                    <a:pt x="570" y="7468"/>
                    <a:pt x="549" y="8005"/>
                    <a:pt x="591" y="8544"/>
                  </a:cubicBezTo>
                  <a:cubicBezTo>
                    <a:pt x="675" y="9651"/>
                    <a:pt x="771" y="10748"/>
                    <a:pt x="729" y="11865"/>
                  </a:cubicBezTo>
                  <a:cubicBezTo>
                    <a:pt x="718" y="12055"/>
                    <a:pt x="750" y="12256"/>
                    <a:pt x="760" y="12456"/>
                  </a:cubicBezTo>
                  <a:cubicBezTo>
                    <a:pt x="781" y="12878"/>
                    <a:pt x="834" y="13300"/>
                    <a:pt x="834" y="13722"/>
                  </a:cubicBezTo>
                  <a:cubicBezTo>
                    <a:pt x="834" y="16116"/>
                    <a:pt x="813" y="18510"/>
                    <a:pt x="802" y="20904"/>
                  </a:cubicBezTo>
                  <a:cubicBezTo>
                    <a:pt x="802" y="21168"/>
                    <a:pt x="844" y="21432"/>
                    <a:pt x="865" y="21695"/>
                  </a:cubicBezTo>
                  <a:cubicBezTo>
                    <a:pt x="886" y="21938"/>
                    <a:pt x="939" y="22180"/>
                    <a:pt x="950" y="22423"/>
                  </a:cubicBezTo>
                  <a:cubicBezTo>
                    <a:pt x="961" y="22950"/>
                    <a:pt x="939" y="23488"/>
                    <a:pt x="950" y="24015"/>
                  </a:cubicBezTo>
                  <a:cubicBezTo>
                    <a:pt x="950" y="24142"/>
                    <a:pt x="907" y="24290"/>
                    <a:pt x="1182" y="24395"/>
                  </a:cubicBezTo>
                  <a:cubicBezTo>
                    <a:pt x="1214" y="23952"/>
                    <a:pt x="1256" y="23562"/>
                    <a:pt x="1266" y="23172"/>
                  </a:cubicBezTo>
                  <a:cubicBezTo>
                    <a:pt x="1266" y="22550"/>
                    <a:pt x="1245" y="21927"/>
                    <a:pt x="1235" y="21315"/>
                  </a:cubicBezTo>
                  <a:cubicBezTo>
                    <a:pt x="1224" y="21073"/>
                    <a:pt x="1245" y="20820"/>
                    <a:pt x="1203" y="20577"/>
                  </a:cubicBezTo>
                  <a:cubicBezTo>
                    <a:pt x="1097" y="20103"/>
                    <a:pt x="1108" y="19607"/>
                    <a:pt x="1108" y="19122"/>
                  </a:cubicBezTo>
                  <a:lnTo>
                    <a:pt x="1139" y="13996"/>
                  </a:lnTo>
                  <a:cubicBezTo>
                    <a:pt x="1139" y="13775"/>
                    <a:pt x="1161" y="13553"/>
                    <a:pt x="1129" y="13332"/>
                  </a:cubicBezTo>
                  <a:cubicBezTo>
                    <a:pt x="971" y="12404"/>
                    <a:pt x="1055" y="11476"/>
                    <a:pt x="1034" y="10548"/>
                  </a:cubicBezTo>
                  <a:cubicBezTo>
                    <a:pt x="1034" y="10252"/>
                    <a:pt x="1013" y="9967"/>
                    <a:pt x="992" y="9683"/>
                  </a:cubicBezTo>
                  <a:cubicBezTo>
                    <a:pt x="971" y="9303"/>
                    <a:pt x="939" y="8933"/>
                    <a:pt x="907" y="8554"/>
                  </a:cubicBezTo>
                  <a:cubicBezTo>
                    <a:pt x="876" y="8174"/>
                    <a:pt x="855" y="7805"/>
                    <a:pt x="823" y="7426"/>
                  </a:cubicBezTo>
                  <a:cubicBezTo>
                    <a:pt x="771" y="6772"/>
                    <a:pt x="633" y="6107"/>
                    <a:pt x="665" y="5443"/>
                  </a:cubicBezTo>
                  <a:cubicBezTo>
                    <a:pt x="675" y="5316"/>
                    <a:pt x="686" y="5169"/>
                    <a:pt x="644" y="5042"/>
                  </a:cubicBezTo>
                  <a:cubicBezTo>
                    <a:pt x="507" y="4588"/>
                    <a:pt x="549" y="4124"/>
                    <a:pt x="539" y="3660"/>
                  </a:cubicBezTo>
                  <a:cubicBezTo>
                    <a:pt x="539" y="3418"/>
                    <a:pt x="570" y="3165"/>
                    <a:pt x="518" y="2933"/>
                  </a:cubicBezTo>
                  <a:cubicBezTo>
                    <a:pt x="412" y="2490"/>
                    <a:pt x="422" y="2047"/>
                    <a:pt x="422" y="1604"/>
                  </a:cubicBezTo>
                  <a:cubicBezTo>
                    <a:pt x="412" y="1077"/>
                    <a:pt x="296" y="570"/>
                    <a:pt x="2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6"/>
            <p:cNvSpPr/>
            <p:nvPr/>
          </p:nvSpPr>
          <p:spPr>
            <a:xfrm>
              <a:off x="6974650" y="1323825"/>
              <a:ext cx="136075" cy="412375"/>
            </a:xfrm>
            <a:custGeom>
              <a:avLst/>
              <a:gdLst/>
              <a:ahLst/>
              <a:cxnLst/>
              <a:rect l="l" t="t" r="r" b="b"/>
              <a:pathLst>
                <a:path w="5443" h="16495" extrusionOk="0">
                  <a:moveTo>
                    <a:pt x="5238" y="1"/>
                  </a:moveTo>
                  <a:cubicBezTo>
                    <a:pt x="5214" y="1"/>
                    <a:pt x="5191" y="3"/>
                    <a:pt x="5169" y="10"/>
                  </a:cubicBezTo>
                  <a:cubicBezTo>
                    <a:pt x="4609" y="147"/>
                    <a:pt x="4051" y="284"/>
                    <a:pt x="3491" y="432"/>
                  </a:cubicBezTo>
                  <a:cubicBezTo>
                    <a:pt x="3359" y="471"/>
                    <a:pt x="3231" y="510"/>
                    <a:pt x="3110" y="510"/>
                  </a:cubicBezTo>
                  <a:cubicBezTo>
                    <a:pt x="2970" y="510"/>
                    <a:pt x="2840" y="458"/>
                    <a:pt x="2722" y="295"/>
                  </a:cubicBezTo>
                  <a:cubicBezTo>
                    <a:pt x="2711" y="295"/>
                    <a:pt x="2574" y="347"/>
                    <a:pt x="2521" y="400"/>
                  </a:cubicBezTo>
                  <a:cubicBezTo>
                    <a:pt x="2490" y="443"/>
                    <a:pt x="2521" y="537"/>
                    <a:pt x="2532" y="600"/>
                  </a:cubicBezTo>
                  <a:cubicBezTo>
                    <a:pt x="2616" y="1160"/>
                    <a:pt x="2448" y="1645"/>
                    <a:pt x="2110" y="2088"/>
                  </a:cubicBezTo>
                  <a:cubicBezTo>
                    <a:pt x="1773" y="2531"/>
                    <a:pt x="1414" y="2963"/>
                    <a:pt x="1150" y="3438"/>
                  </a:cubicBezTo>
                  <a:cubicBezTo>
                    <a:pt x="908" y="3870"/>
                    <a:pt x="591" y="4239"/>
                    <a:pt x="327" y="4640"/>
                  </a:cubicBezTo>
                  <a:cubicBezTo>
                    <a:pt x="233" y="4788"/>
                    <a:pt x="116" y="4924"/>
                    <a:pt x="1" y="5083"/>
                  </a:cubicBezTo>
                  <a:cubicBezTo>
                    <a:pt x="74" y="5178"/>
                    <a:pt x="158" y="5252"/>
                    <a:pt x="201" y="5346"/>
                  </a:cubicBezTo>
                  <a:cubicBezTo>
                    <a:pt x="254" y="5452"/>
                    <a:pt x="264" y="5557"/>
                    <a:pt x="285" y="5674"/>
                  </a:cubicBezTo>
                  <a:cubicBezTo>
                    <a:pt x="538" y="7087"/>
                    <a:pt x="644" y="8521"/>
                    <a:pt x="633" y="9966"/>
                  </a:cubicBezTo>
                  <a:cubicBezTo>
                    <a:pt x="623" y="10788"/>
                    <a:pt x="665" y="11611"/>
                    <a:pt x="676" y="12434"/>
                  </a:cubicBezTo>
                  <a:cubicBezTo>
                    <a:pt x="686" y="12518"/>
                    <a:pt x="676" y="12613"/>
                    <a:pt x="697" y="12698"/>
                  </a:cubicBezTo>
                  <a:cubicBezTo>
                    <a:pt x="855" y="13151"/>
                    <a:pt x="791" y="13615"/>
                    <a:pt x="812" y="14079"/>
                  </a:cubicBezTo>
                  <a:cubicBezTo>
                    <a:pt x="844" y="14744"/>
                    <a:pt x="897" y="15408"/>
                    <a:pt x="950" y="16073"/>
                  </a:cubicBezTo>
                  <a:cubicBezTo>
                    <a:pt x="960" y="16231"/>
                    <a:pt x="992" y="16410"/>
                    <a:pt x="1213" y="16495"/>
                  </a:cubicBezTo>
                  <a:cubicBezTo>
                    <a:pt x="1224" y="16410"/>
                    <a:pt x="1255" y="16347"/>
                    <a:pt x="1245" y="16284"/>
                  </a:cubicBezTo>
                  <a:cubicBezTo>
                    <a:pt x="1203" y="15777"/>
                    <a:pt x="1098" y="15271"/>
                    <a:pt x="1108" y="14765"/>
                  </a:cubicBezTo>
                  <a:cubicBezTo>
                    <a:pt x="1108" y="13900"/>
                    <a:pt x="1034" y="13045"/>
                    <a:pt x="971" y="12181"/>
                  </a:cubicBezTo>
                  <a:cubicBezTo>
                    <a:pt x="908" y="11210"/>
                    <a:pt x="908" y="10230"/>
                    <a:pt x="971" y="9260"/>
                  </a:cubicBezTo>
                  <a:cubicBezTo>
                    <a:pt x="981" y="9059"/>
                    <a:pt x="971" y="8859"/>
                    <a:pt x="950" y="8658"/>
                  </a:cubicBezTo>
                  <a:cubicBezTo>
                    <a:pt x="876" y="7973"/>
                    <a:pt x="929" y="7287"/>
                    <a:pt x="760" y="6612"/>
                  </a:cubicBezTo>
                  <a:cubicBezTo>
                    <a:pt x="697" y="6370"/>
                    <a:pt x="676" y="6127"/>
                    <a:pt x="665" y="5885"/>
                  </a:cubicBezTo>
                  <a:cubicBezTo>
                    <a:pt x="655" y="5663"/>
                    <a:pt x="644" y="5442"/>
                    <a:pt x="697" y="5231"/>
                  </a:cubicBezTo>
                  <a:cubicBezTo>
                    <a:pt x="866" y="4514"/>
                    <a:pt x="1087" y="3828"/>
                    <a:pt x="1635" y="3290"/>
                  </a:cubicBezTo>
                  <a:cubicBezTo>
                    <a:pt x="1825" y="3110"/>
                    <a:pt x="1994" y="2889"/>
                    <a:pt x="2152" y="2678"/>
                  </a:cubicBezTo>
                  <a:cubicBezTo>
                    <a:pt x="2521" y="2161"/>
                    <a:pt x="2985" y="1687"/>
                    <a:pt x="2985" y="980"/>
                  </a:cubicBezTo>
                  <a:cubicBezTo>
                    <a:pt x="2985" y="949"/>
                    <a:pt x="3038" y="917"/>
                    <a:pt x="3069" y="886"/>
                  </a:cubicBezTo>
                  <a:cubicBezTo>
                    <a:pt x="4873" y="453"/>
                    <a:pt x="5010" y="410"/>
                    <a:pt x="5443" y="21"/>
                  </a:cubicBezTo>
                  <a:cubicBezTo>
                    <a:pt x="5355" y="13"/>
                    <a:pt x="5293" y="1"/>
                    <a:pt x="52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6"/>
            <p:cNvSpPr/>
            <p:nvPr/>
          </p:nvSpPr>
          <p:spPr>
            <a:xfrm>
              <a:off x="6857850" y="1201975"/>
              <a:ext cx="70950" cy="105500"/>
            </a:xfrm>
            <a:custGeom>
              <a:avLst/>
              <a:gdLst/>
              <a:ahLst/>
              <a:cxnLst/>
              <a:rect l="l" t="t" r="r" b="b"/>
              <a:pathLst>
                <a:path w="2838" h="4220" extrusionOk="0">
                  <a:moveTo>
                    <a:pt x="84" y="1"/>
                  </a:moveTo>
                  <a:cubicBezTo>
                    <a:pt x="32" y="85"/>
                    <a:pt x="0" y="106"/>
                    <a:pt x="11" y="128"/>
                  </a:cubicBezTo>
                  <a:cubicBezTo>
                    <a:pt x="21" y="191"/>
                    <a:pt x="21" y="264"/>
                    <a:pt x="53" y="306"/>
                  </a:cubicBezTo>
                  <a:cubicBezTo>
                    <a:pt x="443" y="866"/>
                    <a:pt x="792" y="1445"/>
                    <a:pt x="1087" y="2068"/>
                  </a:cubicBezTo>
                  <a:cubicBezTo>
                    <a:pt x="1434" y="2795"/>
                    <a:pt x="1909" y="3460"/>
                    <a:pt x="2374" y="4220"/>
                  </a:cubicBezTo>
                  <a:cubicBezTo>
                    <a:pt x="2426" y="4093"/>
                    <a:pt x="2468" y="4030"/>
                    <a:pt x="2479" y="3956"/>
                  </a:cubicBezTo>
                  <a:cubicBezTo>
                    <a:pt x="2500" y="3892"/>
                    <a:pt x="2405" y="3798"/>
                    <a:pt x="2521" y="3735"/>
                  </a:cubicBezTo>
                  <a:cubicBezTo>
                    <a:pt x="2560" y="3742"/>
                    <a:pt x="2585" y="3746"/>
                    <a:pt x="2610" y="3746"/>
                  </a:cubicBezTo>
                  <a:cubicBezTo>
                    <a:pt x="2659" y="3746"/>
                    <a:pt x="2704" y="3727"/>
                    <a:pt x="2838" y="3671"/>
                  </a:cubicBezTo>
                  <a:cubicBezTo>
                    <a:pt x="2669" y="3407"/>
                    <a:pt x="2510" y="3144"/>
                    <a:pt x="2331" y="2891"/>
                  </a:cubicBezTo>
                  <a:cubicBezTo>
                    <a:pt x="2310" y="2859"/>
                    <a:pt x="2226" y="2870"/>
                    <a:pt x="2173" y="2859"/>
                  </a:cubicBezTo>
                  <a:cubicBezTo>
                    <a:pt x="2152" y="2964"/>
                    <a:pt x="2131" y="3049"/>
                    <a:pt x="2099" y="3196"/>
                  </a:cubicBezTo>
                  <a:cubicBezTo>
                    <a:pt x="1846" y="2785"/>
                    <a:pt x="1561" y="2448"/>
                    <a:pt x="1424" y="2068"/>
                  </a:cubicBezTo>
                  <a:cubicBezTo>
                    <a:pt x="1287" y="1688"/>
                    <a:pt x="1076" y="1361"/>
                    <a:pt x="855" y="1035"/>
                  </a:cubicBezTo>
                  <a:cubicBezTo>
                    <a:pt x="623" y="686"/>
                    <a:pt x="412" y="328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6"/>
            <p:cNvSpPr/>
            <p:nvPr/>
          </p:nvSpPr>
          <p:spPr>
            <a:xfrm>
              <a:off x="6942225" y="1241000"/>
              <a:ext cx="30875" cy="56725"/>
            </a:xfrm>
            <a:custGeom>
              <a:avLst/>
              <a:gdLst/>
              <a:ahLst/>
              <a:cxnLst/>
              <a:rect l="l" t="t" r="r" b="b"/>
              <a:pathLst>
                <a:path w="1235" h="2269" extrusionOk="0">
                  <a:moveTo>
                    <a:pt x="63" y="1"/>
                  </a:moveTo>
                  <a:cubicBezTo>
                    <a:pt x="32" y="170"/>
                    <a:pt x="0" y="222"/>
                    <a:pt x="11" y="275"/>
                  </a:cubicBezTo>
                  <a:cubicBezTo>
                    <a:pt x="53" y="866"/>
                    <a:pt x="95" y="1456"/>
                    <a:pt x="159" y="2047"/>
                  </a:cubicBezTo>
                  <a:cubicBezTo>
                    <a:pt x="169" y="2120"/>
                    <a:pt x="243" y="2184"/>
                    <a:pt x="306" y="2268"/>
                  </a:cubicBezTo>
                  <a:cubicBezTo>
                    <a:pt x="548" y="2163"/>
                    <a:pt x="759" y="2068"/>
                    <a:pt x="1013" y="1963"/>
                  </a:cubicBezTo>
                  <a:cubicBezTo>
                    <a:pt x="1013" y="1604"/>
                    <a:pt x="1234" y="1267"/>
                    <a:pt x="1139" y="887"/>
                  </a:cubicBezTo>
                  <a:cubicBezTo>
                    <a:pt x="970" y="887"/>
                    <a:pt x="949" y="992"/>
                    <a:pt x="907" y="1098"/>
                  </a:cubicBezTo>
                  <a:cubicBezTo>
                    <a:pt x="876" y="1203"/>
                    <a:pt x="949" y="1372"/>
                    <a:pt x="717" y="1414"/>
                  </a:cubicBezTo>
                  <a:cubicBezTo>
                    <a:pt x="696" y="1267"/>
                    <a:pt x="686" y="1140"/>
                    <a:pt x="654" y="1024"/>
                  </a:cubicBezTo>
                  <a:cubicBezTo>
                    <a:pt x="633" y="939"/>
                    <a:pt x="602" y="813"/>
                    <a:pt x="548" y="802"/>
                  </a:cubicBezTo>
                  <a:cubicBezTo>
                    <a:pt x="295" y="749"/>
                    <a:pt x="295" y="528"/>
                    <a:pt x="232" y="359"/>
                  </a:cubicBezTo>
                  <a:cubicBezTo>
                    <a:pt x="190" y="264"/>
                    <a:pt x="148" y="180"/>
                    <a:pt x="6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6"/>
            <p:cNvSpPr/>
            <p:nvPr/>
          </p:nvSpPr>
          <p:spPr>
            <a:xfrm>
              <a:off x="6957500" y="1309650"/>
              <a:ext cx="19825" cy="59000"/>
            </a:xfrm>
            <a:custGeom>
              <a:avLst/>
              <a:gdLst/>
              <a:ahLst/>
              <a:cxnLst/>
              <a:rect l="l" t="t" r="r" b="b"/>
              <a:pathLst>
                <a:path w="793" h="2360" extrusionOk="0">
                  <a:moveTo>
                    <a:pt x="402" y="1453"/>
                  </a:moveTo>
                  <a:cubicBezTo>
                    <a:pt x="412" y="1474"/>
                    <a:pt x="434" y="1495"/>
                    <a:pt x="444" y="1516"/>
                  </a:cubicBezTo>
                  <a:cubicBezTo>
                    <a:pt x="423" y="1526"/>
                    <a:pt x="412" y="1537"/>
                    <a:pt x="391" y="1537"/>
                  </a:cubicBezTo>
                  <a:cubicBezTo>
                    <a:pt x="380" y="1526"/>
                    <a:pt x="359" y="1505"/>
                    <a:pt x="370" y="1495"/>
                  </a:cubicBezTo>
                  <a:cubicBezTo>
                    <a:pt x="370" y="1474"/>
                    <a:pt x="391" y="1463"/>
                    <a:pt x="402" y="1453"/>
                  </a:cubicBezTo>
                  <a:close/>
                  <a:moveTo>
                    <a:pt x="590" y="1"/>
                  </a:moveTo>
                  <a:cubicBezTo>
                    <a:pt x="541" y="1"/>
                    <a:pt x="495" y="16"/>
                    <a:pt x="465" y="49"/>
                  </a:cubicBezTo>
                  <a:cubicBezTo>
                    <a:pt x="402" y="113"/>
                    <a:pt x="338" y="187"/>
                    <a:pt x="317" y="260"/>
                  </a:cubicBezTo>
                  <a:cubicBezTo>
                    <a:pt x="212" y="778"/>
                    <a:pt x="106" y="1284"/>
                    <a:pt x="22" y="1800"/>
                  </a:cubicBezTo>
                  <a:cubicBezTo>
                    <a:pt x="1" y="1948"/>
                    <a:pt x="43" y="2106"/>
                    <a:pt x="64" y="2360"/>
                  </a:cubicBezTo>
                  <a:cubicBezTo>
                    <a:pt x="465" y="2032"/>
                    <a:pt x="739" y="1748"/>
                    <a:pt x="739" y="1305"/>
                  </a:cubicBezTo>
                  <a:cubicBezTo>
                    <a:pt x="739" y="1242"/>
                    <a:pt x="792" y="1178"/>
                    <a:pt x="792" y="1115"/>
                  </a:cubicBezTo>
                  <a:cubicBezTo>
                    <a:pt x="792" y="788"/>
                    <a:pt x="792" y="461"/>
                    <a:pt x="781" y="134"/>
                  </a:cubicBezTo>
                  <a:cubicBezTo>
                    <a:pt x="775" y="52"/>
                    <a:pt x="679" y="1"/>
                    <a:pt x="59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6"/>
            <p:cNvSpPr/>
            <p:nvPr/>
          </p:nvSpPr>
          <p:spPr>
            <a:xfrm>
              <a:off x="6991775" y="1339625"/>
              <a:ext cx="32475" cy="63300"/>
            </a:xfrm>
            <a:custGeom>
              <a:avLst/>
              <a:gdLst/>
              <a:ahLst/>
              <a:cxnLst/>
              <a:rect l="l" t="t" r="r" b="b"/>
              <a:pathLst>
                <a:path w="1299" h="2532" extrusionOk="0">
                  <a:moveTo>
                    <a:pt x="1256" y="0"/>
                  </a:moveTo>
                  <a:cubicBezTo>
                    <a:pt x="1182" y="43"/>
                    <a:pt x="1130" y="53"/>
                    <a:pt x="1119" y="85"/>
                  </a:cubicBezTo>
                  <a:cubicBezTo>
                    <a:pt x="760" y="791"/>
                    <a:pt x="391" y="1508"/>
                    <a:pt x="43" y="2215"/>
                  </a:cubicBezTo>
                  <a:cubicBezTo>
                    <a:pt x="4" y="2303"/>
                    <a:pt x="19" y="2409"/>
                    <a:pt x="14" y="2508"/>
                  </a:cubicBezTo>
                  <a:lnTo>
                    <a:pt x="14" y="2508"/>
                  </a:lnTo>
                  <a:cubicBezTo>
                    <a:pt x="118" y="2408"/>
                    <a:pt x="257" y="2326"/>
                    <a:pt x="328" y="2204"/>
                  </a:cubicBezTo>
                  <a:cubicBezTo>
                    <a:pt x="539" y="1867"/>
                    <a:pt x="739" y="1529"/>
                    <a:pt x="908" y="1171"/>
                  </a:cubicBezTo>
                  <a:cubicBezTo>
                    <a:pt x="1055" y="875"/>
                    <a:pt x="1161" y="559"/>
                    <a:pt x="1277" y="243"/>
                  </a:cubicBezTo>
                  <a:cubicBezTo>
                    <a:pt x="1298" y="179"/>
                    <a:pt x="1266" y="95"/>
                    <a:pt x="1256" y="0"/>
                  </a:cubicBezTo>
                  <a:close/>
                  <a:moveTo>
                    <a:pt x="14" y="2508"/>
                  </a:moveTo>
                  <a:lnTo>
                    <a:pt x="14" y="2508"/>
                  </a:lnTo>
                  <a:cubicBezTo>
                    <a:pt x="9" y="2512"/>
                    <a:pt x="5" y="2516"/>
                    <a:pt x="1" y="2521"/>
                  </a:cubicBezTo>
                  <a:lnTo>
                    <a:pt x="12" y="2532"/>
                  </a:lnTo>
                  <a:cubicBezTo>
                    <a:pt x="13" y="2524"/>
                    <a:pt x="13" y="2516"/>
                    <a:pt x="14" y="250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6"/>
            <p:cNvSpPr/>
            <p:nvPr/>
          </p:nvSpPr>
          <p:spPr>
            <a:xfrm>
              <a:off x="6909800" y="1340600"/>
              <a:ext cx="19525" cy="47875"/>
            </a:xfrm>
            <a:custGeom>
              <a:avLst/>
              <a:gdLst/>
              <a:ahLst/>
              <a:cxnLst/>
              <a:rect l="l" t="t" r="r" b="b"/>
              <a:pathLst>
                <a:path w="781" h="1915" extrusionOk="0">
                  <a:moveTo>
                    <a:pt x="56" y="1"/>
                  </a:moveTo>
                  <a:cubicBezTo>
                    <a:pt x="42" y="1"/>
                    <a:pt x="27" y="2"/>
                    <a:pt x="10" y="4"/>
                  </a:cubicBezTo>
                  <a:cubicBezTo>
                    <a:pt x="21" y="119"/>
                    <a:pt x="0" y="246"/>
                    <a:pt x="42" y="362"/>
                  </a:cubicBezTo>
                  <a:cubicBezTo>
                    <a:pt x="221" y="879"/>
                    <a:pt x="422" y="1385"/>
                    <a:pt x="622" y="1902"/>
                  </a:cubicBezTo>
                  <a:cubicBezTo>
                    <a:pt x="627" y="1912"/>
                    <a:pt x="645" y="1915"/>
                    <a:pt x="672" y="1915"/>
                  </a:cubicBezTo>
                  <a:cubicBezTo>
                    <a:pt x="700" y="1915"/>
                    <a:pt x="738" y="1912"/>
                    <a:pt x="781" y="1912"/>
                  </a:cubicBezTo>
                  <a:cubicBezTo>
                    <a:pt x="717" y="1290"/>
                    <a:pt x="411" y="742"/>
                    <a:pt x="242" y="161"/>
                  </a:cubicBezTo>
                  <a:cubicBezTo>
                    <a:pt x="223" y="85"/>
                    <a:pt x="187" y="1"/>
                    <a:pt x="5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6"/>
            <p:cNvSpPr/>
            <p:nvPr/>
          </p:nvSpPr>
          <p:spPr>
            <a:xfrm>
              <a:off x="7078275" y="1286350"/>
              <a:ext cx="47225" cy="30675"/>
            </a:xfrm>
            <a:custGeom>
              <a:avLst/>
              <a:gdLst/>
              <a:ahLst/>
              <a:cxnLst/>
              <a:rect l="l" t="t" r="r" b="b"/>
              <a:pathLst>
                <a:path w="1889" h="1227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1762" y="64"/>
                    <a:pt x="1688" y="106"/>
                    <a:pt x="1603" y="138"/>
                  </a:cubicBezTo>
                  <a:cubicBezTo>
                    <a:pt x="1514" y="168"/>
                    <a:pt x="1416" y="197"/>
                    <a:pt x="1317" y="227"/>
                  </a:cubicBezTo>
                  <a:lnTo>
                    <a:pt x="1317" y="227"/>
                  </a:lnTo>
                  <a:cubicBezTo>
                    <a:pt x="1318" y="225"/>
                    <a:pt x="1318" y="224"/>
                    <a:pt x="1319" y="222"/>
                  </a:cubicBezTo>
                  <a:lnTo>
                    <a:pt x="1319" y="222"/>
                  </a:lnTo>
                  <a:lnTo>
                    <a:pt x="1298" y="233"/>
                  </a:lnTo>
                  <a:cubicBezTo>
                    <a:pt x="1304" y="231"/>
                    <a:pt x="1311" y="229"/>
                    <a:pt x="1317" y="227"/>
                  </a:cubicBezTo>
                  <a:lnTo>
                    <a:pt x="1317" y="227"/>
                  </a:lnTo>
                  <a:cubicBezTo>
                    <a:pt x="1242" y="424"/>
                    <a:pt x="1085" y="486"/>
                    <a:pt x="897" y="507"/>
                  </a:cubicBezTo>
                  <a:lnTo>
                    <a:pt x="907" y="486"/>
                  </a:lnTo>
                  <a:lnTo>
                    <a:pt x="907" y="486"/>
                  </a:lnTo>
                  <a:cubicBezTo>
                    <a:pt x="728" y="855"/>
                    <a:pt x="232" y="834"/>
                    <a:pt x="0" y="1171"/>
                  </a:cubicBezTo>
                  <a:cubicBezTo>
                    <a:pt x="73" y="1199"/>
                    <a:pt x="115" y="1226"/>
                    <a:pt x="146" y="1226"/>
                  </a:cubicBezTo>
                  <a:cubicBezTo>
                    <a:pt x="150" y="1226"/>
                    <a:pt x="155" y="1226"/>
                    <a:pt x="159" y="1224"/>
                  </a:cubicBezTo>
                  <a:cubicBezTo>
                    <a:pt x="802" y="1024"/>
                    <a:pt x="1371" y="697"/>
                    <a:pt x="1846" y="212"/>
                  </a:cubicBezTo>
                  <a:cubicBezTo>
                    <a:pt x="1877" y="180"/>
                    <a:pt x="1867" y="106"/>
                    <a:pt x="188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6"/>
            <p:cNvSpPr/>
            <p:nvPr/>
          </p:nvSpPr>
          <p:spPr>
            <a:xfrm>
              <a:off x="6799300" y="1294250"/>
              <a:ext cx="45650" cy="22975"/>
            </a:xfrm>
            <a:custGeom>
              <a:avLst/>
              <a:gdLst/>
              <a:ahLst/>
              <a:cxnLst/>
              <a:rect l="l" t="t" r="r" b="b"/>
              <a:pathLst>
                <a:path w="1826" h="919" extrusionOk="0">
                  <a:moveTo>
                    <a:pt x="142" y="0"/>
                  </a:moveTo>
                  <a:cubicBezTo>
                    <a:pt x="98" y="0"/>
                    <a:pt x="52" y="10"/>
                    <a:pt x="1" y="33"/>
                  </a:cubicBezTo>
                  <a:cubicBezTo>
                    <a:pt x="96" y="297"/>
                    <a:pt x="328" y="360"/>
                    <a:pt x="507" y="444"/>
                  </a:cubicBezTo>
                  <a:cubicBezTo>
                    <a:pt x="908" y="634"/>
                    <a:pt x="1266" y="918"/>
                    <a:pt x="1730" y="918"/>
                  </a:cubicBezTo>
                  <a:cubicBezTo>
                    <a:pt x="1762" y="918"/>
                    <a:pt x="1784" y="866"/>
                    <a:pt x="1826" y="834"/>
                  </a:cubicBezTo>
                  <a:cubicBezTo>
                    <a:pt x="1730" y="644"/>
                    <a:pt x="1530" y="665"/>
                    <a:pt x="1383" y="581"/>
                  </a:cubicBezTo>
                  <a:cubicBezTo>
                    <a:pt x="1245" y="508"/>
                    <a:pt x="1098" y="454"/>
                    <a:pt x="961" y="391"/>
                  </a:cubicBezTo>
                  <a:cubicBezTo>
                    <a:pt x="802" y="318"/>
                    <a:pt x="655" y="222"/>
                    <a:pt x="497" y="149"/>
                  </a:cubicBezTo>
                  <a:cubicBezTo>
                    <a:pt x="385" y="93"/>
                    <a:pt x="279" y="0"/>
                    <a:pt x="1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6"/>
            <p:cNvSpPr/>
            <p:nvPr/>
          </p:nvSpPr>
          <p:spPr>
            <a:xfrm>
              <a:off x="6870500" y="1283450"/>
              <a:ext cx="36150" cy="39850"/>
            </a:xfrm>
            <a:custGeom>
              <a:avLst/>
              <a:gdLst/>
              <a:ahLst/>
              <a:cxnLst/>
              <a:rect l="l" t="t" r="r" b="b"/>
              <a:pathLst>
                <a:path w="1446" h="1594" extrusionOk="0">
                  <a:moveTo>
                    <a:pt x="0" y="1"/>
                  </a:moveTo>
                  <a:cubicBezTo>
                    <a:pt x="106" y="265"/>
                    <a:pt x="307" y="401"/>
                    <a:pt x="464" y="560"/>
                  </a:cubicBezTo>
                  <a:cubicBezTo>
                    <a:pt x="766" y="882"/>
                    <a:pt x="1099" y="1164"/>
                    <a:pt x="1270" y="1576"/>
                  </a:cubicBezTo>
                  <a:lnTo>
                    <a:pt x="1270" y="1576"/>
                  </a:lnTo>
                  <a:cubicBezTo>
                    <a:pt x="1322" y="1493"/>
                    <a:pt x="1384" y="1402"/>
                    <a:pt x="1446" y="1319"/>
                  </a:cubicBezTo>
                  <a:cubicBezTo>
                    <a:pt x="1097" y="708"/>
                    <a:pt x="549" y="201"/>
                    <a:pt x="0" y="1"/>
                  </a:cubicBezTo>
                  <a:close/>
                  <a:moveTo>
                    <a:pt x="1270" y="1576"/>
                  </a:moveTo>
                  <a:cubicBezTo>
                    <a:pt x="1269" y="1578"/>
                    <a:pt x="1267" y="1580"/>
                    <a:pt x="1266" y="1583"/>
                  </a:cubicBezTo>
                  <a:lnTo>
                    <a:pt x="1277" y="1593"/>
                  </a:lnTo>
                  <a:cubicBezTo>
                    <a:pt x="1275" y="1588"/>
                    <a:pt x="1272" y="1582"/>
                    <a:pt x="1270" y="157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6"/>
            <p:cNvSpPr/>
            <p:nvPr/>
          </p:nvSpPr>
          <p:spPr>
            <a:xfrm>
              <a:off x="6901875" y="1177975"/>
              <a:ext cx="20850" cy="48025"/>
            </a:xfrm>
            <a:custGeom>
              <a:avLst/>
              <a:gdLst/>
              <a:ahLst/>
              <a:cxnLst/>
              <a:rect l="l" t="t" r="r" b="b"/>
              <a:pathLst>
                <a:path w="834" h="1921" extrusionOk="0">
                  <a:moveTo>
                    <a:pt x="53" y="1"/>
                  </a:moveTo>
                  <a:cubicBezTo>
                    <a:pt x="32" y="43"/>
                    <a:pt x="1" y="85"/>
                    <a:pt x="11" y="117"/>
                  </a:cubicBezTo>
                  <a:lnTo>
                    <a:pt x="707" y="1889"/>
                  </a:lnTo>
                  <a:cubicBezTo>
                    <a:pt x="718" y="1910"/>
                    <a:pt x="749" y="1910"/>
                    <a:pt x="770" y="1920"/>
                  </a:cubicBezTo>
                  <a:cubicBezTo>
                    <a:pt x="781" y="1920"/>
                    <a:pt x="802" y="1910"/>
                    <a:pt x="823" y="1910"/>
                  </a:cubicBezTo>
                  <a:cubicBezTo>
                    <a:pt x="834" y="1362"/>
                    <a:pt x="391" y="275"/>
                    <a:pt x="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6"/>
            <p:cNvSpPr/>
            <p:nvPr/>
          </p:nvSpPr>
          <p:spPr>
            <a:xfrm>
              <a:off x="7011300" y="1265275"/>
              <a:ext cx="36400" cy="32975"/>
            </a:xfrm>
            <a:custGeom>
              <a:avLst/>
              <a:gdLst/>
              <a:ahLst/>
              <a:cxnLst/>
              <a:rect l="l" t="t" r="r" b="b"/>
              <a:pathLst>
                <a:path w="1456" h="1319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1277" y="63"/>
                    <a:pt x="1181" y="63"/>
                    <a:pt x="1139" y="116"/>
                  </a:cubicBezTo>
                  <a:cubicBezTo>
                    <a:pt x="760" y="495"/>
                    <a:pt x="285" y="791"/>
                    <a:pt x="0" y="1318"/>
                  </a:cubicBezTo>
                  <a:cubicBezTo>
                    <a:pt x="370" y="1245"/>
                    <a:pt x="380" y="1245"/>
                    <a:pt x="507" y="1107"/>
                  </a:cubicBezTo>
                  <a:cubicBezTo>
                    <a:pt x="813" y="781"/>
                    <a:pt x="1214" y="538"/>
                    <a:pt x="145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6"/>
            <p:cNvSpPr/>
            <p:nvPr/>
          </p:nvSpPr>
          <p:spPr>
            <a:xfrm>
              <a:off x="7002075" y="1189325"/>
              <a:ext cx="12925" cy="45100"/>
            </a:xfrm>
            <a:custGeom>
              <a:avLst/>
              <a:gdLst/>
              <a:ahLst/>
              <a:cxnLst/>
              <a:rect l="l" t="t" r="r" b="b"/>
              <a:pathLst>
                <a:path w="517" h="180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58" y="612"/>
                    <a:pt x="22" y="1161"/>
                    <a:pt x="1" y="1804"/>
                  </a:cubicBezTo>
                  <a:cubicBezTo>
                    <a:pt x="390" y="1298"/>
                    <a:pt x="517" y="676"/>
                    <a:pt x="3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6"/>
            <p:cNvSpPr/>
            <p:nvPr/>
          </p:nvSpPr>
          <p:spPr>
            <a:xfrm>
              <a:off x="6925075" y="1347775"/>
              <a:ext cx="19800" cy="37600"/>
            </a:xfrm>
            <a:custGeom>
              <a:avLst/>
              <a:gdLst/>
              <a:ahLst/>
              <a:cxnLst/>
              <a:rect l="l" t="t" r="r" b="b"/>
              <a:pathLst>
                <a:path w="792" h="1504" extrusionOk="0">
                  <a:moveTo>
                    <a:pt x="95" y="1"/>
                  </a:moveTo>
                  <a:cubicBezTo>
                    <a:pt x="64" y="22"/>
                    <a:pt x="32" y="43"/>
                    <a:pt x="1" y="54"/>
                  </a:cubicBezTo>
                  <a:cubicBezTo>
                    <a:pt x="32" y="160"/>
                    <a:pt x="64" y="254"/>
                    <a:pt x="95" y="349"/>
                  </a:cubicBezTo>
                  <a:cubicBezTo>
                    <a:pt x="138" y="455"/>
                    <a:pt x="191" y="549"/>
                    <a:pt x="233" y="655"/>
                  </a:cubicBezTo>
                  <a:cubicBezTo>
                    <a:pt x="285" y="771"/>
                    <a:pt x="338" y="898"/>
                    <a:pt x="391" y="1013"/>
                  </a:cubicBezTo>
                  <a:cubicBezTo>
                    <a:pt x="433" y="1119"/>
                    <a:pt x="475" y="1224"/>
                    <a:pt x="517" y="1320"/>
                  </a:cubicBezTo>
                  <a:cubicBezTo>
                    <a:pt x="555" y="1403"/>
                    <a:pt x="575" y="1504"/>
                    <a:pt x="696" y="1504"/>
                  </a:cubicBezTo>
                  <a:cubicBezTo>
                    <a:pt x="712" y="1504"/>
                    <a:pt x="730" y="1502"/>
                    <a:pt x="749" y="1499"/>
                  </a:cubicBezTo>
                  <a:cubicBezTo>
                    <a:pt x="760" y="1446"/>
                    <a:pt x="791" y="1372"/>
                    <a:pt x="770" y="1320"/>
                  </a:cubicBezTo>
                  <a:cubicBezTo>
                    <a:pt x="602" y="919"/>
                    <a:pt x="423" y="518"/>
                    <a:pt x="243" y="117"/>
                  </a:cubicBezTo>
                  <a:cubicBezTo>
                    <a:pt x="222" y="64"/>
                    <a:pt x="149" y="4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6"/>
            <p:cNvSpPr/>
            <p:nvPr/>
          </p:nvSpPr>
          <p:spPr>
            <a:xfrm>
              <a:off x="6818300" y="1259475"/>
              <a:ext cx="17175" cy="21250"/>
            </a:xfrm>
            <a:custGeom>
              <a:avLst/>
              <a:gdLst/>
              <a:ahLst/>
              <a:cxnLst/>
              <a:rect l="l" t="t" r="r" b="b"/>
              <a:pathLst>
                <a:path w="687" h="850" extrusionOk="0">
                  <a:moveTo>
                    <a:pt x="74" y="0"/>
                  </a:moveTo>
                  <a:cubicBezTo>
                    <a:pt x="42" y="190"/>
                    <a:pt x="21" y="338"/>
                    <a:pt x="0" y="464"/>
                  </a:cubicBezTo>
                  <a:cubicBezTo>
                    <a:pt x="282" y="761"/>
                    <a:pt x="366" y="849"/>
                    <a:pt x="439" y="849"/>
                  </a:cubicBezTo>
                  <a:cubicBezTo>
                    <a:pt x="469" y="849"/>
                    <a:pt x="498" y="834"/>
                    <a:pt x="538" y="812"/>
                  </a:cubicBezTo>
                  <a:cubicBezTo>
                    <a:pt x="485" y="696"/>
                    <a:pt x="433" y="570"/>
                    <a:pt x="380" y="453"/>
                  </a:cubicBezTo>
                  <a:cubicBezTo>
                    <a:pt x="496" y="390"/>
                    <a:pt x="644" y="495"/>
                    <a:pt x="686" y="295"/>
                  </a:cubicBezTo>
                  <a:cubicBezTo>
                    <a:pt x="559" y="116"/>
                    <a:pt x="380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6"/>
            <p:cNvSpPr/>
            <p:nvPr/>
          </p:nvSpPr>
          <p:spPr>
            <a:xfrm>
              <a:off x="7087750" y="1281350"/>
              <a:ext cx="28700" cy="19625"/>
            </a:xfrm>
            <a:custGeom>
              <a:avLst/>
              <a:gdLst/>
              <a:ahLst/>
              <a:cxnLst/>
              <a:rect l="l" t="t" r="r" b="b"/>
              <a:pathLst>
                <a:path w="1148" h="785" extrusionOk="0">
                  <a:moveTo>
                    <a:pt x="961" y="0"/>
                  </a:moveTo>
                  <a:cubicBezTo>
                    <a:pt x="613" y="190"/>
                    <a:pt x="307" y="433"/>
                    <a:pt x="1" y="717"/>
                  </a:cubicBezTo>
                  <a:cubicBezTo>
                    <a:pt x="67" y="767"/>
                    <a:pt x="126" y="785"/>
                    <a:pt x="181" y="785"/>
                  </a:cubicBezTo>
                  <a:cubicBezTo>
                    <a:pt x="311" y="785"/>
                    <a:pt x="417" y="686"/>
                    <a:pt x="528" y="686"/>
                  </a:cubicBezTo>
                  <a:lnTo>
                    <a:pt x="518" y="707"/>
                  </a:lnTo>
                  <a:cubicBezTo>
                    <a:pt x="609" y="554"/>
                    <a:pt x="740" y="461"/>
                    <a:pt x="919" y="426"/>
                  </a:cubicBezTo>
                  <a:lnTo>
                    <a:pt x="919" y="426"/>
                  </a:lnTo>
                  <a:cubicBezTo>
                    <a:pt x="919" y="428"/>
                    <a:pt x="919" y="431"/>
                    <a:pt x="919" y="433"/>
                  </a:cubicBezTo>
                  <a:lnTo>
                    <a:pt x="940" y="422"/>
                  </a:lnTo>
                  <a:lnTo>
                    <a:pt x="940" y="422"/>
                  </a:lnTo>
                  <a:cubicBezTo>
                    <a:pt x="933" y="423"/>
                    <a:pt x="926" y="424"/>
                    <a:pt x="919" y="426"/>
                  </a:cubicBezTo>
                  <a:lnTo>
                    <a:pt x="919" y="426"/>
                  </a:lnTo>
                  <a:cubicBezTo>
                    <a:pt x="927" y="292"/>
                    <a:pt x="1148" y="197"/>
                    <a:pt x="9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6"/>
            <p:cNvSpPr/>
            <p:nvPr/>
          </p:nvSpPr>
          <p:spPr>
            <a:xfrm>
              <a:off x="6915850" y="1178500"/>
              <a:ext cx="12425" cy="24300"/>
            </a:xfrm>
            <a:custGeom>
              <a:avLst/>
              <a:gdLst/>
              <a:ahLst/>
              <a:cxnLst/>
              <a:rect l="l" t="t" r="r" b="b"/>
              <a:pathLst>
                <a:path w="497" h="972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507"/>
                    <a:pt x="169" y="666"/>
                    <a:pt x="496" y="971"/>
                  </a:cubicBezTo>
                  <a:cubicBezTo>
                    <a:pt x="496" y="476"/>
                    <a:pt x="338" y="181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6"/>
            <p:cNvSpPr/>
            <p:nvPr/>
          </p:nvSpPr>
          <p:spPr>
            <a:xfrm>
              <a:off x="6982050" y="1319600"/>
              <a:ext cx="11450" cy="29800"/>
            </a:xfrm>
            <a:custGeom>
              <a:avLst/>
              <a:gdLst/>
              <a:ahLst/>
              <a:cxnLst/>
              <a:rect l="l" t="t" r="r" b="b"/>
              <a:pathLst>
                <a:path w="458" h="1192" extrusionOk="0">
                  <a:moveTo>
                    <a:pt x="347" y="1"/>
                  </a:moveTo>
                  <a:cubicBezTo>
                    <a:pt x="312" y="1"/>
                    <a:pt x="269" y="10"/>
                    <a:pt x="221" y="31"/>
                  </a:cubicBezTo>
                  <a:cubicBezTo>
                    <a:pt x="305" y="401"/>
                    <a:pt x="0" y="748"/>
                    <a:pt x="127" y="1191"/>
                  </a:cubicBezTo>
                  <a:cubicBezTo>
                    <a:pt x="221" y="1149"/>
                    <a:pt x="253" y="1139"/>
                    <a:pt x="253" y="1128"/>
                  </a:cubicBezTo>
                  <a:cubicBezTo>
                    <a:pt x="327" y="790"/>
                    <a:pt x="401" y="453"/>
                    <a:pt x="443" y="105"/>
                  </a:cubicBezTo>
                  <a:cubicBezTo>
                    <a:pt x="457" y="41"/>
                    <a:pt x="419" y="1"/>
                    <a:pt x="3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6"/>
            <p:cNvSpPr/>
            <p:nvPr/>
          </p:nvSpPr>
          <p:spPr>
            <a:xfrm>
              <a:off x="6846525" y="1222850"/>
              <a:ext cx="22425" cy="22650"/>
            </a:xfrm>
            <a:custGeom>
              <a:avLst/>
              <a:gdLst/>
              <a:ahLst/>
              <a:cxnLst/>
              <a:rect l="l" t="t" r="r" b="b"/>
              <a:pathLst>
                <a:path w="897" h="906" extrusionOk="0">
                  <a:moveTo>
                    <a:pt x="179" y="0"/>
                  </a:moveTo>
                  <a:cubicBezTo>
                    <a:pt x="136" y="0"/>
                    <a:pt x="77" y="10"/>
                    <a:pt x="0" y="10"/>
                  </a:cubicBezTo>
                  <a:cubicBezTo>
                    <a:pt x="190" y="400"/>
                    <a:pt x="453" y="621"/>
                    <a:pt x="896" y="906"/>
                  </a:cubicBezTo>
                  <a:cubicBezTo>
                    <a:pt x="759" y="389"/>
                    <a:pt x="485" y="210"/>
                    <a:pt x="232" y="10"/>
                  </a:cubicBezTo>
                  <a:cubicBezTo>
                    <a:pt x="218" y="3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6"/>
            <p:cNvSpPr/>
            <p:nvPr/>
          </p:nvSpPr>
          <p:spPr>
            <a:xfrm>
              <a:off x="7016575" y="1294525"/>
              <a:ext cx="24275" cy="17175"/>
            </a:xfrm>
            <a:custGeom>
              <a:avLst/>
              <a:gdLst/>
              <a:ahLst/>
              <a:cxnLst/>
              <a:rect l="l" t="t" r="r" b="b"/>
              <a:pathLst>
                <a:path w="971" h="687" extrusionOk="0">
                  <a:moveTo>
                    <a:pt x="876" y="0"/>
                  </a:moveTo>
                  <a:cubicBezTo>
                    <a:pt x="359" y="254"/>
                    <a:pt x="243" y="338"/>
                    <a:pt x="0" y="686"/>
                  </a:cubicBezTo>
                  <a:cubicBezTo>
                    <a:pt x="391" y="654"/>
                    <a:pt x="623" y="401"/>
                    <a:pt x="876" y="211"/>
                  </a:cubicBezTo>
                  <a:cubicBezTo>
                    <a:pt x="949" y="159"/>
                    <a:pt x="970" y="75"/>
                    <a:pt x="8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6"/>
            <p:cNvSpPr/>
            <p:nvPr/>
          </p:nvSpPr>
          <p:spPr>
            <a:xfrm>
              <a:off x="6992050" y="1190100"/>
              <a:ext cx="10575" cy="26925"/>
            </a:xfrm>
            <a:custGeom>
              <a:avLst/>
              <a:gdLst/>
              <a:ahLst/>
              <a:cxnLst/>
              <a:rect l="l" t="t" r="r" b="b"/>
              <a:pathLst>
                <a:path w="423" h="1077" extrusionOk="0">
                  <a:moveTo>
                    <a:pt x="116" y="1"/>
                  </a:moveTo>
                  <a:cubicBezTo>
                    <a:pt x="85" y="328"/>
                    <a:pt x="43" y="634"/>
                    <a:pt x="1" y="1077"/>
                  </a:cubicBezTo>
                  <a:cubicBezTo>
                    <a:pt x="338" y="718"/>
                    <a:pt x="423" y="371"/>
                    <a:pt x="275" y="43"/>
                  </a:cubicBezTo>
                  <a:cubicBezTo>
                    <a:pt x="264" y="22"/>
                    <a:pt x="191" y="22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6"/>
            <p:cNvSpPr/>
            <p:nvPr/>
          </p:nvSpPr>
          <p:spPr>
            <a:xfrm>
              <a:off x="6956975" y="1165075"/>
              <a:ext cx="9525" cy="24275"/>
            </a:xfrm>
            <a:custGeom>
              <a:avLst/>
              <a:gdLst/>
              <a:ahLst/>
              <a:cxnLst/>
              <a:rect l="l" t="t" r="r" b="b"/>
              <a:pathLst>
                <a:path w="381" h="971" extrusionOk="0">
                  <a:moveTo>
                    <a:pt x="244" y="0"/>
                  </a:moveTo>
                  <a:cubicBezTo>
                    <a:pt x="1" y="275"/>
                    <a:pt x="75" y="517"/>
                    <a:pt x="75" y="739"/>
                  </a:cubicBezTo>
                  <a:cubicBezTo>
                    <a:pt x="75" y="844"/>
                    <a:pt x="106" y="960"/>
                    <a:pt x="254" y="971"/>
                  </a:cubicBezTo>
                  <a:cubicBezTo>
                    <a:pt x="380" y="580"/>
                    <a:pt x="380" y="580"/>
                    <a:pt x="24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6"/>
            <p:cNvSpPr/>
            <p:nvPr/>
          </p:nvSpPr>
          <p:spPr>
            <a:xfrm>
              <a:off x="6987850" y="1272125"/>
              <a:ext cx="12150" cy="19250"/>
            </a:xfrm>
            <a:custGeom>
              <a:avLst/>
              <a:gdLst/>
              <a:ahLst/>
              <a:cxnLst/>
              <a:rect l="l" t="t" r="r" b="b"/>
              <a:pathLst>
                <a:path w="486" h="770" extrusionOk="0">
                  <a:moveTo>
                    <a:pt x="316" y="0"/>
                  </a:moveTo>
                  <a:cubicBezTo>
                    <a:pt x="0" y="190"/>
                    <a:pt x="137" y="507"/>
                    <a:pt x="105" y="770"/>
                  </a:cubicBezTo>
                  <a:cubicBezTo>
                    <a:pt x="232" y="559"/>
                    <a:pt x="485" y="359"/>
                    <a:pt x="31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6"/>
            <p:cNvSpPr/>
            <p:nvPr/>
          </p:nvSpPr>
          <p:spPr>
            <a:xfrm>
              <a:off x="6935100" y="1174275"/>
              <a:ext cx="13750" cy="25350"/>
            </a:xfrm>
            <a:custGeom>
              <a:avLst/>
              <a:gdLst/>
              <a:ahLst/>
              <a:cxnLst/>
              <a:rect l="l" t="t" r="r" b="b"/>
              <a:pathLst>
                <a:path w="550" h="1014" extrusionOk="0">
                  <a:moveTo>
                    <a:pt x="128" y="1"/>
                  </a:moveTo>
                  <a:cubicBezTo>
                    <a:pt x="92" y="1"/>
                    <a:pt x="48" y="24"/>
                    <a:pt x="1" y="86"/>
                  </a:cubicBezTo>
                  <a:cubicBezTo>
                    <a:pt x="116" y="339"/>
                    <a:pt x="243" y="613"/>
                    <a:pt x="433" y="1014"/>
                  </a:cubicBezTo>
                  <a:cubicBezTo>
                    <a:pt x="507" y="824"/>
                    <a:pt x="549" y="761"/>
                    <a:pt x="538" y="718"/>
                  </a:cubicBezTo>
                  <a:cubicBezTo>
                    <a:pt x="444" y="497"/>
                    <a:pt x="338" y="286"/>
                    <a:pt x="222" y="75"/>
                  </a:cubicBezTo>
                  <a:cubicBezTo>
                    <a:pt x="205" y="35"/>
                    <a:pt x="17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6"/>
            <p:cNvSpPr/>
            <p:nvPr/>
          </p:nvSpPr>
          <p:spPr>
            <a:xfrm>
              <a:off x="6811125" y="1282225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129" y="1"/>
                  </a:moveTo>
                  <a:cubicBezTo>
                    <a:pt x="68" y="1"/>
                    <a:pt x="0" y="41"/>
                    <a:pt x="34" y="176"/>
                  </a:cubicBezTo>
                  <a:cubicBezTo>
                    <a:pt x="231" y="230"/>
                    <a:pt x="420" y="382"/>
                    <a:pt x="672" y="382"/>
                  </a:cubicBezTo>
                  <a:cubicBezTo>
                    <a:pt x="717" y="382"/>
                    <a:pt x="765" y="377"/>
                    <a:pt x="814" y="366"/>
                  </a:cubicBezTo>
                  <a:cubicBezTo>
                    <a:pt x="772" y="282"/>
                    <a:pt x="762" y="187"/>
                    <a:pt x="720" y="176"/>
                  </a:cubicBezTo>
                  <a:cubicBezTo>
                    <a:pt x="540" y="103"/>
                    <a:pt x="361" y="50"/>
                    <a:pt x="171" y="7"/>
                  </a:cubicBezTo>
                  <a:cubicBezTo>
                    <a:pt x="159" y="3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6"/>
            <p:cNvSpPr/>
            <p:nvPr/>
          </p:nvSpPr>
          <p:spPr>
            <a:xfrm>
              <a:off x="7024750" y="13127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707" y="1"/>
                  </a:moveTo>
                  <a:cubicBezTo>
                    <a:pt x="190" y="64"/>
                    <a:pt x="127" y="106"/>
                    <a:pt x="1" y="422"/>
                  </a:cubicBezTo>
                  <a:cubicBezTo>
                    <a:pt x="306" y="380"/>
                    <a:pt x="528" y="233"/>
                    <a:pt x="7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6"/>
            <p:cNvSpPr/>
            <p:nvPr/>
          </p:nvSpPr>
          <p:spPr>
            <a:xfrm>
              <a:off x="6841775" y="1236000"/>
              <a:ext cx="15550" cy="16625"/>
            </a:xfrm>
            <a:custGeom>
              <a:avLst/>
              <a:gdLst/>
              <a:ahLst/>
              <a:cxnLst/>
              <a:rect l="l" t="t" r="r" b="b"/>
              <a:pathLst>
                <a:path w="622" h="66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27"/>
                    <a:pt x="306" y="464"/>
                    <a:pt x="601" y="665"/>
                  </a:cubicBezTo>
                  <a:cubicBezTo>
                    <a:pt x="622" y="295"/>
                    <a:pt x="411" y="190"/>
                    <a:pt x="274" y="63"/>
                  </a:cubicBezTo>
                  <a:cubicBezTo>
                    <a:pt x="221" y="21"/>
                    <a:pt x="127" y="2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6"/>
            <p:cNvSpPr/>
            <p:nvPr/>
          </p:nvSpPr>
          <p:spPr>
            <a:xfrm>
              <a:off x="6973325" y="1278450"/>
              <a:ext cx="12425" cy="16900"/>
            </a:xfrm>
            <a:custGeom>
              <a:avLst/>
              <a:gdLst/>
              <a:ahLst/>
              <a:cxnLst/>
              <a:rect l="l" t="t" r="r" b="b"/>
              <a:pathLst>
                <a:path w="497" h="676" extrusionOk="0">
                  <a:moveTo>
                    <a:pt x="307" y="1"/>
                  </a:moveTo>
                  <a:cubicBezTo>
                    <a:pt x="233" y="222"/>
                    <a:pt x="1" y="401"/>
                    <a:pt x="180" y="676"/>
                  </a:cubicBezTo>
                  <a:cubicBezTo>
                    <a:pt x="296" y="475"/>
                    <a:pt x="497" y="296"/>
                    <a:pt x="3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6"/>
            <p:cNvSpPr/>
            <p:nvPr/>
          </p:nvSpPr>
          <p:spPr>
            <a:xfrm>
              <a:off x="6955925" y="14137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380"/>
                    <a:pt x="11" y="401"/>
                    <a:pt x="317" y="581"/>
                  </a:cubicBezTo>
                  <a:cubicBezTo>
                    <a:pt x="254" y="317"/>
                    <a:pt x="254" y="127"/>
                    <a:pt x="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6"/>
            <p:cNvSpPr/>
            <p:nvPr/>
          </p:nvSpPr>
          <p:spPr>
            <a:xfrm>
              <a:off x="6978900" y="1402625"/>
              <a:ext cx="13175" cy="11900"/>
            </a:xfrm>
            <a:custGeom>
              <a:avLst/>
              <a:gdLst/>
              <a:ahLst/>
              <a:cxnLst/>
              <a:rect l="l" t="t" r="r" b="b"/>
              <a:pathLst>
                <a:path w="527" h="476" extrusionOk="0">
                  <a:moveTo>
                    <a:pt x="516" y="1"/>
                  </a:moveTo>
                  <a:cubicBezTo>
                    <a:pt x="512" y="4"/>
                    <a:pt x="508" y="8"/>
                    <a:pt x="504" y="12"/>
                  </a:cubicBezTo>
                  <a:lnTo>
                    <a:pt x="504" y="12"/>
                  </a:lnTo>
                  <a:cubicBezTo>
                    <a:pt x="512" y="12"/>
                    <a:pt x="519" y="12"/>
                    <a:pt x="527" y="12"/>
                  </a:cubicBezTo>
                  <a:lnTo>
                    <a:pt x="516" y="1"/>
                  </a:lnTo>
                  <a:close/>
                  <a:moveTo>
                    <a:pt x="504" y="12"/>
                  </a:moveTo>
                  <a:lnTo>
                    <a:pt x="504" y="12"/>
                  </a:lnTo>
                  <a:cubicBezTo>
                    <a:pt x="50" y="23"/>
                    <a:pt x="0" y="70"/>
                    <a:pt x="52" y="476"/>
                  </a:cubicBezTo>
                  <a:cubicBezTo>
                    <a:pt x="216" y="301"/>
                    <a:pt x="360" y="156"/>
                    <a:pt x="504" y="12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09749" y="1354521"/>
            <a:ext cx="7545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2">
                    <a:lumMod val="25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2">
                    <a:lumMod val="25000"/>
                  </a:schemeClr>
                </a:solidFill>
              </a:rPr>
              <a:t>ĐẾN VỚI TIẾT HỌC HÔM NAY!</a:t>
            </a:r>
            <a:endParaRPr lang="en-US" sz="40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429071252"/>
              </p:ext>
            </p:extLst>
          </p:nvPr>
        </p:nvGraphicFramePr>
        <p:xfrm>
          <a:off x="2095928" y="979256"/>
          <a:ext cx="5544619" cy="369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836477" y="447977"/>
            <a:ext cx="251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)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39156" y="4222679"/>
            <a:ext cx="1623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C00000"/>
                </a:solidFill>
              </a:rPr>
              <a:t>Màu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</a:rPr>
              <a:t>bóng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1097625" y="1960653"/>
            <a:ext cx="1623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C00000"/>
                </a:solidFill>
              </a:rPr>
              <a:t>Số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</a:rPr>
              <a:t>lần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4" grpId="0"/>
      <p:bldP spid="18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3" name="Google Shape;5493;p41"/>
          <p:cNvSpPr/>
          <p:nvPr/>
        </p:nvSpPr>
        <p:spPr>
          <a:xfrm>
            <a:off x="811658" y="636998"/>
            <a:ext cx="7510409" cy="38528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96" name="Google Shape;5496;p41"/>
          <p:cNvGrpSpPr/>
          <p:nvPr/>
        </p:nvGrpSpPr>
        <p:grpSpPr>
          <a:xfrm>
            <a:off x="7382759" y="1139292"/>
            <a:ext cx="1878616" cy="2848216"/>
            <a:chOff x="7077725" y="912622"/>
            <a:chExt cx="1878616" cy="2848216"/>
          </a:xfrm>
        </p:grpSpPr>
        <p:pic>
          <p:nvPicPr>
            <p:cNvPr id="5497" name="Google Shape;5497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7077725" y="912622"/>
              <a:ext cx="1878616" cy="284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8" name="Google Shape;5498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 flipH="1">
              <a:off x="7844024" y="2498234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99" name="Google Shape;5499;p41"/>
          <p:cNvGrpSpPr/>
          <p:nvPr/>
        </p:nvGrpSpPr>
        <p:grpSpPr>
          <a:xfrm>
            <a:off x="-658619" y="793940"/>
            <a:ext cx="2940553" cy="3538923"/>
            <a:chOff x="-292614" y="567292"/>
            <a:chExt cx="2940553" cy="3538923"/>
          </a:xfrm>
        </p:grpSpPr>
        <p:pic>
          <p:nvPicPr>
            <p:cNvPr id="5500" name="Google Shape;5500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245762">
              <a:off x="179186" y="822937"/>
              <a:ext cx="1996952" cy="3027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1" name="Google Shape;5501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 flipH="1">
              <a:off x="946704" y="2498234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Rectangle 3"/>
          <p:cNvSpPr/>
          <p:nvPr/>
        </p:nvSpPr>
        <p:spPr>
          <a:xfrm>
            <a:off x="1368785" y="819624"/>
            <a:ext cx="62923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d)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smtClean="0"/>
              <a:t>6/20 = </a:t>
            </a:r>
            <a:r>
              <a:rPr lang="en-US" sz="2000" dirty="0"/>
              <a:t>30%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 </a:t>
            </a:r>
            <a:r>
              <a:rPr lang="en-US" sz="2000" dirty="0" err="1"/>
              <a:t>là</a:t>
            </a:r>
            <a:r>
              <a:rPr lang="en-US" sz="2000" dirty="0"/>
              <a:t>: 9/20  = 45%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/>
              <a:t>là</a:t>
            </a:r>
            <a:r>
              <a:rPr lang="en-US" sz="2000" dirty="0"/>
              <a:t>: 5/20 = 25%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1" name="Google Shape;551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63004">
            <a:off x="-370932" y="2465986"/>
            <a:ext cx="1996952" cy="30276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63721" y="348716"/>
            <a:ext cx="51781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Câu </a:t>
            </a:r>
            <a:r>
              <a:rPr lang="vi-VN" sz="2000" b="1" dirty="0" smtClean="0">
                <a:solidFill>
                  <a:srgbClr val="002060"/>
                </a:solidFill>
              </a:rPr>
              <a:t>9.36</a:t>
            </a:r>
            <a:r>
              <a:rPr lang="en-US" sz="2000" b="1" dirty="0" smtClean="0">
                <a:solidFill>
                  <a:srgbClr val="002060"/>
                </a:solidFill>
              </a:rPr>
              <a:t> (SGK - tr98)</a:t>
            </a:r>
            <a:r>
              <a:rPr lang="vi-VN" sz="2000" b="1" dirty="0" smtClean="0">
                <a:solidFill>
                  <a:srgbClr val="002060"/>
                </a:solidFill>
              </a:rPr>
              <a:t>: </a:t>
            </a:r>
            <a:endParaRPr lang="vi-VN" sz="20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000" dirty="0"/>
              <a:t>Bình khảo sát môn thể thao yêu thích của các bạn trong lớp thu được kết quả như trong bảng thống kê 9.11.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a</a:t>
            </a:r>
            <a:r>
              <a:rPr lang="en-US" sz="2000" dirty="0" smtClean="0"/>
              <a:t>)</a:t>
            </a:r>
            <a:r>
              <a:rPr lang="vi-VN" sz="2000" dirty="0" smtClean="0"/>
              <a:t> </a:t>
            </a:r>
            <a:r>
              <a:rPr lang="vi-VN" sz="2000" dirty="0"/>
              <a:t>Vẽ biểu đồ cột kép biểu diễn bảng thống </a:t>
            </a:r>
            <a:r>
              <a:rPr lang="vi-VN" sz="2000" dirty="0" smtClean="0"/>
              <a:t>k</a:t>
            </a:r>
            <a:r>
              <a:rPr lang="en-US" sz="2000" dirty="0" smtClean="0"/>
              <a:t>ê </a:t>
            </a:r>
            <a:r>
              <a:rPr lang="vi-VN" sz="2000" dirty="0" smtClean="0"/>
              <a:t>này</a:t>
            </a:r>
            <a:r>
              <a:rPr lang="vi-VN" sz="2000" dirty="0"/>
              <a:t>;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b</a:t>
            </a:r>
            <a:r>
              <a:rPr lang="en-US" sz="2000" dirty="0" smtClean="0"/>
              <a:t>)</a:t>
            </a:r>
            <a:r>
              <a:rPr lang="vi-VN" sz="2000" dirty="0" smtClean="0"/>
              <a:t> </a:t>
            </a:r>
            <a:r>
              <a:rPr lang="vi-VN" sz="2000" dirty="0"/>
              <a:t>Môn thể thao nào được các bạn nam yêu thích nhất</a:t>
            </a:r>
            <a:r>
              <a:rPr lang="vi-VN" sz="2000" dirty="0" smtClean="0"/>
              <a:t>?</a:t>
            </a:r>
            <a:r>
              <a:rPr lang="en-US" sz="2000" dirty="0" smtClean="0"/>
              <a:t> </a:t>
            </a:r>
            <a:r>
              <a:rPr lang="vi-VN" sz="2000" dirty="0" smtClean="0"/>
              <a:t>Môn </a:t>
            </a:r>
            <a:r>
              <a:rPr lang="vi-VN" sz="2000" dirty="0"/>
              <a:t>thể thao nào được các bạn nữ yêu thích nhất?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96" y="544498"/>
            <a:ext cx="2294542" cy="281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472611" y="523983"/>
            <a:ext cx="1037690" cy="636998"/>
          </a:xfrm>
          <a:prstGeom prst="wedgeRoundRectCallout">
            <a:avLst>
              <a:gd name="adj1" fmla="val 62335"/>
              <a:gd name="adj2" fmla="val 4153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Giải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64041790"/>
              </p:ext>
            </p:extLst>
          </p:nvPr>
        </p:nvGraphicFramePr>
        <p:xfrm>
          <a:off x="1839074" y="1160981"/>
          <a:ext cx="6205591" cy="360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39074" y="642427"/>
            <a:ext cx="251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a)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2864" y="4315146"/>
            <a:ext cx="196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Môn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thể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thao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57837" y="2073667"/>
            <a:ext cx="196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học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sinh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5" grpId="0">
        <p:bldAsOne/>
      </p:bldGraphic>
      <p:bldP spid="13" grpId="0"/>
      <p:bldP spid="6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33592" y="810427"/>
            <a:ext cx="61644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 smtClean="0"/>
              <a:t>b</a:t>
            </a:r>
            <a:r>
              <a:rPr lang="en-US" sz="2400" dirty="0" smtClean="0"/>
              <a:t>)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 smtClean="0"/>
              <a:t>Môn </a:t>
            </a:r>
            <a:r>
              <a:rPr lang="vi-VN" sz="2400" dirty="0"/>
              <a:t>thể thao được các bạn nam yêu thích nhất </a:t>
            </a:r>
            <a:r>
              <a:rPr lang="vi-VN" sz="2400" dirty="0" smtClean="0"/>
              <a:t>là: </a:t>
            </a:r>
            <a:r>
              <a:rPr lang="vi-VN" sz="2400" dirty="0"/>
              <a:t>Bóng </a:t>
            </a:r>
            <a:r>
              <a:rPr lang="vi-VN" sz="2400" dirty="0" smtClean="0"/>
              <a:t>đá</a:t>
            </a:r>
            <a:r>
              <a:rPr lang="en-US" sz="2400" dirty="0" smtClean="0"/>
              <a:t>.</a:t>
            </a:r>
            <a:endParaRPr lang="vi-VN" sz="24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/>
              <a:t>Môn thể thao được các bạn nữ </a:t>
            </a:r>
            <a:r>
              <a:rPr lang="vi-VN" sz="2400" dirty="0" smtClean="0"/>
              <a:t>yêu </a:t>
            </a:r>
            <a:r>
              <a:rPr lang="vi-VN" sz="2400" dirty="0"/>
              <a:t>thích nhất </a:t>
            </a:r>
            <a:r>
              <a:rPr lang="vi-VN" sz="2400" dirty="0" smtClean="0"/>
              <a:t>là: </a:t>
            </a:r>
            <a:r>
              <a:rPr lang="vi-VN" sz="2400" dirty="0"/>
              <a:t>Bơi lội.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5" name="Google Shape;5655;p52"/>
          <p:cNvGrpSpPr/>
          <p:nvPr/>
        </p:nvGrpSpPr>
        <p:grpSpPr>
          <a:xfrm>
            <a:off x="-302100" y="2408047"/>
            <a:ext cx="1996953" cy="3027630"/>
            <a:chOff x="7060098" y="1402625"/>
            <a:chExt cx="1996953" cy="3027630"/>
          </a:xfrm>
        </p:grpSpPr>
        <p:pic>
          <p:nvPicPr>
            <p:cNvPr id="5656" name="Google Shape;5656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60098" y="1402625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7" name="Google Shape;5657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7813180" y="3330126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1160980" y="405573"/>
            <a:ext cx="70788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3">
                    <a:lumMod val="75000"/>
                  </a:schemeClr>
                </a:solidFill>
              </a:rPr>
              <a:t>Câu </a:t>
            </a:r>
            <a:r>
              <a:rPr lang="vi-VN" sz="2000" b="1" dirty="0" smtClean="0">
                <a:solidFill>
                  <a:schemeClr val="accent3">
                    <a:lumMod val="75000"/>
                  </a:schemeClr>
                </a:solidFill>
              </a:rPr>
              <a:t>9.37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(SGK - tr98)</a:t>
            </a:r>
            <a:r>
              <a:rPr lang="vi-VN" sz="2000" b="1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vi-VN" sz="2000" dirty="0"/>
              <a:t>Minh bỏ 7 viên bi đen và 3 viên bi trắng vào một cái </a:t>
            </a:r>
            <a:r>
              <a:rPr lang="vi-VN" sz="2000" dirty="0" smtClean="0"/>
              <a:t>túi, </a:t>
            </a:r>
            <a:r>
              <a:rPr lang="vi-VN" sz="2000" dirty="0"/>
              <a:t>xem viên bi đó có màu gì rồi lại bỏ viên bi đó vào </a:t>
            </a:r>
            <a:r>
              <a:rPr lang="vi-VN" sz="2000" dirty="0" smtClean="0"/>
              <a:t>túi.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Minh đã thực hiện 100 lần và thầy có 58 lần lấy được bi đen.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Tính xác suất thực nghiệm của sự kiện </a:t>
            </a:r>
            <a:r>
              <a:rPr lang="vi-VN" sz="2000" i="1" dirty="0"/>
              <a:t>Minh lấy được viên bi màu đen</a:t>
            </a:r>
            <a:r>
              <a:rPr lang="vi-VN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38409" y="3247446"/>
                <a:ext cx="5301466" cy="1348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/>
                  <a:t>Xác suất thực nghiệm của sự kiện </a:t>
                </a:r>
                <a:r>
                  <a:rPr lang="vi-VN" sz="2000" i="1" dirty="0" smtClean="0"/>
                  <a:t>Minh lấy được viên bi màu đen</a:t>
                </a:r>
                <a:r>
                  <a:rPr lang="vi-VN" sz="2000" dirty="0" smtClean="0"/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000" dirty="0" smtClean="0"/>
                  <a:t> =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58</a:t>
                </a:r>
                <a:r>
                  <a:rPr lang="vi-VN" sz="2000" dirty="0"/>
                  <a:t>%.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09" y="3247446"/>
                <a:ext cx="5301466" cy="1348831"/>
              </a:xfrm>
              <a:prstGeom prst="rect">
                <a:avLst/>
              </a:prstGeom>
              <a:blipFill rotWithShape="0">
                <a:blip r:embed="rId5"/>
                <a:stretch>
                  <a:fillRect l="-1149" r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ular Callout 21"/>
          <p:cNvSpPr/>
          <p:nvPr/>
        </p:nvSpPr>
        <p:spPr>
          <a:xfrm>
            <a:off x="1551397" y="3396289"/>
            <a:ext cx="1037690" cy="636998"/>
          </a:xfrm>
          <a:prstGeom prst="wedgeRoundRectCallout">
            <a:avLst>
              <a:gd name="adj1" fmla="val 62335"/>
              <a:gd name="adj2" fmla="val 41532"/>
              <a:gd name="adj3" fmla="val 16667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Giải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8" name="Google Shape;5628;p51"/>
          <p:cNvGrpSpPr/>
          <p:nvPr/>
        </p:nvGrpSpPr>
        <p:grpSpPr>
          <a:xfrm>
            <a:off x="7031799" y="54222"/>
            <a:ext cx="2966717" cy="3548518"/>
            <a:chOff x="5493817" y="368107"/>
            <a:chExt cx="2966717" cy="3548518"/>
          </a:xfrm>
        </p:grpSpPr>
        <p:pic>
          <p:nvPicPr>
            <p:cNvPr id="5629" name="Google Shape;5629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288497" flipH="1">
              <a:off x="5978700" y="628551"/>
              <a:ext cx="1996952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0" name="Google Shape;5630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6965530" y="2536534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31" name="Google Shape;5631;p51"/>
          <p:cNvGrpSpPr/>
          <p:nvPr/>
        </p:nvGrpSpPr>
        <p:grpSpPr>
          <a:xfrm>
            <a:off x="-722006" y="-952784"/>
            <a:ext cx="3365599" cy="3625958"/>
            <a:chOff x="797775" y="-968163"/>
            <a:chExt cx="3365599" cy="3625958"/>
          </a:xfrm>
        </p:grpSpPr>
        <p:pic>
          <p:nvPicPr>
            <p:cNvPr id="5632" name="Google Shape;5632;p5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2082636">
              <a:off x="1482098" y="-668999"/>
              <a:ext cx="1996952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3" name="Google Shape;5633;p5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7516291">
              <a:off x="1858229" y="981226"/>
              <a:ext cx="346013" cy="8756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34" name="Google Shape;5634;p51"/>
          <p:cNvGrpSpPr/>
          <p:nvPr/>
        </p:nvGrpSpPr>
        <p:grpSpPr>
          <a:xfrm>
            <a:off x="-778769" y="2670443"/>
            <a:ext cx="2890971" cy="3370922"/>
            <a:chOff x="551449" y="2606406"/>
            <a:chExt cx="2890971" cy="3370922"/>
          </a:xfrm>
        </p:grpSpPr>
        <p:pic>
          <p:nvPicPr>
            <p:cNvPr id="5635" name="Google Shape;5635;p5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1470694">
              <a:off x="1057626" y="2867759"/>
              <a:ext cx="1878616" cy="284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6" name="Google Shape;5636;p5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3966898">
              <a:off x="2068280" y="4501143"/>
              <a:ext cx="346013" cy="8756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 7"/>
          <p:cNvSpPr/>
          <p:nvPr/>
        </p:nvSpPr>
        <p:spPr>
          <a:xfrm>
            <a:off x="1432243" y="546784"/>
            <a:ext cx="62929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2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Câu </a:t>
            </a:r>
            <a:r>
              <a:rPr lang="nl-NL" sz="2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9.38 (SGK - tr98): </a:t>
            </a:r>
            <a:r>
              <a:rPr lang="nl-NL" sz="2200" dirty="0">
                <a:latin typeface="+mn-lt"/>
                <a:ea typeface="Calibri" panose="020F0502020204030204" pitchFamily="34" charset="0"/>
              </a:rPr>
              <a:t>Trong hộp có 5 phần thưởng gồm 2 chiếc bút chì và 3 chiếc bút bi. Quỳnh chọn ngẫu nhiên hai phần thưởng trong </a:t>
            </a:r>
            <a:r>
              <a:rPr lang="nl-NL" sz="2200" dirty="0" smtClean="0">
                <a:latin typeface="+mn-lt"/>
                <a:ea typeface="Calibri" panose="020F0502020204030204" pitchFamily="34" charset="0"/>
              </a:rPr>
              <a:t>hộp. </a:t>
            </a:r>
            <a:r>
              <a:rPr lang="nl-NL" sz="2200" dirty="0">
                <a:latin typeface="+mn-lt"/>
                <a:ea typeface="Calibri" panose="020F0502020204030204" pitchFamily="34" charset="0"/>
              </a:rPr>
              <a:t>Em hãy liệt kê các kết quả có thể.</a:t>
            </a:r>
            <a:endParaRPr lang="en-US" sz="2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06" y="2829654"/>
            <a:ext cx="1356188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70C0"/>
                </a:solidFill>
              </a:rPr>
              <a:t>Trả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lời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6260" y="3329416"/>
            <a:ext cx="6064888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 smtClean="0"/>
              <a:t>là</a:t>
            </a:r>
            <a:r>
              <a:rPr lang="en-US" sz="2200" dirty="0" smtClean="0"/>
              <a:t>: </a:t>
            </a:r>
            <a:r>
              <a:rPr lang="en-US" sz="2200" dirty="0" err="1"/>
              <a:t>Bút</a:t>
            </a:r>
            <a:r>
              <a:rPr lang="en-US" sz="2200" dirty="0"/>
              <a:t> </a:t>
            </a:r>
            <a:r>
              <a:rPr lang="en-US" sz="2200" dirty="0" err="1"/>
              <a:t>chì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Bút</a:t>
            </a:r>
            <a:r>
              <a:rPr lang="en-US" sz="2200" dirty="0"/>
              <a:t> </a:t>
            </a:r>
            <a:r>
              <a:rPr lang="en-US" sz="2200" dirty="0" smtClean="0"/>
              <a:t>bi; </a:t>
            </a:r>
            <a:r>
              <a:rPr lang="en-US" sz="2200" dirty="0" err="1"/>
              <a:t>Bút</a:t>
            </a:r>
            <a:r>
              <a:rPr lang="en-US" sz="2200" dirty="0"/>
              <a:t> </a:t>
            </a:r>
            <a:r>
              <a:rPr lang="en-US" sz="2200" dirty="0" err="1"/>
              <a:t>chì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Bút</a:t>
            </a:r>
            <a:r>
              <a:rPr lang="en-US" sz="2200" dirty="0"/>
              <a:t> </a:t>
            </a:r>
            <a:r>
              <a:rPr lang="en-US" sz="2200" dirty="0" err="1" smtClean="0"/>
              <a:t>chì</a:t>
            </a:r>
            <a:r>
              <a:rPr lang="en-US" sz="2200" dirty="0" smtClean="0"/>
              <a:t>; </a:t>
            </a:r>
            <a:r>
              <a:rPr lang="en-US" sz="2200" dirty="0" err="1"/>
              <a:t>Bút</a:t>
            </a:r>
            <a:r>
              <a:rPr lang="en-US" sz="2200" dirty="0"/>
              <a:t> bi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Bút</a:t>
            </a:r>
            <a:r>
              <a:rPr lang="en-US" sz="2200" dirty="0"/>
              <a:t> bi.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6" name="Google Shape;5696;p55"/>
          <p:cNvSpPr txBox="1">
            <a:spLocks noGrp="1"/>
          </p:cNvSpPr>
          <p:nvPr>
            <p:ph type="title"/>
          </p:nvPr>
        </p:nvSpPr>
        <p:spPr>
          <a:xfrm>
            <a:off x="737601" y="562852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HƯỚNG DẪN VỀ NHÀ</a:t>
            </a:r>
            <a:endParaRPr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697" name="Google Shape;5697;p55"/>
          <p:cNvSpPr/>
          <p:nvPr/>
        </p:nvSpPr>
        <p:spPr>
          <a:xfrm>
            <a:off x="3483688" y="2286538"/>
            <a:ext cx="441900" cy="44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8" name="Google Shape;5698;p55"/>
          <p:cNvSpPr/>
          <p:nvPr/>
        </p:nvSpPr>
        <p:spPr>
          <a:xfrm>
            <a:off x="5062963" y="2286538"/>
            <a:ext cx="441900" cy="44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99" name="Google Shape;5699;p55"/>
          <p:cNvCxnSpPr>
            <a:stCxn id="5700" idx="3"/>
            <a:endCxn id="5697" idx="1"/>
          </p:cNvCxnSpPr>
          <p:nvPr/>
        </p:nvCxnSpPr>
        <p:spPr>
          <a:xfrm>
            <a:off x="2102775" y="2063175"/>
            <a:ext cx="1445700" cy="288000"/>
          </a:xfrm>
          <a:prstGeom prst="bentConnector2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701" name="Google Shape;5701;p55"/>
          <p:cNvCxnSpPr>
            <a:stCxn id="5702" idx="1"/>
            <a:endCxn id="5698" idx="7"/>
          </p:cNvCxnSpPr>
          <p:nvPr/>
        </p:nvCxnSpPr>
        <p:spPr>
          <a:xfrm flipH="1">
            <a:off x="5440070" y="2063175"/>
            <a:ext cx="1590000" cy="288000"/>
          </a:xfrm>
          <a:prstGeom prst="bentConnector2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5703" name="Google Shape;5703;p55"/>
          <p:cNvGrpSpPr/>
          <p:nvPr/>
        </p:nvGrpSpPr>
        <p:grpSpPr>
          <a:xfrm>
            <a:off x="2954463" y="661692"/>
            <a:ext cx="3557776" cy="4538617"/>
            <a:chOff x="2954463" y="661692"/>
            <a:chExt cx="3557776" cy="4538617"/>
          </a:xfrm>
        </p:grpSpPr>
        <p:pic>
          <p:nvPicPr>
            <p:cNvPr id="5704" name="Google Shape;5704;p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66078">
              <a:off x="3412101" y="927812"/>
              <a:ext cx="2642500" cy="40063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5" name="Google Shape;5705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4321292" y="3396776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06" name="Google Shape;5706;p55"/>
          <p:cNvSpPr txBox="1">
            <a:spLocks noGrp="1"/>
          </p:cNvSpPr>
          <p:nvPr>
            <p:ph type="subTitle" idx="1"/>
          </p:nvPr>
        </p:nvSpPr>
        <p:spPr>
          <a:xfrm>
            <a:off x="708974" y="2359875"/>
            <a:ext cx="2774493" cy="13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 smtClean="0">
                <a:latin typeface="+mn-lt"/>
              </a:rPr>
              <a:t>Hoàn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thành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bài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tập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trong</a:t>
            </a:r>
            <a:r>
              <a:rPr lang="en-US" sz="2200" dirty="0" smtClean="0">
                <a:latin typeface="+mn-lt"/>
              </a:rPr>
              <a:t> SBT</a:t>
            </a:r>
            <a:endParaRPr sz="2200" dirty="0">
              <a:latin typeface="+mn-lt"/>
            </a:endParaRPr>
          </a:p>
        </p:txBody>
      </p:sp>
      <p:sp>
        <p:nvSpPr>
          <p:cNvPr id="5707" name="Google Shape;5707;p55"/>
          <p:cNvSpPr txBox="1">
            <a:spLocks noGrp="1"/>
          </p:cNvSpPr>
          <p:nvPr>
            <p:ph type="subTitle" idx="2"/>
          </p:nvPr>
        </p:nvSpPr>
        <p:spPr>
          <a:xfrm>
            <a:off x="5578867" y="2359875"/>
            <a:ext cx="2844783" cy="13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 smtClean="0">
                <a:latin typeface="+mn-lt"/>
              </a:rPr>
              <a:t>Chuẩn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bị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bài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sau</a:t>
            </a:r>
            <a:r>
              <a:rPr lang="en-US" sz="2200" dirty="0" smtClean="0">
                <a:latin typeface="+mn-lt"/>
              </a:rPr>
              <a:t>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 smtClean="0">
                <a:latin typeface="+mn-lt"/>
              </a:rPr>
              <a:t>Kế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hoạch</a:t>
            </a:r>
            <a:r>
              <a:rPr lang="en-US" sz="2200" b="1" dirty="0" smtClean="0">
                <a:latin typeface="+mn-lt"/>
              </a:rPr>
              <a:t> chi </a:t>
            </a:r>
            <a:r>
              <a:rPr lang="en-US" sz="2200" b="1" dirty="0" err="1" smtClean="0">
                <a:latin typeface="+mn-lt"/>
              </a:rPr>
              <a:t>tiêu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cá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nhân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và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gia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đình</a:t>
            </a:r>
            <a:endParaRPr sz="2200" b="1" dirty="0">
              <a:latin typeface="+mn-lt"/>
            </a:endParaRPr>
          </a:p>
        </p:txBody>
      </p:sp>
      <p:sp>
        <p:nvSpPr>
          <p:cNvPr id="5700" name="Google Shape;5700;p55"/>
          <p:cNvSpPr txBox="1">
            <a:spLocks noGrp="1"/>
          </p:cNvSpPr>
          <p:nvPr>
            <p:ph type="title" idx="3"/>
          </p:nvPr>
        </p:nvSpPr>
        <p:spPr>
          <a:xfrm>
            <a:off x="708975" y="1766475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  <a:latin typeface="+mn-lt"/>
              </a:rPr>
              <a:t>01.</a:t>
            </a:r>
            <a:endParaRPr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702" name="Google Shape;5702;p55"/>
          <p:cNvSpPr txBox="1">
            <a:spLocks noGrp="1"/>
          </p:cNvSpPr>
          <p:nvPr>
            <p:ph type="title" idx="4"/>
          </p:nvPr>
        </p:nvSpPr>
        <p:spPr>
          <a:xfrm>
            <a:off x="7030070" y="1766475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00000"/>
                </a:solidFill>
                <a:latin typeface="+mn-lt"/>
              </a:rPr>
              <a:t>02.</a:t>
            </a:r>
            <a:endParaRPr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6" grpId="0"/>
      <p:bldP spid="5706" grpId="0" build="p"/>
      <p:bldP spid="5707" grpId="0" uiExpand="1" build="p"/>
      <p:bldP spid="5700" grpId="0"/>
      <p:bldP spid="57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2" name="Google Shape;556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06168" flipH="1">
            <a:off x="7177248" y="2192350"/>
            <a:ext cx="1996953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63" name="Google Shape;5563;p47"/>
          <p:cNvGrpSpPr/>
          <p:nvPr/>
        </p:nvGrpSpPr>
        <p:grpSpPr>
          <a:xfrm>
            <a:off x="-289669" y="2270033"/>
            <a:ext cx="2703704" cy="3304719"/>
            <a:chOff x="-289669" y="2270033"/>
            <a:chExt cx="2703704" cy="3304719"/>
          </a:xfrm>
        </p:grpSpPr>
        <p:pic>
          <p:nvPicPr>
            <p:cNvPr id="5564" name="Google Shape;5564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140247">
              <a:off x="122875" y="2498284"/>
              <a:ext cx="1878616" cy="2848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5" name="Google Shape;5565;p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786083">
              <a:off x="1090355" y="4202559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66" name="Google Shape;5566;p47"/>
          <p:cNvGrpSpPr/>
          <p:nvPr/>
        </p:nvGrpSpPr>
        <p:grpSpPr>
          <a:xfrm>
            <a:off x="6167500" y="-546568"/>
            <a:ext cx="3411721" cy="3119971"/>
            <a:chOff x="6167500" y="-546568"/>
            <a:chExt cx="3411721" cy="3119971"/>
          </a:xfrm>
        </p:grpSpPr>
        <p:pic>
          <p:nvPicPr>
            <p:cNvPr id="5567" name="Google Shape;5567;p4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437066">
              <a:off x="6934052" y="-410691"/>
              <a:ext cx="1878616" cy="2848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8" name="Google Shape;5568;p4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3036792">
              <a:off x="8305704" y="1204413"/>
              <a:ext cx="346013" cy="8756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995143" y="1524695"/>
            <a:ext cx="7081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ĐÃ LẮNG NGHE BÀI GIẢNG!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86" name="Google Shape;5386;p35"/>
          <p:cNvCxnSpPr/>
          <p:nvPr/>
        </p:nvCxnSpPr>
        <p:spPr>
          <a:xfrm>
            <a:off x="3674700" y="3580113"/>
            <a:ext cx="1794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5387" name="Google Shape;5387;p35"/>
          <p:cNvGrpSpPr/>
          <p:nvPr/>
        </p:nvGrpSpPr>
        <p:grpSpPr>
          <a:xfrm>
            <a:off x="6879611" y="106567"/>
            <a:ext cx="2111462" cy="3201233"/>
            <a:chOff x="6879611" y="106567"/>
            <a:chExt cx="2111462" cy="3201233"/>
          </a:xfrm>
        </p:grpSpPr>
        <p:pic>
          <p:nvPicPr>
            <p:cNvPr id="5388" name="Google Shape;5388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6879611" y="106567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9" name="Google Shape;5389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8263045" y="2025948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0" name="Google Shape;5390;p35"/>
          <p:cNvGrpSpPr/>
          <p:nvPr/>
        </p:nvGrpSpPr>
        <p:grpSpPr>
          <a:xfrm>
            <a:off x="101331" y="0"/>
            <a:ext cx="2111462" cy="3201233"/>
            <a:chOff x="101331" y="0"/>
            <a:chExt cx="2111462" cy="3201233"/>
          </a:xfrm>
        </p:grpSpPr>
        <p:pic>
          <p:nvPicPr>
            <p:cNvPr id="5391" name="Google Shape;5391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1331" y="0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2" name="Google Shape;5392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941882" y="2025941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1225950" y="1255633"/>
            <a:ext cx="665765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CUỐI CHƯƠNG IX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" name="Google Shape;5447;p37"/>
          <p:cNvSpPr txBox="1">
            <a:spLocks noGrp="1"/>
          </p:cNvSpPr>
          <p:nvPr>
            <p:ph type="title" idx="15"/>
          </p:nvPr>
        </p:nvSpPr>
        <p:spPr>
          <a:xfrm>
            <a:off x="753652" y="507711"/>
            <a:ext cx="3904955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9.33 (SGK - tr98)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5450" name="Google Shape;5450;p37"/>
          <p:cNvGrpSpPr/>
          <p:nvPr/>
        </p:nvGrpSpPr>
        <p:grpSpPr>
          <a:xfrm>
            <a:off x="170599" y="1186130"/>
            <a:ext cx="2932773" cy="3535995"/>
            <a:chOff x="636214" y="1100943"/>
            <a:chExt cx="2932773" cy="3535995"/>
          </a:xfrm>
        </p:grpSpPr>
        <p:pic>
          <p:nvPicPr>
            <p:cNvPr id="5451" name="Google Shape;5451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9566805">
              <a:off x="1104124" y="1355126"/>
              <a:ext cx="1996952" cy="30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2" name="Google Shape;5452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2101112" y="1660814"/>
              <a:ext cx="345250" cy="873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53" name="Google Shape;5453;p37"/>
          <p:cNvGrpSpPr/>
          <p:nvPr/>
        </p:nvGrpSpPr>
        <p:grpSpPr>
          <a:xfrm>
            <a:off x="-340976" y="1733844"/>
            <a:ext cx="1996953" cy="3027630"/>
            <a:chOff x="-50277" y="1824750"/>
            <a:chExt cx="1996953" cy="3027630"/>
          </a:xfrm>
        </p:grpSpPr>
        <p:pic>
          <p:nvPicPr>
            <p:cNvPr id="5454" name="Google Shape;5454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50277" y="1824750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5" name="Google Shape;5455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775186" y="3819550"/>
              <a:ext cx="346025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2278560" y="1602478"/>
            <a:ext cx="66268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200" dirty="0" smtClean="0"/>
              <a:t>Em </a:t>
            </a:r>
            <a:r>
              <a:rPr lang="nl-NL" sz="2200" dirty="0"/>
              <a:t>hãy gợi ý giúp Nam cách thu thập dữ liệu phù hợp cho mỗi câu hỏi.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 smtClean="0"/>
              <a:t>a) Năm </a:t>
            </a:r>
            <a:r>
              <a:rPr lang="nl-NL" sz="2200" dirty="0"/>
              <a:t>quốc gia nào có diện tích lớn nhất?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 smtClean="0"/>
              <a:t>b) Có </a:t>
            </a:r>
            <a:r>
              <a:rPr lang="nl-NL" sz="2200" dirty="0"/>
              <a:t>bao nhiêu bạn trong lớp có đồng hồ đeo tay?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 smtClean="0"/>
              <a:t>c) Trong </a:t>
            </a:r>
            <a:r>
              <a:rPr lang="nl-NL" sz="2200" dirty="0"/>
              <a:t>tuần </a:t>
            </a:r>
            <a:r>
              <a:rPr lang="nl-NL" sz="2200" dirty="0" smtClean="0"/>
              <a:t>trước, </a:t>
            </a:r>
            <a:r>
              <a:rPr lang="nl-NL" sz="2200" dirty="0"/>
              <a:t>tổ nào trong lớp có nhiều lượt đi học muộn </a:t>
            </a:r>
            <a:r>
              <a:rPr lang="nl-NL" sz="2200" dirty="0" smtClean="0"/>
              <a:t>nhất?</a:t>
            </a:r>
            <a:endParaRPr 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753643" y="1055310"/>
            <a:ext cx="78252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Nam </a:t>
            </a:r>
            <a:r>
              <a:rPr lang="en-US" sz="2200" dirty="0" err="1"/>
              <a:t>muốn</a:t>
            </a:r>
            <a:r>
              <a:rPr lang="en-US" sz="2200" dirty="0"/>
              <a:t> </a:t>
            </a:r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kiếm</a:t>
            </a:r>
            <a:r>
              <a:rPr lang="en-US" sz="2200" dirty="0"/>
              <a:t> </a:t>
            </a:r>
            <a:r>
              <a:rPr lang="en-US" sz="2200" dirty="0" err="1"/>
              <a:t>thông</a:t>
            </a:r>
            <a:r>
              <a:rPr lang="en-US" sz="2200" dirty="0"/>
              <a:t> tin </a:t>
            </a:r>
            <a:r>
              <a:rPr lang="en-US" sz="2200" dirty="0" err="1"/>
              <a:t>để</a:t>
            </a:r>
            <a:r>
              <a:rPr lang="en-US" sz="2200" dirty="0"/>
              <a:t> </a:t>
            </a:r>
            <a:r>
              <a:rPr lang="en-US" sz="2200" dirty="0" err="1"/>
              <a:t>trả</a:t>
            </a:r>
            <a:r>
              <a:rPr lang="en-US" sz="2200" dirty="0"/>
              <a:t> </a:t>
            </a:r>
            <a:r>
              <a:rPr lang="en-US" sz="2200" dirty="0" err="1"/>
              <a:t>lời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câu</a:t>
            </a:r>
            <a:r>
              <a:rPr lang="en-US" sz="2200" dirty="0"/>
              <a:t> </a:t>
            </a:r>
            <a:r>
              <a:rPr lang="en-US" sz="2200" dirty="0" err="1"/>
              <a:t>hỏi</a:t>
            </a:r>
            <a:r>
              <a:rPr lang="en-US" sz="2200" dirty="0"/>
              <a:t> </a:t>
            </a:r>
            <a:r>
              <a:rPr lang="en-US" sz="2200" dirty="0" err="1" smtClean="0"/>
              <a:t>dưới</a:t>
            </a:r>
            <a:r>
              <a:rPr lang="en-US" sz="2200" dirty="0" smtClean="0"/>
              <a:t> </a:t>
            </a:r>
            <a:r>
              <a:rPr lang="en-US" sz="2200" dirty="0" err="1"/>
              <a:t>đây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" name="Google Shape;5468;p39"/>
          <p:cNvSpPr/>
          <p:nvPr/>
        </p:nvSpPr>
        <p:spPr>
          <a:xfrm>
            <a:off x="720000" y="540000"/>
            <a:ext cx="5217600" cy="405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72" name="Google Shape;5472;p39"/>
          <p:cNvCxnSpPr/>
          <p:nvPr/>
        </p:nvCxnSpPr>
        <p:spPr>
          <a:xfrm>
            <a:off x="2459405" y="1291247"/>
            <a:ext cx="157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5473" name="Google Shape;5473;p39"/>
          <p:cNvGrpSpPr/>
          <p:nvPr/>
        </p:nvGrpSpPr>
        <p:grpSpPr>
          <a:xfrm>
            <a:off x="6543923" y="1150075"/>
            <a:ext cx="1996953" cy="3027630"/>
            <a:chOff x="6689473" y="1150075"/>
            <a:chExt cx="1996953" cy="3027630"/>
          </a:xfrm>
        </p:grpSpPr>
        <p:pic>
          <p:nvPicPr>
            <p:cNvPr id="5474" name="Google Shape;5474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89473" y="1150075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5" name="Google Shape;5475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7392207" y="3114941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2234600" y="734755"/>
            <a:ext cx="202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Trả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lời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2800" y="1509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Khảo</a:t>
            </a:r>
            <a:r>
              <a:rPr lang="en-US" sz="2400" dirty="0" smtClean="0"/>
              <a:t> </a:t>
            </a:r>
            <a:r>
              <a:rPr lang="en-US" sz="2400" dirty="0" err="1"/>
              <a:t>sát</a:t>
            </a:r>
            <a:r>
              <a:rPr lang="en-US" sz="2400" dirty="0"/>
              <a:t> qua </a:t>
            </a:r>
            <a:r>
              <a:rPr lang="en-US" sz="2400" dirty="0" err="1"/>
              <a:t>mạng</a:t>
            </a:r>
            <a:r>
              <a:rPr lang="en-US" sz="2400" dirty="0"/>
              <a:t> </a:t>
            </a:r>
            <a:r>
              <a:rPr lang="en-US" sz="2400" dirty="0" smtClean="0"/>
              <a:t>Internet.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Phỏng</a:t>
            </a:r>
            <a:r>
              <a:rPr lang="en-US" sz="2400" dirty="0" smtClean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2077" y="647271"/>
            <a:ext cx="405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</a:rPr>
              <a:t> 9.34 (SGK - tr98):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5916" y="1108936"/>
            <a:ext cx="6380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Việt muốn tìm hiểu về đội bóng yêu thích của một số bạn nam. Em hãy giúp </a:t>
            </a:r>
            <a:r>
              <a:rPr lang="vi-VN" sz="2400" dirty="0" smtClean="0"/>
              <a:t>Việt:</a:t>
            </a:r>
            <a:endParaRPr lang="vi-VN" sz="2400" dirty="0"/>
          </a:p>
          <a:p>
            <a:pPr algn="just">
              <a:lnSpc>
                <a:spcPct val="150000"/>
              </a:lnSpc>
            </a:pPr>
            <a:r>
              <a:rPr lang="vi-VN" sz="2400" dirty="0" smtClean="0"/>
              <a:t>a</a:t>
            </a:r>
            <a:r>
              <a:rPr lang="en-US" sz="2400" dirty="0" smtClean="0"/>
              <a:t>) </a:t>
            </a:r>
            <a:r>
              <a:rPr lang="vi-VN" sz="2400" dirty="0" smtClean="0"/>
              <a:t>Lập </a:t>
            </a:r>
            <a:r>
              <a:rPr lang="vi-VN" sz="2400" dirty="0"/>
              <a:t>phiếu hỏi để thu thập dữ liệu;</a:t>
            </a:r>
          </a:p>
          <a:p>
            <a:pPr algn="just">
              <a:lnSpc>
                <a:spcPct val="150000"/>
              </a:lnSpc>
            </a:pPr>
            <a:r>
              <a:rPr lang="vi-VN" sz="2400" dirty="0" smtClean="0"/>
              <a:t>b</a:t>
            </a:r>
            <a:r>
              <a:rPr lang="en-US" sz="2400" dirty="0" smtClean="0"/>
              <a:t>) </a:t>
            </a:r>
            <a:r>
              <a:rPr lang="vi-VN" sz="2400" dirty="0" smtClean="0"/>
              <a:t>Thu </a:t>
            </a:r>
            <a:r>
              <a:rPr lang="vi-VN" sz="2400" dirty="0"/>
              <a:t>thập trong phạm vi lớp em và ghi lại kết quả dưới dạng bảng.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Từ kết quả thu được em có kết luận </a:t>
            </a:r>
            <a:r>
              <a:rPr lang="vi-VN" sz="2400" dirty="0" smtClean="0"/>
              <a:t>gì?</a:t>
            </a: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4629" y="400402"/>
            <a:ext cx="62004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a)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Giới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Nam             </a:t>
            </a:r>
            <a:r>
              <a:rPr lang="en-US" sz="2000" dirty="0" err="1"/>
              <a:t>Nữ</a:t>
            </a:r>
            <a:r>
              <a:rPr lang="en-US" sz="2000" dirty="0"/>
              <a:t>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Manchester United                 </a:t>
            </a:r>
            <a:r>
              <a:rPr lang="en-US" sz="2000" dirty="0" smtClean="0"/>
              <a:t> Manchester </a:t>
            </a:r>
            <a:r>
              <a:rPr lang="en-US" sz="2000" dirty="0"/>
              <a:t>City                          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Liverpool                                 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i="1" dirty="0" err="1"/>
              <a:t>Với</a:t>
            </a:r>
            <a:r>
              <a:rPr lang="en-US" sz="2000" i="1" dirty="0"/>
              <a:t> </a:t>
            </a:r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dấu</a:t>
            </a:r>
            <a:r>
              <a:rPr lang="en-US" sz="2000" i="1" dirty="0"/>
              <a:t> </a:t>
            </a:r>
            <a:r>
              <a:rPr lang="en-US" sz="2000" i="1" dirty="0" err="1"/>
              <a:t>hỏi</a:t>
            </a:r>
            <a:r>
              <a:rPr lang="en-US" sz="2000" i="1" dirty="0"/>
              <a:t> </a:t>
            </a:r>
            <a:r>
              <a:rPr lang="en-US" sz="2000" i="1" dirty="0" err="1"/>
              <a:t>tích</a:t>
            </a:r>
            <a:r>
              <a:rPr lang="en-US" sz="2000" i="1" dirty="0"/>
              <a:t> X </a:t>
            </a:r>
            <a:r>
              <a:rPr lang="en-US" sz="2000" i="1" dirty="0" err="1"/>
              <a:t>vào</a:t>
            </a:r>
            <a:r>
              <a:rPr lang="en-US" sz="2000" i="1" dirty="0"/>
              <a:t> 1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lựa</a:t>
            </a:r>
            <a:r>
              <a:rPr lang="en-US" sz="2000" i="1" dirty="0"/>
              <a:t> </a:t>
            </a:r>
            <a:r>
              <a:rPr lang="en-US" sz="2000" i="1" dirty="0" err="1" smtClean="0"/>
              <a:t>chọn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b) c) 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 smtClean="0"/>
              <a:t>hiện</a:t>
            </a:r>
            <a:r>
              <a:rPr lang="en-US" sz="2000" dirty="0"/>
              <a:t>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01384" y="565079"/>
            <a:ext cx="1037690" cy="636998"/>
          </a:xfrm>
          <a:prstGeom prst="wedgeRoundRectCallout">
            <a:avLst>
              <a:gd name="adj1" fmla="val 62335"/>
              <a:gd name="adj2" fmla="val 4153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Gợi</a:t>
            </a:r>
            <a:r>
              <a:rPr lang="en-US" sz="2000" b="1" dirty="0" smtClean="0">
                <a:solidFill>
                  <a:schemeClr val="bg1"/>
                </a:solidFill>
              </a:rPr>
              <a:t> ý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1151" y="1438382"/>
            <a:ext cx="339047" cy="33904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85353" y="1438381"/>
            <a:ext cx="339047" cy="33904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95344" y="2298886"/>
            <a:ext cx="339047" cy="33904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91865" y="2293228"/>
            <a:ext cx="339047" cy="33904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84998" y="2795094"/>
            <a:ext cx="339047" cy="33904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614845" y="2795093"/>
            <a:ext cx="339047" cy="33904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6437" y="664343"/>
            <a:ext cx="70737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9.35 (SGK - tr98): </a:t>
            </a:r>
            <a:endParaRPr lang="en-US" sz="24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đựng</a:t>
            </a:r>
            <a:r>
              <a:rPr lang="en-US" sz="2400" dirty="0"/>
              <a:t>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, 4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. Nam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 smtClean="0"/>
              <a:t>túi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316653" y="2972667"/>
            <a:ext cx="3863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/>
              <a:t>bóng</a:t>
            </a:r>
            <a:r>
              <a:rPr lang="en-US" sz="2400" dirty="0"/>
              <a:t> Nam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3" y="2950058"/>
            <a:ext cx="2068740" cy="2080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0432" y="306993"/>
            <a:ext cx="69556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b</a:t>
            </a:r>
            <a:r>
              <a:rPr lang="en-US" sz="2000" dirty="0" smtClean="0"/>
              <a:t>) </a:t>
            </a:r>
            <a:r>
              <a:rPr lang="vi-VN" sz="2000" dirty="0" smtClean="0"/>
              <a:t>Em </a:t>
            </a:r>
            <a:r>
              <a:rPr lang="vi-VN" sz="2000" dirty="0"/>
              <a:t>hãy lấy một quả bóng từ túi đó 20 </a:t>
            </a:r>
            <a:r>
              <a:rPr lang="vi-VN" sz="2000" dirty="0" smtClean="0"/>
              <a:t>lần, </a:t>
            </a:r>
            <a:r>
              <a:rPr lang="vi-VN" sz="2000" dirty="0"/>
              <a:t>sau mỗi lần ghi lại xem quả bóng lấy được có màu gì rồi trả </a:t>
            </a:r>
            <a:r>
              <a:rPr lang="vi-VN" sz="2000" dirty="0" smtClean="0"/>
              <a:t>bón</a:t>
            </a:r>
            <a:r>
              <a:rPr lang="en-US" sz="2000" dirty="0" smtClean="0"/>
              <a:t>g</a:t>
            </a:r>
            <a:r>
              <a:rPr lang="vi-VN" sz="2000" dirty="0" smtClean="0"/>
              <a:t> </a:t>
            </a:r>
            <a:r>
              <a:rPr lang="vi-VN" sz="2000" dirty="0"/>
              <a:t>lại túi trước khi lấy lần </a:t>
            </a:r>
            <a:r>
              <a:rPr lang="vi-VN" sz="2000" dirty="0" smtClean="0"/>
              <a:t>sau. </a:t>
            </a:r>
            <a:r>
              <a:rPr lang="vi-VN" sz="2000" dirty="0"/>
              <a:t>Hoàn thiện bảng thống kê </a:t>
            </a:r>
            <a:r>
              <a:rPr lang="vi-VN" sz="2000" dirty="0" smtClean="0"/>
              <a:t>sau: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045552"/>
              </p:ext>
            </p:extLst>
          </p:nvPr>
        </p:nvGraphicFramePr>
        <p:xfrm>
          <a:off x="1570234" y="1875389"/>
          <a:ext cx="6096000" cy="1097280"/>
        </p:xfrm>
        <a:graphic>
          <a:graphicData uri="http://schemas.openxmlformats.org/drawingml/2006/table">
            <a:tbl>
              <a:tblPr firstRow="1" bandRow="1">
                <a:tableStyleId>{FA97CC25-150B-489D-B5C0-1D63D6BD54E3}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bóng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Xanh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Vàng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Đỏ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lần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140432" y="2916629"/>
            <a:ext cx="7089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;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d)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i="1" dirty="0" err="1" smtClean="0"/>
              <a:t>Quả</a:t>
            </a:r>
            <a:r>
              <a:rPr lang="en-US" sz="2000" i="1" dirty="0" smtClean="0"/>
              <a:t> </a:t>
            </a:r>
            <a:r>
              <a:rPr lang="en-US" sz="2000" i="1" dirty="0" err="1"/>
              <a:t>bóng</a:t>
            </a:r>
            <a:r>
              <a:rPr lang="en-US" sz="2000" i="1" dirty="0"/>
              <a:t> </a:t>
            </a:r>
            <a:r>
              <a:rPr lang="en-US" sz="2000" i="1" dirty="0" err="1"/>
              <a:t>lấy</a:t>
            </a:r>
            <a:r>
              <a:rPr lang="en-US" sz="2000" i="1" dirty="0"/>
              <a:t> </a:t>
            </a:r>
            <a:r>
              <a:rPr lang="en-US" sz="2000" i="1" dirty="0" err="1"/>
              <a:t>ra</a:t>
            </a:r>
            <a:r>
              <a:rPr lang="en-US" sz="2000" i="1" dirty="0"/>
              <a:t> </a:t>
            </a:r>
            <a:r>
              <a:rPr lang="en-US" sz="2000" i="1" dirty="0" err="1"/>
              <a:t>có</a:t>
            </a:r>
            <a:r>
              <a:rPr lang="en-US" sz="2000" i="1" dirty="0"/>
              <a:t> </a:t>
            </a:r>
            <a:r>
              <a:rPr lang="en-US" sz="2000" i="1" dirty="0" err="1"/>
              <a:t>màu</a:t>
            </a:r>
            <a:r>
              <a:rPr lang="en-US" sz="2000" i="1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(1) </a:t>
            </a:r>
            <a:r>
              <a:rPr lang="en-US" sz="2000" i="1" dirty="0" err="1"/>
              <a:t>Xanh</a:t>
            </a:r>
            <a:r>
              <a:rPr lang="en-US" sz="2000" i="1" dirty="0"/>
              <a:t>;              (2) </a:t>
            </a:r>
            <a:r>
              <a:rPr lang="en-US" sz="2000" i="1" dirty="0" err="1"/>
              <a:t>Vàng</a:t>
            </a:r>
            <a:r>
              <a:rPr lang="en-US" sz="2000" i="1" dirty="0"/>
              <a:t>;          (3) </a:t>
            </a:r>
            <a:r>
              <a:rPr lang="en-US" sz="2000" i="1" dirty="0" err="1"/>
              <a:t>Đỏ</a:t>
            </a:r>
            <a:r>
              <a:rPr lang="en-US" sz="2000" i="1" dirty="0"/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9144" y="560094"/>
            <a:ext cx="202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Trả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lời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3735" y="1247791"/>
            <a:ext cx="56148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/>
              <a:t>bóng</a:t>
            </a:r>
            <a:r>
              <a:rPr lang="en-US" sz="2000" dirty="0"/>
              <a:t> Nam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: </a:t>
            </a: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US" sz="2000" dirty="0"/>
              <a:t>(1) </a:t>
            </a:r>
            <a:r>
              <a:rPr lang="en-US" sz="2000" dirty="0" err="1"/>
              <a:t>Xanh</a:t>
            </a:r>
            <a:r>
              <a:rPr lang="en-US" sz="2000" dirty="0"/>
              <a:t>;      (2) </a:t>
            </a:r>
            <a:r>
              <a:rPr lang="en-US" sz="2000" dirty="0" err="1"/>
              <a:t>Vàng</a:t>
            </a:r>
            <a:r>
              <a:rPr lang="en-US" sz="2000" dirty="0"/>
              <a:t>;      (3) </a:t>
            </a:r>
            <a:r>
              <a:rPr lang="en-US" sz="2000" dirty="0" err="1"/>
              <a:t>Đỏ</a:t>
            </a:r>
            <a:r>
              <a:rPr lang="en-US" sz="2000" dirty="0"/>
              <a:t>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816414"/>
              </p:ext>
            </p:extLst>
          </p:nvPr>
        </p:nvGraphicFramePr>
        <p:xfrm>
          <a:off x="1493148" y="2954176"/>
          <a:ext cx="6096000" cy="1097280"/>
        </p:xfrm>
        <a:graphic>
          <a:graphicData uri="http://schemas.openxmlformats.org/drawingml/2006/table">
            <a:tbl>
              <a:tblPr firstRow="1" bandRow="1">
                <a:tableStyleId>{FA97CC25-150B-489D-B5C0-1D63D6BD54E3}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bóng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Xanh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Vàng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Đỏ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lần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33735" y="2338422"/>
            <a:ext cx="73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b)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 Cottagecore Aesthetic Style Thesis by Slidesgo">
  <a:themeElements>
    <a:clrScheme name="Simple Light">
      <a:dk1>
        <a:srgbClr val="282520"/>
      </a:dk1>
      <a:lt1>
        <a:srgbClr val="FFFFFF"/>
      </a:lt1>
      <a:dk2>
        <a:srgbClr val="595959"/>
      </a:dk2>
      <a:lt2>
        <a:srgbClr val="EEEEEE"/>
      </a:lt2>
      <a:accent1>
        <a:srgbClr val="62693A"/>
      </a:accent1>
      <a:accent2>
        <a:srgbClr val="E5D5C3"/>
      </a:accent2>
      <a:accent3>
        <a:srgbClr val="E86160"/>
      </a:accent3>
      <a:accent4>
        <a:srgbClr val="FF967C"/>
      </a:accent4>
      <a:accent5>
        <a:srgbClr val="F5AE6C"/>
      </a:accent5>
      <a:accent6>
        <a:srgbClr val="FFF6F0"/>
      </a:accent6>
      <a:hlink>
        <a:srgbClr val="2825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836</Words>
  <Application>Microsoft Office PowerPoint</Application>
  <PresentationFormat>On-screen Show (16:9)</PresentationFormat>
  <Paragraphs>91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Montserrat</vt:lpstr>
      <vt:lpstr>Wingdings</vt:lpstr>
      <vt:lpstr>Work Sans</vt:lpstr>
      <vt:lpstr>Arial</vt:lpstr>
      <vt:lpstr>Cambria Math</vt:lpstr>
      <vt:lpstr>Marcellus</vt:lpstr>
      <vt:lpstr>Bebas Neue</vt:lpstr>
      <vt:lpstr> Cottagecore Aesthetic Style Thesis by Slidesgo</vt:lpstr>
      <vt:lpstr>PowerPoint Presentation</vt:lpstr>
      <vt:lpstr>PowerPoint Presentation</vt:lpstr>
      <vt:lpstr>Câu 9.33 (SGK - tr98)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Aesthetic Style Thesis</dc:title>
  <dc:creator>User</dc:creator>
  <cp:lastModifiedBy>Windows User</cp:lastModifiedBy>
  <cp:revision>14</cp:revision>
  <dcterms:modified xsi:type="dcterms:W3CDTF">2021-11-19T01:19:56Z</dcterms:modified>
</cp:coreProperties>
</file>