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5"/>
  </p:notesMasterIdLst>
  <p:sldIdLst>
    <p:sldId id="256" r:id="rId2"/>
    <p:sldId id="258" r:id="rId3"/>
    <p:sldId id="260" r:id="rId4"/>
    <p:sldId id="257" r:id="rId5"/>
    <p:sldId id="259" r:id="rId6"/>
    <p:sldId id="262" r:id="rId7"/>
    <p:sldId id="263" r:id="rId8"/>
    <p:sldId id="268" r:id="rId9"/>
    <p:sldId id="264" r:id="rId10"/>
    <p:sldId id="265" r:id="rId11"/>
    <p:sldId id="266" r:id="rId12"/>
    <p:sldId id="261" r:id="rId13"/>
    <p:sldId id="267" r:id="rId14"/>
  </p:sldIdLst>
  <p:sldSz cx="9144000" cy="5143500" type="screen16x9"/>
  <p:notesSz cx="6858000" cy="9144000"/>
  <p:embeddedFontLst>
    <p:embeddedFont>
      <p:font typeface="Catamaran Black" panose="020B0604020202020204" charset="0"/>
      <p:bold r:id="rId16"/>
    </p:embeddedFont>
    <p:embeddedFont>
      <p:font typeface="Catamaran Medium" panose="020B0604020202020204" charset="0"/>
      <p:regular r:id="rId17"/>
      <p:bold r:id="rId18"/>
    </p:embeddedFont>
    <p:embeddedFont>
      <p:font typeface="Alfa Slab One" panose="020B0604020202020204" charset="0"/>
      <p:regular r:id="rId19"/>
    </p:embeddedFont>
    <p:embeddedFont>
      <p:font typeface="Catamaran" panose="020B0604020202020204" charset="0"/>
      <p:regular r:id="rId20"/>
      <p:bold r:id="rId21"/>
    </p:embeddedFont>
    <p:embeddedFont>
      <p:font typeface="Pacifico" panose="020B0604020202020204" charset="0"/>
      <p:regular r:id="rId22"/>
    </p:embeddedFont>
    <p:embeddedFont>
      <p:font typeface="Alef" panose="020B0604020202020204" charset="-79"/>
      <p:regular r:id="rId23"/>
      <p:bold r:id="rId24"/>
    </p:embeddedFont>
    <p:embeddedFont>
      <p:font typeface="Catamaran ExtraBold" panose="020B0604020202020204" charset="0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8A9B83-1CD6-4E05-B1C8-57E3BC67D5CB}">
  <a:tblStyle styleId="{D88A9B83-1CD6-4E05-B1C8-57E3BC67D5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7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47067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553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gddba04b64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7" name="Google Shape;2297;gddba04b644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358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gddba04b644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7" name="Google Shape;2337;gddba04b644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6361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989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ddba04b644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ddba04b644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555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62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2179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0" name="Google Shape;2180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385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478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3258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e0a7835d13_3_1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e0a7835d13_3_1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185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6" name="Google Shape;2236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420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gddba04b644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8" name="Google Shape;2418;gddba04b644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2846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ddba04b644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ddba04b644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08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8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3088200" y="3149222"/>
            <a:ext cx="29676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371600" y="1804165"/>
            <a:ext cx="6400800" cy="10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401997" y="380550"/>
            <a:ext cx="381331" cy="703626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425496" y="250875"/>
            <a:ext cx="496337" cy="690084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011597" y="426136"/>
            <a:ext cx="256677" cy="470626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8068431" y="4026281"/>
            <a:ext cx="724700" cy="884585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8160850" y="3225413"/>
            <a:ext cx="539825" cy="5796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2646274" y="-293552"/>
            <a:ext cx="3851452" cy="1263131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502032" y="3053536"/>
            <a:ext cx="1515925" cy="309178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902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993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34747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35660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6047225" y="3032760"/>
            <a:ext cx="2194500" cy="18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6138575" y="3425952"/>
            <a:ext cx="20118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7740478" y="3880373"/>
            <a:ext cx="3851452" cy="1263131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306554" y="4086577"/>
            <a:ext cx="547505" cy="787150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8390936" y="219404"/>
            <a:ext cx="575003" cy="799457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481887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469077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6748250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662015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960125" y="2880360"/>
            <a:ext cx="14355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832025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2738600" y="2880360"/>
            <a:ext cx="1737300" cy="2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2761400" y="3273552"/>
            <a:ext cx="1691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8355589" y="4053993"/>
            <a:ext cx="514207" cy="791925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8541311" y="3171976"/>
            <a:ext cx="543964" cy="660337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359682" y="44785"/>
            <a:ext cx="441819" cy="815168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11413" y="1098725"/>
            <a:ext cx="548725" cy="598600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2770099" y="4132589"/>
            <a:ext cx="3851452" cy="1263131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015121" y="72944"/>
            <a:ext cx="315856" cy="60493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4" name="Google Shape;171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5" name="Google Shape;1715;p26"/>
          <p:cNvSpPr txBox="1">
            <a:spLocks noGrp="1"/>
          </p:cNvSpPr>
          <p:nvPr>
            <p:ph type="subTitle" idx="1"/>
          </p:nvPr>
        </p:nvSpPr>
        <p:spPr>
          <a:xfrm>
            <a:off x="878663" y="1910373"/>
            <a:ext cx="14631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16" name="Google Shape;1716;p26"/>
          <p:cNvSpPr txBox="1">
            <a:spLocks noGrp="1"/>
          </p:cNvSpPr>
          <p:nvPr>
            <p:ph type="subTitle" idx="2"/>
          </p:nvPr>
        </p:nvSpPr>
        <p:spPr>
          <a:xfrm>
            <a:off x="714563" y="2229437"/>
            <a:ext cx="17913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7" name="Google Shape;1717;p26"/>
          <p:cNvSpPr txBox="1">
            <a:spLocks noGrp="1"/>
          </p:cNvSpPr>
          <p:nvPr>
            <p:ph type="subTitle" idx="3"/>
          </p:nvPr>
        </p:nvSpPr>
        <p:spPr>
          <a:xfrm>
            <a:off x="3840450" y="1910373"/>
            <a:ext cx="14631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18" name="Google Shape;1718;p26"/>
          <p:cNvSpPr txBox="1">
            <a:spLocks noGrp="1"/>
          </p:cNvSpPr>
          <p:nvPr>
            <p:ph type="subTitle" idx="4"/>
          </p:nvPr>
        </p:nvSpPr>
        <p:spPr>
          <a:xfrm>
            <a:off x="3674700" y="2229437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19" name="Google Shape;1719;p26"/>
          <p:cNvSpPr txBox="1">
            <a:spLocks noGrp="1"/>
          </p:cNvSpPr>
          <p:nvPr>
            <p:ph type="subTitle" idx="5"/>
          </p:nvPr>
        </p:nvSpPr>
        <p:spPr>
          <a:xfrm>
            <a:off x="6802237" y="1910373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0" name="Google Shape;1720;p26"/>
          <p:cNvSpPr txBox="1">
            <a:spLocks noGrp="1"/>
          </p:cNvSpPr>
          <p:nvPr>
            <p:ph type="subTitle" idx="6"/>
          </p:nvPr>
        </p:nvSpPr>
        <p:spPr>
          <a:xfrm>
            <a:off x="6636487" y="2229437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1" name="Google Shape;1721;p26"/>
          <p:cNvSpPr txBox="1">
            <a:spLocks noGrp="1"/>
          </p:cNvSpPr>
          <p:nvPr>
            <p:ph type="subTitle" idx="7"/>
          </p:nvPr>
        </p:nvSpPr>
        <p:spPr>
          <a:xfrm>
            <a:off x="878663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2" name="Google Shape;1722;p26"/>
          <p:cNvSpPr txBox="1">
            <a:spLocks noGrp="1"/>
          </p:cNvSpPr>
          <p:nvPr>
            <p:ph type="subTitle" idx="8"/>
          </p:nvPr>
        </p:nvSpPr>
        <p:spPr>
          <a:xfrm>
            <a:off x="712913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3" name="Google Shape;1723;p26"/>
          <p:cNvSpPr txBox="1">
            <a:spLocks noGrp="1"/>
          </p:cNvSpPr>
          <p:nvPr>
            <p:ph type="subTitle" idx="9"/>
          </p:nvPr>
        </p:nvSpPr>
        <p:spPr>
          <a:xfrm>
            <a:off x="3840450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4" name="Google Shape;1724;p26"/>
          <p:cNvSpPr txBox="1">
            <a:spLocks noGrp="1"/>
          </p:cNvSpPr>
          <p:nvPr>
            <p:ph type="subTitle" idx="13"/>
          </p:nvPr>
        </p:nvSpPr>
        <p:spPr>
          <a:xfrm>
            <a:off x="3674700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5" name="Google Shape;1725;p26"/>
          <p:cNvSpPr txBox="1">
            <a:spLocks noGrp="1"/>
          </p:cNvSpPr>
          <p:nvPr>
            <p:ph type="subTitle" idx="14"/>
          </p:nvPr>
        </p:nvSpPr>
        <p:spPr>
          <a:xfrm>
            <a:off x="6802237" y="3725938"/>
            <a:ext cx="1463100" cy="2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000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726" name="Google Shape;1726;p26"/>
          <p:cNvSpPr txBox="1">
            <a:spLocks noGrp="1"/>
          </p:cNvSpPr>
          <p:nvPr>
            <p:ph type="subTitle" idx="15"/>
          </p:nvPr>
        </p:nvSpPr>
        <p:spPr>
          <a:xfrm>
            <a:off x="6636487" y="4047490"/>
            <a:ext cx="17946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727" name="Google Shape;1727;p2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728" name="Google Shape;1728;p26"/>
          <p:cNvGrpSpPr/>
          <p:nvPr/>
        </p:nvGrpSpPr>
        <p:grpSpPr>
          <a:xfrm>
            <a:off x="-22062" y="4204800"/>
            <a:ext cx="719750" cy="789225"/>
            <a:chOff x="641925" y="383000"/>
            <a:chExt cx="719750" cy="789225"/>
          </a:xfrm>
        </p:grpSpPr>
        <p:sp>
          <p:nvSpPr>
            <p:cNvPr id="1729" name="Google Shape;1729;p26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6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6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6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6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6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6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6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6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6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6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6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6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6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6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6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5" name="Google Shape;1745;p26"/>
          <p:cNvGrpSpPr/>
          <p:nvPr/>
        </p:nvGrpSpPr>
        <p:grpSpPr>
          <a:xfrm flipH="1">
            <a:off x="8265313" y="71463"/>
            <a:ext cx="798125" cy="1094450"/>
            <a:chOff x="532675" y="3247050"/>
            <a:chExt cx="798125" cy="1094450"/>
          </a:xfrm>
        </p:grpSpPr>
        <p:sp>
          <p:nvSpPr>
            <p:cNvPr id="1746" name="Google Shape;1746;p26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6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6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9" name="Google Shape;1749;p26"/>
          <p:cNvGrpSpPr/>
          <p:nvPr/>
        </p:nvGrpSpPr>
        <p:grpSpPr>
          <a:xfrm>
            <a:off x="6200249" y="4599414"/>
            <a:ext cx="3851452" cy="1263131"/>
            <a:chOff x="238125" y="548775"/>
            <a:chExt cx="2842400" cy="932200"/>
          </a:xfrm>
        </p:grpSpPr>
        <p:sp>
          <p:nvSpPr>
            <p:cNvPr id="1750" name="Google Shape;1750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2" name="Google Shape;1752;p26"/>
          <p:cNvGrpSpPr/>
          <p:nvPr/>
        </p:nvGrpSpPr>
        <p:grpSpPr>
          <a:xfrm>
            <a:off x="-1401851" y="-839461"/>
            <a:ext cx="3851452" cy="1263131"/>
            <a:chOff x="238125" y="548775"/>
            <a:chExt cx="2842400" cy="932200"/>
          </a:xfrm>
        </p:grpSpPr>
        <p:sp>
          <p:nvSpPr>
            <p:cNvPr id="1753" name="Google Shape;1753;p2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057400" y="2662042"/>
            <a:ext cx="5029200" cy="41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3037200" y="3424822"/>
            <a:ext cx="3069600" cy="3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4150938" y="1579478"/>
            <a:ext cx="892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294151" y="2595389"/>
            <a:ext cx="3851452" cy="1263131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5292549" y="-11"/>
            <a:ext cx="3851452" cy="1263131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3813988" y="-1487995"/>
            <a:ext cx="1516025" cy="309198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8157035" y="3953166"/>
            <a:ext cx="547501" cy="787144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258363" y="229113"/>
            <a:ext cx="798125" cy="1094450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433538" y="1775413"/>
            <a:ext cx="447775" cy="447175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400326" y="4026993"/>
            <a:ext cx="514207" cy="791925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4297638" y="4300125"/>
            <a:ext cx="548725" cy="598600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7933125" y="229113"/>
            <a:ext cx="995300" cy="700150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3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353375" y="2882939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5213625" y="2882939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354875" y="3274789"/>
            <a:ext cx="257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5212125" y="3277164"/>
            <a:ext cx="2578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5971274" y="48164"/>
            <a:ext cx="3851452" cy="1263131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8430713" y="3423225"/>
            <a:ext cx="592075" cy="7227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8315392" y="2356653"/>
            <a:ext cx="554941" cy="80304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391767" y="3932863"/>
            <a:ext cx="604137" cy="795097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3552972" y="3390921"/>
            <a:ext cx="1774687" cy="361953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" name="Google Shape;376;p5"/>
          <p:cNvGrpSpPr/>
          <p:nvPr/>
        </p:nvGrpSpPr>
        <p:grpSpPr>
          <a:xfrm>
            <a:off x="314150" y="300063"/>
            <a:ext cx="798125" cy="1094450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427550" y="1604743"/>
            <a:ext cx="6288900" cy="189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5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8352397" y="3106724"/>
            <a:ext cx="543958" cy="66033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8204102" y="4168784"/>
            <a:ext cx="604108" cy="794016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8089503" y="-1081256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1201" y="3880364"/>
            <a:ext cx="3851452" cy="1263131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3725934" y="452456"/>
            <a:ext cx="489585" cy="643491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4959028" y="444896"/>
            <a:ext cx="488620" cy="658600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4341424" y="592196"/>
            <a:ext cx="491045" cy="509904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8"/>
          <p:cNvGrpSpPr/>
          <p:nvPr/>
        </p:nvGrpSpPr>
        <p:grpSpPr>
          <a:xfrm>
            <a:off x="398888" y="240200"/>
            <a:ext cx="548725" cy="598600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8" r:id="rId9"/>
    <p:sldLayoutId id="2147483659" r:id="rId10"/>
    <p:sldLayoutId id="2147483660" r:id="rId11"/>
    <p:sldLayoutId id="2147483669" r:id="rId12"/>
    <p:sldLayoutId id="2147483670" r:id="rId13"/>
    <p:sldLayoutId id="2147483672" r:id="rId14"/>
    <p:sldLayoutId id="2147483677" r:id="rId15"/>
    <p:sldLayoutId id="214748367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9321" y="1397284"/>
            <a:ext cx="82296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ĐẾN VỚI TIẾT HỌC HÔM NAY!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38"/>
          <a:stretch/>
        </p:blipFill>
        <p:spPr>
          <a:xfrm>
            <a:off x="934949" y="1027416"/>
            <a:ext cx="3960594" cy="35343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7353" y="1027416"/>
            <a:ext cx="319526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+ </a:t>
            </a:r>
            <a:r>
              <a:rPr lang="en-US" sz="2400" dirty="0" err="1" smtClean="0">
                <a:solidFill>
                  <a:schemeClr val="bg1"/>
                </a:solidFill>
              </a:rPr>
              <a:t>Vẽ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đồ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cột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kép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theo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mẫu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9.25b </a:t>
            </a:r>
            <a:r>
              <a:rPr lang="en-US" sz="2400" dirty="0" err="1" smtClean="0">
                <a:solidFill>
                  <a:schemeClr val="bg1"/>
                </a:solidFill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diễn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học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nam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nữ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theo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lựa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nghề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nghiệp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85"/>
          <p:cNvSpPr/>
          <p:nvPr/>
        </p:nvSpPr>
        <p:spPr>
          <a:xfrm>
            <a:off x="1284270" y="390417"/>
            <a:ext cx="4828854" cy="6164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Bước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4: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Phân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tích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dữ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liệu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1385" y="1212351"/>
            <a:ext cx="7633698" cy="32055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32553" y="1356189"/>
            <a:ext cx="71713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i="1" dirty="0" err="1" smtClean="0"/>
              <a:t>Trả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lời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các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câu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hỏi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sau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dựa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trên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dữ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liệu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và</a:t>
            </a:r>
            <a:r>
              <a:rPr lang="en-US" sz="2000" b="1" i="1" dirty="0"/>
              <a:t> </a:t>
            </a:r>
            <a:r>
              <a:rPr lang="en-US" sz="2000" b="1" i="1" dirty="0" err="1" smtClean="0"/>
              <a:t>các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biểu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đồ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thu</a:t>
            </a:r>
            <a:r>
              <a:rPr lang="en-US" sz="2000" b="1" i="1" dirty="0" smtClean="0"/>
              <a:t> </a:t>
            </a:r>
            <a:r>
              <a:rPr lang="en-US" sz="2000" b="1" i="1" dirty="0" err="1" smtClean="0"/>
              <a:t>được</a:t>
            </a:r>
            <a:r>
              <a:rPr lang="en-US" sz="2000" b="1" i="1" dirty="0" smtClean="0"/>
              <a:t>.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lựa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?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nam</a:t>
            </a:r>
            <a:r>
              <a:rPr lang="en-US" sz="2000" dirty="0" smtClean="0"/>
              <a:t> </a:t>
            </a:r>
            <a:r>
              <a:rPr lang="en-US" sz="2000" dirty="0" err="1" smtClean="0"/>
              <a:t>lựa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?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nữ</a:t>
            </a:r>
            <a:r>
              <a:rPr lang="en-US" sz="2000" dirty="0" smtClean="0"/>
              <a:t> </a:t>
            </a:r>
            <a:r>
              <a:rPr lang="en-US" sz="2000" dirty="0" err="1" smtClean="0"/>
              <a:t>lựa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nhất</a:t>
            </a:r>
            <a:r>
              <a:rPr lang="en-US" sz="2000" dirty="0" smtClean="0"/>
              <a:t>?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nam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xu</a:t>
            </a:r>
            <a:r>
              <a:rPr lang="en-US" sz="2000" dirty="0" smtClean="0"/>
              <a:t> </a:t>
            </a:r>
            <a:r>
              <a:rPr lang="en-US" sz="2000" dirty="0" err="1" smtClean="0"/>
              <a:t>hướng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bạn</a:t>
            </a:r>
            <a:r>
              <a:rPr lang="en-US" sz="2000" dirty="0" smtClean="0"/>
              <a:t> </a:t>
            </a:r>
            <a:r>
              <a:rPr lang="en-US" sz="2000" dirty="0" err="1" smtClean="0"/>
              <a:t>nữ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xu</a:t>
            </a:r>
            <a:r>
              <a:rPr lang="en-US" sz="2000" dirty="0" smtClean="0"/>
              <a:t> </a:t>
            </a:r>
            <a:r>
              <a:rPr lang="en-US" sz="2000" dirty="0" err="1" smtClean="0"/>
              <a:t>hướng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nào</a:t>
            </a:r>
            <a:r>
              <a:rPr lang="en-US" sz="2000" dirty="0" smtClean="0"/>
              <a:t>?</a:t>
            </a:r>
          </a:p>
          <a:p>
            <a:pPr algn="just"/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p42"/>
          <p:cNvSpPr/>
          <p:nvPr/>
        </p:nvSpPr>
        <p:spPr>
          <a:xfrm>
            <a:off x="5971275" y="1533830"/>
            <a:ext cx="1060200" cy="10602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0" name="Google Shape;2190;p42"/>
          <p:cNvSpPr/>
          <p:nvPr/>
        </p:nvSpPr>
        <p:spPr>
          <a:xfrm>
            <a:off x="2112525" y="1533830"/>
            <a:ext cx="1060200" cy="10602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1" name="Google Shape;2191;p42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latin typeface="+mn-lt"/>
              </a:rPr>
              <a:t>HƯỚNG DẪN VỀ NHÀ</a:t>
            </a:r>
            <a:endParaRPr sz="3200" b="1" dirty="0">
              <a:latin typeface="+mn-lt"/>
            </a:endParaRPr>
          </a:p>
        </p:txBody>
      </p:sp>
      <p:sp>
        <p:nvSpPr>
          <p:cNvPr id="2192" name="Google Shape;2192;p42"/>
          <p:cNvSpPr txBox="1">
            <a:spLocks noGrp="1"/>
          </p:cNvSpPr>
          <p:nvPr>
            <p:ph type="subTitle" idx="1"/>
          </p:nvPr>
        </p:nvSpPr>
        <p:spPr>
          <a:xfrm>
            <a:off x="1353375" y="2882939"/>
            <a:ext cx="2578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+mn-lt"/>
              </a:rPr>
              <a:t>01</a:t>
            </a:r>
            <a:endParaRPr sz="2800" b="1" dirty="0">
              <a:latin typeface="+mn-lt"/>
            </a:endParaRPr>
          </a:p>
        </p:txBody>
      </p:sp>
      <p:sp>
        <p:nvSpPr>
          <p:cNvPr id="2193" name="Google Shape;2193;p42"/>
          <p:cNvSpPr txBox="1">
            <a:spLocks noGrp="1"/>
          </p:cNvSpPr>
          <p:nvPr>
            <p:ph type="subTitle" idx="2"/>
          </p:nvPr>
        </p:nvSpPr>
        <p:spPr>
          <a:xfrm>
            <a:off x="5213625" y="2882939"/>
            <a:ext cx="2575500" cy="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+mn-lt"/>
              </a:rPr>
              <a:t>02</a:t>
            </a:r>
            <a:endParaRPr sz="2800" b="1" dirty="0">
              <a:latin typeface="+mn-lt"/>
            </a:endParaRPr>
          </a:p>
        </p:txBody>
      </p:sp>
      <p:grpSp>
        <p:nvGrpSpPr>
          <p:cNvPr id="2196" name="Google Shape;2196;p42"/>
          <p:cNvGrpSpPr/>
          <p:nvPr/>
        </p:nvGrpSpPr>
        <p:grpSpPr>
          <a:xfrm>
            <a:off x="6269510" y="1750565"/>
            <a:ext cx="463730" cy="626730"/>
            <a:chOff x="4043175" y="2600975"/>
            <a:chExt cx="294525" cy="398050"/>
          </a:xfrm>
        </p:grpSpPr>
        <p:sp>
          <p:nvSpPr>
            <p:cNvPr id="2197" name="Google Shape;2197;p42"/>
            <p:cNvSpPr/>
            <p:nvPr/>
          </p:nvSpPr>
          <p:spPr>
            <a:xfrm>
              <a:off x="4043175" y="2600975"/>
              <a:ext cx="294525" cy="398050"/>
            </a:xfrm>
            <a:custGeom>
              <a:avLst/>
              <a:gdLst/>
              <a:ahLst/>
              <a:cxnLst/>
              <a:rect l="l" t="t" r="r" b="b"/>
              <a:pathLst>
                <a:path w="11781" h="15922" extrusionOk="0">
                  <a:moveTo>
                    <a:pt x="1125" y="1"/>
                  </a:moveTo>
                  <a:lnTo>
                    <a:pt x="895" y="26"/>
                  </a:lnTo>
                  <a:lnTo>
                    <a:pt x="690" y="103"/>
                  </a:lnTo>
                  <a:lnTo>
                    <a:pt x="511" y="205"/>
                  </a:lnTo>
                  <a:lnTo>
                    <a:pt x="333" y="333"/>
                  </a:lnTo>
                  <a:lnTo>
                    <a:pt x="179" y="512"/>
                  </a:lnTo>
                  <a:lnTo>
                    <a:pt x="77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4797"/>
                  </a:lnTo>
                  <a:lnTo>
                    <a:pt x="26" y="15027"/>
                  </a:lnTo>
                  <a:lnTo>
                    <a:pt x="77" y="15231"/>
                  </a:lnTo>
                  <a:lnTo>
                    <a:pt x="179" y="15436"/>
                  </a:lnTo>
                  <a:lnTo>
                    <a:pt x="333" y="15589"/>
                  </a:lnTo>
                  <a:lnTo>
                    <a:pt x="511" y="15742"/>
                  </a:lnTo>
                  <a:lnTo>
                    <a:pt x="690" y="15845"/>
                  </a:lnTo>
                  <a:lnTo>
                    <a:pt x="895" y="15896"/>
                  </a:lnTo>
                  <a:lnTo>
                    <a:pt x="1125" y="15921"/>
                  </a:lnTo>
                  <a:lnTo>
                    <a:pt x="10657" y="15921"/>
                  </a:lnTo>
                  <a:lnTo>
                    <a:pt x="10887" y="15896"/>
                  </a:lnTo>
                  <a:lnTo>
                    <a:pt x="11091" y="15845"/>
                  </a:lnTo>
                  <a:lnTo>
                    <a:pt x="11270" y="15742"/>
                  </a:lnTo>
                  <a:lnTo>
                    <a:pt x="11449" y="15589"/>
                  </a:lnTo>
                  <a:lnTo>
                    <a:pt x="11602" y="15436"/>
                  </a:lnTo>
                  <a:lnTo>
                    <a:pt x="11704" y="15231"/>
                  </a:lnTo>
                  <a:lnTo>
                    <a:pt x="11755" y="15027"/>
                  </a:lnTo>
                  <a:lnTo>
                    <a:pt x="11781" y="14797"/>
                  </a:lnTo>
                  <a:lnTo>
                    <a:pt x="11781" y="1151"/>
                  </a:lnTo>
                  <a:lnTo>
                    <a:pt x="11755" y="921"/>
                  </a:lnTo>
                  <a:lnTo>
                    <a:pt x="11704" y="716"/>
                  </a:lnTo>
                  <a:lnTo>
                    <a:pt x="11602" y="512"/>
                  </a:lnTo>
                  <a:lnTo>
                    <a:pt x="11449" y="333"/>
                  </a:lnTo>
                  <a:lnTo>
                    <a:pt x="11270" y="205"/>
                  </a:lnTo>
                  <a:lnTo>
                    <a:pt x="11091" y="103"/>
                  </a:lnTo>
                  <a:lnTo>
                    <a:pt x="10887" y="26"/>
                  </a:lnTo>
                  <a:lnTo>
                    <a:pt x="1065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42"/>
            <p:cNvSpPr/>
            <p:nvPr/>
          </p:nvSpPr>
          <p:spPr>
            <a:xfrm>
              <a:off x="4085975" y="27319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895" y="1"/>
                  </a:moveTo>
                  <a:lnTo>
                    <a:pt x="716" y="26"/>
                  </a:lnTo>
                  <a:lnTo>
                    <a:pt x="537" y="77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409"/>
                  </a:lnTo>
                  <a:lnTo>
                    <a:pt x="77" y="537"/>
                  </a:lnTo>
                  <a:lnTo>
                    <a:pt x="26" y="716"/>
                  </a:lnTo>
                  <a:lnTo>
                    <a:pt x="1" y="895"/>
                  </a:lnTo>
                  <a:lnTo>
                    <a:pt x="26" y="1074"/>
                  </a:lnTo>
                  <a:lnTo>
                    <a:pt x="77" y="1227"/>
                  </a:lnTo>
                  <a:lnTo>
                    <a:pt x="154" y="1381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713"/>
                  </a:lnTo>
                  <a:lnTo>
                    <a:pt x="716" y="1764"/>
                  </a:lnTo>
                  <a:lnTo>
                    <a:pt x="1048" y="1764"/>
                  </a:lnTo>
                  <a:lnTo>
                    <a:pt x="1227" y="1713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1"/>
                  </a:lnTo>
                  <a:lnTo>
                    <a:pt x="1687" y="1227"/>
                  </a:lnTo>
                  <a:lnTo>
                    <a:pt x="1738" y="1074"/>
                  </a:lnTo>
                  <a:lnTo>
                    <a:pt x="1764" y="895"/>
                  </a:lnTo>
                  <a:lnTo>
                    <a:pt x="1738" y="716"/>
                  </a:lnTo>
                  <a:lnTo>
                    <a:pt x="1687" y="537"/>
                  </a:lnTo>
                  <a:lnTo>
                    <a:pt x="1610" y="409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77"/>
                  </a:lnTo>
                  <a:lnTo>
                    <a:pt x="1048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42"/>
            <p:cNvSpPr/>
            <p:nvPr/>
          </p:nvSpPr>
          <p:spPr>
            <a:xfrm>
              <a:off x="4085975" y="2811175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0"/>
                  </a:moveTo>
                  <a:lnTo>
                    <a:pt x="537" y="51"/>
                  </a:lnTo>
                  <a:lnTo>
                    <a:pt x="384" y="128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01"/>
                  </a:lnTo>
                  <a:lnTo>
                    <a:pt x="154" y="1355"/>
                  </a:lnTo>
                  <a:lnTo>
                    <a:pt x="256" y="1482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482"/>
                  </a:lnTo>
                  <a:lnTo>
                    <a:pt x="1610" y="1355"/>
                  </a:lnTo>
                  <a:lnTo>
                    <a:pt x="1687" y="1201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28"/>
                  </a:lnTo>
                  <a:lnTo>
                    <a:pt x="1227" y="51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42"/>
            <p:cNvSpPr/>
            <p:nvPr/>
          </p:nvSpPr>
          <p:spPr>
            <a:xfrm>
              <a:off x="4085975" y="2889750"/>
              <a:ext cx="44100" cy="44100"/>
            </a:xfrm>
            <a:custGeom>
              <a:avLst/>
              <a:gdLst/>
              <a:ahLst/>
              <a:cxnLst/>
              <a:rect l="l" t="t" r="r" b="b"/>
              <a:pathLst>
                <a:path w="1764" h="1764" extrusionOk="0">
                  <a:moveTo>
                    <a:pt x="716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54" y="384"/>
                  </a:lnTo>
                  <a:lnTo>
                    <a:pt x="77" y="537"/>
                  </a:lnTo>
                  <a:lnTo>
                    <a:pt x="26" y="690"/>
                  </a:lnTo>
                  <a:lnTo>
                    <a:pt x="1" y="869"/>
                  </a:lnTo>
                  <a:lnTo>
                    <a:pt x="26" y="1048"/>
                  </a:lnTo>
                  <a:lnTo>
                    <a:pt x="77" y="1227"/>
                  </a:lnTo>
                  <a:lnTo>
                    <a:pt x="154" y="1380"/>
                  </a:lnTo>
                  <a:lnTo>
                    <a:pt x="256" y="1508"/>
                  </a:lnTo>
                  <a:lnTo>
                    <a:pt x="384" y="1610"/>
                  </a:lnTo>
                  <a:lnTo>
                    <a:pt x="537" y="1687"/>
                  </a:lnTo>
                  <a:lnTo>
                    <a:pt x="716" y="1738"/>
                  </a:lnTo>
                  <a:lnTo>
                    <a:pt x="895" y="1764"/>
                  </a:lnTo>
                  <a:lnTo>
                    <a:pt x="1048" y="1738"/>
                  </a:lnTo>
                  <a:lnTo>
                    <a:pt x="1227" y="1687"/>
                  </a:lnTo>
                  <a:lnTo>
                    <a:pt x="1380" y="1610"/>
                  </a:lnTo>
                  <a:lnTo>
                    <a:pt x="1508" y="1508"/>
                  </a:lnTo>
                  <a:lnTo>
                    <a:pt x="1610" y="1380"/>
                  </a:lnTo>
                  <a:lnTo>
                    <a:pt x="1687" y="1227"/>
                  </a:lnTo>
                  <a:lnTo>
                    <a:pt x="1738" y="1048"/>
                  </a:lnTo>
                  <a:lnTo>
                    <a:pt x="1764" y="869"/>
                  </a:lnTo>
                  <a:lnTo>
                    <a:pt x="1738" y="690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42"/>
            <p:cNvSpPr/>
            <p:nvPr/>
          </p:nvSpPr>
          <p:spPr>
            <a:xfrm>
              <a:off x="4105150" y="2641875"/>
              <a:ext cx="31325" cy="42825"/>
            </a:xfrm>
            <a:custGeom>
              <a:avLst/>
              <a:gdLst/>
              <a:ahLst/>
              <a:cxnLst/>
              <a:rect l="l" t="t" r="r" b="b"/>
              <a:pathLst>
                <a:path w="125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1099" y="1713"/>
                  </a:lnTo>
                  <a:lnTo>
                    <a:pt x="1176" y="1687"/>
                  </a:lnTo>
                  <a:lnTo>
                    <a:pt x="1201" y="1661"/>
                  </a:lnTo>
                  <a:lnTo>
                    <a:pt x="1252" y="1610"/>
                  </a:lnTo>
                  <a:lnTo>
                    <a:pt x="1252" y="1559"/>
                  </a:lnTo>
                  <a:lnTo>
                    <a:pt x="1252" y="1508"/>
                  </a:lnTo>
                  <a:lnTo>
                    <a:pt x="1201" y="1457"/>
                  </a:lnTo>
                  <a:lnTo>
                    <a:pt x="1176" y="1431"/>
                  </a:lnTo>
                  <a:lnTo>
                    <a:pt x="1099" y="1406"/>
                  </a:lnTo>
                  <a:lnTo>
                    <a:pt x="307" y="1406"/>
                  </a:lnTo>
                  <a:lnTo>
                    <a:pt x="307" y="1048"/>
                  </a:lnTo>
                  <a:lnTo>
                    <a:pt x="1022" y="1048"/>
                  </a:lnTo>
                  <a:lnTo>
                    <a:pt x="1073" y="997"/>
                  </a:lnTo>
                  <a:lnTo>
                    <a:pt x="1099" y="971"/>
                  </a:lnTo>
                  <a:lnTo>
                    <a:pt x="1099" y="895"/>
                  </a:lnTo>
                  <a:lnTo>
                    <a:pt x="1099" y="844"/>
                  </a:lnTo>
                  <a:lnTo>
                    <a:pt x="1073" y="793"/>
                  </a:lnTo>
                  <a:lnTo>
                    <a:pt x="1022" y="767"/>
                  </a:lnTo>
                  <a:lnTo>
                    <a:pt x="307" y="767"/>
                  </a:lnTo>
                  <a:lnTo>
                    <a:pt x="307" y="307"/>
                  </a:lnTo>
                  <a:lnTo>
                    <a:pt x="1099" y="307"/>
                  </a:lnTo>
                  <a:lnTo>
                    <a:pt x="1176" y="281"/>
                  </a:lnTo>
                  <a:lnTo>
                    <a:pt x="1201" y="256"/>
                  </a:lnTo>
                  <a:lnTo>
                    <a:pt x="1252" y="205"/>
                  </a:lnTo>
                  <a:lnTo>
                    <a:pt x="1252" y="154"/>
                  </a:lnTo>
                  <a:lnTo>
                    <a:pt x="1252" y="103"/>
                  </a:lnTo>
                  <a:lnTo>
                    <a:pt x="1201" y="51"/>
                  </a:lnTo>
                  <a:lnTo>
                    <a:pt x="1176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42"/>
            <p:cNvSpPr/>
            <p:nvPr/>
          </p:nvSpPr>
          <p:spPr>
            <a:xfrm>
              <a:off x="4143475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103" y="0"/>
                  </a:moveTo>
                  <a:lnTo>
                    <a:pt x="52" y="51"/>
                  </a:lnTo>
                  <a:lnTo>
                    <a:pt x="0" y="77"/>
                  </a:lnTo>
                  <a:lnTo>
                    <a:pt x="0" y="154"/>
                  </a:lnTo>
                  <a:lnTo>
                    <a:pt x="0" y="205"/>
                  </a:lnTo>
                  <a:lnTo>
                    <a:pt x="26" y="256"/>
                  </a:lnTo>
                  <a:lnTo>
                    <a:pt x="563" y="844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0" y="1559"/>
                  </a:lnTo>
                  <a:lnTo>
                    <a:pt x="0" y="1636"/>
                  </a:lnTo>
                  <a:lnTo>
                    <a:pt x="52" y="1661"/>
                  </a:lnTo>
                  <a:lnTo>
                    <a:pt x="103" y="1713"/>
                  </a:lnTo>
                  <a:lnTo>
                    <a:pt x="154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767" y="1074"/>
                  </a:lnTo>
                  <a:lnTo>
                    <a:pt x="1278" y="1661"/>
                  </a:lnTo>
                  <a:lnTo>
                    <a:pt x="1329" y="1687"/>
                  </a:lnTo>
                  <a:lnTo>
                    <a:pt x="1380" y="1713"/>
                  </a:lnTo>
                  <a:lnTo>
                    <a:pt x="1457" y="1713"/>
                  </a:lnTo>
                  <a:lnTo>
                    <a:pt x="1508" y="1661"/>
                  </a:lnTo>
                  <a:lnTo>
                    <a:pt x="1534" y="1636"/>
                  </a:lnTo>
                  <a:lnTo>
                    <a:pt x="1559" y="1559"/>
                  </a:lnTo>
                  <a:lnTo>
                    <a:pt x="1534" y="1508"/>
                  </a:lnTo>
                  <a:lnTo>
                    <a:pt x="1508" y="1457"/>
                  </a:lnTo>
                  <a:lnTo>
                    <a:pt x="972" y="844"/>
                  </a:lnTo>
                  <a:lnTo>
                    <a:pt x="1508" y="256"/>
                  </a:lnTo>
                  <a:lnTo>
                    <a:pt x="1534" y="205"/>
                  </a:lnTo>
                  <a:lnTo>
                    <a:pt x="1559" y="154"/>
                  </a:lnTo>
                  <a:lnTo>
                    <a:pt x="1534" y="77"/>
                  </a:lnTo>
                  <a:lnTo>
                    <a:pt x="1508" y="51"/>
                  </a:lnTo>
                  <a:lnTo>
                    <a:pt x="1457" y="0"/>
                  </a:lnTo>
                  <a:lnTo>
                    <a:pt x="1380" y="0"/>
                  </a:lnTo>
                  <a:lnTo>
                    <a:pt x="1329" y="26"/>
                  </a:lnTo>
                  <a:lnTo>
                    <a:pt x="1278" y="51"/>
                  </a:lnTo>
                  <a:lnTo>
                    <a:pt x="767" y="639"/>
                  </a:lnTo>
                  <a:lnTo>
                    <a:pt x="256" y="51"/>
                  </a:lnTo>
                  <a:lnTo>
                    <a:pt x="205" y="2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42"/>
            <p:cNvSpPr/>
            <p:nvPr/>
          </p:nvSpPr>
          <p:spPr>
            <a:xfrm>
              <a:off x="4187550" y="2641875"/>
              <a:ext cx="39000" cy="42825"/>
            </a:xfrm>
            <a:custGeom>
              <a:avLst/>
              <a:gdLst/>
              <a:ahLst/>
              <a:cxnLst/>
              <a:rect l="l" t="t" r="r" b="b"/>
              <a:pathLst>
                <a:path w="1560" h="1713" extrusionOk="0">
                  <a:moveTo>
                    <a:pt x="767" y="511"/>
                  </a:moveTo>
                  <a:lnTo>
                    <a:pt x="997" y="1023"/>
                  </a:lnTo>
                  <a:lnTo>
                    <a:pt x="537" y="1023"/>
                  </a:lnTo>
                  <a:lnTo>
                    <a:pt x="767" y="511"/>
                  </a:lnTo>
                  <a:close/>
                  <a:moveTo>
                    <a:pt x="767" y="0"/>
                  </a:moveTo>
                  <a:lnTo>
                    <a:pt x="691" y="26"/>
                  </a:lnTo>
                  <a:lnTo>
                    <a:pt x="640" y="77"/>
                  </a:lnTo>
                  <a:lnTo>
                    <a:pt x="1" y="1483"/>
                  </a:lnTo>
                  <a:lnTo>
                    <a:pt x="1" y="1559"/>
                  </a:lnTo>
                  <a:lnTo>
                    <a:pt x="1" y="1610"/>
                  </a:lnTo>
                  <a:lnTo>
                    <a:pt x="26" y="1661"/>
                  </a:lnTo>
                  <a:lnTo>
                    <a:pt x="77" y="1687"/>
                  </a:lnTo>
                  <a:lnTo>
                    <a:pt x="128" y="1713"/>
                  </a:lnTo>
                  <a:lnTo>
                    <a:pt x="205" y="1687"/>
                  </a:lnTo>
                  <a:lnTo>
                    <a:pt x="256" y="1661"/>
                  </a:lnTo>
                  <a:lnTo>
                    <a:pt x="282" y="1610"/>
                  </a:lnTo>
                  <a:lnTo>
                    <a:pt x="410" y="1329"/>
                  </a:lnTo>
                  <a:lnTo>
                    <a:pt x="1125" y="1329"/>
                  </a:lnTo>
                  <a:lnTo>
                    <a:pt x="1253" y="1610"/>
                  </a:lnTo>
                  <a:lnTo>
                    <a:pt x="1278" y="1661"/>
                  </a:lnTo>
                  <a:lnTo>
                    <a:pt x="1330" y="1687"/>
                  </a:lnTo>
                  <a:lnTo>
                    <a:pt x="1406" y="1713"/>
                  </a:lnTo>
                  <a:lnTo>
                    <a:pt x="1457" y="1687"/>
                  </a:lnTo>
                  <a:lnTo>
                    <a:pt x="1508" y="1661"/>
                  </a:lnTo>
                  <a:lnTo>
                    <a:pt x="1534" y="1610"/>
                  </a:lnTo>
                  <a:lnTo>
                    <a:pt x="1560" y="1559"/>
                  </a:lnTo>
                  <a:lnTo>
                    <a:pt x="1534" y="1483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42"/>
            <p:cNvSpPr/>
            <p:nvPr/>
          </p:nvSpPr>
          <p:spPr>
            <a:xfrm>
              <a:off x="4232925" y="2641875"/>
              <a:ext cx="42825" cy="42825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153" y="0"/>
                  </a:moveTo>
                  <a:lnTo>
                    <a:pt x="102" y="26"/>
                  </a:lnTo>
                  <a:lnTo>
                    <a:pt x="51" y="51"/>
                  </a:lnTo>
                  <a:lnTo>
                    <a:pt x="26" y="103"/>
                  </a:lnTo>
                  <a:lnTo>
                    <a:pt x="0" y="154"/>
                  </a:lnTo>
                  <a:lnTo>
                    <a:pt x="0" y="1559"/>
                  </a:lnTo>
                  <a:lnTo>
                    <a:pt x="26" y="1610"/>
                  </a:lnTo>
                  <a:lnTo>
                    <a:pt x="51" y="1661"/>
                  </a:lnTo>
                  <a:lnTo>
                    <a:pt x="102" y="1687"/>
                  </a:lnTo>
                  <a:lnTo>
                    <a:pt x="153" y="1713"/>
                  </a:lnTo>
                  <a:lnTo>
                    <a:pt x="230" y="1687"/>
                  </a:lnTo>
                  <a:lnTo>
                    <a:pt x="256" y="1661"/>
                  </a:lnTo>
                  <a:lnTo>
                    <a:pt x="307" y="1610"/>
                  </a:lnTo>
                  <a:lnTo>
                    <a:pt x="307" y="1559"/>
                  </a:lnTo>
                  <a:lnTo>
                    <a:pt x="307" y="563"/>
                  </a:lnTo>
                  <a:lnTo>
                    <a:pt x="690" y="1048"/>
                  </a:lnTo>
                  <a:lnTo>
                    <a:pt x="767" y="1125"/>
                  </a:lnTo>
                  <a:lnTo>
                    <a:pt x="843" y="1150"/>
                  </a:lnTo>
                  <a:lnTo>
                    <a:pt x="920" y="1125"/>
                  </a:lnTo>
                  <a:lnTo>
                    <a:pt x="1022" y="1048"/>
                  </a:lnTo>
                  <a:lnTo>
                    <a:pt x="1406" y="563"/>
                  </a:lnTo>
                  <a:lnTo>
                    <a:pt x="1406" y="1559"/>
                  </a:lnTo>
                  <a:lnTo>
                    <a:pt x="1406" y="1610"/>
                  </a:lnTo>
                  <a:lnTo>
                    <a:pt x="1431" y="1661"/>
                  </a:lnTo>
                  <a:lnTo>
                    <a:pt x="1482" y="1687"/>
                  </a:lnTo>
                  <a:lnTo>
                    <a:pt x="1559" y="1713"/>
                  </a:lnTo>
                  <a:lnTo>
                    <a:pt x="1610" y="1687"/>
                  </a:lnTo>
                  <a:lnTo>
                    <a:pt x="1661" y="1661"/>
                  </a:lnTo>
                  <a:lnTo>
                    <a:pt x="1687" y="1610"/>
                  </a:lnTo>
                  <a:lnTo>
                    <a:pt x="1712" y="1559"/>
                  </a:lnTo>
                  <a:lnTo>
                    <a:pt x="1712" y="154"/>
                  </a:lnTo>
                  <a:lnTo>
                    <a:pt x="1687" y="103"/>
                  </a:lnTo>
                  <a:lnTo>
                    <a:pt x="1661" y="51"/>
                  </a:lnTo>
                  <a:lnTo>
                    <a:pt x="1610" y="26"/>
                  </a:lnTo>
                  <a:lnTo>
                    <a:pt x="1559" y="0"/>
                  </a:lnTo>
                  <a:lnTo>
                    <a:pt x="1482" y="26"/>
                  </a:lnTo>
                  <a:lnTo>
                    <a:pt x="1380" y="128"/>
                  </a:lnTo>
                  <a:lnTo>
                    <a:pt x="843" y="767"/>
                  </a:lnTo>
                  <a:lnTo>
                    <a:pt x="332" y="128"/>
                  </a:lnTo>
                  <a:lnTo>
                    <a:pt x="230" y="26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42"/>
            <p:cNvSpPr/>
            <p:nvPr/>
          </p:nvSpPr>
          <p:spPr>
            <a:xfrm>
              <a:off x="4156900" y="27479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56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42"/>
            <p:cNvSpPr/>
            <p:nvPr/>
          </p:nvSpPr>
          <p:spPr>
            <a:xfrm>
              <a:off x="4156900" y="2827150"/>
              <a:ext cx="143750" cy="11525"/>
            </a:xfrm>
            <a:custGeom>
              <a:avLst/>
              <a:gdLst/>
              <a:ahLst/>
              <a:cxnLst/>
              <a:rect l="l" t="t" r="r" b="b"/>
              <a:pathLst>
                <a:path w="5750" h="461" extrusionOk="0">
                  <a:moveTo>
                    <a:pt x="153" y="0"/>
                  </a:moveTo>
                  <a:lnTo>
                    <a:pt x="77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26" y="332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2"/>
                  </a:lnTo>
                  <a:lnTo>
                    <a:pt x="5750" y="230"/>
                  </a:lnTo>
                  <a:lnTo>
                    <a:pt x="5750" y="128"/>
                  </a:lnTo>
                  <a:lnTo>
                    <a:pt x="5699" y="51"/>
                  </a:lnTo>
                  <a:lnTo>
                    <a:pt x="56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42"/>
            <p:cNvSpPr/>
            <p:nvPr/>
          </p:nvSpPr>
          <p:spPr>
            <a:xfrm>
              <a:off x="4156900" y="2905725"/>
              <a:ext cx="143750" cy="12150"/>
            </a:xfrm>
            <a:custGeom>
              <a:avLst/>
              <a:gdLst/>
              <a:ahLst/>
              <a:cxnLst/>
              <a:rect l="l" t="t" r="r" b="b"/>
              <a:pathLst>
                <a:path w="5750" h="486" extrusionOk="0">
                  <a:moveTo>
                    <a:pt x="230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0" y="230"/>
                  </a:lnTo>
                  <a:lnTo>
                    <a:pt x="26" y="333"/>
                  </a:lnTo>
                  <a:lnTo>
                    <a:pt x="77" y="409"/>
                  </a:lnTo>
                  <a:lnTo>
                    <a:pt x="153" y="460"/>
                  </a:lnTo>
                  <a:lnTo>
                    <a:pt x="230" y="486"/>
                  </a:lnTo>
                  <a:lnTo>
                    <a:pt x="5520" y="486"/>
                  </a:lnTo>
                  <a:lnTo>
                    <a:pt x="5622" y="460"/>
                  </a:lnTo>
                  <a:lnTo>
                    <a:pt x="5699" y="409"/>
                  </a:lnTo>
                  <a:lnTo>
                    <a:pt x="5750" y="333"/>
                  </a:lnTo>
                  <a:lnTo>
                    <a:pt x="5750" y="230"/>
                  </a:lnTo>
                  <a:lnTo>
                    <a:pt x="5750" y="154"/>
                  </a:lnTo>
                  <a:lnTo>
                    <a:pt x="5699" y="77"/>
                  </a:lnTo>
                  <a:lnTo>
                    <a:pt x="5622" y="26"/>
                  </a:lnTo>
                  <a:lnTo>
                    <a:pt x="55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8" name="Google Shape;2208;p42"/>
          <p:cNvGrpSpPr/>
          <p:nvPr/>
        </p:nvGrpSpPr>
        <p:grpSpPr>
          <a:xfrm>
            <a:off x="2422471" y="1782310"/>
            <a:ext cx="440308" cy="563241"/>
            <a:chOff x="3286750" y="2600975"/>
            <a:chExt cx="311150" cy="398050"/>
          </a:xfrm>
        </p:grpSpPr>
        <p:sp>
          <p:nvSpPr>
            <p:cNvPr id="2209" name="Google Shape;2209;p42"/>
            <p:cNvSpPr/>
            <p:nvPr/>
          </p:nvSpPr>
          <p:spPr>
            <a:xfrm>
              <a:off x="3286750" y="2600975"/>
              <a:ext cx="311150" cy="398050"/>
            </a:xfrm>
            <a:custGeom>
              <a:avLst/>
              <a:gdLst/>
              <a:ahLst/>
              <a:cxnLst/>
              <a:rect l="l" t="t" r="r" b="b"/>
              <a:pathLst>
                <a:path w="12446" h="15922" extrusionOk="0">
                  <a:moveTo>
                    <a:pt x="665" y="1"/>
                  </a:moveTo>
                  <a:lnTo>
                    <a:pt x="538" y="26"/>
                  </a:lnTo>
                  <a:lnTo>
                    <a:pt x="410" y="52"/>
                  </a:lnTo>
                  <a:lnTo>
                    <a:pt x="308" y="129"/>
                  </a:lnTo>
                  <a:lnTo>
                    <a:pt x="205" y="205"/>
                  </a:lnTo>
                  <a:lnTo>
                    <a:pt x="129" y="308"/>
                  </a:lnTo>
                  <a:lnTo>
                    <a:pt x="78" y="410"/>
                  </a:lnTo>
                  <a:lnTo>
                    <a:pt x="26" y="538"/>
                  </a:lnTo>
                  <a:lnTo>
                    <a:pt x="1" y="665"/>
                  </a:lnTo>
                  <a:lnTo>
                    <a:pt x="1" y="15257"/>
                  </a:lnTo>
                  <a:lnTo>
                    <a:pt x="26" y="15410"/>
                  </a:lnTo>
                  <a:lnTo>
                    <a:pt x="78" y="15512"/>
                  </a:lnTo>
                  <a:lnTo>
                    <a:pt x="129" y="15640"/>
                  </a:lnTo>
                  <a:lnTo>
                    <a:pt x="205" y="15742"/>
                  </a:lnTo>
                  <a:lnTo>
                    <a:pt x="308" y="15819"/>
                  </a:lnTo>
                  <a:lnTo>
                    <a:pt x="410" y="15870"/>
                  </a:lnTo>
                  <a:lnTo>
                    <a:pt x="538" y="15921"/>
                  </a:lnTo>
                  <a:lnTo>
                    <a:pt x="11909" y="15921"/>
                  </a:lnTo>
                  <a:lnTo>
                    <a:pt x="12037" y="15870"/>
                  </a:lnTo>
                  <a:lnTo>
                    <a:pt x="12139" y="15819"/>
                  </a:lnTo>
                  <a:lnTo>
                    <a:pt x="12241" y="15742"/>
                  </a:lnTo>
                  <a:lnTo>
                    <a:pt x="12318" y="15640"/>
                  </a:lnTo>
                  <a:lnTo>
                    <a:pt x="12395" y="15512"/>
                  </a:lnTo>
                  <a:lnTo>
                    <a:pt x="12420" y="15410"/>
                  </a:lnTo>
                  <a:lnTo>
                    <a:pt x="12446" y="15257"/>
                  </a:lnTo>
                  <a:lnTo>
                    <a:pt x="12446" y="665"/>
                  </a:lnTo>
                  <a:lnTo>
                    <a:pt x="12420" y="538"/>
                  </a:lnTo>
                  <a:lnTo>
                    <a:pt x="12395" y="410"/>
                  </a:lnTo>
                  <a:lnTo>
                    <a:pt x="12318" y="308"/>
                  </a:lnTo>
                  <a:lnTo>
                    <a:pt x="12241" y="205"/>
                  </a:lnTo>
                  <a:lnTo>
                    <a:pt x="12139" y="129"/>
                  </a:lnTo>
                  <a:lnTo>
                    <a:pt x="12037" y="52"/>
                  </a:lnTo>
                  <a:lnTo>
                    <a:pt x="11909" y="26"/>
                  </a:lnTo>
                  <a:lnTo>
                    <a:pt x="1178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42"/>
            <p:cNvSpPr/>
            <p:nvPr/>
          </p:nvSpPr>
          <p:spPr>
            <a:xfrm>
              <a:off x="3319975" y="2635475"/>
              <a:ext cx="244725" cy="77975"/>
            </a:xfrm>
            <a:custGeom>
              <a:avLst/>
              <a:gdLst/>
              <a:ahLst/>
              <a:cxnLst/>
              <a:rect l="l" t="t" r="r" b="b"/>
              <a:pathLst>
                <a:path w="9789" h="3119" extrusionOk="0">
                  <a:moveTo>
                    <a:pt x="410" y="1"/>
                  </a:moveTo>
                  <a:lnTo>
                    <a:pt x="307" y="26"/>
                  </a:lnTo>
                  <a:lnTo>
                    <a:pt x="205" y="78"/>
                  </a:lnTo>
                  <a:lnTo>
                    <a:pt x="154" y="129"/>
                  </a:lnTo>
                  <a:lnTo>
                    <a:pt x="77" y="205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486"/>
                  </a:lnTo>
                  <a:lnTo>
                    <a:pt x="1" y="2633"/>
                  </a:lnTo>
                  <a:lnTo>
                    <a:pt x="1" y="2735"/>
                  </a:lnTo>
                  <a:lnTo>
                    <a:pt x="26" y="2812"/>
                  </a:lnTo>
                  <a:lnTo>
                    <a:pt x="77" y="2914"/>
                  </a:lnTo>
                  <a:lnTo>
                    <a:pt x="154" y="2991"/>
                  </a:lnTo>
                  <a:lnTo>
                    <a:pt x="205" y="3042"/>
                  </a:lnTo>
                  <a:lnTo>
                    <a:pt x="307" y="3093"/>
                  </a:lnTo>
                  <a:lnTo>
                    <a:pt x="410" y="3118"/>
                  </a:lnTo>
                  <a:lnTo>
                    <a:pt x="9405" y="3118"/>
                  </a:lnTo>
                  <a:lnTo>
                    <a:pt x="9481" y="3093"/>
                  </a:lnTo>
                  <a:lnTo>
                    <a:pt x="9584" y="3042"/>
                  </a:lnTo>
                  <a:lnTo>
                    <a:pt x="9660" y="2991"/>
                  </a:lnTo>
                  <a:lnTo>
                    <a:pt x="9711" y="2914"/>
                  </a:lnTo>
                  <a:lnTo>
                    <a:pt x="9763" y="2812"/>
                  </a:lnTo>
                  <a:lnTo>
                    <a:pt x="9788" y="2735"/>
                  </a:lnTo>
                  <a:lnTo>
                    <a:pt x="9788" y="2633"/>
                  </a:lnTo>
                  <a:lnTo>
                    <a:pt x="9788" y="486"/>
                  </a:lnTo>
                  <a:lnTo>
                    <a:pt x="9788" y="384"/>
                  </a:lnTo>
                  <a:lnTo>
                    <a:pt x="9763" y="307"/>
                  </a:lnTo>
                  <a:lnTo>
                    <a:pt x="9711" y="205"/>
                  </a:lnTo>
                  <a:lnTo>
                    <a:pt x="9660" y="129"/>
                  </a:lnTo>
                  <a:lnTo>
                    <a:pt x="9584" y="78"/>
                  </a:lnTo>
                  <a:lnTo>
                    <a:pt x="9481" y="26"/>
                  </a:lnTo>
                  <a:lnTo>
                    <a:pt x="94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2"/>
            <p:cNvSpPr/>
            <p:nvPr/>
          </p:nvSpPr>
          <p:spPr>
            <a:xfrm>
              <a:off x="3319975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7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2"/>
                  </a:lnTo>
                  <a:lnTo>
                    <a:pt x="2505" y="2505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2"/>
            <p:cNvSpPr/>
            <p:nvPr/>
          </p:nvSpPr>
          <p:spPr>
            <a:xfrm>
              <a:off x="3410050" y="2779225"/>
              <a:ext cx="65200" cy="65200"/>
            </a:xfrm>
            <a:custGeom>
              <a:avLst/>
              <a:gdLst/>
              <a:ahLst/>
              <a:cxnLst/>
              <a:rect l="l" t="t" r="r" b="b"/>
              <a:pathLst>
                <a:path w="2608" h="2608" extrusionOk="0">
                  <a:moveTo>
                    <a:pt x="308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505"/>
                  </a:lnTo>
                  <a:lnTo>
                    <a:pt x="231" y="2582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2"/>
                  </a:lnTo>
                  <a:lnTo>
                    <a:pt x="2480" y="2505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1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2"/>
            <p:cNvSpPr/>
            <p:nvPr/>
          </p:nvSpPr>
          <p:spPr>
            <a:xfrm>
              <a:off x="3319975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7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7" y="2607"/>
                  </a:lnTo>
                  <a:lnTo>
                    <a:pt x="2301" y="2607"/>
                  </a:lnTo>
                  <a:lnTo>
                    <a:pt x="2377" y="2581"/>
                  </a:lnTo>
                  <a:lnTo>
                    <a:pt x="2505" y="2479"/>
                  </a:lnTo>
                  <a:lnTo>
                    <a:pt x="2582" y="2377"/>
                  </a:lnTo>
                  <a:lnTo>
                    <a:pt x="2607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0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2"/>
            <p:cNvSpPr/>
            <p:nvPr/>
          </p:nvSpPr>
          <p:spPr>
            <a:xfrm>
              <a:off x="3410050" y="2875700"/>
              <a:ext cx="65200" cy="65175"/>
            </a:xfrm>
            <a:custGeom>
              <a:avLst/>
              <a:gdLst/>
              <a:ahLst/>
              <a:cxnLst/>
              <a:rect l="l" t="t" r="r" b="b"/>
              <a:pathLst>
                <a:path w="2608" h="2607" extrusionOk="0">
                  <a:moveTo>
                    <a:pt x="308" y="0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0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2224"/>
                  </a:lnTo>
                  <a:lnTo>
                    <a:pt x="1" y="2300"/>
                  </a:lnTo>
                  <a:lnTo>
                    <a:pt x="26" y="2377"/>
                  </a:lnTo>
                  <a:lnTo>
                    <a:pt x="103" y="2479"/>
                  </a:lnTo>
                  <a:lnTo>
                    <a:pt x="231" y="2581"/>
                  </a:lnTo>
                  <a:lnTo>
                    <a:pt x="308" y="2607"/>
                  </a:lnTo>
                  <a:lnTo>
                    <a:pt x="2275" y="2607"/>
                  </a:lnTo>
                  <a:lnTo>
                    <a:pt x="2352" y="2581"/>
                  </a:lnTo>
                  <a:lnTo>
                    <a:pt x="2480" y="2479"/>
                  </a:lnTo>
                  <a:lnTo>
                    <a:pt x="2556" y="2377"/>
                  </a:lnTo>
                  <a:lnTo>
                    <a:pt x="2582" y="2300"/>
                  </a:lnTo>
                  <a:lnTo>
                    <a:pt x="2607" y="2224"/>
                  </a:lnTo>
                  <a:lnTo>
                    <a:pt x="2607" y="384"/>
                  </a:lnTo>
                  <a:lnTo>
                    <a:pt x="2582" y="307"/>
                  </a:lnTo>
                  <a:lnTo>
                    <a:pt x="2556" y="230"/>
                  </a:lnTo>
                  <a:lnTo>
                    <a:pt x="2480" y="103"/>
                  </a:lnTo>
                  <a:lnTo>
                    <a:pt x="2352" y="26"/>
                  </a:lnTo>
                  <a:lnTo>
                    <a:pt x="22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2"/>
            <p:cNvSpPr/>
            <p:nvPr/>
          </p:nvSpPr>
          <p:spPr>
            <a:xfrm>
              <a:off x="3499500" y="2779225"/>
              <a:ext cx="65200" cy="161650"/>
            </a:xfrm>
            <a:custGeom>
              <a:avLst/>
              <a:gdLst/>
              <a:ahLst/>
              <a:cxnLst/>
              <a:rect l="l" t="t" r="r" b="b"/>
              <a:pathLst>
                <a:path w="2608" h="6466" extrusionOk="0">
                  <a:moveTo>
                    <a:pt x="307" y="1"/>
                  </a:moveTo>
                  <a:lnTo>
                    <a:pt x="256" y="26"/>
                  </a:lnTo>
                  <a:lnTo>
                    <a:pt x="128" y="103"/>
                  </a:lnTo>
                  <a:lnTo>
                    <a:pt x="26" y="231"/>
                  </a:lnTo>
                  <a:lnTo>
                    <a:pt x="26" y="307"/>
                  </a:lnTo>
                  <a:lnTo>
                    <a:pt x="1" y="384"/>
                  </a:lnTo>
                  <a:lnTo>
                    <a:pt x="1" y="6083"/>
                  </a:lnTo>
                  <a:lnTo>
                    <a:pt x="26" y="6159"/>
                  </a:lnTo>
                  <a:lnTo>
                    <a:pt x="26" y="6236"/>
                  </a:lnTo>
                  <a:lnTo>
                    <a:pt x="128" y="6338"/>
                  </a:lnTo>
                  <a:lnTo>
                    <a:pt x="256" y="6440"/>
                  </a:lnTo>
                  <a:lnTo>
                    <a:pt x="307" y="6466"/>
                  </a:lnTo>
                  <a:lnTo>
                    <a:pt x="2300" y="6466"/>
                  </a:lnTo>
                  <a:lnTo>
                    <a:pt x="2377" y="6440"/>
                  </a:lnTo>
                  <a:lnTo>
                    <a:pt x="2505" y="6338"/>
                  </a:lnTo>
                  <a:lnTo>
                    <a:pt x="2582" y="6236"/>
                  </a:lnTo>
                  <a:lnTo>
                    <a:pt x="2607" y="6159"/>
                  </a:lnTo>
                  <a:lnTo>
                    <a:pt x="2607" y="6083"/>
                  </a:lnTo>
                  <a:lnTo>
                    <a:pt x="2607" y="384"/>
                  </a:lnTo>
                  <a:lnTo>
                    <a:pt x="2607" y="307"/>
                  </a:lnTo>
                  <a:lnTo>
                    <a:pt x="2582" y="231"/>
                  </a:lnTo>
                  <a:lnTo>
                    <a:pt x="2505" y="103"/>
                  </a:lnTo>
                  <a:lnTo>
                    <a:pt x="2377" y="26"/>
                  </a:lnTo>
                  <a:lnTo>
                    <a:pt x="23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2"/>
            <p:cNvSpPr/>
            <p:nvPr/>
          </p:nvSpPr>
          <p:spPr>
            <a:xfrm>
              <a:off x="3367250" y="2740250"/>
              <a:ext cx="150175" cy="12175"/>
            </a:xfrm>
            <a:custGeom>
              <a:avLst/>
              <a:gdLst/>
              <a:ahLst/>
              <a:cxnLst/>
              <a:rect l="l" t="t" r="r" b="b"/>
              <a:pathLst>
                <a:path w="6007" h="487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256" y="486"/>
                  </a:lnTo>
                  <a:lnTo>
                    <a:pt x="5751" y="486"/>
                  </a:lnTo>
                  <a:lnTo>
                    <a:pt x="5853" y="461"/>
                  </a:lnTo>
                  <a:lnTo>
                    <a:pt x="5929" y="410"/>
                  </a:lnTo>
                  <a:lnTo>
                    <a:pt x="5981" y="333"/>
                  </a:lnTo>
                  <a:lnTo>
                    <a:pt x="6006" y="256"/>
                  </a:lnTo>
                  <a:lnTo>
                    <a:pt x="5981" y="154"/>
                  </a:lnTo>
                  <a:lnTo>
                    <a:pt x="5929" y="77"/>
                  </a:lnTo>
                  <a:lnTo>
                    <a:pt x="5853" y="26"/>
                  </a:lnTo>
                  <a:lnTo>
                    <a:pt x="5751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2"/>
            <p:cNvSpPr/>
            <p:nvPr/>
          </p:nvSpPr>
          <p:spPr>
            <a:xfrm>
              <a:off x="3334675" y="2793925"/>
              <a:ext cx="35800" cy="35800"/>
            </a:xfrm>
            <a:custGeom>
              <a:avLst/>
              <a:gdLst/>
              <a:ahLst/>
              <a:cxnLst/>
              <a:rect l="l" t="t" r="r" b="b"/>
              <a:pathLst>
                <a:path w="1432" h="1432" extrusionOk="0">
                  <a:moveTo>
                    <a:pt x="716" y="0"/>
                  </a:moveTo>
                  <a:lnTo>
                    <a:pt x="614" y="26"/>
                  </a:lnTo>
                  <a:lnTo>
                    <a:pt x="537" y="77"/>
                  </a:lnTo>
                  <a:lnTo>
                    <a:pt x="486" y="154"/>
                  </a:lnTo>
                  <a:lnTo>
                    <a:pt x="486" y="256"/>
                  </a:lnTo>
                  <a:lnTo>
                    <a:pt x="486" y="486"/>
                  </a:lnTo>
                  <a:lnTo>
                    <a:pt x="154" y="486"/>
                  </a:lnTo>
                  <a:lnTo>
                    <a:pt x="77" y="537"/>
                  </a:lnTo>
                  <a:lnTo>
                    <a:pt x="26" y="614"/>
                  </a:lnTo>
                  <a:lnTo>
                    <a:pt x="0" y="716"/>
                  </a:lnTo>
                  <a:lnTo>
                    <a:pt x="26" y="818"/>
                  </a:lnTo>
                  <a:lnTo>
                    <a:pt x="77" y="895"/>
                  </a:lnTo>
                  <a:lnTo>
                    <a:pt x="154" y="946"/>
                  </a:lnTo>
                  <a:lnTo>
                    <a:pt x="486" y="946"/>
                  </a:lnTo>
                  <a:lnTo>
                    <a:pt x="486" y="1176"/>
                  </a:lnTo>
                  <a:lnTo>
                    <a:pt x="486" y="1278"/>
                  </a:lnTo>
                  <a:lnTo>
                    <a:pt x="537" y="1355"/>
                  </a:lnTo>
                  <a:lnTo>
                    <a:pt x="614" y="1406"/>
                  </a:lnTo>
                  <a:lnTo>
                    <a:pt x="716" y="1431"/>
                  </a:lnTo>
                  <a:lnTo>
                    <a:pt x="818" y="1406"/>
                  </a:lnTo>
                  <a:lnTo>
                    <a:pt x="895" y="1355"/>
                  </a:lnTo>
                  <a:lnTo>
                    <a:pt x="946" y="1278"/>
                  </a:lnTo>
                  <a:lnTo>
                    <a:pt x="946" y="1176"/>
                  </a:lnTo>
                  <a:lnTo>
                    <a:pt x="946" y="946"/>
                  </a:lnTo>
                  <a:lnTo>
                    <a:pt x="1278" y="946"/>
                  </a:lnTo>
                  <a:lnTo>
                    <a:pt x="1355" y="895"/>
                  </a:lnTo>
                  <a:lnTo>
                    <a:pt x="1406" y="818"/>
                  </a:lnTo>
                  <a:lnTo>
                    <a:pt x="1432" y="716"/>
                  </a:lnTo>
                  <a:lnTo>
                    <a:pt x="1406" y="614"/>
                  </a:lnTo>
                  <a:lnTo>
                    <a:pt x="1355" y="537"/>
                  </a:lnTo>
                  <a:lnTo>
                    <a:pt x="1278" y="486"/>
                  </a:lnTo>
                  <a:lnTo>
                    <a:pt x="946" y="486"/>
                  </a:lnTo>
                  <a:lnTo>
                    <a:pt x="946" y="256"/>
                  </a:lnTo>
                  <a:lnTo>
                    <a:pt x="946" y="154"/>
                  </a:lnTo>
                  <a:lnTo>
                    <a:pt x="895" y="77"/>
                  </a:lnTo>
                  <a:lnTo>
                    <a:pt x="818" y="26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2"/>
            <p:cNvSpPr/>
            <p:nvPr/>
          </p:nvSpPr>
          <p:spPr>
            <a:xfrm>
              <a:off x="3514825" y="2845025"/>
              <a:ext cx="35175" cy="12175"/>
            </a:xfrm>
            <a:custGeom>
              <a:avLst/>
              <a:gdLst/>
              <a:ahLst/>
              <a:cxnLst/>
              <a:rect l="l" t="t" r="r" b="b"/>
              <a:pathLst>
                <a:path w="1407" h="487" extrusionOk="0">
                  <a:moveTo>
                    <a:pt x="231" y="1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31"/>
                  </a:lnTo>
                  <a:lnTo>
                    <a:pt x="1" y="333"/>
                  </a:lnTo>
                  <a:lnTo>
                    <a:pt x="52" y="410"/>
                  </a:lnTo>
                  <a:lnTo>
                    <a:pt x="129" y="461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1"/>
                  </a:lnTo>
                  <a:lnTo>
                    <a:pt x="1330" y="410"/>
                  </a:lnTo>
                  <a:lnTo>
                    <a:pt x="1381" y="333"/>
                  </a:lnTo>
                  <a:lnTo>
                    <a:pt x="1406" y="231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2"/>
            <p:cNvSpPr/>
            <p:nvPr/>
          </p:nvSpPr>
          <p:spPr>
            <a:xfrm>
              <a:off x="3514825" y="2862925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29" y="26"/>
                  </a:lnTo>
                  <a:lnTo>
                    <a:pt x="52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32"/>
                  </a:lnTo>
                  <a:lnTo>
                    <a:pt x="52" y="409"/>
                  </a:lnTo>
                  <a:lnTo>
                    <a:pt x="129" y="460"/>
                  </a:lnTo>
                  <a:lnTo>
                    <a:pt x="231" y="486"/>
                  </a:lnTo>
                  <a:lnTo>
                    <a:pt x="1176" y="486"/>
                  </a:lnTo>
                  <a:lnTo>
                    <a:pt x="1253" y="460"/>
                  </a:lnTo>
                  <a:lnTo>
                    <a:pt x="1330" y="409"/>
                  </a:lnTo>
                  <a:lnTo>
                    <a:pt x="1381" y="332"/>
                  </a:lnTo>
                  <a:lnTo>
                    <a:pt x="1406" y="256"/>
                  </a:lnTo>
                  <a:lnTo>
                    <a:pt x="1381" y="154"/>
                  </a:lnTo>
                  <a:lnTo>
                    <a:pt x="1330" y="77"/>
                  </a:lnTo>
                  <a:lnTo>
                    <a:pt x="1253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2"/>
            <p:cNvSpPr/>
            <p:nvPr/>
          </p:nvSpPr>
          <p:spPr>
            <a:xfrm>
              <a:off x="3338500" y="2894225"/>
              <a:ext cx="28150" cy="28125"/>
            </a:xfrm>
            <a:custGeom>
              <a:avLst/>
              <a:gdLst/>
              <a:ahLst/>
              <a:cxnLst/>
              <a:rect l="l" t="t" r="r" b="b"/>
              <a:pathLst>
                <a:path w="1126" h="1125" extrusionOk="0">
                  <a:moveTo>
                    <a:pt x="129" y="0"/>
                  </a:moveTo>
                  <a:lnTo>
                    <a:pt x="52" y="51"/>
                  </a:lnTo>
                  <a:lnTo>
                    <a:pt x="1" y="128"/>
                  </a:lnTo>
                  <a:lnTo>
                    <a:pt x="1" y="230"/>
                  </a:lnTo>
                  <a:lnTo>
                    <a:pt x="1" y="307"/>
                  </a:lnTo>
                  <a:lnTo>
                    <a:pt x="52" y="409"/>
                  </a:lnTo>
                  <a:lnTo>
                    <a:pt x="231" y="563"/>
                  </a:lnTo>
                  <a:lnTo>
                    <a:pt x="52" y="716"/>
                  </a:lnTo>
                  <a:lnTo>
                    <a:pt x="26" y="793"/>
                  </a:lnTo>
                  <a:lnTo>
                    <a:pt x="1" y="844"/>
                  </a:lnTo>
                  <a:lnTo>
                    <a:pt x="1" y="920"/>
                  </a:lnTo>
                  <a:lnTo>
                    <a:pt x="1" y="971"/>
                  </a:lnTo>
                  <a:lnTo>
                    <a:pt x="52" y="1048"/>
                  </a:lnTo>
                  <a:lnTo>
                    <a:pt x="103" y="1099"/>
                  </a:lnTo>
                  <a:lnTo>
                    <a:pt x="154" y="1125"/>
                  </a:lnTo>
                  <a:lnTo>
                    <a:pt x="231" y="1125"/>
                  </a:lnTo>
                  <a:lnTo>
                    <a:pt x="333" y="1099"/>
                  </a:lnTo>
                  <a:lnTo>
                    <a:pt x="410" y="1048"/>
                  </a:lnTo>
                  <a:lnTo>
                    <a:pt x="563" y="895"/>
                  </a:lnTo>
                  <a:lnTo>
                    <a:pt x="716" y="1048"/>
                  </a:lnTo>
                  <a:lnTo>
                    <a:pt x="793" y="1125"/>
                  </a:lnTo>
                  <a:lnTo>
                    <a:pt x="972" y="1125"/>
                  </a:lnTo>
                  <a:lnTo>
                    <a:pt x="1049" y="1048"/>
                  </a:lnTo>
                  <a:lnTo>
                    <a:pt x="1125" y="971"/>
                  </a:lnTo>
                  <a:lnTo>
                    <a:pt x="1125" y="895"/>
                  </a:lnTo>
                  <a:lnTo>
                    <a:pt x="1125" y="793"/>
                  </a:lnTo>
                  <a:lnTo>
                    <a:pt x="1049" y="716"/>
                  </a:lnTo>
                  <a:lnTo>
                    <a:pt x="895" y="563"/>
                  </a:lnTo>
                  <a:lnTo>
                    <a:pt x="1049" y="409"/>
                  </a:lnTo>
                  <a:lnTo>
                    <a:pt x="1125" y="333"/>
                  </a:lnTo>
                  <a:lnTo>
                    <a:pt x="1125" y="230"/>
                  </a:lnTo>
                  <a:lnTo>
                    <a:pt x="1125" y="128"/>
                  </a:lnTo>
                  <a:lnTo>
                    <a:pt x="1049" y="51"/>
                  </a:lnTo>
                  <a:lnTo>
                    <a:pt x="972" y="0"/>
                  </a:lnTo>
                  <a:lnTo>
                    <a:pt x="793" y="0"/>
                  </a:lnTo>
                  <a:lnTo>
                    <a:pt x="716" y="51"/>
                  </a:lnTo>
                  <a:lnTo>
                    <a:pt x="563" y="230"/>
                  </a:lnTo>
                  <a:lnTo>
                    <a:pt x="410" y="5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2"/>
            <p:cNvSpPr/>
            <p:nvPr/>
          </p:nvSpPr>
          <p:spPr>
            <a:xfrm>
              <a:off x="3436250" y="2886550"/>
              <a:ext cx="12175" cy="13450"/>
            </a:xfrm>
            <a:custGeom>
              <a:avLst/>
              <a:gdLst/>
              <a:ahLst/>
              <a:cxnLst/>
              <a:rect l="l" t="t" r="r" b="b"/>
              <a:pathLst>
                <a:path w="487" h="538" extrusionOk="0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307"/>
                  </a:lnTo>
                  <a:lnTo>
                    <a:pt x="26" y="410"/>
                  </a:lnTo>
                  <a:lnTo>
                    <a:pt x="77" y="461"/>
                  </a:lnTo>
                  <a:lnTo>
                    <a:pt x="154" y="537"/>
                  </a:lnTo>
                  <a:lnTo>
                    <a:pt x="333" y="537"/>
                  </a:lnTo>
                  <a:lnTo>
                    <a:pt x="410" y="461"/>
                  </a:lnTo>
                  <a:lnTo>
                    <a:pt x="461" y="410"/>
                  </a:lnTo>
                  <a:lnTo>
                    <a:pt x="486" y="307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10" y="77"/>
                  </a:lnTo>
                  <a:lnTo>
                    <a:pt x="333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2"/>
            <p:cNvSpPr/>
            <p:nvPr/>
          </p:nvSpPr>
          <p:spPr>
            <a:xfrm>
              <a:off x="3436250" y="2916575"/>
              <a:ext cx="12175" cy="12800"/>
            </a:xfrm>
            <a:custGeom>
              <a:avLst/>
              <a:gdLst/>
              <a:ahLst/>
              <a:cxnLst/>
              <a:rect l="l" t="t" r="r" b="b"/>
              <a:pathLst>
                <a:path w="487" h="512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1" y="282"/>
                  </a:lnTo>
                  <a:lnTo>
                    <a:pt x="26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12"/>
                  </a:lnTo>
                  <a:lnTo>
                    <a:pt x="358" y="486"/>
                  </a:lnTo>
                  <a:lnTo>
                    <a:pt x="435" y="435"/>
                  </a:lnTo>
                  <a:lnTo>
                    <a:pt x="461" y="359"/>
                  </a:lnTo>
                  <a:lnTo>
                    <a:pt x="486" y="256"/>
                  </a:lnTo>
                  <a:lnTo>
                    <a:pt x="461" y="154"/>
                  </a:lnTo>
                  <a:lnTo>
                    <a:pt x="435" y="77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2"/>
            <p:cNvSpPr/>
            <p:nvPr/>
          </p:nvSpPr>
          <p:spPr>
            <a:xfrm>
              <a:off x="3424750" y="2901900"/>
              <a:ext cx="35175" cy="12150"/>
            </a:xfrm>
            <a:custGeom>
              <a:avLst/>
              <a:gdLst/>
              <a:ahLst/>
              <a:cxnLst/>
              <a:rect l="l" t="t" r="r" b="b"/>
              <a:pathLst>
                <a:path w="1407" h="486" extrusionOk="0">
                  <a:moveTo>
                    <a:pt x="231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4"/>
                  </a:lnTo>
                  <a:lnTo>
                    <a:pt x="154" y="486"/>
                  </a:lnTo>
                  <a:lnTo>
                    <a:pt x="1278" y="486"/>
                  </a:lnTo>
                  <a:lnTo>
                    <a:pt x="1355" y="434"/>
                  </a:lnTo>
                  <a:lnTo>
                    <a:pt x="1406" y="358"/>
                  </a:lnTo>
                  <a:lnTo>
                    <a:pt x="1406" y="256"/>
                  </a:lnTo>
                  <a:lnTo>
                    <a:pt x="1406" y="153"/>
                  </a:lnTo>
                  <a:lnTo>
                    <a:pt x="1355" y="77"/>
                  </a:lnTo>
                  <a:lnTo>
                    <a:pt x="1278" y="26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2"/>
            <p:cNvSpPr/>
            <p:nvPr/>
          </p:nvSpPr>
          <p:spPr>
            <a:xfrm>
              <a:off x="3424750" y="2806050"/>
              <a:ext cx="35175" cy="11525"/>
            </a:xfrm>
            <a:custGeom>
              <a:avLst/>
              <a:gdLst/>
              <a:ahLst/>
              <a:cxnLst/>
              <a:rect l="l" t="t" r="r" b="b"/>
              <a:pathLst>
                <a:path w="1407" h="461" extrusionOk="0">
                  <a:moveTo>
                    <a:pt x="154" y="1"/>
                  </a:moveTo>
                  <a:lnTo>
                    <a:pt x="77" y="52"/>
                  </a:lnTo>
                  <a:lnTo>
                    <a:pt x="26" y="129"/>
                  </a:lnTo>
                  <a:lnTo>
                    <a:pt x="1" y="231"/>
                  </a:lnTo>
                  <a:lnTo>
                    <a:pt x="26" y="333"/>
                  </a:lnTo>
                  <a:lnTo>
                    <a:pt x="77" y="410"/>
                  </a:lnTo>
                  <a:lnTo>
                    <a:pt x="154" y="461"/>
                  </a:lnTo>
                  <a:lnTo>
                    <a:pt x="1278" y="461"/>
                  </a:lnTo>
                  <a:lnTo>
                    <a:pt x="1355" y="410"/>
                  </a:lnTo>
                  <a:lnTo>
                    <a:pt x="1406" y="333"/>
                  </a:lnTo>
                  <a:lnTo>
                    <a:pt x="1406" y="231"/>
                  </a:lnTo>
                  <a:lnTo>
                    <a:pt x="1406" y="129"/>
                  </a:lnTo>
                  <a:lnTo>
                    <a:pt x="1355" y="52"/>
                  </a:lnTo>
                  <a:lnTo>
                    <a:pt x="1278" y="1"/>
                  </a:lnTo>
                  <a:close/>
                </a:path>
              </a:pathLst>
            </a:custGeom>
            <a:solidFill>
              <a:srgbClr val="EFED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29876" y="3140852"/>
            <a:ext cx="2879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Hoàn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thành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vẽ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biểu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đồ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và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phân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tích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dữ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liệu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534719" y="3149261"/>
            <a:ext cx="39856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Chuẩn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bị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bài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42 </a:t>
            </a:r>
            <a:r>
              <a:rPr lang="en-US" sz="2000" b="1" dirty="0" err="1" smtClean="0">
                <a:solidFill>
                  <a:schemeClr val="bg1"/>
                </a:solidFill>
              </a:rPr>
              <a:t>Kết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quả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sự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kiện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trong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trò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chơi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</a:rPr>
              <a:t>thí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nghiệm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9" grpId="0" animBg="1"/>
      <p:bldP spid="2190" grpId="0" animBg="1"/>
      <p:bldP spid="2192" grpId="0" build="p"/>
      <p:bldP spid="2193" grpId="0" build="p"/>
      <p:bldP spid="5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8557" y="1547575"/>
            <a:ext cx="7664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ĐÃ LẮNG NGHE BÀI GIẢNG!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489099" y="510364"/>
            <a:ext cx="5720316" cy="4199860"/>
          </a:xfrm>
          <a:prstGeom prst="wedgeEllipseCallout">
            <a:avLst>
              <a:gd name="adj1" fmla="val 51686"/>
              <a:gd name="adj2" fmla="val 37732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72608" y="948300"/>
            <a:ext cx="39021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Em đã tưởng tượng gì về công việc của mình trong tương </a:t>
            </a:r>
            <a:r>
              <a:rPr lang="vi-VN" sz="2000" dirty="0" smtClean="0"/>
              <a:t>lai?</a:t>
            </a:r>
            <a:r>
              <a:rPr lang="en-US" sz="2000" dirty="0" smtClean="0"/>
              <a:t> </a:t>
            </a:r>
            <a:r>
              <a:rPr lang="vi-VN" sz="2000" dirty="0" smtClean="0"/>
              <a:t>Em </a:t>
            </a:r>
            <a:r>
              <a:rPr lang="vi-VN" sz="2000" dirty="0"/>
              <a:t>có muốn biết về ước mơ về công việc trong tương lai của các bạn trong lớp không?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Hãy cùng nhau chia sẻ những ước mơ đó nhé!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860" y="1576950"/>
            <a:ext cx="3688168" cy="3688168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7834" y="1387011"/>
            <a:ext cx="649326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LUYỆN TẬP CHUNG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7213" y="2250040"/>
            <a:ext cx="6914508" cy="8206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Em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sẽ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làm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gì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trong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tương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1">
                    <a:lumMod val="75000"/>
                  </a:schemeClr>
                </a:solidFill>
              </a:rPr>
              <a:t>lai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62985" y="596902"/>
            <a:ext cx="59861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Chia </a:t>
            </a:r>
            <a:r>
              <a:rPr lang="en-US" sz="2400" dirty="0" err="1">
                <a:solidFill>
                  <a:schemeClr val="bg1"/>
                </a:solidFill>
              </a:rPr>
              <a:t>lớp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thành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nhóm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Mỗi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nhóm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sẽ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hiện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điều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độc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lập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chia </a:t>
            </a:r>
            <a:r>
              <a:rPr lang="en-US" sz="2400" dirty="0" err="1">
                <a:solidFill>
                  <a:schemeClr val="bg1"/>
                </a:solidFill>
              </a:rPr>
              <a:t>sẻ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lại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dữ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liệu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của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nhóm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mình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với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nhóm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hoàn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thành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557" y="1923164"/>
            <a:ext cx="3358559" cy="33585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prism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284270" y="390417"/>
            <a:ext cx="4828854" cy="6164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Bước</a:t>
            </a:r>
            <a:r>
              <a:rPr lang="en-US" sz="2400" b="1" dirty="0" smtClean="0">
                <a:solidFill>
                  <a:srgbClr val="C00000"/>
                </a:solidFill>
              </a:rPr>
              <a:t> 1: Thu </a:t>
            </a:r>
            <a:r>
              <a:rPr lang="en-US" sz="2400" b="1" dirty="0" err="1" smtClean="0">
                <a:solidFill>
                  <a:srgbClr val="C00000"/>
                </a:solidFill>
              </a:rPr>
              <a:t>thập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dữ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liệu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924045" y="1356188"/>
            <a:ext cx="556063" cy="534257"/>
          </a:xfrm>
          <a:prstGeom prst="ellipse">
            <a:avLst/>
          </a:prstGeom>
          <a:solidFill>
            <a:schemeClr val="accent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1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1673" y="1191802"/>
            <a:ext cx="31716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Mỗi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nhóm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lập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một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phiếu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hỏi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en-US" sz="2000" dirty="0" err="1" smtClean="0">
                <a:solidFill>
                  <a:schemeClr val="bg1"/>
                </a:solidFill>
              </a:rPr>
              <a:t>theo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mẫu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như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hình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bên</a:t>
            </a:r>
            <a:r>
              <a:rPr lang="en-US" sz="2000" dirty="0" smtClean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bg1"/>
                </a:solidFill>
              </a:rPr>
              <a:t>Em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có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thể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lựa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chọn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một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sách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công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việc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khác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để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phù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hợp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với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các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bạn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trong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lớp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63" y="1356188"/>
            <a:ext cx="3428571" cy="29904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381" y="1006867"/>
            <a:ext cx="903508" cy="883578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4160404" y="1150705"/>
            <a:ext cx="556063" cy="53425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2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3517" y="1910993"/>
            <a:ext cx="615422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Phát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phiếu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hỏi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cho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các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bạn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trong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lớp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để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thu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thập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dữ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6">
                    <a:lumMod val="10000"/>
                  </a:schemeClr>
                </a:solidFill>
              </a:rPr>
              <a:t>liệu</a:t>
            </a:r>
            <a:r>
              <a:rPr lang="en-US" sz="2800" dirty="0" smtClean="0">
                <a:solidFill>
                  <a:schemeClr val="accent6">
                    <a:lumMod val="10000"/>
                  </a:schemeClr>
                </a:solidFill>
              </a:rPr>
              <a:t>.</a:t>
            </a:r>
            <a:endParaRPr lang="en-US" sz="28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1284270" y="390417"/>
            <a:ext cx="4828854" cy="6164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Bước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2: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Lập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bảng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thống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kê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4270" y="1243174"/>
            <a:ext cx="60823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Thu </a:t>
            </a:r>
            <a:r>
              <a:rPr lang="en-US" sz="2400" dirty="0" err="1" smtClean="0">
                <a:solidFill>
                  <a:schemeClr val="bg1"/>
                </a:solidFill>
              </a:rPr>
              <a:t>phiếu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hỏi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trong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nhóm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và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tổng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hợp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dữ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liệu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theo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mẫu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bảng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bên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i="1" dirty="0" err="1" smtClean="0">
                <a:solidFill>
                  <a:schemeClr val="bg1"/>
                </a:solidFill>
              </a:rPr>
              <a:t>mỗi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gạch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ứng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với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một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i="1" dirty="0" err="1" smtClean="0">
                <a:solidFill>
                  <a:schemeClr val="bg1"/>
                </a:solidFill>
              </a:rPr>
              <a:t>bạn</a:t>
            </a:r>
            <a:r>
              <a:rPr lang="en-US" sz="2400" dirty="0" smtClean="0">
                <a:solidFill>
                  <a:schemeClr val="bg1"/>
                </a:solidFill>
              </a:rPr>
              <a:t>).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697" y="2544793"/>
            <a:ext cx="2914286" cy="1923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3" name="Google Shape;2423;p49"/>
          <p:cNvGrpSpPr/>
          <p:nvPr/>
        </p:nvGrpSpPr>
        <p:grpSpPr>
          <a:xfrm rot="2368234">
            <a:off x="2219397" y="194921"/>
            <a:ext cx="924317" cy="867051"/>
            <a:chOff x="5100975" y="739900"/>
            <a:chExt cx="671050" cy="629475"/>
          </a:xfrm>
        </p:grpSpPr>
        <p:sp>
          <p:nvSpPr>
            <p:cNvPr id="2424" name="Google Shape;2424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28108" y="1326298"/>
            <a:ext cx="63494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dữ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nhóm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dữ</a:t>
            </a:r>
            <a:r>
              <a:rPr lang="en-US" sz="2400" dirty="0" smtClean="0"/>
              <a:t> </a:t>
            </a:r>
            <a:r>
              <a:rPr lang="en-US" sz="2400" dirty="0" err="1" smtClean="0"/>
              <a:t>liệu</a:t>
            </a:r>
            <a:r>
              <a:rPr lang="en-US" sz="2400" dirty="0" smtClean="0"/>
              <a:t> </a:t>
            </a:r>
            <a:r>
              <a:rPr lang="en-US" sz="2400" dirty="0" err="1" smtClean="0"/>
              <a:t>chung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lớp</a:t>
            </a:r>
            <a:r>
              <a:rPr lang="en-US" sz="2400" dirty="0" smtClean="0"/>
              <a:t>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err="1" smtClean="0"/>
              <a:t>Lập</a:t>
            </a:r>
            <a:r>
              <a:rPr lang="en-US" sz="2400" dirty="0" smtClean="0"/>
              <a:t> </a:t>
            </a:r>
            <a:r>
              <a:rPr lang="en-US" sz="2400" dirty="0" err="1" smtClean="0"/>
              <a:t>bảng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kê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diễn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nam</a:t>
            </a:r>
            <a:r>
              <a:rPr lang="en-US" sz="2400" dirty="0" smtClean="0"/>
              <a:t>, </a:t>
            </a:r>
            <a:r>
              <a:rPr lang="en-US" sz="2400" dirty="0" err="1" smtClean="0"/>
              <a:t>nữ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thích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nghề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nghiệp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>
            <a:off x="1284270" y="390417"/>
            <a:ext cx="4828854" cy="61645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Bước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3: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Vẽ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biểu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đồ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2252" y="1360967"/>
            <a:ext cx="37661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+ </a:t>
            </a:r>
            <a:r>
              <a:rPr lang="en-US" sz="2400" dirty="0" err="1" smtClean="0">
                <a:solidFill>
                  <a:schemeClr val="bg1"/>
                </a:solidFill>
              </a:rPr>
              <a:t>Vẽ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đồ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cột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theo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mẫu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như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Hình</a:t>
            </a:r>
            <a:r>
              <a:rPr lang="en-US" sz="2400" dirty="0" smtClean="0">
                <a:solidFill>
                  <a:schemeClr val="bg1"/>
                </a:solidFill>
              </a:rPr>
              <a:t> 9.25a </a:t>
            </a:r>
            <a:r>
              <a:rPr lang="en-US" sz="2400" dirty="0" err="1" smtClean="0">
                <a:solidFill>
                  <a:schemeClr val="bg1"/>
                </a:solidFill>
              </a:rPr>
              <a:t>biểu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diễn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số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học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sinh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theo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lựa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chọn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nghề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nghiệp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48"/>
          <a:stretch/>
        </p:blipFill>
        <p:spPr>
          <a:xfrm>
            <a:off x="5336613" y="1360967"/>
            <a:ext cx="3054306" cy="3221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956" y="1652379"/>
            <a:ext cx="612834" cy="197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9" grpId="0"/>
    </p:bld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386</Words>
  <Application>Microsoft Office PowerPoint</Application>
  <PresentationFormat>On-screen Show (16:9)</PresentationFormat>
  <Paragraphs>32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Catamaran Black</vt:lpstr>
      <vt:lpstr>Wingdings</vt:lpstr>
      <vt:lpstr>Catamaran Medium</vt:lpstr>
      <vt:lpstr>Alfa Slab One</vt:lpstr>
      <vt:lpstr>Catamaran</vt:lpstr>
      <vt:lpstr>Arial</vt:lpstr>
      <vt:lpstr>Pacifico</vt:lpstr>
      <vt:lpstr>Alef</vt:lpstr>
      <vt:lpstr>Catamaran ExtraBold</vt:lpstr>
      <vt:lpstr>Dosis</vt:lpstr>
      <vt:lpstr>Math Subject for Elementary - 3rd Grade: Practice Standards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Elementary: Practice Standards</dc:title>
  <dc:creator>User</dc:creator>
  <cp:lastModifiedBy>Windows User</cp:lastModifiedBy>
  <cp:revision>10</cp:revision>
  <dcterms:modified xsi:type="dcterms:W3CDTF">2021-11-17T08:59:57Z</dcterms:modified>
</cp:coreProperties>
</file>