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4"/>
  </p:notesMasterIdLst>
  <p:sldIdLst>
    <p:sldId id="256" r:id="rId2"/>
    <p:sldId id="264" r:id="rId3"/>
    <p:sldId id="262" r:id="rId4"/>
    <p:sldId id="257" r:id="rId5"/>
    <p:sldId id="258" r:id="rId6"/>
    <p:sldId id="259" r:id="rId7"/>
    <p:sldId id="261" r:id="rId8"/>
    <p:sldId id="260" r:id="rId9"/>
    <p:sldId id="263" r:id="rId10"/>
    <p:sldId id="269" r:id="rId11"/>
    <p:sldId id="272" r:id="rId12"/>
    <p:sldId id="279" r:id="rId13"/>
  </p:sldIdLst>
  <p:sldSz cx="9144000" cy="5143500" type="screen16x9"/>
  <p:notesSz cx="6858000" cy="9144000"/>
  <p:embeddedFontLst>
    <p:embeddedFont>
      <p:font typeface="Sniglet" panose="020B0604020202020204" charset="0"/>
      <p:regular r:id="rId15"/>
    </p:embeddedFont>
    <p:embeddedFont>
      <p:font typeface="Dosis" panose="020B0604020202020204" charset="0"/>
      <p:regular r:id="rId16"/>
      <p:bold r:id="rId17"/>
    </p:embeddedFont>
    <p:embeddedFont>
      <p:font typeface="Cambria Math" panose="02040503050406030204" pitchFamily="18" charset="0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447C97E-76B6-45ED-8E79-7646927DB629}">
  <a:tblStyle styleId="{C447C97E-76B6-45ED-8E79-7646927DB62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5" d="100"/>
          <a:sy n="95" d="100"/>
        </p:scale>
        <p:origin x="21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636422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6476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Google Shape;623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31497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24078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" name="Google Shape;730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7219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5137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0972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4324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8079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3126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63184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07925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5793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"/>
          <p:cNvSpPr txBox="1">
            <a:spLocks noGrp="1"/>
          </p:cNvSpPr>
          <p:nvPr>
            <p:ph type="ctrTitle"/>
          </p:nvPr>
        </p:nvSpPr>
        <p:spPr>
          <a:xfrm>
            <a:off x="2305100" y="1161050"/>
            <a:ext cx="6153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3" name="Google Shape;163;p2"/>
          <p:cNvSpPr/>
          <p:nvPr/>
        </p:nvSpPr>
        <p:spPr>
          <a:xfrm>
            <a:off x="723692" y="4220091"/>
            <a:ext cx="794875" cy="985737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4" name="Google Shape;164;p2"/>
          <p:cNvSpPr/>
          <p:nvPr/>
        </p:nvSpPr>
        <p:spPr>
          <a:xfrm>
            <a:off x="-58319" y="3053287"/>
            <a:ext cx="782014" cy="890356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5" name="Google Shape;165;p2"/>
          <p:cNvSpPr/>
          <p:nvPr/>
        </p:nvSpPr>
        <p:spPr>
          <a:xfrm>
            <a:off x="4025101" y="3422420"/>
            <a:ext cx="370865" cy="809588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6" name="Google Shape;166;p2"/>
          <p:cNvSpPr/>
          <p:nvPr/>
        </p:nvSpPr>
        <p:spPr>
          <a:xfrm>
            <a:off x="3078045" y="3128354"/>
            <a:ext cx="730671" cy="895811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7" name="Google Shape;167;p2"/>
          <p:cNvSpPr/>
          <p:nvPr/>
        </p:nvSpPr>
        <p:spPr>
          <a:xfrm>
            <a:off x="5401648" y="3285712"/>
            <a:ext cx="805934" cy="75083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8" name="Google Shape;168;p2"/>
          <p:cNvSpPr/>
          <p:nvPr/>
        </p:nvSpPr>
        <p:spPr>
          <a:xfrm>
            <a:off x="8364459" y="3346843"/>
            <a:ext cx="873792" cy="600260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9" name="Google Shape;169;p2"/>
          <p:cNvSpPr/>
          <p:nvPr/>
        </p:nvSpPr>
        <p:spPr>
          <a:xfrm>
            <a:off x="4551116" y="3125540"/>
            <a:ext cx="657208" cy="679227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0" name="Google Shape;170;p2"/>
          <p:cNvSpPr/>
          <p:nvPr/>
        </p:nvSpPr>
        <p:spPr>
          <a:xfrm>
            <a:off x="4419881" y="3994834"/>
            <a:ext cx="919681" cy="950908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1" name="Google Shape;171;p2"/>
          <p:cNvSpPr/>
          <p:nvPr/>
        </p:nvSpPr>
        <p:spPr>
          <a:xfrm>
            <a:off x="2644912" y="4036538"/>
            <a:ext cx="890356" cy="706800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2" name="Google Shape;172;p2"/>
          <p:cNvSpPr/>
          <p:nvPr/>
        </p:nvSpPr>
        <p:spPr>
          <a:xfrm>
            <a:off x="2116542" y="3186156"/>
            <a:ext cx="829755" cy="780163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3" name="Google Shape;173;p2"/>
          <p:cNvSpPr/>
          <p:nvPr/>
        </p:nvSpPr>
        <p:spPr>
          <a:xfrm>
            <a:off x="1347361" y="3186147"/>
            <a:ext cx="599146" cy="706812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4" name="Google Shape;174;p2"/>
          <p:cNvSpPr/>
          <p:nvPr/>
        </p:nvSpPr>
        <p:spPr>
          <a:xfrm>
            <a:off x="2681615" y="4813558"/>
            <a:ext cx="816944" cy="313967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5" name="Google Shape;175;p2"/>
          <p:cNvSpPr/>
          <p:nvPr/>
        </p:nvSpPr>
        <p:spPr>
          <a:xfrm>
            <a:off x="7146421" y="4508764"/>
            <a:ext cx="1040884" cy="730620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6" name="Google Shape;176;p2"/>
          <p:cNvSpPr/>
          <p:nvPr/>
        </p:nvSpPr>
        <p:spPr>
          <a:xfrm>
            <a:off x="7146430" y="3104432"/>
            <a:ext cx="684732" cy="721463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7" name="Google Shape;177;p2"/>
          <p:cNvSpPr/>
          <p:nvPr/>
        </p:nvSpPr>
        <p:spPr>
          <a:xfrm>
            <a:off x="5262207" y="4729516"/>
            <a:ext cx="525046" cy="372666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8" name="Google Shape;178;p2"/>
          <p:cNvSpPr/>
          <p:nvPr/>
        </p:nvSpPr>
        <p:spPr>
          <a:xfrm>
            <a:off x="8376372" y="4729061"/>
            <a:ext cx="508532" cy="324976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9" name="Google Shape;179;p2"/>
          <p:cNvSpPr/>
          <p:nvPr/>
        </p:nvSpPr>
        <p:spPr>
          <a:xfrm>
            <a:off x="3808716" y="4429326"/>
            <a:ext cx="570935" cy="567282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0" name="Google Shape;180;p2"/>
          <p:cNvSpPr/>
          <p:nvPr/>
        </p:nvSpPr>
        <p:spPr>
          <a:xfrm>
            <a:off x="7975391" y="3053272"/>
            <a:ext cx="541560" cy="67927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1" name="Google Shape;181;p2"/>
          <p:cNvSpPr/>
          <p:nvPr/>
        </p:nvSpPr>
        <p:spPr>
          <a:xfrm>
            <a:off x="1570785" y="4028295"/>
            <a:ext cx="734324" cy="723314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247060" y="4094875"/>
            <a:ext cx="275434" cy="244207"/>
          </a:xfrm>
          <a:custGeom>
            <a:avLst/>
            <a:gdLst/>
            <a:ahLst/>
            <a:cxnLst/>
            <a:rect l="l" t="t" r="r" b="b"/>
            <a:pathLst>
              <a:path w="5504" h="4880" extrusionOk="0">
                <a:moveTo>
                  <a:pt x="5173" y="0"/>
                </a:moveTo>
                <a:lnTo>
                  <a:pt x="5063" y="37"/>
                </a:lnTo>
                <a:lnTo>
                  <a:pt x="4990" y="110"/>
                </a:lnTo>
                <a:lnTo>
                  <a:pt x="4770" y="404"/>
                </a:lnTo>
                <a:lnTo>
                  <a:pt x="4513" y="624"/>
                </a:lnTo>
                <a:lnTo>
                  <a:pt x="4219" y="844"/>
                </a:lnTo>
                <a:lnTo>
                  <a:pt x="3926" y="991"/>
                </a:lnTo>
                <a:lnTo>
                  <a:pt x="3742" y="1064"/>
                </a:lnTo>
                <a:lnTo>
                  <a:pt x="3559" y="1101"/>
                </a:lnTo>
                <a:lnTo>
                  <a:pt x="3229" y="1101"/>
                </a:lnTo>
                <a:lnTo>
                  <a:pt x="2862" y="1028"/>
                </a:lnTo>
                <a:lnTo>
                  <a:pt x="2532" y="917"/>
                </a:lnTo>
                <a:lnTo>
                  <a:pt x="2239" y="807"/>
                </a:lnTo>
                <a:lnTo>
                  <a:pt x="1908" y="734"/>
                </a:lnTo>
                <a:lnTo>
                  <a:pt x="1578" y="661"/>
                </a:lnTo>
                <a:lnTo>
                  <a:pt x="1248" y="624"/>
                </a:lnTo>
                <a:lnTo>
                  <a:pt x="918" y="661"/>
                </a:lnTo>
                <a:lnTo>
                  <a:pt x="625" y="771"/>
                </a:lnTo>
                <a:lnTo>
                  <a:pt x="478" y="844"/>
                </a:lnTo>
                <a:lnTo>
                  <a:pt x="368" y="954"/>
                </a:lnTo>
                <a:lnTo>
                  <a:pt x="258" y="1064"/>
                </a:lnTo>
                <a:lnTo>
                  <a:pt x="148" y="1211"/>
                </a:lnTo>
                <a:lnTo>
                  <a:pt x="111" y="1284"/>
                </a:lnTo>
                <a:lnTo>
                  <a:pt x="111" y="1321"/>
                </a:lnTo>
                <a:lnTo>
                  <a:pt x="148" y="1431"/>
                </a:lnTo>
                <a:lnTo>
                  <a:pt x="258" y="1468"/>
                </a:lnTo>
                <a:lnTo>
                  <a:pt x="368" y="1468"/>
                </a:lnTo>
                <a:lnTo>
                  <a:pt x="698" y="1284"/>
                </a:lnTo>
                <a:lnTo>
                  <a:pt x="1028" y="1174"/>
                </a:lnTo>
                <a:lnTo>
                  <a:pt x="1028" y="2531"/>
                </a:lnTo>
                <a:lnTo>
                  <a:pt x="955" y="3228"/>
                </a:lnTo>
                <a:lnTo>
                  <a:pt x="881" y="3925"/>
                </a:lnTo>
                <a:lnTo>
                  <a:pt x="698" y="3852"/>
                </a:lnTo>
                <a:lnTo>
                  <a:pt x="551" y="3742"/>
                </a:lnTo>
                <a:lnTo>
                  <a:pt x="368" y="3632"/>
                </a:lnTo>
                <a:lnTo>
                  <a:pt x="184" y="3522"/>
                </a:lnTo>
                <a:lnTo>
                  <a:pt x="111" y="3522"/>
                </a:lnTo>
                <a:lnTo>
                  <a:pt x="38" y="3595"/>
                </a:lnTo>
                <a:lnTo>
                  <a:pt x="1" y="3669"/>
                </a:lnTo>
                <a:lnTo>
                  <a:pt x="1" y="3779"/>
                </a:lnTo>
                <a:lnTo>
                  <a:pt x="38" y="3962"/>
                </a:lnTo>
                <a:lnTo>
                  <a:pt x="148" y="4145"/>
                </a:lnTo>
                <a:lnTo>
                  <a:pt x="294" y="4256"/>
                </a:lnTo>
                <a:lnTo>
                  <a:pt x="514" y="4402"/>
                </a:lnTo>
                <a:lnTo>
                  <a:pt x="735" y="4476"/>
                </a:lnTo>
                <a:lnTo>
                  <a:pt x="1175" y="4476"/>
                </a:lnTo>
                <a:lnTo>
                  <a:pt x="1248" y="4439"/>
                </a:lnTo>
                <a:lnTo>
                  <a:pt x="1321" y="4402"/>
                </a:lnTo>
                <a:lnTo>
                  <a:pt x="1395" y="4256"/>
                </a:lnTo>
                <a:lnTo>
                  <a:pt x="1505" y="3485"/>
                </a:lnTo>
                <a:lnTo>
                  <a:pt x="1578" y="2715"/>
                </a:lnTo>
                <a:lnTo>
                  <a:pt x="1578" y="1908"/>
                </a:lnTo>
                <a:lnTo>
                  <a:pt x="1542" y="1504"/>
                </a:lnTo>
                <a:lnTo>
                  <a:pt x="1505" y="1138"/>
                </a:lnTo>
                <a:lnTo>
                  <a:pt x="1762" y="1174"/>
                </a:lnTo>
                <a:lnTo>
                  <a:pt x="2128" y="1321"/>
                </a:lnTo>
                <a:lnTo>
                  <a:pt x="2459" y="1431"/>
                </a:lnTo>
                <a:lnTo>
                  <a:pt x="2825" y="1578"/>
                </a:lnTo>
                <a:lnTo>
                  <a:pt x="3192" y="1651"/>
                </a:lnTo>
                <a:lnTo>
                  <a:pt x="3486" y="1651"/>
                </a:lnTo>
                <a:lnTo>
                  <a:pt x="3449" y="2531"/>
                </a:lnTo>
                <a:lnTo>
                  <a:pt x="3412" y="3449"/>
                </a:lnTo>
                <a:lnTo>
                  <a:pt x="3412" y="3999"/>
                </a:lnTo>
                <a:lnTo>
                  <a:pt x="3412" y="4256"/>
                </a:lnTo>
                <a:lnTo>
                  <a:pt x="3412" y="4366"/>
                </a:lnTo>
                <a:lnTo>
                  <a:pt x="3412" y="4402"/>
                </a:lnTo>
                <a:lnTo>
                  <a:pt x="3449" y="4402"/>
                </a:lnTo>
                <a:lnTo>
                  <a:pt x="3412" y="4476"/>
                </a:lnTo>
                <a:lnTo>
                  <a:pt x="3376" y="4512"/>
                </a:lnTo>
                <a:lnTo>
                  <a:pt x="3376" y="4659"/>
                </a:lnTo>
                <a:lnTo>
                  <a:pt x="3376" y="4696"/>
                </a:lnTo>
                <a:lnTo>
                  <a:pt x="3412" y="4806"/>
                </a:lnTo>
                <a:lnTo>
                  <a:pt x="3522" y="4879"/>
                </a:lnTo>
                <a:lnTo>
                  <a:pt x="3632" y="4879"/>
                </a:lnTo>
                <a:lnTo>
                  <a:pt x="3742" y="4842"/>
                </a:lnTo>
                <a:lnTo>
                  <a:pt x="3853" y="4732"/>
                </a:lnTo>
                <a:lnTo>
                  <a:pt x="3926" y="4586"/>
                </a:lnTo>
                <a:lnTo>
                  <a:pt x="3926" y="4439"/>
                </a:lnTo>
                <a:lnTo>
                  <a:pt x="3926" y="4256"/>
                </a:lnTo>
                <a:lnTo>
                  <a:pt x="3963" y="3045"/>
                </a:lnTo>
                <a:lnTo>
                  <a:pt x="3963" y="1871"/>
                </a:lnTo>
                <a:lnTo>
                  <a:pt x="3963" y="1541"/>
                </a:lnTo>
                <a:lnTo>
                  <a:pt x="4366" y="1394"/>
                </a:lnTo>
                <a:lnTo>
                  <a:pt x="4733" y="1138"/>
                </a:lnTo>
                <a:lnTo>
                  <a:pt x="5063" y="844"/>
                </a:lnTo>
                <a:lnTo>
                  <a:pt x="5320" y="551"/>
                </a:lnTo>
                <a:lnTo>
                  <a:pt x="5467" y="367"/>
                </a:lnTo>
                <a:lnTo>
                  <a:pt x="5503" y="257"/>
                </a:lnTo>
                <a:lnTo>
                  <a:pt x="5503" y="184"/>
                </a:lnTo>
                <a:lnTo>
                  <a:pt x="5430" y="74"/>
                </a:lnTo>
                <a:lnTo>
                  <a:pt x="5356" y="37"/>
                </a:lnTo>
                <a:lnTo>
                  <a:pt x="528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3" name="Google Shape;183;p2"/>
          <p:cNvSpPr/>
          <p:nvPr/>
        </p:nvSpPr>
        <p:spPr>
          <a:xfrm>
            <a:off x="8516944" y="4082884"/>
            <a:ext cx="690236" cy="510383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4" name="Google Shape;184;p2"/>
          <p:cNvSpPr/>
          <p:nvPr/>
        </p:nvSpPr>
        <p:spPr>
          <a:xfrm>
            <a:off x="859713" y="3417443"/>
            <a:ext cx="317620" cy="659010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5" name="Google Shape;185;p2"/>
          <p:cNvSpPr/>
          <p:nvPr/>
        </p:nvSpPr>
        <p:spPr>
          <a:xfrm rot="1920742">
            <a:off x="5707038" y="4213989"/>
            <a:ext cx="884797" cy="750834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6" name="Google Shape;186;p2"/>
          <p:cNvSpPr/>
          <p:nvPr/>
        </p:nvSpPr>
        <p:spPr>
          <a:xfrm rot="-3496844">
            <a:off x="115839" y="4509560"/>
            <a:ext cx="537852" cy="464440"/>
          </a:xfrm>
          <a:custGeom>
            <a:avLst/>
            <a:gdLst/>
            <a:ahLst/>
            <a:cxnLst/>
            <a:rect l="l" t="t" r="r" b="b"/>
            <a:pathLst>
              <a:path w="10748" h="9281" extrusionOk="0">
                <a:moveTo>
                  <a:pt x="4072" y="550"/>
                </a:moveTo>
                <a:lnTo>
                  <a:pt x="4329" y="587"/>
                </a:lnTo>
                <a:lnTo>
                  <a:pt x="4585" y="697"/>
                </a:lnTo>
                <a:lnTo>
                  <a:pt x="4842" y="844"/>
                </a:lnTo>
                <a:lnTo>
                  <a:pt x="5025" y="1064"/>
                </a:lnTo>
                <a:lnTo>
                  <a:pt x="5136" y="1211"/>
                </a:lnTo>
                <a:lnTo>
                  <a:pt x="5209" y="1394"/>
                </a:lnTo>
                <a:lnTo>
                  <a:pt x="5246" y="1541"/>
                </a:lnTo>
                <a:lnTo>
                  <a:pt x="5282" y="1724"/>
                </a:lnTo>
                <a:lnTo>
                  <a:pt x="5282" y="2091"/>
                </a:lnTo>
                <a:lnTo>
                  <a:pt x="5246" y="2458"/>
                </a:lnTo>
                <a:lnTo>
                  <a:pt x="5209" y="2641"/>
                </a:lnTo>
                <a:lnTo>
                  <a:pt x="4695" y="1761"/>
                </a:lnTo>
                <a:lnTo>
                  <a:pt x="4072" y="550"/>
                </a:lnTo>
                <a:close/>
                <a:moveTo>
                  <a:pt x="1357" y="3008"/>
                </a:moveTo>
                <a:lnTo>
                  <a:pt x="1504" y="3265"/>
                </a:lnTo>
                <a:lnTo>
                  <a:pt x="1614" y="3558"/>
                </a:lnTo>
                <a:lnTo>
                  <a:pt x="1797" y="3852"/>
                </a:lnTo>
                <a:lnTo>
                  <a:pt x="1467" y="3778"/>
                </a:lnTo>
                <a:lnTo>
                  <a:pt x="1137" y="3742"/>
                </a:lnTo>
                <a:lnTo>
                  <a:pt x="1321" y="3118"/>
                </a:lnTo>
                <a:lnTo>
                  <a:pt x="1357" y="3008"/>
                </a:lnTo>
                <a:close/>
                <a:moveTo>
                  <a:pt x="3815" y="550"/>
                </a:moveTo>
                <a:lnTo>
                  <a:pt x="4072" y="1174"/>
                </a:lnTo>
                <a:lnTo>
                  <a:pt x="4329" y="1798"/>
                </a:lnTo>
                <a:lnTo>
                  <a:pt x="4695" y="2531"/>
                </a:lnTo>
                <a:lnTo>
                  <a:pt x="5099" y="3265"/>
                </a:lnTo>
                <a:lnTo>
                  <a:pt x="4989" y="3852"/>
                </a:lnTo>
                <a:lnTo>
                  <a:pt x="4732" y="3191"/>
                </a:lnTo>
                <a:lnTo>
                  <a:pt x="4475" y="2531"/>
                </a:lnTo>
                <a:lnTo>
                  <a:pt x="4255" y="1981"/>
                </a:lnTo>
                <a:lnTo>
                  <a:pt x="4035" y="1467"/>
                </a:lnTo>
                <a:lnTo>
                  <a:pt x="3742" y="880"/>
                </a:lnTo>
                <a:lnTo>
                  <a:pt x="3558" y="587"/>
                </a:lnTo>
                <a:lnTo>
                  <a:pt x="3815" y="550"/>
                </a:lnTo>
                <a:close/>
                <a:moveTo>
                  <a:pt x="1761" y="1724"/>
                </a:moveTo>
                <a:lnTo>
                  <a:pt x="1724" y="1798"/>
                </a:lnTo>
                <a:lnTo>
                  <a:pt x="1761" y="1944"/>
                </a:lnTo>
                <a:lnTo>
                  <a:pt x="1834" y="2018"/>
                </a:lnTo>
                <a:lnTo>
                  <a:pt x="1944" y="2054"/>
                </a:lnTo>
                <a:lnTo>
                  <a:pt x="2054" y="2054"/>
                </a:lnTo>
                <a:lnTo>
                  <a:pt x="2274" y="2531"/>
                </a:lnTo>
                <a:lnTo>
                  <a:pt x="2458" y="2971"/>
                </a:lnTo>
                <a:lnTo>
                  <a:pt x="3008" y="4182"/>
                </a:lnTo>
                <a:lnTo>
                  <a:pt x="3081" y="4329"/>
                </a:lnTo>
                <a:lnTo>
                  <a:pt x="2825" y="4255"/>
                </a:lnTo>
                <a:lnTo>
                  <a:pt x="2458" y="4072"/>
                </a:lnTo>
                <a:lnTo>
                  <a:pt x="2164" y="3742"/>
                </a:lnTo>
                <a:lnTo>
                  <a:pt x="1944" y="3375"/>
                </a:lnTo>
                <a:lnTo>
                  <a:pt x="1724" y="2935"/>
                </a:lnTo>
                <a:lnTo>
                  <a:pt x="1651" y="2715"/>
                </a:lnTo>
                <a:lnTo>
                  <a:pt x="1504" y="2494"/>
                </a:lnTo>
                <a:lnTo>
                  <a:pt x="1724" y="1761"/>
                </a:lnTo>
                <a:lnTo>
                  <a:pt x="1761" y="1724"/>
                </a:lnTo>
                <a:close/>
                <a:moveTo>
                  <a:pt x="2604" y="1174"/>
                </a:moveTo>
                <a:lnTo>
                  <a:pt x="2715" y="1614"/>
                </a:lnTo>
                <a:lnTo>
                  <a:pt x="2861" y="2054"/>
                </a:lnTo>
                <a:lnTo>
                  <a:pt x="3228" y="2898"/>
                </a:lnTo>
                <a:lnTo>
                  <a:pt x="3998" y="4695"/>
                </a:lnTo>
                <a:lnTo>
                  <a:pt x="3632" y="4549"/>
                </a:lnTo>
                <a:lnTo>
                  <a:pt x="3522" y="4365"/>
                </a:lnTo>
                <a:lnTo>
                  <a:pt x="3301" y="3888"/>
                </a:lnTo>
                <a:lnTo>
                  <a:pt x="2861" y="2935"/>
                </a:lnTo>
                <a:lnTo>
                  <a:pt x="2274" y="1834"/>
                </a:lnTo>
                <a:lnTo>
                  <a:pt x="2311" y="1651"/>
                </a:lnTo>
                <a:lnTo>
                  <a:pt x="2421" y="1467"/>
                </a:lnTo>
                <a:lnTo>
                  <a:pt x="2604" y="1174"/>
                </a:lnTo>
                <a:close/>
                <a:moveTo>
                  <a:pt x="3338" y="660"/>
                </a:moveTo>
                <a:lnTo>
                  <a:pt x="3375" y="770"/>
                </a:lnTo>
                <a:lnTo>
                  <a:pt x="3668" y="1467"/>
                </a:lnTo>
                <a:lnTo>
                  <a:pt x="3962" y="2164"/>
                </a:lnTo>
                <a:lnTo>
                  <a:pt x="4182" y="2788"/>
                </a:lnTo>
                <a:lnTo>
                  <a:pt x="4402" y="3412"/>
                </a:lnTo>
                <a:lnTo>
                  <a:pt x="4769" y="4659"/>
                </a:lnTo>
                <a:lnTo>
                  <a:pt x="4732" y="4805"/>
                </a:lnTo>
                <a:lnTo>
                  <a:pt x="4659" y="4805"/>
                </a:lnTo>
                <a:lnTo>
                  <a:pt x="4549" y="4842"/>
                </a:lnTo>
                <a:lnTo>
                  <a:pt x="3668" y="2971"/>
                </a:lnTo>
                <a:lnTo>
                  <a:pt x="3191" y="1981"/>
                </a:lnTo>
                <a:lnTo>
                  <a:pt x="2971" y="1504"/>
                </a:lnTo>
                <a:lnTo>
                  <a:pt x="2788" y="991"/>
                </a:lnTo>
                <a:lnTo>
                  <a:pt x="3045" y="807"/>
                </a:lnTo>
                <a:lnTo>
                  <a:pt x="3338" y="660"/>
                </a:lnTo>
                <a:close/>
                <a:moveTo>
                  <a:pt x="7703" y="4952"/>
                </a:moveTo>
                <a:lnTo>
                  <a:pt x="7960" y="5246"/>
                </a:lnTo>
                <a:lnTo>
                  <a:pt x="7960" y="5246"/>
                </a:lnTo>
                <a:lnTo>
                  <a:pt x="7887" y="5209"/>
                </a:lnTo>
                <a:lnTo>
                  <a:pt x="7593" y="5319"/>
                </a:lnTo>
                <a:lnTo>
                  <a:pt x="7300" y="5466"/>
                </a:lnTo>
                <a:lnTo>
                  <a:pt x="7190" y="5356"/>
                </a:lnTo>
                <a:lnTo>
                  <a:pt x="7080" y="5246"/>
                </a:lnTo>
                <a:lnTo>
                  <a:pt x="7373" y="5099"/>
                </a:lnTo>
                <a:lnTo>
                  <a:pt x="7703" y="4952"/>
                </a:lnTo>
                <a:close/>
                <a:moveTo>
                  <a:pt x="8070" y="5356"/>
                </a:moveTo>
                <a:lnTo>
                  <a:pt x="8180" y="5466"/>
                </a:lnTo>
                <a:lnTo>
                  <a:pt x="7923" y="5576"/>
                </a:lnTo>
                <a:lnTo>
                  <a:pt x="7923" y="5576"/>
                </a:lnTo>
                <a:lnTo>
                  <a:pt x="8033" y="5429"/>
                </a:lnTo>
                <a:lnTo>
                  <a:pt x="8070" y="5356"/>
                </a:lnTo>
                <a:close/>
                <a:moveTo>
                  <a:pt x="7556" y="5612"/>
                </a:moveTo>
                <a:lnTo>
                  <a:pt x="7483" y="5722"/>
                </a:lnTo>
                <a:lnTo>
                  <a:pt x="7483" y="5686"/>
                </a:lnTo>
                <a:lnTo>
                  <a:pt x="7556" y="5612"/>
                </a:lnTo>
                <a:close/>
                <a:moveTo>
                  <a:pt x="8327" y="5649"/>
                </a:moveTo>
                <a:lnTo>
                  <a:pt x="8327" y="5686"/>
                </a:lnTo>
                <a:lnTo>
                  <a:pt x="7850" y="6163"/>
                </a:lnTo>
                <a:lnTo>
                  <a:pt x="7740" y="6016"/>
                </a:lnTo>
                <a:lnTo>
                  <a:pt x="7997" y="5796"/>
                </a:lnTo>
                <a:lnTo>
                  <a:pt x="8327" y="5649"/>
                </a:lnTo>
                <a:close/>
                <a:moveTo>
                  <a:pt x="8437" y="5796"/>
                </a:moveTo>
                <a:lnTo>
                  <a:pt x="8584" y="6053"/>
                </a:lnTo>
                <a:lnTo>
                  <a:pt x="8143" y="6163"/>
                </a:lnTo>
                <a:lnTo>
                  <a:pt x="8437" y="5796"/>
                </a:lnTo>
                <a:close/>
                <a:moveTo>
                  <a:pt x="8437" y="6346"/>
                </a:moveTo>
                <a:lnTo>
                  <a:pt x="8180" y="6676"/>
                </a:lnTo>
                <a:lnTo>
                  <a:pt x="8107" y="6493"/>
                </a:lnTo>
                <a:lnTo>
                  <a:pt x="8437" y="6346"/>
                </a:lnTo>
                <a:close/>
                <a:moveTo>
                  <a:pt x="8767" y="6309"/>
                </a:moveTo>
                <a:lnTo>
                  <a:pt x="8840" y="6419"/>
                </a:lnTo>
                <a:lnTo>
                  <a:pt x="8547" y="6676"/>
                </a:lnTo>
                <a:lnTo>
                  <a:pt x="8767" y="6309"/>
                </a:lnTo>
                <a:close/>
                <a:moveTo>
                  <a:pt x="9024" y="4695"/>
                </a:moveTo>
                <a:lnTo>
                  <a:pt x="9244" y="4732"/>
                </a:lnTo>
                <a:lnTo>
                  <a:pt x="9464" y="4805"/>
                </a:lnTo>
                <a:lnTo>
                  <a:pt x="9647" y="4915"/>
                </a:lnTo>
                <a:lnTo>
                  <a:pt x="9831" y="5062"/>
                </a:lnTo>
                <a:lnTo>
                  <a:pt x="9904" y="5099"/>
                </a:lnTo>
                <a:lnTo>
                  <a:pt x="9941" y="5099"/>
                </a:lnTo>
                <a:lnTo>
                  <a:pt x="10051" y="5209"/>
                </a:lnTo>
                <a:lnTo>
                  <a:pt x="10161" y="5429"/>
                </a:lnTo>
                <a:lnTo>
                  <a:pt x="10198" y="5649"/>
                </a:lnTo>
                <a:lnTo>
                  <a:pt x="10234" y="5869"/>
                </a:lnTo>
                <a:lnTo>
                  <a:pt x="10198" y="6089"/>
                </a:lnTo>
                <a:lnTo>
                  <a:pt x="10161" y="6346"/>
                </a:lnTo>
                <a:lnTo>
                  <a:pt x="10088" y="6566"/>
                </a:lnTo>
                <a:lnTo>
                  <a:pt x="9941" y="7006"/>
                </a:lnTo>
                <a:lnTo>
                  <a:pt x="9904" y="7080"/>
                </a:lnTo>
                <a:lnTo>
                  <a:pt x="9647" y="6676"/>
                </a:lnTo>
                <a:lnTo>
                  <a:pt x="9024" y="5832"/>
                </a:lnTo>
                <a:lnTo>
                  <a:pt x="8620" y="5282"/>
                </a:lnTo>
                <a:lnTo>
                  <a:pt x="8400" y="5025"/>
                </a:lnTo>
                <a:lnTo>
                  <a:pt x="8143" y="4842"/>
                </a:lnTo>
                <a:lnTo>
                  <a:pt x="8584" y="4732"/>
                </a:lnTo>
                <a:lnTo>
                  <a:pt x="8804" y="4695"/>
                </a:lnTo>
                <a:close/>
                <a:moveTo>
                  <a:pt x="1064" y="3962"/>
                </a:moveTo>
                <a:lnTo>
                  <a:pt x="1357" y="4182"/>
                </a:lnTo>
                <a:lnTo>
                  <a:pt x="1651" y="4329"/>
                </a:lnTo>
                <a:lnTo>
                  <a:pt x="2348" y="4585"/>
                </a:lnTo>
                <a:lnTo>
                  <a:pt x="2458" y="4659"/>
                </a:lnTo>
                <a:lnTo>
                  <a:pt x="2494" y="4695"/>
                </a:lnTo>
                <a:lnTo>
                  <a:pt x="2568" y="4732"/>
                </a:lnTo>
                <a:lnTo>
                  <a:pt x="2641" y="4695"/>
                </a:lnTo>
                <a:lnTo>
                  <a:pt x="4329" y="5319"/>
                </a:lnTo>
                <a:lnTo>
                  <a:pt x="4329" y="5356"/>
                </a:lnTo>
                <a:lnTo>
                  <a:pt x="4292" y="5319"/>
                </a:lnTo>
                <a:lnTo>
                  <a:pt x="3888" y="5172"/>
                </a:lnTo>
                <a:lnTo>
                  <a:pt x="3705" y="5136"/>
                </a:lnTo>
                <a:lnTo>
                  <a:pt x="3485" y="5099"/>
                </a:lnTo>
                <a:lnTo>
                  <a:pt x="3448" y="5136"/>
                </a:lnTo>
                <a:lnTo>
                  <a:pt x="3411" y="5172"/>
                </a:lnTo>
                <a:lnTo>
                  <a:pt x="3448" y="5246"/>
                </a:lnTo>
                <a:lnTo>
                  <a:pt x="3595" y="5392"/>
                </a:lnTo>
                <a:lnTo>
                  <a:pt x="3852" y="5539"/>
                </a:lnTo>
                <a:lnTo>
                  <a:pt x="4108" y="5686"/>
                </a:lnTo>
                <a:lnTo>
                  <a:pt x="4402" y="5759"/>
                </a:lnTo>
                <a:lnTo>
                  <a:pt x="4365" y="5906"/>
                </a:lnTo>
                <a:lnTo>
                  <a:pt x="4035" y="5906"/>
                </a:lnTo>
                <a:lnTo>
                  <a:pt x="3742" y="5869"/>
                </a:lnTo>
                <a:lnTo>
                  <a:pt x="3411" y="5759"/>
                </a:lnTo>
                <a:lnTo>
                  <a:pt x="3228" y="5686"/>
                </a:lnTo>
                <a:lnTo>
                  <a:pt x="3191" y="5612"/>
                </a:lnTo>
                <a:lnTo>
                  <a:pt x="3155" y="5576"/>
                </a:lnTo>
                <a:lnTo>
                  <a:pt x="3118" y="5539"/>
                </a:lnTo>
                <a:lnTo>
                  <a:pt x="3081" y="5502"/>
                </a:lnTo>
                <a:lnTo>
                  <a:pt x="3045" y="5502"/>
                </a:lnTo>
                <a:lnTo>
                  <a:pt x="3008" y="5539"/>
                </a:lnTo>
                <a:lnTo>
                  <a:pt x="2971" y="5649"/>
                </a:lnTo>
                <a:lnTo>
                  <a:pt x="2971" y="5722"/>
                </a:lnTo>
                <a:lnTo>
                  <a:pt x="3008" y="5796"/>
                </a:lnTo>
                <a:lnTo>
                  <a:pt x="3045" y="5869"/>
                </a:lnTo>
                <a:lnTo>
                  <a:pt x="3191" y="6016"/>
                </a:lnTo>
                <a:lnTo>
                  <a:pt x="3338" y="6126"/>
                </a:lnTo>
                <a:lnTo>
                  <a:pt x="3522" y="6199"/>
                </a:lnTo>
                <a:lnTo>
                  <a:pt x="3742" y="6273"/>
                </a:lnTo>
                <a:lnTo>
                  <a:pt x="3962" y="6309"/>
                </a:lnTo>
                <a:lnTo>
                  <a:pt x="4182" y="6309"/>
                </a:lnTo>
                <a:lnTo>
                  <a:pt x="3962" y="6676"/>
                </a:lnTo>
                <a:lnTo>
                  <a:pt x="3742" y="6603"/>
                </a:lnTo>
                <a:lnTo>
                  <a:pt x="3228" y="6456"/>
                </a:lnTo>
                <a:lnTo>
                  <a:pt x="2971" y="6419"/>
                </a:lnTo>
                <a:lnTo>
                  <a:pt x="2715" y="6383"/>
                </a:lnTo>
                <a:lnTo>
                  <a:pt x="2641" y="6383"/>
                </a:lnTo>
                <a:lnTo>
                  <a:pt x="2641" y="6456"/>
                </a:lnTo>
                <a:lnTo>
                  <a:pt x="2641" y="6493"/>
                </a:lnTo>
                <a:lnTo>
                  <a:pt x="2678" y="6529"/>
                </a:lnTo>
                <a:lnTo>
                  <a:pt x="2861" y="6676"/>
                </a:lnTo>
                <a:lnTo>
                  <a:pt x="3081" y="6786"/>
                </a:lnTo>
                <a:lnTo>
                  <a:pt x="3522" y="6970"/>
                </a:lnTo>
                <a:lnTo>
                  <a:pt x="3742" y="7080"/>
                </a:lnTo>
                <a:lnTo>
                  <a:pt x="3632" y="7226"/>
                </a:lnTo>
                <a:lnTo>
                  <a:pt x="3522" y="7336"/>
                </a:lnTo>
                <a:lnTo>
                  <a:pt x="2935" y="7080"/>
                </a:lnTo>
                <a:lnTo>
                  <a:pt x="2311" y="6823"/>
                </a:lnTo>
                <a:lnTo>
                  <a:pt x="2238" y="6823"/>
                </a:lnTo>
                <a:lnTo>
                  <a:pt x="2201" y="6860"/>
                </a:lnTo>
                <a:lnTo>
                  <a:pt x="2201" y="6896"/>
                </a:lnTo>
                <a:lnTo>
                  <a:pt x="2201" y="6970"/>
                </a:lnTo>
                <a:lnTo>
                  <a:pt x="2458" y="7190"/>
                </a:lnTo>
                <a:lnTo>
                  <a:pt x="2678" y="7410"/>
                </a:lnTo>
                <a:lnTo>
                  <a:pt x="2971" y="7557"/>
                </a:lnTo>
                <a:lnTo>
                  <a:pt x="3265" y="7703"/>
                </a:lnTo>
                <a:lnTo>
                  <a:pt x="2971" y="7960"/>
                </a:lnTo>
                <a:lnTo>
                  <a:pt x="2641" y="7960"/>
                </a:lnTo>
                <a:lnTo>
                  <a:pt x="2311" y="7887"/>
                </a:lnTo>
                <a:lnTo>
                  <a:pt x="1981" y="7777"/>
                </a:lnTo>
                <a:lnTo>
                  <a:pt x="1871" y="7777"/>
                </a:lnTo>
                <a:lnTo>
                  <a:pt x="1834" y="7813"/>
                </a:lnTo>
                <a:lnTo>
                  <a:pt x="1797" y="7850"/>
                </a:lnTo>
                <a:lnTo>
                  <a:pt x="1797" y="7923"/>
                </a:lnTo>
                <a:lnTo>
                  <a:pt x="1834" y="8070"/>
                </a:lnTo>
                <a:lnTo>
                  <a:pt x="1944" y="8143"/>
                </a:lnTo>
                <a:lnTo>
                  <a:pt x="2091" y="8217"/>
                </a:lnTo>
                <a:lnTo>
                  <a:pt x="2238" y="8290"/>
                </a:lnTo>
                <a:lnTo>
                  <a:pt x="2348" y="8327"/>
                </a:lnTo>
                <a:lnTo>
                  <a:pt x="2164" y="8364"/>
                </a:lnTo>
                <a:lnTo>
                  <a:pt x="1944" y="8364"/>
                </a:lnTo>
                <a:lnTo>
                  <a:pt x="1761" y="8327"/>
                </a:lnTo>
                <a:lnTo>
                  <a:pt x="1541" y="8253"/>
                </a:lnTo>
                <a:lnTo>
                  <a:pt x="1247" y="8070"/>
                </a:lnTo>
                <a:lnTo>
                  <a:pt x="1027" y="7850"/>
                </a:lnTo>
                <a:lnTo>
                  <a:pt x="844" y="7593"/>
                </a:lnTo>
                <a:lnTo>
                  <a:pt x="697" y="7300"/>
                </a:lnTo>
                <a:lnTo>
                  <a:pt x="624" y="6970"/>
                </a:lnTo>
                <a:lnTo>
                  <a:pt x="550" y="6676"/>
                </a:lnTo>
                <a:lnTo>
                  <a:pt x="550" y="6346"/>
                </a:lnTo>
                <a:lnTo>
                  <a:pt x="550" y="6016"/>
                </a:lnTo>
                <a:lnTo>
                  <a:pt x="624" y="5502"/>
                </a:lnTo>
                <a:lnTo>
                  <a:pt x="734" y="4989"/>
                </a:lnTo>
                <a:lnTo>
                  <a:pt x="1064" y="3962"/>
                </a:lnTo>
                <a:close/>
                <a:moveTo>
                  <a:pt x="6786" y="5429"/>
                </a:moveTo>
                <a:lnTo>
                  <a:pt x="6860" y="5649"/>
                </a:lnTo>
                <a:lnTo>
                  <a:pt x="6970" y="5832"/>
                </a:lnTo>
                <a:lnTo>
                  <a:pt x="7006" y="5906"/>
                </a:lnTo>
                <a:lnTo>
                  <a:pt x="7043" y="5979"/>
                </a:lnTo>
                <a:lnTo>
                  <a:pt x="7116" y="6016"/>
                </a:lnTo>
                <a:lnTo>
                  <a:pt x="7813" y="7006"/>
                </a:lnTo>
                <a:lnTo>
                  <a:pt x="8143" y="7520"/>
                </a:lnTo>
                <a:lnTo>
                  <a:pt x="8143" y="7667"/>
                </a:lnTo>
                <a:lnTo>
                  <a:pt x="8143" y="7740"/>
                </a:lnTo>
                <a:lnTo>
                  <a:pt x="8217" y="7813"/>
                </a:lnTo>
                <a:lnTo>
                  <a:pt x="8290" y="7850"/>
                </a:lnTo>
                <a:lnTo>
                  <a:pt x="8363" y="7850"/>
                </a:lnTo>
                <a:lnTo>
                  <a:pt x="8400" y="7813"/>
                </a:lnTo>
                <a:lnTo>
                  <a:pt x="8510" y="7887"/>
                </a:lnTo>
                <a:lnTo>
                  <a:pt x="8584" y="7923"/>
                </a:lnTo>
                <a:lnTo>
                  <a:pt x="8694" y="7960"/>
                </a:lnTo>
                <a:lnTo>
                  <a:pt x="8767" y="7923"/>
                </a:lnTo>
                <a:lnTo>
                  <a:pt x="8877" y="7997"/>
                </a:lnTo>
                <a:lnTo>
                  <a:pt x="8987" y="7997"/>
                </a:lnTo>
                <a:lnTo>
                  <a:pt x="9060" y="8033"/>
                </a:lnTo>
                <a:lnTo>
                  <a:pt x="9134" y="7997"/>
                </a:lnTo>
                <a:lnTo>
                  <a:pt x="9207" y="7923"/>
                </a:lnTo>
                <a:lnTo>
                  <a:pt x="9207" y="7813"/>
                </a:lnTo>
                <a:lnTo>
                  <a:pt x="9207" y="7740"/>
                </a:lnTo>
                <a:lnTo>
                  <a:pt x="9134" y="7667"/>
                </a:lnTo>
                <a:lnTo>
                  <a:pt x="9170" y="7557"/>
                </a:lnTo>
                <a:lnTo>
                  <a:pt x="9207" y="7483"/>
                </a:lnTo>
                <a:lnTo>
                  <a:pt x="9244" y="7410"/>
                </a:lnTo>
                <a:lnTo>
                  <a:pt x="9244" y="7373"/>
                </a:lnTo>
                <a:lnTo>
                  <a:pt x="9207" y="7300"/>
                </a:lnTo>
                <a:lnTo>
                  <a:pt x="9170" y="7263"/>
                </a:lnTo>
                <a:lnTo>
                  <a:pt x="9134" y="7226"/>
                </a:lnTo>
                <a:lnTo>
                  <a:pt x="8987" y="7226"/>
                </a:lnTo>
                <a:lnTo>
                  <a:pt x="8694" y="7336"/>
                </a:lnTo>
                <a:lnTo>
                  <a:pt x="8694" y="7300"/>
                </a:lnTo>
                <a:lnTo>
                  <a:pt x="8877" y="7153"/>
                </a:lnTo>
                <a:lnTo>
                  <a:pt x="9060" y="6970"/>
                </a:lnTo>
                <a:lnTo>
                  <a:pt x="9134" y="6860"/>
                </a:lnTo>
                <a:lnTo>
                  <a:pt x="9244" y="7043"/>
                </a:lnTo>
                <a:lnTo>
                  <a:pt x="9501" y="7446"/>
                </a:lnTo>
                <a:lnTo>
                  <a:pt x="9537" y="7593"/>
                </a:lnTo>
                <a:lnTo>
                  <a:pt x="9317" y="7887"/>
                </a:lnTo>
                <a:lnTo>
                  <a:pt x="9024" y="8143"/>
                </a:lnTo>
                <a:lnTo>
                  <a:pt x="8730" y="8364"/>
                </a:lnTo>
                <a:lnTo>
                  <a:pt x="8400" y="8547"/>
                </a:lnTo>
                <a:lnTo>
                  <a:pt x="8070" y="8657"/>
                </a:lnTo>
                <a:lnTo>
                  <a:pt x="7703" y="8694"/>
                </a:lnTo>
                <a:lnTo>
                  <a:pt x="7520" y="8694"/>
                </a:lnTo>
                <a:lnTo>
                  <a:pt x="7373" y="8657"/>
                </a:lnTo>
                <a:lnTo>
                  <a:pt x="7190" y="8620"/>
                </a:lnTo>
                <a:lnTo>
                  <a:pt x="7006" y="8547"/>
                </a:lnTo>
                <a:lnTo>
                  <a:pt x="6823" y="8437"/>
                </a:lnTo>
                <a:lnTo>
                  <a:pt x="6676" y="8290"/>
                </a:lnTo>
                <a:lnTo>
                  <a:pt x="6419" y="7997"/>
                </a:lnTo>
                <a:lnTo>
                  <a:pt x="6199" y="7667"/>
                </a:lnTo>
                <a:lnTo>
                  <a:pt x="6053" y="7300"/>
                </a:lnTo>
                <a:lnTo>
                  <a:pt x="6016" y="6896"/>
                </a:lnTo>
                <a:lnTo>
                  <a:pt x="6016" y="6676"/>
                </a:lnTo>
                <a:lnTo>
                  <a:pt x="6053" y="6493"/>
                </a:lnTo>
                <a:lnTo>
                  <a:pt x="6089" y="6309"/>
                </a:lnTo>
                <a:lnTo>
                  <a:pt x="6163" y="6126"/>
                </a:lnTo>
                <a:lnTo>
                  <a:pt x="6273" y="5943"/>
                </a:lnTo>
                <a:lnTo>
                  <a:pt x="6383" y="5759"/>
                </a:lnTo>
                <a:lnTo>
                  <a:pt x="6566" y="5576"/>
                </a:lnTo>
                <a:lnTo>
                  <a:pt x="6786" y="5429"/>
                </a:lnTo>
                <a:close/>
                <a:moveTo>
                  <a:pt x="3852" y="0"/>
                </a:moveTo>
                <a:lnTo>
                  <a:pt x="3522" y="37"/>
                </a:lnTo>
                <a:lnTo>
                  <a:pt x="3191" y="110"/>
                </a:lnTo>
                <a:lnTo>
                  <a:pt x="2898" y="257"/>
                </a:lnTo>
                <a:lnTo>
                  <a:pt x="2604" y="440"/>
                </a:lnTo>
                <a:lnTo>
                  <a:pt x="2348" y="660"/>
                </a:lnTo>
                <a:lnTo>
                  <a:pt x="2091" y="660"/>
                </a:lnTo>
                <a:lnTo>
                  <a:pt x="1871" y="734"/>
                </a:lnTo>
                <a:lnTo>
                  <a:pt x="1687" y="880"/>
                </a:lnTo>
                <a:lnTo>
                  <a:pt x="1541" y="1064"/>
                </a:lnTo>
                <a:lnTo>
                  <a:pt x="1394" y="1284"/>
                </a:lnTo>
                <a:lnTo>
                  <a:pt x="1321" y="1504"/>
                </a:lnTo>
                <a:lnTo>
                  <a:pt x="1137" y="1944"/>
                </a:lnTo>
                <a:lnTo>
                  <a:pt x="660" y="3522"/>
                </a:lnTo>
                <a:lnTo>
                  <a:pt x="404" y="4292"/>
                </a:lnTo>
                <a:lnTo>
                  <a:pt x="183" y="5062"/>
                </a:lnTo>
                <a:lnTo>
                  <a:pt x="37" y="5759"/>
                </a:lnTo>
                <a:lnTo>
                  <a:pt x="0" y="6126"/>
                </a:lnTo>
                <a:lnTo>
                  <a:pt x="0" y="6456"/>
                </a:lnTo>
                <a:lnTo>
                  <a:pt x="0" y="6786"/>
                </a:lnTo>
                <a:lnTo>
                  <a:pt x="73" y="7153"/>
                </a:lnTo>
                <a:lnTo>
                  <a:pt x="183" y="7483"/>
                </a:lnTo>
                <a:lnTo>
                  <a:pt x="330" y="7813"/>
                </a:lnTo>
                <a:lnTo>
                  <a:pt x="477" y="8033"/>
                </a:lnTo>
                <a:lnTo>
                  <a:pt x="660" y="8253"/>
                </a:lnTo>
                <a:lnTo>
                  <a:pt x="880" y="8474"/>
                </a:lnTo>
                <a:lnTo>
                  <a:pt x="1101" y="8657"/>
                </a:lnTo>
                <a:lnTo>
                  <a:pt x="1357" y="8767"/>
                </a:lnTo>
                <a:lnTo>
                  <a:pt x="1651" y="8877"/>
                </a:lnTo>
                <a:lnTo>
                  <a:pt x="1908" y="8914"/>
                </a:lnTo>
                <a:lnTo>
                  <a:pt x="2201" y="8950"/>
                </a:lnTo>
                <a:lnTo>
                  <a:pt x="2458" y="8914"/>
                </a:lnTo>
                <a:lnTo>
                  <a:pt x="2678" y="8840"/>
                </a:lnTo>
                <a:lnTo>
                  <a:pt x="2898" y="8730"/>
                </a:lnTo>
                <a:lnTo>
                  <a:pt x="3081" y="8620"/>
                </a:lnTo>
                <a:lnTo>
                  <a:pt x="3448" y="8290"/>
                </a:lnTo>
                <a:lnTo>
                  <a:pt x="3778" y="7923"/>
                </a:lnTo>
                <a:lnTo>
                  <a:pt x="3815" y="7960"/>
                </a:lnTo>
                <a:lnTo>
                  <a:pt x="3925" y="7960"/>
                </a:lnTo>
                <a:lnTo>
                  <a:pt x="4035" y="7887"/>
                </a:lnTo>
                <a:lnTo>
                  <a:pt x="4108" y="7813"/>
                </a:lnTo>
                <a:lnTo>
                  <a:pt x="4108" y="7740"/>
                </a:lnTo>
                <a:lnTo>
                  <a:pt x="4072" y="7593"/>
                </a:lnTo>
                <a:lnTo>
                  <a:pt x="4182" y="7446"/>
                </a:lnTo>
                <a:lnTo>
                  <a:pt x="4512" y="6896"/>
                </a:lnTo>
                <a:lnTo>
                  <a:pt x="4769" y="6309"/>
                </a:lnTo>
                <a:lnTo>
                  <a:pt x="5025" y="5722"/>
                </a:lnTo>
                <a:lnTo>
                  <a:pt x="5209" y="5099"/>
                </a:lnTo>
                <a:lnTo>
                  <a:pt x="5246" y="5062"/>
                </a:lnTo>
                <a:lnTo>
                  <a:pt x="5282" y="4989"/>
                </a:lnTo>
                <a:lnTo>
                  <a:pt x="5282" y="4915"/>
                </a:lnTo>
                <a:lnTo>
                  <a:pt x="5466" y="4292"/>
                </a:lnTo>
                <a:lnTo>
                  <a:pt x="5612" y="3632"/>
                </a:lnTo>
                <a:lnTo>
                  <a:pt x="5722" y="2971"/>
                </a:lnTo>
                <a:lnTo>
                  <a:pt x="5796" y="2311"/>
                </a:lnTo>
                <a:lnTo>
                  <a:pt x="5832" y="1981"/>
                </a:lnTo>
                <a:lnTo>
                  <a:pt x="5796" y="1651"/>
                </a:lnTo>
                <a:lnTo>
                  <a:pt x="5759" y="1357"/>
                </a:lnTo>
                <a:lnTo>
                  <a:pt x="5649" y="1064"/>
                </a:lnTo>
                <a:lnTo>
                  <a:pt x="5539" y="807"/>
                </a:lnTo>
                <a:lnTo>
                  <a:pt x="5356" y="587"/>
                </a:lnTo>
                <a:lnTo>
                  <a:pt x="5099" y="367"/>
                </a:lnTo>
                <a:lnTo>
                  <a:pt x="4842" y="184"/>
                </a:lnTo>
                <a:lnTo>
                  <a:pt x="4512" y="73"/>
                </a:lnTo>
                <a:lnTo>
                  <a:pt x="4182" y="0"/>
                </a:lnTo>
                <a:close/>
                <a:moveTo>
                  <a:pt x="8730" y="3962"/>
                </a:moveTo>
                <a:lnTo>
                  <a:pt x="8584" y="4072"/>
                </a:lnTo>
                <a:lnTo>
                  <a:pt x="8437" y="4182"/>
                </a:lnTo>
                <a:lnTo>
                  <a:pt x="8327" y="4329"/>
                </a:lnTo>
                <a:lnTo>
                  <a:pt x="7887" y="4439"/>
                </a:lnTo>
                <a:lnTo>
                  <a:pt x="7336" y="4585"/>
                </a:lnTo>
                <a:lnTo>
                  <a:pt x="6786" y="4842"/>
                </a:lnTo>
                <a:lnTo>
                  <a:pt x="6566" y="4989"/>
                </a:lnTo>
                <a:lnTo>
                  <a:pt x="6309" y="5172"/>
                </a:lnTo>
                <a:lnTo>
                  <a:pt x="6089" y="5356"/>
                </a:lnTo>
                <a:lnTo>
                  <a:pt x="5906" y="5576"/>
                </a:lnTo>
                <a:lnTo>
                  <a:pt x="5759" y="5796"/>
                </a:lnTo>
                <a:lnTo>
                  <a:pt x="5612" y="6053"/>
                </a:lnTo>
                <a:lnTo>
                  <a:pt x="5539" y="6309"/>
                </a:lnTo>
                <a:lnTo>
                  <a:pt x="5502" y="6603"/>
                </a:lnTo>
                <a:lnTo>
                  <a:pt x="5466" y="6860"/>
                </a:lnTo>
                <a:lnTo>
                  <a:pt x="5502" y="7116"/>
                </a:lnTo>
                <a:lnTo>
                  <a:pt x="5539" y="7373"/>
                </a:lnTo>
                <a:lnTo>
                  <a:pt x="5612" y="7630"/>
                </a:lnTo>
                <a:lnTo>
                  <a:pt x="5722" y="7887"/>
                </a:lnTo>
                <a:lnTo>
                  <a:pt x="5869" y="8107"/>
                </a:lnTo>
                <a:lnTo>
                  <a:pt x="6016" y="8327"/>
                </a:lnTo>
                <a:lnTo>
                  <a:pt x="6199" y="8547"/>
                </a:lnTo>
                <a:lnTo>
                  <a:pt x="6419" y="8730"/>
                </a:lnTo>
                <a:lnTo>
                  <a:pt x="6639" y="8914"/>
                </a:lnTo>
                <a:lnTo>
                  <a:pt x="6860" y="9060"/>
                </a:lnTo>
                <a:lnTo>
                  <a:pt x="7116" y="9170"/>
                </a:lnTo>
                <a:lnTo>
                  <a:pt x="7410" y="9244"/>
                </a:lnTo>
                <a:lnTo>
                  <a:pt x="7703" y="9281"/>
                </a:lnTo>
                <a:lnTo>
                  <a:pt x="8033" y="9244"/>
                </a:lnTo>
                <a:lnTo>
                  <a:pt x="8327" y="9170"/>
                </a:lnTo>
                <a:lnTo>
                  <a:pt x="8620" y="9024"/>
                </a:lnTo>
                <a:lnTo>
                  <a:pt x="8877" y="8877"/>
                </a:lnTo>
                <a:lnTo>
                  <a:pt x="9391" y="8547"/>
                </a:lnTo>
                <a:lnTo>
                  <a:pt x="9611" y="8364"/>
                </a:lnTo>
                <a:lnTo>
                  <a:pt x="9794" y="8143"/>
                </a:lnTo>
                <a:lnTo>
                  <a:pt x="9977" y="7923"/>
                </a:lnTo>
                <a:lnTo>
                  <a:pt x="10161" y="7703"/>
                </a:lnTo>
                <a:lnTo>
                  <a:pt x="10418" y="7190"/>
                </a:lnTo>
                <a:lnTo>
                  <a:pt x="10638" y="6676"/>
                </a:lnTo>
                <a:lnTo>
                  <a:pt x="10711" y="6346"/>
                </a:lnTo>
                <a:lnTo>
                  <a:pt x="10748" y="6053"/>
                </a:lnTo>
                <a:lnTo>
                  <a:pt x="10748" y="5722"/>
                </a:lnTo>
                <a:lnTo>
                  <a:pt x="10711" y="5466"/>
                </a:lnTo>
                <a:lnTo>
                  <a:pt x="10601" y="5172"/>
                </a:lnTo>
                <a:lnTo>
                  <a:pt x="10454" y="4915"/>
                </a:lnTo>
                <a:lnTo>
                  <a:pt x="10271" y="4659"/>
                </a:lnTo>
                <a:lnTo>
                  <a:pt x="10051" y="4439"/>
                </a:lnTo>
                <a:lnTo>
                  <a:pt x="9794" y="4255"/>
                </a:lnTo>
                <a:lnTo>
                  <a:pt x="9537" y="4108"/>
                </a:lnTo>
                <a:lnTo>
                  <a:pt x="9244" y="3998"/>
                </a:lnTo>
                <a:lnTo>
                  <a:pt x="8950" y="396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7" name="Google Shape;187;p2"/>
          <p:cNvSpPr/>
          <p:nvPr/>
        </p:nvSpPr>
        <p:spPr>
          <a:xfrm>
            <a:off x="7518184" y="3966329"/>
            <a:ext cx="846269" cy="598458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8" name="Google Shape;188;p2"/>
          <p:cNvSpPr/>
          <p:nvPr/>
        </p:nvSpPr>
        <p:spPr>
          <a:xfrm rot="-5400000">
            <a:off x="6496794" y="3021441"/>
            <a:ext cx="493819" cy="63153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9" name="Google Shape;189;p2"/>
          <p:cNvSpPr/>
          <p:nvPr/>
        </p:nvSpPr>
        <p:spPr>
          <a:xfrm>
            <a:off x="6453205" y="3705907"/>
            <a:ext cx="666366" cy="752689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0" name="Google Shape;190;p2"/>
          <p:cNvSpPr/>
          <p:nvPr/>
        </p:nvSpPr>
        <p:spPr>
          <a:xfrm>
            <a:off x="1866011" y="4742879"/>
            <a:ext cx="681078" cy="455287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1" name="Google Shape;191;p2"/>
          <p:cNvSpPr/>
          <p:nvPr/>
        </p:nvSpPr>
        <p:spPr>
          <a:xfrm>
            <a:off x="6669805" y="4614395"/>
            <a:ext cx="308462" cy="330481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"/>
          <p:cNvSpPr txBox="1">
            <a:spLocks noGrp="1"/>
          </p:cNvSpPr>
          <p:nvPr>
            <p:ph type="ctrTitle"/>
          </p:nvPr>
        </p:nvSpPr>
        <p:spPr>
          <a:xfrm>
            <a:off x="3210935" y="1661762"/>
            <a:ext cx="5301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9pPr>
          </a:lstStyle>
          <a:p>
            <a:endParaRPr/>
          </a:p>
        </p:txBody>
      </p:sp>
      <p:sp>
        <p:nvSpPr>
          <p:cNvPr id="194" name="Google Shape;194;p3"/>
          <p:cNvSpPr txBox="1">
            <a:spLocks noGrp="1"/>
          </p:cNvSpPr>
          <p:nvPr>
            <p:ph type="subTitle" idx="1"/>
          </p:nvPr>
        </p:nvSpPr>
        <p:spPr>
          <a:xfrm>
            <a:off x="3210885" y="2864177"/>
            <a:ext cx="5301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600"/>
              <a:buNone/>
              <a:defRPr>
                <a:solidFill>
                  <a:srgbClr val="1C4587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  <p:sp>
        <p:nvSpPr>
          <p:cNvPr id="195" name="Google Shape;195;p3"/>
          <p:cNvSpPr/>
          <p:nvPr/>
        </p:nvSpPr>
        <p:spPr>
          <a:xfrm>
            <a:off x="4412080" y="4661638"/>
            <a:ext cx="450550" cy="558734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6" name="Google Shape;196;p3"/>
          <p:cNvSpPr/>
          <p:nvPr/>
        </p:nvSpPr>
        <p:spPr>
          <a:xfrm>
            <a:off x="3968826" y="4000288"/>
            <a:ext cx="443260" cy="504670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7" name="Google Shape;197;p3"/>
          <p:cNvSpPr/>
          <p:nvPr/>
        </p:nvSpPr>
        <p:spPr>
          <a:xfrm>
            <a:off x="6283364" y="42095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8" name="Google Shape;198;p3"/>
          <p:cNvSpPr/>
          <p:nvPr/>
        </p:nvSpPr>
        <p:spPr>
          <a:xfrm>
            <a:off x="5746560" y="4042836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9" name="Google Shape;199;p3"/>
          <p:cNvSpPr/>
          <p:nvPr/>
        </p:nvSpPr>
        <p:spPr>
          <a:xfrm>
            <a:off x="7063610" y="4132028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0" name="Google Shape;200;p3"/>
          <p:cNvSpPr/>
          <p:nvPr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1" name="Google Shape;201;p3"/>
          <p:cNvSpPr/>
          <p:nvPr/>
        </p:nvSpPr>
        <p:spPr>
          <a:xfrm>
            <a:off x="6581517" y="4041241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2" name="Google Shape;202;p3"/>
          <p:cNvSpPr/>
          <p:nvPr/>
        </p:nvSpPr>
        <p:spPr>
          <a:xfrm>
            <a:off x="6507132" y="453396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3" name="Google Shape;203;p3"/>
          <p:cNvSpPr/>
          <p:nvPr/>
        </p:nvSpPr>
        <p:spPr>
          <a:xfrm>
            <a:off x="55010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4" name="Google Shape;204;p3"/>
          <p:cNvSpPr/>
          <p:nvPr/>
        </p:nvSpPr>
        <p:spPr>
          <a:xfrm>
            <a:off x="5201567" y="4075599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5" name="Google Shape;205;p3"/>
          <p:cNvSpPr/>
          <p:nvPr/>
        </p:nvSpPr>
        <p:spPr>
          <a:xfrm>
            <a:off x="4765584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6" name="Google Shape;206;p3"/>
          <p:cNvSpPr/>
          <p:nvPr/>
        </p:nvSpPr>
        <p:spPr>
          <a:xfrm>
            <a:off x="55218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7" name="Google Shape;207;p3"/>
          <p:cNvSpPr/>
          <p:nvPr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8" name="Google Shape;208;p3"/>
          <p:cNvSpPr/>
          <p:nvPr/>
        </p:nvSpPr>
        <p:spPr>
          <a:xfrm>
            <a:off x="8052577" y="402927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9" name="Google Shape;209;p3"/>
          <p:cNvSpPr/>
          <p:nvPr/>
        </p:nvSpPr>
        <p:spPr>
          <a:xfrm>
            <a:off x="6984573" y="4950383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0" name="Google Shape;210;p3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1" name="Google Shape;211;p3"/>
          <p:cNvSpPr/>
          <p:nvPr/>
        </p:nvSpPr>
        <p:spPr>
          <a:xfrm>
            <a:off x="6160715" y="4780234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2" name="Google Shape;212;p3"/>
          <p:cNvSpPr/>
          <p:nvPr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3" name="Google Shape;213;p3"/>
          <p:cNvSpPr/>
          <p:nvPr/>
        </p:nvSpPr>
        <p:spPr>
          <a:xfrm>
            <a:off x="48922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4" name="Google Shape;214;p3"/>
          <p:cNvSpPr/>
          <p:nvPr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5" name="Google Shape;215;p3"/>
          <p:cNvSpPr/>
          <p:nvPr/>
        </p:nvSpPr>
        <p:spPr>
          <a:xfrm>
            <a:off x="4489179" y="4206693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6" name="Google Shape;216;p3"/>
          <p:cNvSpPr/>
          <p:nvPr/>
        </p:nvSpPr>
        <p:spPr>
          <a:xfrm rot="1920548">
            <a:off x="7236726" y="46581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7" name="Google Shape;217;p3"/>
          <p:cNvSpPr/>
          <p:nvPr/>
        </p:nvSpPr>
        <p:spPr>
          <a:xfrm>
            <a:off x="8263292" y="4517805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8" name="Google Shape;218;p3"/>
          <p:cNvSpPr/>
          <p:nvPr/>
        </p:nvSpPr>
        <p:spPr>
          <a:xfrm rot="-5400000">
            <a:off x="7684355" y="39822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9" name="Google Shape;219;p3"/>
          <p:cNvSpPr/>
          <p:nvPr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0" name="Google Shape;220;p3"/>
          <p:cNvSpPr/>
          <p:nvPr/>
        </p:nvSpPr>
        <p:spPr>
          <a:xfrm>
            <a:off x="50595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1" name="Google Shape;221;p3"/>
          <p:cNvSpPr/>
          <p:nvPr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2" name="Google Shape;222;p3"/>
          <p:cNvSpPr/>
          <p:nvPr/>
        </p:nvSpPr>
        <p:spPr>
          <a:xfrm>
            <a:off x="1482765" y="42095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3" name="Google Shape;223;p3"/>
          <p:cNvSpPr/>
          <p:nvPr/>
        </p:nvSpPr>
        <p:spPr>
          <a:xfrm>
            <a:off x="945960" y="4042836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4" name="Google Shape;224;p3"/>
          <p:cNvSpPr/>
          <p:nvPr/>
        </p:nvSpPr>
        <p:spPr>
          <a:xfrm>
            <a:off x="2263010" y="4132028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5" name="Google Shape;225;p3"/>
          <p:cNvSpPr/>
          <p:nvPr/>
        </p:nvSpPr>
        <p:spPr>
          <a:xfrm>
            <a:off x="1780917" y="4041241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6" name="Google Shape;226;p3"/>
          <p:cNvSpPr/>
          <p:nvPr/>
        </p:nvSpPr>
        <p:spPr>
          <a:xfrm>
            <a:off x="1706532" y="453396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7" name="Google Shape;227;p3"/>
          <p:cNvSpPr/>
          <p:nvPr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8" name="Google Shape;228;p3"/>
          <p:cNvSpPr/>
          <p:nvPr/>
        </p:nvSpPr>
        <p:spPr>
          <a:xfrm>
            <a:off x="400967" y="4075599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9" name="Google Shape;229;p3"/>
          <p:cNvSpPr/>
          <p:nvPr/>
        </p:nvSpPr>
        <p:spPr>
          <a:xfrm>
            <a:off x="-35016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0" name="Google Shape;230;p3"/>
          <p:cNvSpPr/>
          <p:nvPr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1" name="Google Shape;231;p3"/>
          <p:cNvSpPr/>
          <p:nvPr/>
        </p:nvSpPr>
        <p:spPr>
          <a:xfrm>
            <a:off x="32519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2" name="Google Shape;232;p3"/>
          <p:cNvSpPr/>
          <p:nvPr/>
        </p:nvSpPr>
        <p:spPr>
          <a:xfrm>
            <a:off x="3251978" y="402927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3" name="Google Shape;233;p3"/>
          <p:cNvSpPr/>
          <p:nvPr/>
        </p:nvSpPr>
        <p:spPr>
          <a:xfrm>
            <a:off x="2183974" y="4950383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4" name="Google Shape;234;p3"/>
          <p:cNvSpPr/>
          <p:nvPr/>
        </p:nvSpPr>
        <p:spPr>
          <a:xfrm>
            <a:off x="39491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5" name="Google Shape;235;p3"/>
          <p:cNvSpPr/>
          <p:nvPr/>
        </p:nvSpPr>
        <p:spPr>
          <a:xfrm>
            <a:off x="1360115" y="4780234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6" name="Google Shape;236;p3"/>
          <p:cNvSpPr/>
          <p:nvPr/>
        </p:nvSpPr>
        <p:spPr>
          <a:xfrm>
            <a:off x="37218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7" name="Google Shape;237;p3"/>
          <p:cNvSpPr/>
          <p:nvPr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8" name="Google Shape;238;p3"/>
          <p:cNvSpPr/>
          <p:nvPr/>
        </p:nvSpPr>
        <p:spPr>
          <a:xfrm>
            <a:off x="40288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9" name="Google Shape;239;p3"/>
          <p:cNvSpPr/>
          <p:nvPr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0" name="Google Shape;240;p3"/>
          <p:cNvSpPr/>
          <p:nvPr/>
        </p:nvSpPr>
        <p:spPr>
          <a:xfrm rot="1920548">
            <a:off x="2436125" y="46581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1" name="Google Shape;241;p3"/>
          <p:cNvSpPr/>
          <p:nvPr/>
        </p:nvSpPr>
        <p:spPr>
          <a:xfrm>
            <a:off x="3462692" y="4517805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2" name="Google Shape;242;p3"/>
          <p:cNvSpPr/>
          <p:nvPr/>
        </p:nvSpPr>
        <p:spPr>
          <a:xfrm rot="-5400000">
            <a:off x="2883755" y="39822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3" name="Google Shape;243;p3"/>
          <p:cNvSpPr/>
          <p:nvPr/>
        </p:nvSpPr>
        <p:spPr>
          <a:xfrm>
            <a:off x="28590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4" name="Google Shape;244;p3"/>
          <p:cNvSpPr/>
          <p:nvPr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5" name="Google Shape;245;p3"/>
          <p:cNvSpPr/>
          <p:nvPr/>
        </p:nvSpPr>
        <p:spPr>
          <a:xfrm>
            <a:off x="29818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"/>
          <p:cNvSpPr txBox="1">
            <a:spLocks noGrp="1"/>
          </p:cNvSpPr>
          <p:nvPr>
            <p:ph type="body" idx="1"/>
          </p:nvPr>
        </p:nvSpPr>
        <p:spPr>
          <a:xfrm>
            <a:off x="2159325" y="2161800"/>
            <a:ext cx="48255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7350" algn="ctr" rtl="0"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500"/>
              <a:buChar char="✘"/>
              <a:defRPr sz="2500" b="1">
                <a:solidFill>
                  <a:srgbClr val="1C4587"/>
                </a:solidFill>
              </a:defRPr>
            </a:lvl1pPr>
            <a:lvl2pPr marL="914400" lvl="1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✗"/>
              <a:defRPr sz="2500" b="1">
                <a:solidFill>
                  <a:srgbClr val="1C4587"/>
                </a:solidFill>
              </a:defRPr>
            </a:lvl2pPr>
            <a:lvl3pPr marL="1371600" lvl="2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3pPr>
            <a:lvl4pPr marL="1828800" lvl="3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2500" b="1">
                <a:solidFill>
                  <a:srgbClr val="1C4587"/>
                </a:solidFill>
              </a:defRPr>
            </a:lvl4pPr>
            <a:lvl5pPr marL="2286000" lvl="4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2500" b="1">
                <a:solidFill>
                  <a:srgbClr val="1C4587"/>
                </a:solidFill>
              </a:defRPr>
            </a:lvl5pPr>
            <a:lvl6pPr marL="2743200" lvl="5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6pPr>
            <a:lvl7pPr marL="3200400" lvl="6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2500" b="1">
                <a:solidFill>
                  <a:srgbClr val="1C4587"/>
                </a:solidFill>
              </a:defRPr>
            </a:lvl7pPr>
            <a:lvl8pPr marL="3657600" lvl="7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2500" b="1">
                <a:solidFill>
                  <a:srgbClr val="1C4587"/>
                </a:solidFill>
              </a:defRPr>
            </a:lvl8pPr>
            <a:lvl9pPr marL="4114800" lvl="8" indent="-38735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  <p:sp>
        <p:nvSpPr>
          <p:cNvPr id="248" name="Google Shape;248;p4"/>
          <p:cNvSpPr/>
          <p:nvPr/>
        </p:nvSpPr>
        <p:spPr>
          <a:xfrm>
            <a:off x="7302880" y="-294362"/>
            <a:ext cx="450550" cy="558734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9" name="Google Shape;249;p4"/>
          <p:cNvSpPr/>
          <p:nvPr/>
        </p:nvSpPr>
        <p:spPr>
          <a:xfrm>
            <a:off x="-35374" y="3366963"/>
            <a:ext cx="443260" cy="504670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0" name="Google Shape;250;p4"/>
          <p:cNvSpPr/>
          <p:nvPr/>
        </p:nvSpPr>
        <p:spPr>
          <a:xfrm>
            <a:off x="8817948" y="34396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1" name="Google Shape;251;p4"/>
          <p:cNvSpPr/>
          <p:nvPr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2" name="Google Shape;252;p4"/>
          <p:cNvSpPr/>
          <p:nvPr/>
        </p:nvSpPr>
        <p:spPr>
          <a:xfrm>
            <a:off x="8360955" y="450691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3" name="Google Shape;253;p4"/>
          <p:cNvSpPr/>
          <p:nvPr/>
        </p:nvSpPr>
        <p:spPr>
          <a:xfrm>
            <a:off x="-77078" y="1488018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4" name="Google Shape;254;p4"/>
          <p:cNvSpPr/>
          <p:nvPr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5" name="Google Shape;255;p4"/>
          <p:cNvSpPr/>
          <p:nvPr/>
        </p:nvSpPr>
        <p:spPr>
          <a:xfrm>
            <a:off x="8052577" y="413232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6" name="Google Shape;256;p4"/>
          <p:cNvSpPr/>
          <p:nvPr/>
        </p:nvSpPr>
        <p:spPr>
          <a:xfrm>
            <a:off x="7430898" y="4873171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7" name="Google Shape;257;p4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8" name="Google Shape;258;p4"/>
          <p:cNvSpPr/>
          <p:nvPr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9" name="Google Shape;259;p4"/>
          <p:cNvSpPr/>
          <p:nvPr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0" name="Google Shape;260;p4"/>
          <p:cNvSpPr/>
          <p:nvPr/>
        </p:nvSpPr>
        <p:spPr>
          <a:xfrm>
            <a:off x="8963979" y="1338718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1" name="Google Shape;261;p4"/>
          <p:cNvSpPr/>
          <p:nvPr/>
        </p:nvSpPr>
        <p:spPr>
          <a:xfrm rot="-2426120">
            <a:off x="7110132" y="4877011"/>
            <a:ext cx="279910" cy="357971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2" name="Google Shape;262;p4"/>
          <p:cNvSpPr/>
          <p:nvPr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3" name="Google Shape;263;p4"/>
          <p:cNvSpPr/>
          <p:nvPr/>
        </p:nvSpPr>
        <p:spPr>
          <a:xfrm>
            <a:off x="8797588" y="3078732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4" name="Google Shape;264;p4"/>
          <p:cNvSpPr/>
          <p:nvPr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5" name="Google Shape;265;p4"/>
          <p:cNvSpPr/>
          <p:nvPr/>
        </p:nvSpPr>
        <p:spPr>
          <a:xfrm>
            <a:off x="346877" y="6086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6" name="Google Shape;266;p4"/>
          <p:cNvSpPr/>
          <p:nvPr/>
        </p:nvSpPr>
        <p:spPr>
          <a:xfrm>
            <a:off x="645010" y="3559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7" name="Google Shape;267;p4"/>
          <p:cNvSpPr/>
          <p:nvPr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8" name="Google Shape;268;p4"/>
          <p:cNvSpPr/>
          <p:nvPr/>
        </p:nvSpPr>
        <p:spPr>
          <a:xfrm>
            <a:off x="-8" y="101336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9" name="Google Shape;269;p4"/>
          <p:cNvSpPr/>
          <p:nvPr/>
        </p:nvSpPr>
        <p:spPr>
          <a:xfrm>
            <a:off x="8699356" y="17911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0" name="Google Shape;270;p4"/>
          <p:cNvSpPr/>
          <p:nvPr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1" name="Google Shape;271;p4"/>
          <p:cNvSpPr/>
          <p:nvPr/>
        </p:nvSpPr>
        <p:spPr>
          <a:xfrm>
            <a:off x="258967" y="-86251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2" name="Google Shape;272;p4"/>
          <p:cNvSpPr/>
          <p:nvPr/>
        </p:nvSpPr>
        <p:spPr>
          <a:xfrm>
            <a:off x="-35016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3" name="Google Shape;273;p4"/>
          <p:cNvSpPr/>
          <p:nvPr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4" name="Google Shape;274;p4"/>
          <p:cNvSpPr/>
          <p:nvPr/>
        </p:nvSpPr>
        <p:spPr>
          <a:xfrm>
            <a:off x="-243128" y="5421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5" name="Google Shape;275;p4"/>
          <p:cNvSpPr/>
          <p:nvPr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6" name="Google Shape;276;p4"/>
          <p:cNvSpPr/>
          <p:nvPr/>
        </p:nvSpPr>
        <p:spPr>
          <a:xfrm>
            <a:off x="-38626" y="579046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7" name="Google Shape;277;p4"/>
          <p:cNvSpPr/>
          <p:nvPr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8" name="Google Shape;278;p4"/>
          <p:cNvSpPr/>
          <p:nvPr/>
        </p:nvSpPr>
        <p:spPr>
          <a:xfrm>
            <a:off x="955990" y="-57166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9" name="Google Shape;279;p4"/>
          <p:cNvSpPr/>
          <p:nvPr/>
        </p:nvSpPr>
        <p:spPr>
          <a:xfrm>
            <a:off x="1333294" y="4678454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0" name="Google Shape;280;p4"/>
          <p:cNvSpPr/>
          <p:nvPr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1" name="Google Shape;281;p4"/>
          <p:cNvSpPr/>
          <p:nvPr/>
        </p:nvSpPr>
        <p:spPr>
          <a:xfrm>
            <a:off x="1525678" y="4911343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2" name="Google Shape;282;p4"/>
          <p:cNvSpPr/>
          <p:nvPr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3" name="Google Shape;283;p4"/>
          <p:cNvSpPr/>
          <p:nvPr/>
        </p:nvSpPr>
        <p:spPr>
          <a:xfrm rot="1920548">
            <a:off x="8225551" y="6252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4" name="Google Shape;284;p4"/>
          <p:cNvSpPr/>
          <p:nvPr/>
        </p:nvSpPr>
        <p:spPr>
          <a:xfrm>
            <a:off x="346867" y="4064142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5" name="Google Shape;285;p4"/>
          <p:cNvSpPr/>
          <p:nvPr/>
        </p:nvSpPr>
        <p:spPr>
          <a:xfrm rot="-5400000">
            <a:off x="7996280" y="3169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6" name="Google Shape;286;p4"/>
          <p:cNvSpPr/>
          <p:nvPr/>
        </p:nvSpPr>
        <p:spPr>
          <a:xfrm>
            <a:off x="8801760" y="790271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7" name="Google Shape;287;p4"/>
          <p:cNvSpPr/>
          <p:nvPr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8" name="Google Shape;288;p4"/>
          <p:cNvSpPr/>
          <p:nvPr/>
        </p:nvSpPr>
        <p:spPr>
          <a:xfrm>
            <a:off x="8699345" y="1151407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9" name="Google Shape;289;p4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5"/>
          <p:cNvSpPr txBox="1">
            <a:spLocks noGrp="1"/>
          </p:cNvSpPr>
          <p:nvPr>
            <p:ph type="body" idx="1"/>
          </p:nvPr>
        </p:nvSpPr>
        <p:spPr>
          <a:xfrm>
            <a:off x="747925" y="1302837"/>
            <a:ext cx="61404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7350">
              <a:spcBef>
                <a:spcPts val="600"/>
              </a:spcBef>
              <a:spcAft>
                <a:spcPts val="0"/>
              </a:spcAft>
              <a:buSzPts val="2500"/>
              <a:buChar char="✘"/>
              <a:defRPr sz="25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293" name="Google Shape;293;p5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294" name="Google Shape;294;p5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l" t="t" r="r" b="b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l" t="t" r="r" b="b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l" t="t" r="r" b="b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l" t="t" r="r" b="b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l" t="t" r="r" b="b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l" t="t" r="r" b="b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l" t="t" r="r" b="b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l" t="t" r="r" b="b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l" t="t" r="r" b="b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l" t="t" r="r" b="b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l" t="t" r="r" b="b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l" t="t" r="r" b="b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l" t="t" r="r" b="b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l" t="t" r="r" b="b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l" t="t" r="r" b="b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l" t="t" r="r" b="b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l" t="t" r="r" b="b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l" t="t" r="r" b="b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l" t="t" r="r" b="b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l" t="t" r="r" b="b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l" t="t" r="r" b="b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l" t="t" r="r" b="b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l" t="t" r="r" b="b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l" t="t" r="r" b="b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l" t="t" r="r" b="b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l" t="t" r="r" b="b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l" t="t" r="r" b="b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l" t="t" r="r" b="b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l" t="t" r="r" b="b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cxnSp>
        <p:nvCxnSpPr>
          <p:cNvPr id="323" name="Google Shape;323;p5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24" name="Google Shape;324;p5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6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6"/>
          <p:cNvSpPr txBox="1">
            <a:spLocks noGrp="1"/>
          </p:cNvSpPr>
          <p:nvPr>
            <p:ph type="body" idx="1"/>
          </p:nvPr>
        </p:nvSpPr>
        <p:spPr>
          <a:xfrm>
            <a:off x="747925" y="1363153"/>
            <a:ext cx="31590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328" name="Google Shape;328;p6"/>
          <p:cNvSpPr txBox="1">
            <a:spLocks noGrp="1"/>
          </p:cNvSpPr>
          <p:nvPr>
            <p:ph type="body" idx="2"/>
          </p:nvPr>
        </p:nvSpPr>
        <p:spPr>
          <a:xfrm>
            <a:off x="4097098" y="1363153"/>
            <a:ext cx="31590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grpSp>
        <p:nvGrpSpPr>
          <p:cNvPr id="329" name="Google Shape;329;p6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30" name="Google Shape;330;p6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l" t="t" r="r" b="b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l" t="t" r="r" b="b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l" t="t" r="r" b="b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l" t="t" r="r" b="b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l" t="t" r="r" b="b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l" t="t" r="r" b="b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l" t="t" r="r" b="b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l" t="t" r="r" b="b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l" t="t" r="r" b="b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l" t="t" r="r" b="b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l" t="t" r="r" b="b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l" t="t" r="r" b="b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l" t="t" r="r" b="b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l" t="t" r="r" b="b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l" t="t" r="r" b="b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l" t="t" r="r" b="b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l" t="t" r="r" b="b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l" t="t" r="r" b="b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l" t="t" r="r" b="b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l" t="t" r="r" b="b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l" t="t" r="r" b="b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l" t="t" r="r" b="b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l" t="t" r="r" b="b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l" t="t" r="r" b="b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l" t="t" r="r" b="b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l" t="t" r="r" b="b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6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l" t="t" r="r" b="b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6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l" t="t" r="r" b="b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6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l" t="t" r="r" b="b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59" name="Google Shape;359;p6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60" name="Google Shape;360;p6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7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7"/>
          <p:cNvSpPr txBox="1">
            <a:spLocks noGrp="1"/>
          </p:cNvSpPr>
          <p:nvPr>
            <p:ph type="body" idx="1"/>
          </p:nvPr>
        </p:nvSpPr>
        <p:spPr>
          <a:xfrm>
            <a:off x="747925" y="1308875"/>
            <a:ext cx="2097900" cy="36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64" name="Google Shape;364;p7"/>
          <p:cNvSpPr txBox="1">
            <a:spLocks noGrp="1"/>
          </p:cNvSpPr>
          <p:nvPr>
            <p:ph type="body" idx="2"/>
          </p:nvPr>
        </p:nvSpPr>
        <p:spPr>
          <a:xfrm>
            <a:off x="2953087" y="1308875"/>
            <a:ext cx="2097900" cy="36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65" name="Google Shape;365;p7"/>
          <p:cNvSpPr txBox="1">
            <a:spLocks noGrp="1"/>
          </p:cNvSpPr>
          <p:nvPr>
            <p:ph type="body" idx="3"/>
          </p:nvPr>
        </p:nvSpPr>
        <p:spPr>
          <a:xfrm>
            <a:off x="5158248" y="1308875"/>
            <a:ext cx="2097900" cy="36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366" name="Google Shape;366;p7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67" name="Google Shape;367;p7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l" t="t" r="r" b="b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l" t="t" r="r" b="b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l" t="t" r="r" b="b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l" t="t" r="r" b="b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7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l" t="t" r="r" b="b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l" t="t" r="r" b="b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l" t="t" r="r" b="b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l" t="t" r="r" b="b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l" t="t" r="r" b="b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l" t="t" r="r" b="b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l" t="t" r="r" b="b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7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l" t="t" r="r" b="b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7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l" t="t" r="r" b="b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7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l" t="t" r="r" b="b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7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l" t="t" r="r" b="b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7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l" t="t" r="r" b="b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l" t="t" r="r" b="b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l" t="t" r="r" b="b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l" t="t" r="r" b="b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l" t="t" r="r" b="b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l" t="t" r="r" b="b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l" t="t" r="r" b="b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l" t="t" r="r" b="b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l" t="t" r="r" b="b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l" t="t" r="r" b="b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7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l" t="t" r="r" b="b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7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l" t="t" r="r" b="b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l" t="t" r="r" b="b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l" t="t" r="r" b="b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96" name="Google Shape;396;p7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97" name="Google Shape;397;p7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0"/>
          <p:cNvSpPr/>
          <p:nvPr/>
        </p:nvSpPr>
        <p:spPr>
          <a:xfrm>
            <a:off x="7302880" y="-294362"/>
            <a:ext cx="450550" cy="558734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8" name="Google Shape;478;p10"/>
          <p:cNvSpPr/>
          <p:nvPr/>
        </p:nvSpPr>
        <p:spPr>
          <a:xfrm>
            <a:off x="-35374" y="3366963"/>
            <a:ext cx="443260" cy="504670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9" name="Google Shape;479;p10"/>
          <p:cNvSpPr/>
          <p:nvPr/>
        </p:nvSpPr>
        <p:spPr>
          <a:xfrm>
            <a:off x="8817948" y="34396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0" name="Google Shape;480;p10"/>
          <p:cNvSpPr/>
          <p:nvPr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1" name="Google Shape;481;p10"/>
          <p:cNvSpPr/>
          <p:nvPr/>
        </p:nvSpPr>
        <p:spPr>
          <a:xfrm>
            <a:off x="8360955" y="450691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2" name="Google Shape;482;p10"/>
          <p:cNvSpPr/>
          <p:nvPr/>
        </p:nvSpPr>
        <p:spPr>
          <a:xfrm>
            <a:off x="-77078" y="1488018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3" name="Google Shape;483;p10"/>
          <p:cNvSpPr/>
          <p:nvPr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4" name="Google Shape;484;p10"/>
          <p:cNvSpPr/>
          <p:nvPr/>
        </p:nvSpPr>
        <p:spPr>
          <a:xfrm>
            <a:off x="8052577" y="413232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5" name="Google Shape;485;p10"/>
          <p:cNvSpPr/>
          <p:nvPr/>
        </p:nvSpPr>
        <p:spPr>
          <a:xfrm>
            <a:off x="7430898" y="4873171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6" name="Google Shape;486;p10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7" name="Google Shape;487;p10"/>
          <p:cNvSpPr/>
          <p:nvPr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8" name="Google Shape;488;p10"/>
          <p:cNvSpPr/>
          <p:nvPr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9" name="Google Shape;489;p10"/>
          <p:cNvSpPr/>
          <p:nvPr/>
        </p:nvSpPr>
        <p:spPr>
          <a:xfrm>
            <a:off x="8963979" y="1338718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0" name="Google Shape;490;p10"/>
          <p:cNvSpPr/>
          <p:nvPr/>
        </p:nvSpPr>
        <p:spPr>
          <a:xfrm rot="-2426120">
            <a:off x="7110132" y="4877011"/>
            <a:ext cx="279910" cy="357971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1" name="Google Shape;491;p10"/>
          <p:cNvSpPr/>
          <p:nvPr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2" name="Google Shape;492;p10"/>
          <p:cNvSpPr/>
          <p:nvPr/>
        </p:nvSpPr>
        <p:spPr>
          <a:xfrm>
            <a:off x="8797588" y="3078732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3" name="Google Shape;493;p10"/>
          <p:cNvSpPr/>
          <p:nvPr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4" name="Google Shape;494;p10"/>
          <p:cNvSpPr/>
          <p:nvPr/>
        </p:nvSpPr>
        <p:spPr>
          <a:xfrm>
            <a:off x="346877" y="6086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5" name="Google Shape;495;p10"/>
          <p:cNvSpPr/>
          <p:nvPr/>
        </p:nvSpPr>
        <p:spPr>
          <a:xfrm>
            <a:off x="645010" y="3559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6" name="Google Shape;496;p10"/>
          <p:cNvSpPr/>
          <p:nvPr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7" name="Google Shape;497;p10"/>
          <p:cNvSpPr/>
          <p:nvPr/>
        </p:nvSpPr>
        <p:spPr>
          <a:xfrm>
            <a:off x="-8" y="101336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8" name="Google Shape;498;p10"/>
          <p:cNvSpPr/>
          <p:nvPr/>
        </p:nvSpPr>
        <p:spPr>
          <a:xfrm>
            <a:off x="8699356" y="17911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9" name="Google Shape;499;p10"/>
          <p:cNvSpPr/>
          <p:nvPr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0" name="Google Shape;500;p10"/>
          <p:cNvSpPr/>
          <p:nvPr/>
        </p:nvSpPr>
        <p:spPr>
          <a:xfrm>
            <a:off x="258967" y="-86251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1" name="Google Shape;501;p10"/>
          <p:cNvSpPr/>
          <p:nvPr/>
        </p:nvSpPr>
        <p:spPr>
          <a:xfrm>
            <a:off x="-35016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2" name="Google Shape;502;p10"/>
          <p:cNvSpPr/>
          <p:nvPr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3" name="Google Shape;503;p10"/>
          <p:cNvSpPr/>
          <p:nvPr/>
        </p:nvSpPr>
        <p:spPr>
          <a:xfrm>
            <a:off x="-243128" y="5421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4" name="Google Shape;504;p10"/>
          <p:cNvSpPr/>
          <p:nvPr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5" name="Google Shape;505;p10"/>
          <p:cNvSpPr/>
          <p:nvPr/>
        </p:nvSpPr>
        <p:spPr>
          <a:xfrm>
            <a:off x="-38626" y="579046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6" name="Google Shape;506;p10"/>
          <p:cNvSpPr/>
          <p:nvPr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7" name="Google Shape;507;p10"/>
          <p:cNvSpPr/>
          <p:nvPr/>
        </p:nvSpPr>
        <p:spPr>
          <a:xfrm>
            <a:off x="955990" y="-57166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8" name="Google Shape;508;p10"/>
          <p:cNvSpPr/>
          <p:nvPr/>
        </p:nvSpPr>
        <p:spPr>
          <a:xfrm>
            <a:off x="1333294" y="4678454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9" name="Google Shape;509;p10"/>
          <p:cNvSpPr/>
          <p:nvPr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0" name="Google Shape;510;p10"/>
          <p:cNvSpPr/>
          <p:nvPr/>
        </p:nvSpPr>
        <p:spPr>
          <a:xfrm>
            <a:off x="1525678" y="4911343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1" name="Google Shape;511;p10"/>
          <p:cNvSpPr/>
          <p:nvPr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2" name="Google Shape;512;p10"/>
          <p:cNvSpPr/>
          <p:nvPr/>
        </p:nvSpPr>
        <p:spPr>
          <a:xfrm rot="1920548">
            <a:off x="8225551" y="6252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3" name="Google Shape;513;p10"/>
          <p:cNvSpPr/>
          <p:nvPr/>
        </p:nvSpPr>
        <p:spPr>
          <a:xfrm>
            <a:off x="346867" y="4064142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4" name="Google Shape;514;p10"/>
          <p:cNvSpPr/>
          <p:nvPr/>
        </p:nvSpPr>
        <p:spPr>
          <a:xfrm rot="-5400000">
            <a:off x="7996280" y="3169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5" name="Google Shape;515;p10"/>
          <p:cNvSpPr/>
          <p:nvPr/>
        </p:nvSpPr>
        <p:spPr>
          <a:xfrm>
            <a:off x="8801760" y="790271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6" name="Google Shape;516;p10"/>
          <p:cNvSpPr/>
          <p:nvPr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7" name="Google Shape;517;p10"/>
          <p:cNvSpPr/>
          <p:nvPr/>
        </p:nvSpPr>
        <p:spPr>
          <a:xfrm>
            <a:off x="8699345" y="1151407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8" name="Google Shape;518;p10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BLANK_1"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1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-6" y="-23"/>
            <a:ext cx="9143797" cy="5143378"/>
            <a:chOff x="239950" y="872550"/>
            <a:chExt cx="7042900" cy="3961625"/>
          </a:xfrm>
        </p:grpSpPr>
        <p:sp>
          <p:nvSpPr>
            <p:cNvPr id="7" name="Google Shape;7;p1"/>
            <p:cNvSpPr/>
            <p:nvPr/>
          </p:nvSpPr>
          <p:spPr>
            <a:xfrm>
              <a:off x="239950" y="872550"/>
              <a:ext cx="7042900" cy="3961625"/>
            </a:xfrm>
            <a:custGeom>
              <a:avLst/>
              <a:gdLst/>
              <a:ahLst/>
              <a:cxnLst/>
              <a:rect l="l" t="t" r="r" b="b"/>
              <a:pathLst>
                <a:path w="281716" h="158465" fill="none" extrusionOk="0">
                  <a:moveTo>
                    <a:pt x="0" y="0"/>
                  </a:moveTo>
                  <a:lnTo>
                    <a:pt x="281715" y="0"/>
                  </a:lnTo>
                  <a:lnTo>
                    <a:pt x="281715" y="158464"/>
                  </a:lnTo>
                  <a:lnTo>
                    <a:pt x="0" y="15846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239950" y="47617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239950" y="46901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239950" y="46177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239950" y="45462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239950" y="44737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239950" y="44022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239950" y="43297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239950" y="42582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239950" y="41858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239950" y="41142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239950" y="40418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239950" y="39693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239950" y="38978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239950" y="38254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239950" y="37538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239950" y="36814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239950" y="36099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239950" y="35374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239950" y="34659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239950" y="33934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239950" y="33219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239950" y="32495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239950" y="31770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239950" y="31055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239950" y="3033100"/>
              <a:ext cx="7042900" cy="0"/>
            </a:xfrm>
            <a:custGeom>
              <a:avLst/>
              <a:gdLst/>
              <a:ahLst/>
              <a:cxnLst/>
              <a:rect l="l" t="t" r="r" b="b"/>
              <a:pathLst>
                <a:path w="281716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239950" y="29615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239950" y="28891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239950" y="28175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239950" y="27451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239950" y="26736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239950" y="26011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239950" y="25296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239950" y="24572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239950" y="23847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239950" y="23132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239950" y="22407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1"/>
            <p:cNvSpPr/>
            <p:nvPr/>
          </p:nvSpPr>
          <p:spPr>
            <a:xfrm>
              <a:off x="239950" y="21692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1"/>
            <p:cNvSpPr/>
            <p:nvPr/>
          </p:nvSpPr>
          <p:spPr>
            <a:xfrm>
              <a:off x="239950" y="20968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1"/>
            <p:cNvSpPr/>
            <p:nvPr/>
          </p:nvSpPr>
          <p:spPr>
            <a:xfrm>
              <a:off x="239950" y="20252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1"/>
            <p:cNvSpPr/>
            <p:nvPr/>
          </p:nvSpPr>
          <p:spPr>
            <a:xfrm>
              <a:off x="239950" y="19528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1"/>
            <p:cNvSpPr/>
            <p:nvPr/>
          </p:nvSpPr>
          <p:spPr>
            <a:xfrm>
              <a:off x="239950" y="18813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239950" y="18088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239950" y="17373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239950" y="16648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239950" y="15924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239950" y="15209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239950" y="14484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239950" y="13769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239950" y="13044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239950" y="12329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"/>
            <p:cNvSpPr/>
            <p:nvPr/>
          </p:nvSpPr>
          <p:spPr>
            <a:xfrm>
              <a:off x="239950" y="11605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239950" y="10889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"/>
            <p:cNvSpPr/>
            <p:nvPr/>
          </p:nvSpPr>
          <p:spPr>
            <a:xfrm>
              <a:off x="239950" y="10165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239950" y="9450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7210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7137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70645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69921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69196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68472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6774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"/>
            <p:cNvSpPr/>
            <p:nvPr/>
          </p:nvSpPr>
          <p:spPr>
            <a:xfrm>
              <a:off x="6702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66289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65565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64840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64116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63391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"/>
            <p:cNvSpPr/>
            <p:nvPr/>
          </p:nvSpPr>
          <p:spPr>
            <a:xfrm>
              <a:off x="62667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"/>
            <p:cNvSpPr/>
            <p:nvPr/>
          </p:nvSpPr>
          <p:spPr>
            <a:xfrm>
              <a:off x="6193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"/>
            <p:cNvSpPr/>
            <p:nvPr/>
          </p:nvSpPr>
          <p:spPr>
            <a:xfrm>
              <a:off x="6120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"/>
            <p:cNvSpPr/>
            <p:nvPr/>
          </p:nvSpPr>
          <p:spPr>
            <a:xfrm>
              <a:off x="60484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"/>
            <p:cNvSpPr/>
            <p:nvPr/>
          </p:nvSpPr>
          <p:spPr>
            <a:xfrm>
              <a:off x="59760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"/>
            <p:cNvSpPr/>
            <p:nvPr/>
          </p:nvSpPr>
          <p:spPr>
            <a:xfrm>
              <a:off x="59036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"/>
            <p:cNvSpPr/>
            <p:nvPr/>
          </p:nvSpPr>
          <p:spPr>
            <a:xfrm>
              <a:off x="58302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"/>
            <p:cNvSpPr/>
            <p:nvPr/>
          </p:nvSpPr>
          <p:spPr>
            <a:xfrm>
              <a:off x="5757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"/>
            <p:cNvSpPr/>
            <p:nvPr/>
          </p:nvSpPr>
          <p:spPr>
            <a:xfrm>
              <a:off x="5685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"/>
            <p:cNvSpPr/>
            <p:nvPr/>
          </p:nvSpPr>
          <p:spPr>
            <a:xfrm>
              <a:off x="56129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"/>
            <p:cNvSpPr/>
            <p:nvPr/>
          </p:nvSpPr>
          <p:spPr>
            <a:xfrm>
              <a:off x="55404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"/>
            <p:cNvSpPr/>
            <p:nvPr/>
          </p:nvSpPr>
          <p:spPr>
            <a:xfrm>
              <a:off x="54680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53946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53222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52497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51773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5104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5032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49590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48866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48141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47417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46692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45968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45234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44510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43785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43061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42336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"/>
            <p:cNvSpPr/>
            <p:nvPr/>
          </p:nvSpPr>
          <p:spPr>
            <a:xfrm>
              <a:off x="41603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4087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"/>
            <p:cNvSpPr/>
            <p:nvPr/>
          </p:nvSpPr>
          <p:spPr>
            <a:xfrm>
              <a:off x="4015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"/>
            <p:cNvSpPr/>
            <p:nvPr/>
          </p:nvSpPr>
          <p:spPr>
            <a:xfrm>
              <a:off x="39429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"/>
            <p:cNvSpPr/>
            <p:nvPr/>
          </p:nvSpPr>
          <p:spPr>
            <a:xfrm>
              <a:off x="38705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"/>
            <p:cNvSpPr/>
            <p:nvPr/>
          </p:nvSpPr>
          <p:spPr>
            <a:xfrm>
              <a:off x="37980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"/>
            <p:cNvSpPr/>
            <p:nvPr/>
          </p:nvSpPr>
          <p:spPr>
            <a:xfrm>
              <a:off x="37247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"/>
            <p:cNvSpPr/>
            <p:nvPr/>
          </p:nvSpPr>
          <p:spPr>
            <a:xfrm>
              <a:off x="36522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"/>
            <p:cNvSpPr/>
            <p:nvPr/>
          </p:nvSpPr>
          <p:spPr>
            <a:xfrm>
              <a:off x="35798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"/>
            <p:cNvSpPr/>
            <p:nvPr/>
          </p:nvSpPr>
          <p:spPr>
            <a:xfrm>
              <a:off x="3507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"/>
            <p:cNvSpPr/>
            <p:nvPr/>
          </p:nvSpPr>
          <p:spPr>
            <a:xfrm>
              <a:off x="3434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"/>
            <p:cNvSpPr/>
            <p:nvPr/>
          </p:nvSpPr>
          <p:spPr>
            <a:xfrm>
              <a:off x="33624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32891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32166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"/>
            <p:cNvSpPr/>
            <p:nvPr/>
          </p:nvSpPr>
          <p:spPr>
            <a:xfrm>
              <a:off x="31442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3071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"/>
            <p:cNvSpPr/>
            <p:nvPr/>
          </p:nvSpPr>
          <p:spPr>
            <a:xfrm>
              <a:off x="2999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"/>
            <p:cNvSpPr/>
            <p:nvPr/>
          </p:nvSpPr>
          <p:spPr>
            <a:xfrm>
              <a:off x="29259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28535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"/>
            <p:cNvSpPr/>
            <p:nvPr/>
          </p:nvSpPr>
          <p:spPr>
            <a:xfrm>
              <a:off x="27810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27086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"/>
            <p:cNvSpPr/>
            <p:nvPr/>
          </p:nvSpPr>
          <p:spPr>
            <a:xfrm>
              <a:off x="26361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"/>
            <p:cNvSpPr/>
            <p:nvPr/>
          </p:nvSpPr>
          <p:spPr>
            <a:xfrm>
              <a:off x="25637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"/>
            <p:cNvSpPr/>
            <p:nvPr/>
          </p:nvSpPr>
          <p:spPr>
            <a:xfrm>
              <a:off x="2490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"/>
            <p:cNvSpPr/>
            <p:nvPr/>
          </p:nvSpPr>
          <p:spPr>
            <a:xfrm>
              <a:off x="2417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23454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"/>
            <p:cNvSpPr/>
            <p:nvPr/>
          </p:nvSpPr>
          <p:spPr>
            <a:xfrm>
              <a:off x="22730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22005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"/>
            <p:cNvSpPr/>
            <p:nvPr/>
          </p:nvSpPr>
          <p:spPr>
            <a:xfrm>
              <a:off x="21281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2054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"/>
            <p:cNvSpPr/>
            <p:nvPr/>
          </p:nvSpPr>
          <p:spPr>
            <a:xfrm>
              <a:off x="1982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"/>
            <p:cNvSpPr/>
            <p:nvPr/>
          </p:nvSpPr>
          <p:spPr>
            <a:xfrm>
              <a:off x="19098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"/>
            <p:cNvSpPr/>
            <p:nvPr/>
          </p:nvSpPr>
          <p:spPr>
            <a:xfrm>
              <a:off x="18374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17649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"/>
            <p:cNvSpPr/>
            <p:nvPr/>
          </p:nvSpPr>
          <p:spPr>
            <a:xfrm>
              <a:off x="16925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"/>
            <p:cNvSpPr/>
            <p:nvPr/>
          </p:nvSpPr>
          <p:spPr>
            <a:xfrm>
              <a:off x="16191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"/>
            <p:cNvSpPr/>
            <p:nvPr/>
          </p:nvSpPr>
          <p:spPr>
            <a:xfrm>
              <a:off x="15467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"/>
            <p:cNvSpPr/>
            <p:nvPr/>
          </p:nvSpPr>
          <p:spPr>
            <a:xfrm>
              <a:off x="14742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"/>
            <p:cNvSpPr/>
            <p:nvPr/>
          </p:nvSpPr>
          <p:spPr>
            <a:xfrm>
              <a:off x="1401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"/>
            <p:cNvSpPr/>
            <p:nvPr/>
          </p:nvSpPr>
          <p:spPr>
            <a:xfrm>
              <a:off x="1329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"/>
            <p:cNvSpPr/>
            <p:nvPr/>
          </p:nvSpPr>
          <p:spPr>
            <a:xfrm>
              <a:off x="12560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"/>
            <p:cNvSpPr/>
            <p:nvPr/>
          </p:nvSpPr>
          <p:spPr>
            <a:xfrm>
              <a:off x="11835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"/>
            <p:cNvSpPr/>
            <p:nvPr/>
          </p:nvSpPr>
          <p:spPr>
            <a:xfrm>
              <a:off x="11111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"/>
            <p:cNvSpPr/>
            <p:nvPr/>
          </p:nvSpPr>
          <p:spPr>
            <a:xfrm>
              <a:off x="10387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"/>
            <p:cNvSpPr/>
            <p:nvPr/>
          </p:nvSpPr>
          <p:spPr>
            <a:xfrm>
              <a:off x="9662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"/>
            <p:cNvSpPr/>
            <p:nvPr/>
          </p:nvSpPr>
          <p:spPr>
            <a:xfrm>
              <a:off x="8938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"/>
            <p:cNvSpPr/>
            <p:nvPr/>
          </p:nvSpPr>
          <p:spPr>
            <a:xfrm>
              <a:off x="8204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"/>
            <p:cNvSpPr/>
            <p:nvPr/>
          </p:nvSpPr>
          <p:spPr>
            <a:xfrm>
              <a:off x="7479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"/>
            <p:cNvSpPr/>
            <p:nvPr/>
          </p:nvSpPr>
          <p:spPr>
            <a:xfrm>
              <a:off x="6755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"/>
            <p:cNvSpPr/>
            <p:nvPr/>
          </p:nvSpPr>
          <p:spPr>
            <a:xfrm>
              <a:off x="6031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"/>
            <p:cNvSpPr/>
            <p:nvPr/>
          </p:nvSpPr>
          <p:spPr>
            <a:xfrm>
              <a:off x="5306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"/>
            <p:cNvSpPr/>
            <p:nvPr/>
          </p:nvSpPr>
          <p:spPr>
            <a:xfrm>
              <a:off x="4582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"/>
            <p:cNvSpPr/>
            <p:nvPr/>
          </p:nvSpPr>
          <p:spPr>
            <a:xfrm>
              <a:off x="384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"/>
            <p:cNvSpPr/>
            <p:nvPr/>
          </p:nvSpPr>
          <p:spPr>
            <a:xfrm>
              <a:off x="312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" name="Google Shape;158;p1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791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159" name="Google Shape;159;p1"/>
          <p:cNvSpPr txBox="1">
            <a:spLocks noGrp="1"/>
          </p:cNvSpPr>
          <p:nvPr>
            <p:ph type="body" idx="1"/>
          </p:nvPr>
        </p:nvSpPr>
        <p:spPr>
          <a:xfrm>
            <a:off x="747925" y="1314900"/>
            <a:ext cx="6791700" cy="3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Dosis"/>
              <a:buChar char="✘"/>
              <a:defRPr sz="2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✗"/>
              <a:defRPr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■"/>
              <a:defRPr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sp>
        <p:nvSpPr>
          <p:cNvPr id="160" name="Google Shape;160;p1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6" r:id="rId7"/>
    <p:sldLayoutId id="2147483657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12"/>
          <p:cNvSpPr txBox="1">
            <a:spLocks noGrp="1"/>
          </p:cNvSpPr>
          <p:nvPr>
            <p:ph type="ctrTitle"/>
          </p:nvPr>
        </p:nvSpPr>
        <p:spPr>
          <a:xfrm>
            <a:off x="770562" y="1191873"/>
            <a:ext cx="7543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latin typeface="+mn-lt"/>
              </a:rPr>
              <a:t>CHÀO MỪNG CÁC EM </a:t>
            </a:r>
            <a:br>
              <a:rPr lang="en-US" sz="4000" b="1" dirty="0" smtClean="0">
                <a:latin typeface="+mn-lt"/>
              </a:rPr>
            </a:br>
            <a:r>
              <a:rPr lang="en-US" sz="4000" b="1" dirty="0" smtClean="0">
                <a:latin typeface="+mn-lt"/>
              </a:rPr>
              <a:t>ĐẾN VỚI TIẾT HỌC HÔM NAY!</a:t>
            </a:r>
            <a:endParaRPr sz="4000" b="1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47272" y="462336"/>
                <a:ext cx="4890498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Bài 8.38 (SGK - tr66): </a:t>
                </a:r>
                <a:r>
                  <a:rPr lang="en-US" sz="2000" dirty="0" err="1" smtClean="0"/>
                  <a:t>Trong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hình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bên</a:t>
                </a:r>
                <a:r>
                  <a:rPr lang="en-US" sz="2000" dirty="0" smtClean="0"/>
                  <a:t>, </a:t>
                </a:r>
                <a:r>
                  <a:rPr lang="en-US" sz="2000" dirty="0" err="1" smtClean="0"/>
                  <a:t>góc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xOy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là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góc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nghiêng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khi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đặt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thang</a:t>
                </a:r>
                <a:r>
                  <a:rPr lang="en-US" sz="2000" dirty="0" smtClean="0"/>
                  <a:t>. </a:t>
                </a:r>
                <a:r>
                  <a:rPr lang="en-US" sz="2000" dirty="0" err="1" smtClean="0"/>
                  <a:t>Biết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rằng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góc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nghiêng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khi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đặt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thang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đảm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bảo</a:t>
                </a:r>
                <a:r>
                  <a:rPr lang="en-US" sz="2000" dirty="0" smtClean="0"/>
                  <a:t> an </a:t>
                </a:r>
                <a:r>
                  <a:rPr lang="en-US" sz="2000" dirty="0" err="1" smtClean="0"/>
                  <a:t>toàn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là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khoảng</a:t>
                </a:r>
                <a:r>
                  <a:rPr lang="en-US" sz="2000" dirty="0" smtClean="0"/>
                  <a:t> 75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 smtClean="0"/>
                  <a:t>, </a:t>
                </a:r>
                <a:r>
                  <a:rPr lang="en-US" sz="2000" dirty="0" err="1" smtClean="0"/>
                  <a:t>em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hãy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đo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góc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xOy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để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kiểm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tra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xem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chiếc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thang</a:t>
                </a:r>
                <a:r>
                  <a:rPr lang="en-US" sz="2000" dirty="0" smtClean="0"/>
                  <a:t> ở </a:t>
                </a:r>
                <a:r>
                  <a:rPr lang="en-US" sz="2000" dirty="0" err="1" smtClean="0"/>
                  <a:t>hình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bên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đã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đảm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bảo</a:t>
                </a:r>
                <a:r>
                  <a:rPr lang="en-US" sz="2000" dirty="0" smtClean="0"/>
                  <a:t> an </a:t>
                </a:r>
                <a:r>
                  <a:rPr lang="en-US" sz="2000" dirty="0" err="1" smtClean="0"/>
                  <a:t>toàn</a:t>
                </a:r>
                <a:r>
                  <a:rPr lang="en-US" sz="2000" dirty="0" smtClean="0"/>
                  <a:t> hay </a:t>
                </a:r>
                <a:r>
                  <a:rPr lang="en-US" sz="2000" dirty="0" err="1" smtClean="0"/>
                  <a:t>chưa</a:t>
                </a:r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272" y="462336"/>
                <a:ext cx="4890498" cy="2862322"/>
              </a:xfrm>
              <a:prstGeom prst="rect">
                <a:avLst/>
              </a:prstGeom>
              <a:blipFill rotWithShape="0">
                <a:blip r:embed="rId3"/>
                <a:stretch>
                  <a:fillRect l="-1247" r="-1372" b="-1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 descr="[Kết nối tri thức và cuộc sống] Giải toán 6 bài : Luyện tập chung trang 7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431" y="564757"/>
            <a:ext cx="3051424" cy="27599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ular Callout 2"/>
          <p:cNvSpPr/>
          <p:nvPr/>
        </p:nvSpPr>
        <p:spPr>
          <a:xfrm>
            <a:off x="2075380" y="3719246"/>
            <a:ext cx="5332288" cy="708915"/>
          </a:xfrm>
          <a:prstGeom prst="wedgeRoundRectCallout">
            <a:avLst>
              <a:gd name="adj1" fmla="val -55866"/>
              <a:gd name="adj2" fmla="val -49621"/>
              <a:gd name="adj3" fmla="val 16667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thang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đảm</a:t>
            </a:r>
            <a:r>
              <a:rPr lang="en-US" sz="2000" dirty="0"/>
              <a:t> </a:t>
            </a:r>
            <a:r>
              <a:rPr lang="en-US" sz="2000" dirty="0" err="1"/>
              <a:t>bảo</a:t>
            </a:r>
            <a:r>
              <a:rPr lang="en-US" sz="2000" dirty="0"/>
              <a:t> an </a:t>
            </a:r>
            <a:r>
              <a:rPr lang="en-US" sz="2000" dirty="0" err="1" smtClean="0"/>
              <a:t>toàn</a:t>
            </a:r>
            <a:r>
              <a:rPr lang="en-US" sz="2000" dirty="0" smtClean="0"/>
              <a:t>. </a:t>
            </a:r>
            <a:endParaRPr lang="en-US" sz="2000" dirty="0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28"/>
          <p:cNvSpPr txBox="1">
            <a:spLocks noGrp="1"/>
          </p:cNvSpPr>
          <p:nvPr>
            <p:ph type="title" idx="4294967295"/>
          </p:nvPr>
        </p:nvSpPr>
        <p:spPr>
          <a:xfrm>
            <a:off x="1501800" y="544393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rgbClr val="C00000"/>
                </a:solidFill>
                <a:latin typeface="+mn-lt"/>
              </a:rPr>
              <a:t>HƯỚNG DẪN VỀ NHÀ</a:t>
            </a:r>
            <a:endParaRPr sz="3200" b="1" dirty="0">
              <a:solidFill>
                <a:srgbClr val="C00000"/>
              </a:solidFill>
              <a:latin typeface="+mn-lt"/>
            </a:endParaRPr>
          </a:p>
        </p:txBody>
      </p:sp>
      <p:cxnSp>
        <p:nvCxnSpPr>
          <p:cNvPr id="662" name="Google Shape;662;p28"/>
          <p:cNvCxnSpPr/>
          <p:nvPr/>
        </p:nvCxnSpPr>
        <p:spPr>
          <a:xfrm>
            <a:off x="-4800" y="2156036"/>
            <a:ext cx="9153600" cy="0"/>
          </a:xfrm>
          <a:prstGeom prst="straightConnector1">
            <a:avLst/>
          </a:prstGeom>
          <a:noFill/>
          <a:ln w="19050" cap="rnd" cmpd="sng">
            <a:solidFill>
              <a:srgbClr val="1C4587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663" name="Google Shape;663;p28"/>
          <p:cNvSpPr/>
          <p:nvPr/>
        </p:nvSpPr>
        <p:spPr>
          <a:xfrm rot="10800000" flipH="1">
            <a:off x="2606016" y="1939007"/>
            <a:ext cx="419100" cy="419400"/>
          </a:xfrm>
          <a:prstGeom prst="donut">
            <a:avLst>
              <a:gd name="adj" fmla="val 24108"/>
            </a:avLst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64" name="Google Shape;664;p28"/>
          <p:cNvCxnSpPr/>
          <p:nvPr/>
        </p:nvCxnSpPr>
        <p:spPr>
          <a:xfrm>
            <a:off x="2815716" y="2110607"/>
            <a:ext cx="0" cy="876300"/>
          </a:xfrm>
          <a:prstGeom prst="straightConnector1">
            <a:avLst/>
          </a:prstGeom>
          <a:noFill/>
          <a:ln w="19050" cap="flat" cmpd="sng">
            <a:solidFill>
              <a:srgbClr val="3C78D8"/>
            </a:solidFill>
            <a:prstDash val="solid"/>
            <a:round/>
            <a:headEnd type="oval" w="med" len="med"/>
            <a:tailEnd type="diamond" w="med" len="med"/>
          </a:ln>
        </p:spPr>
      </p:cxnSp>
      <p:sp>
        <p:nvSpPr>
          <p:cNvPr id="666" name="Google Shape;666;p28"/>
          <p:cNvSpPr/>
          <p:nvPr/>
        </p:nvSpPr>
        <p:spPr>
          <a:xfrm rot="10800000" flipH="1">
            <a:off x="6161455" y="1939007"/>
            <a:ext cx="419100" cy="419400"/>
          </a:xfrm>
          <a:prstGeom prst="donut">
            <a:avLst>
              <a:gd name="adj" fmla="val 24108"/>
            </a:avLst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68" name="Google Shape;668;p28"/>
          <p:cNvCxnSpPr/>
          <p:nvPr/>
        </p:nvCxnSpPr>
        <p:spPr>
          <a:xfrm>
            <a:off x="6371155" y="2110607"/>
            <a:ext cx="0" cy="876300"/>
          </a:xfrm>
          <a:prstGeom prst="straightConnector1">
            <a:avLst/>
          </a:prstGeom>
          <a:noFill/>
          <a:ln w="19050" cap="flat" cmpd="sng">
            <a:solidFill>
              <a:srgbClr val="3C78D8"/>
            </a:solidFill>
            <a:prstDash val="solid"/>
            <a:round/>
            <a:headEnd type="oval" w="med" len="med"/>
            <a:tailEnd type="diamond" w="med" len="med"/>
          </a:ln>
        </p:spPr>
      </p:cxnSp>
      <p:sp>
        <p:nvSpPr>
          <p:cNvPr id="2" name="TextBox 1"/>
          <p:cNvSpPr txBox="1"/>
          <p:nvPr/>
        </p:nvSpPr>
        <p:spPr>
          <a:xfrm>
            <a:off x="1454389" y="3112651"/>
            <a:ext cx="2722653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 smtClean="0"/>
              <a:t>Ôn</a:t>
            </a:r>
            <a:r>
              <a:rPr lang="en-US" sz="2400" dirty="0" smtClean="0"/>
              <a:t> </a:t>
            </a:r>
            <a:r>
              <a:rPr lang="en-US" sz="2400" dirty="0" err="1" smtClean="0"/>
              <a:t>tập</a:t>
            </a:r>
            <a:r>
              <a:rPr lang="en-US" sz="2400" dirty="0" smtClean="0"/>
              <a:t> </a:t>
            </a:r>
            <a:r>
              <a:rPr lang="en-US" sz="2400" dirty="0" err="1" smtClean="0"/>
              <a:t>kiến</a:t>
            </a:r>
            <a:r>
              <a:rPr lang="en-US" sz="2400" dirty="0" smtClean="0"/>
              <a:t> </a:t>
            </a:r>
            <a:r>
              <a:rPr lang="en-US" sz="2400" dirty="0" err="1" smtClean="0"/>
              <a:t>thức</a:t>
            </a:r>
            <a:r>
              <a:rPr lang="en-US" sz="2400" dirty="0" smtClean="0"/>
              <a:t> </a:t>
            </a:r>
            <a:r>
              <a:rPr lang="en-US" sz="2400" dirty="0" err="1" smtClean="0"/>
              <a:t>đã</a:t>
            </a:r>
            <a:r>
              <a:rPr lang="en-US" sz="2400" dirty="0" smtClean="0"/>
              <a:t> </a:t>
            </a:r>
            <a:r>
              <a:rPr lang="en-US" sz="2400" dirty="0" err="1" smtClean="0"/>
              <a:t>học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4486745" y="3112650"/>
            <a:ext cx="37685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 smtClean="0"/>
              <a:t>Chuẩn</a:t>
            </a:r>
            <a:r>
              <a:rPr lang="en-US" sz="2400" dirty="0" smtClean="0"/>
              <a:t> </a:t>
            </a:r>
            <a:r>
              <a:rPr lang="en-US" sz="2400" dirty="0" err="1" smtClean="0"/>
              <a:t>bị</a:t>
            </a:r>
            <a:r>
              <a:rPr lang="en-US" sz="2400" dirty="0" smtClean="0"/>
              <a:t> </a:t>
            </a:r>
            <a:r>
              <a:rPr lang="en-US" sz="2400" dirty="0" err="1" smtClean="0"/>
              <a:t>bài</a:t>
            </a:r>
            <a:r>
              <a:rPr lang="en-US" sz="2400" dirty="0" smtClean="0"/>
              <a:t> </a:t>
            </a:r>
            <a:r>
              <a:rPr lang="en-US" sz="2400" dirty="0" err="1" smtClean="0"/>
              <a:t>sau</a:t>
            </a:r>
            <a:r>
              <a:rPr lang="en-US" sz="2400" dirty="0" smtClean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b="1" dirty="0" err="1" smtClean="0"/>
              <a:t>Bài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tập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cuối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chương</a:t>
            </a:r>
            <a:r>
              <a:rPr lang="en-US" sz="2400" b="1" dirty="0" smtClean="0"/>
              <a:t> VIII</a:t>
            </a:r>
            <a:endParaRPr lang="en-US" sz="24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3" grpId="0" animBg="1"/>
      <p:bldP spid="666" grpId="0" animBg="1"/>
      <p:bldP spid="2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35"/>
          <p:cNvSpPr/>
          <p:nvPr/>
        </p:nvSpPr>
        <p:spPr>
          <a:xfrm>
            <a:off x="4055734" y="3272555"/>
            <a:ext cx="1180108" cy="1089975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C78D8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45042" y="1130158"/>
            <a:ext cx="6801492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chemeClr val="bg2"/>
                </a:solidFill>
              </a:rPr>
              <a:t>HẸN GẶP LẠI CÁC EM </a:t>
            </a:r>
          </a:p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chemeClr val="bg2"/>
                </a:solidFill>
              </a:rPr>
              <a:t>Ở TIẾT HỌC SAU!</a:t>
            </a:r>
            <a:endParaRPr lang="en-US" sz="40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871;p39"/>
          <p:cNvSpPr/>
          <p:nvPr/>
        </p:nvSpPr>
        <p:spPr>
          <a:xfrm>
            <a:off x="926006" y="367293"/>
            <a:ext cx="1104911" cy="1088368"/>
          </a:xfrm>
          <a:custGeom>
            <a:avLst/>
            <a:gdLst/>
            <a:ahLst/>
            <a:cxnLst/>
            <a:rect l="l" t="t" r="r" b="b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873;p39"/>
          <p:cNvSpPr/>
          <p:nvPr/>
        </p:nvSpPr>
        <p:spPr>
          <a:xfrm>
            <a:off x="1371241" y="875554"/>
            <a:ext cx="1052391" cy="643569"/>
          </a:xfrm>
          <a:custGeom>
            <a:avLst/>
            <a:gdLst/>
            <a:ahLst/>
            <a:cxnLst/>
            <a:rect l="l" t="t" r="r" b="b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6FA8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Oval Callout 5"/>
          <p:cNvSpPr/>
          <p:nvPr/>
        </p:nvSpPr>
        <p:spPr>
          <a:xfrm>
            <a:off x="1930597" y="798461"/>
            <a:ext cx="5376667" cy="3558128"/>
          </a:xfrm>
          <a:prstGeom prst="wedgeEllipseCallout">
            <a:avLst>
              <a:gd name="adj1" fmla="val -49020"/>
              <a:gd name="adj2" fmla="val 4508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342669" y="1455661"/>
            <a:ext cx="45525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bao</a:t>
            </a:r>
            <a:r>
              <a:rPr lang="en-US" sz="2400" dirty="0" smtClean="0"/>
              <a:t> </a:t>
            </a:r>
            <a:r>
              <a:rPr lang="en-US" sz="2400" dirty="0" err="1" smtClean="0"/>
              <a:t>nhiêu</a:t>
            </a:r>
            <a:r>
              <a:rPr lang="en-US" sz="2400" dirty="0" smtClean="0"/>
              <a:t> </a:t>
            </a:r>
            <a:r>
              <a:rPr lang="en-US" sz="2400" dirty="0" err="1" smtClean="0"/>
              <a:t>góc</a:t>
            </a:r>
            <a:r>
              <a:rPr lang="en-US" sz="2400" dirty="0" smtClean="0"/>
              <a:t> </a:t>
            </a:r>
            <a:r>
              <a:rPr lang="en-US" sz="2400" dirty="0" err="1" smtClean="0"/>
              <a:t>đặc</a:t>
            </a:r>
            <a:r>
              <a:rPr lang="en-US" sz="2400" dirty="0" smtClean="0"/>
              <a:t> </a:t>
            </a:r>
            <a:r>
              <a:rPr lang="en-US" sz="2400" dirty="0" err="1" smtClean="0"/>
              <a:t>biệt</a:t>
            </a:r>
            <a:r>
              <a:rPr lang="en-US" sz="2400" dirty="0" smtClean="0"/>
              <a:t>? </a:t>
            </a:r>
            <a:r>
              <a:rPr lang="en-US" sz="2400" dirty="0" err="1" smtClean="0"/>
              <a:t>Hãy</a:t>
            </a:r>
            <a:r>
              <a:rPr lang="en-US" sz="2400" dirty="0" smtClean="0"/>
              <a:t> </a:t>
            </a:r>
            <a:r>
              <a:rPr lang="en-US" sz="2400" dirty="0" err="1" smtClean="0"/>
              <a:t>chỉ</a:t>
            </a:r>
            <a:r>
              <a:rPr lang="en-US" sz="2400" dirty="0" smtClean="0"/>
              <a:t> </a:t>
            </a:r>
            <a:r>
              <a:rPr lang="en-US" sz="2400" dirty="0" err="1" smtClean="0"/>
              <a:t>ra</a:t>
            </a:r>
            <a:r>
              <a:rPr lang="en-US" sz="2400" dirty="0" smtClean="0"/>
              <a:t> </a:t>
            </a:r>
            <a:r>
              <a:rPr lang="en-US" sz="2400" dirty="0" err="1" smtClean="0"/>
              <a:t>một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hình</a:t>
            </a:r>
            <a:r>
              <a:rPr lang="en-US" sz="2400" dirty="0" smtClean="0"/>
              <a:t> </a:t>
            </a:r>
            <a:r>
              <a:rPr lang="en-US" sz="2400" dirty="0" err="1" smtClean="0"/>
              <a:t>ảnh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thực</a:t>
            </a:r>
            <a:r>
              <a:rPr lang="en-US" sz="2400" dirty="0" smtClean="0"/>
              <a:t> </a:t>
            </a:r>
            <a:r>
              <a:rPr lang="en-US" sz="2400" dirty="0" err="1" smtClean="0"/>
              <a:t>tế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góc</a:t>
            </a:r>
            <a:r>
              <a:rPr lang="en-US" sz="2400" dirty="0" smtClean="0"/>
              <a:t> </a:t>
            </a:r>
            <a:r>
              <a:rPr lang="en-US" sz="2400" dirty="0" err="1" smtClean="0"/>
              <a:t>đặc</a:t>
            </a:r>
            <a:r>
              <a:rPr lang="en-US" sz="2400" dirty="0" smtClean="0"/>
              <a:t> </a:t>
            </a:r>
            <a:r>
              <a:rPr lang="en-US" sz="2400" dirty="0" err="1" smtClean="0"/>
              <a:t>biệt</a:t>
            </a:r>
            <a:r>
              <a:rPr lang="en-US" sz="2400" dirty="0" smtClean="0"/>
              <a:t> </a:t>
            </a:r>
            <a:r>
              <a:rPr lang="en-US" sz="2400" dirty="0" err="1" smtClean="0"/>
              <a:t>đó</a:t>
            </a:r>
            <a:r>
              <a:rPr lang="en-US" sz="2400" dirty="0" smtClean="0"/>
              <a:t> </a:t>
            </a:r>
            <a:r>
              <a:rPr lang="en-US" sz="2400" dirty="0" err="1" smtClean="0"/>
              <a:t>mà</a:t>
            </a:r>
            <a:r>
              <a:rPr lang="en-US" sz="2400" dirty="0" smtClean="0"/>
              <a:t> </a:t>
            </a:r>
            <a:r>
              <a:rPr lang="en-US" sz="2400" dirty="0" err="1" smtClean="0"/>
              <a:t>em</a:t>
            </a:r>
            <a:r>
              <a:rPr lang="en-US" sz="2400" dirty="0" smtClean="0"/>
              <a:t> </a:t>
            </a:r>
            <a:r>
              <a:rPr lang="en-US" sz="2400" dirty="0" err="1" smtClean="0"/>
              <a:t>biết</a:t>
            </a:r>
            <a:r>
              <a:rPr lang="en-US" sz="2400" dirty="0"/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06" y="2965822"/>
            <a:ext cx="754256" cy="1867682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6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18"/>
          <p:cNvSpPr/>
          <p:nvPr/>
        </p:nvSpPr>
        <p:spPr>
          <a:xfrm>
            <a:off x="4387818" y="670131"/>
            <a:ext cx="1323528" cy="1341149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569" name="Google Shape;569;p18"/>
          <p:cNvSpPr/>
          <p:nvPr/>
        </p:nvSpPr>
        <p:spPr>
          <a:xfrm rot="1473079">
            <a:off x="3184422" y="1339763"/>
            <a:ext cx="773816" cy="753764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570" name="Google Shape;570;p18"/>
          <p:cNvSpPr/>
          <p:nvPr/>
        </p:nvSpPr>
        <p:spPr>
          <a:xfrm>
            <a:off x="4131833" y="541965"/>
            <a:ext cx="338774" cy="329202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571" name="Google Shape;571;p18"/>
          <p:cNvSpPr/>
          <p:nvPr/>
        </p:nvSpPr>
        <p:spPr>
          <a:xfrm rot="2487273">
            <a:off x="3913949" y="2035738"/>
            <a:ext cx="241052" cy="234241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29110" y="2320430"/>
            <a:ext cx="64829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smtClean="0">
                <a:solidFill>
                  <a:schemeClr val="bg2"/>
                </a:solidFill>
              </a:rPr>
              <a:t>LUYỆN TẬP CHUNG</a:t>
            </a:r>
            <a:endParaRPr lang="en-US" sz="44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47617" y="445537"/>
            <a:ext cx="663196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Bài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8.35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(SGK - tr66):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400" dirty="0" err="1"/>
              <a:t>Hãy</a:t>
            </a:r>
            <a:r>
              <a:rPr lang="en-US" sz="2400" dirty="0"/>
              <a:t> </a:t>
            </a:r>
            <a:r>
              <a:rPr lang="en-US" sz="2400" dirty="0" err="1"/>
              <a:t>dùng</a:t>
            </a:r>
            <a:r>
              <a:rPr lang="en-US" sz="2400" dirty="0"/>
              <a:t> ê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kiểm</a:t>
            </a:r>
            <a:r>
              <a:rPr lang="en-US" sz="2400" dirty="0"/>
              <a:t> </a:t>
            </a:r>
            <a:r>
              <a:rPr lang="en-US" sz="2400" dirty="0" err="1"/>
              <a:t>tra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r>
              <a:rPr lang="en-US" sz="2400" dirty="0"/>
              <a:t> </a:t>
            </a:r>
            <a:r>
              <a:rPr lang="en-US" sz="2400" dirty="0" err="1"/>
              <a:t>góc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góc</a:t>
            </a:r>
            <a:r>
              <a:rPr lang="en-US" sz="2400" dirty="0"/>
              <a:t> </a:t>
            </a:r>
            <a:r>
              <a:rPr lang="en-US" sz="2400" dirty="0" err="1" smtClean="0"/>
              <a:t>nhọn</a:t>
            </a:r>
            <a:r>
              <a:rPr lang="en-US" sz="2400" dirty="0" smtClean="0"/>
              <a:t>, </a:t>
            </a:r>
            <a:r>
              <a:rPr lang="en-US" sz="2400" dirty="0" err="1"/>
              <a:t>góc</a:t>
            </a:r>
            <a:r>
              <a:rPr lang="en-US" sz="2400" dirty="0"/>
              <a:t> </a:t>
            </a:r>
            <a:r>
              <a:rPr lang="en-US" sz="2400" dirty="0" err="1" smtClean="0"/>
              <a:t>vuông</a:t>
            </a:r>
            <a:r>
              <a:rPr lang="en-US" sz="2400" dirty="0" smtClean="0"/>
              <a:t>, </a:t>
            </a:r>
            <a:r>
              <a:rPr lang="en-US" sz="2400" dirty="0" err="1"/>
              <a:t>góc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, </a:t>
            </a:r>
            <a:r>
              <a:rPr lang="en-US" sz="2400" dirty="0" err="1"/>
              <a:t>góc</a:t>
            </a:r>
            <a:r>
              <a:rPr lang="en-US" sz="2400" dirty="0"/>
              <a:t> </a:t>
            </a:r>
            <a:r>
              <a:rPr lang="en-US" sz="2400" dirty="0" err="1"/>
              <a:t>bẹt</a:t>
            </a:r>
            <a:r>
              <a:rPr lang="en-US" sz="2400" dirty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472665" y="2685381"/>
            <a:ext cx="2321960" cy="0"/>
          </a:xfrm>
          <a:prstGeom prst="line">
            <a:avLst/>
          </a:prstGeom>
          <a:ln w="1905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472665" y="2685381"/>
            <a:ext cx="0" cy="1804426"/>
          </a:xfrm>
          <a:prstGeom prst="line">
            <a:avLst/>
          </a:prstGeom>
          <a:ln w="1905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472665" y="4489807"/>
            <a:ext cx="3390472" cy="0"/>
          </a:xfrm>
          <a:prstGeom prst="line">
            <a:avLst/>
          </a:prstGeom>
          <a:ln w="1905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794625" y="2685381"/>
            <a:ext cx="1068512" cy="1804426"/>
          </a:xfrm>
          <a:prstGeom prst="line">
            <a:avLst/>
          </a:prstGeom>
          <a:ln w="1905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472665" y="2685381"/>
            <a:ext cx="2321960" cy="1804426"/>
          </a:xfrm>
          <a:prstGeom prst="line">
            <a:avLst/>
          </a:prstGeom>
          <a:ln w="1905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472665" y="2685381"/>
            <a:ext cx="690936" cy="1270170"/>
          </a:xfrm>
          <a:prstGeom prst="line">
            <a:avLst/>
          </a:prstGeom>
          <a:ln w="1905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164440" y="2404153"/>
            <a:ext cx="308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B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16082" y="3932880"/>
            <a:ext cx="308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838950" y="4322733"/>
            <a:ext cx="308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D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831867" y="2395581"/>
            <a:ext cx="308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C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170005" y="4310318"/>
            <a:ext cx="308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A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  <p:bldP spid="28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14"/>
          <p:cNvSpPr txBox="1">
            <a:spLocks noGrp="1"/>
          </p:cNvSpPr>
          <p:nvPr>
            <p:ph type="ctrTitle" idx="4294967295"/>
          </p:nvPr>
        </p:nvSpPr>
        <p:spPr>
          <a:xfrm>
            <a:off x="2084326" y="405273"/>
            <a:ext cx="4641300" cy="6015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 smtClean="0">
                <a:solidFill>
                  <a:srgbClr val="C00000"/>
                </a:solidFill>
                <a:latin typeface="+mn-lt"/>
              </a:rPr>
              <a:t>Trả</a:t>
            </a:r>
            <a:r>
              <a:rPr lang="en-US" sz="24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+mn-lt"/>
              </a:rPr>
              <a:t>lời</a:t>
            </a:r>
            <a:endParaRPr sz="2400" b="1" dirty="0">
              <a:solidFill>
                <a:srgbClr val="C00000"/>
              </a:solidFill>
              <a:latin typeface="+mn-l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08917" y="1575772"/>
            <a:ext cx="2321960" cy="0"/>
          </a:xfrm>
          <a:prstGeom prst="line">
            <a:avLst/>
          </a:prstGeom>
          <a:ln w="1905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08917" y="1575772"/>
            <a:ext cx="0" cy="1804426"/>
          </a:xfrm>
          <a:prstGeom prst="line">
            <a:avLst/>
          </a:prstGeom>
          <a:ln w="1905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08917" y="3380198"/>
            <a:ext cx="3390472" cy="0"/>
          </a:xfrm>
          <a:prstGeom prst="line">
            <a:avLst/>
          </a:prstGeom>
          <a:ln w="1905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030877" y="1575772"/>
            <a:ext cx="1068512" cy="1804426"/>
          </a:xfrm>
          <a:prstGeom prst="line">
            <a:avLst/>
          </a:prstGeom>
          <a:ln w="1905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08917" y="1575772"/>
            <a:ext cx="2321960" cy="1804426"/>
          </a:xfrm>
          <a:prstGeom prst="line">
            <a:avLst/>
          </a:prstGeom>
          <a:ln w="1905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08917" y="1575772"/>
            <a:ext cx="690936" cy="1270170"/>
          </a:xfrm>
          <a:prstGeom prst="line">
            <a:avLst/>
          </a:prstGeom>
          <a:ln w="1905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00692" y="1294544"/>
            <a:ext cx="308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B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52334" y="2823271"/>
            <a:ext cx="308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79644" y="3380198"/>
            <a:ext cx="308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68119" y="1285972"/>
            <a:ext cx="308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0692" y="3388770"/>
            <a:ext cx="308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A</a:t>
            </a:r>
          </a:p>
        </p:txBody>
      </p:sp>
      <p:sp>
        <p:nvSpPr>
          <p:cNvPr id="2" name="Rectangle 1"/>
          <p:cNvSpPr/>
          <p:nvPr/>
        </p:nvSpPr>
        <p:spPr>
          <a:xfrm>
            <a:off x="4172590" y="1161277"/>
            <a:ext cx="4572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góc</a:t>
            </a:r>
            <a:r>
              <a:rPr lang="en-US" sz="2000" dirty="0"/>
              <a:t> </a:t>
            </a:r>
            <a:r>
              <a:rPr lang="en-US" sz="2000" dirty="0" err="1"/>
              <a:t>nhọn</a:t>
            </a:r>
            <a:r>
              <a:rPr lang="en-US" sz="2000" dirty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: </a:t>
            </a:r>
            <a:r>
              <a:rPr lang="en-US" sz="2000" dirty="0" err="1"/>
              <a:t>Góc</a:t>
            </a:r>
            <a:r>
              <a:rPr lang="en-US" sz="2000" dirty="0"/>
              <a:t> </a:t>
            </a:r>
            <a:r>
              <a:rPr lang="en-US" sz="2000" dirty="0" smtClean="0"/>
              <a:t>ABC; </a:t>
            </a:r>
            <a:r>
              <a:rPr lang="en-US" sz="2000" dirty="0" err="1"/>
              <a:t>Góc</a:t>
            </a:r>
            <a:r>
              <a:rPr lang="en-US" sz="2000" dirty="0"/>
              <a:t> </a:t>
            </a:r>
            <a:r>
              <a:rPr lang="en-US" sz="2000" dirty="0" smtClean="0"/>
              <a:t>EBC; </a:t>
            </a:r>
            <a:r>
              <a:rPr lang="en-US" sz="2000" dirty="0" err="1"/>
              <a:t>Góc</a:t>
            </a:r>
            <a:r>
              <a:rPr lang="en-US" sz="2000" dirty="0"/>
              <a:t> </a:t>
            </a:r>
            <a:r>
              <a:rPr lang="en-US" sz="2000" dirty="0" smtClean="0"/>
              <a:t>CAD; </a:t>
            </a:r>
            <a:r>
              <a:rPr lang="en-US" sz="2000" dirty="0" err="1"/>
              <a:t>Góc</a:t>
            </a:r>
            <a:r>
              <a:rPr lang="en-US" sz="2000" dirty="0"/>
              <a:t> </a:t>
            </a:r>
            <a:r>
              <a:rPr lang="en-US" sz="2000" dirty="0" smtClean="0"/>
              <a:t>CDA.</a:t>
            </a:r>
            <a:endParaRPr lang="en-US" sz="2000" dirty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góc</a:t>
            </a:r>
            <a:r>
              <a:rPr lang="en-US" sz="2000" dirty="0"/>
              <a:t> </a:t>
            </a:r>
            <a:r>
              <a:rPr lang="en-US" sz="2000" dirty="0" err="1"/>
              <a:t>vuông</a:t>
            </a:r>
            <a:r>
              <a:rPr lang="en-US" sz="2000" dirty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: </a:t>
            </a:r>
            <a:r>
              <a:rPr lang="en-US" sz="2000" dirty="0" err="1"/>
              <a:t>Góc</a:t>
            </a:r>
            <a:r>
              <a:rPr lang="en-US" sz="2000" dirty="0"/>
              <a:t> </a:t>
            </a:r>
            <a:r>
              <a:rPr lang="en-US" sz="2000" dirty="0" smtClean="0"/>
              <a:t>ABC; </a:t>
            </a:r>
            <a:r>
              <a:rPr lang="en-US" sz="2000" dirty="0" err="1"/>
              <a:t>Góc</a:t>
            </a:r>
            <a:r>
              <a:rPr lang="en-US" sz="2000" dirty="0"/>
              <a:t> </a:t>
            </a:r>
            <a:r>
              <a:rPr lang="en-US" sz="2000" dirty="0" smtClean="0"/>
              <a:t>BAD. </a:t>
            </a:r>
            <a:endParaRPr lang="en-US" sz="2000" dirty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góc</a:t>
            </a:r>
            <a:r>
              <a:rPr lang="en-US" sz="2000" dirty="0"/>
              <a:t> </a:t>
            </a:r>
            <a:r>
              <a:rPr lang="en-US" sz="2000" dirty="0" err="1"/>
              <a:t>tù</a:t>
            </a:r>
            <a:r>
              <a:rPr lang="en-US" sz="2000" dirty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: </a:t>
            </a:r>
            <a:r>
              <a:rPr lang="en-US" sz="2000" dirty="0" err="1"/>
              <a:t>Góc</a:t>
            </a:r>
            <a:r>
              <a:rPr lang="en-US" sz="2000" dirty="0"/>
              <a:t> </a:t>
            </a:r>
            <a:r>
              <a:rPr lang="en-US" sz="2000" dirty="0" smtClean="0"/>
              <a:t>ACD; </a:t>
            </a:r>
            <a:r>
              <a:rPr lang="en-US" sz="2000" dirty="0" err="1"/>
              <a:t>Góc</a:t>
            </a:r>
            <a:r>
              <a:rPr lang="en-US" sz="2000" dirty="0"/>
              <a:t> </a:t>
            </a:r>
            <a:r>
              <a:rPr lang="en-US" sz="2000" dirty="0" smtClean="0"/>
              <a:t>BCD; </a:t>
            </a:r>
            <a:r>
              <a:rPr lang="en-US" sz="2000" dirty="0" err="1"/>
              <a:t>Góc</a:t>
            </a:r>
            <a:r>
              <a:rPr lang="en-US" sz="2000" dirty="0"/>
              <a:t> BEA.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góc</a:t>
            </a:r>
            <a:r>
              <a:rPr lang="en-US" sz="2000" dirty="0"/>
              <a:t> </a:t>
            </a:r>
            <a:r>
              <a:rPr lang="en-US" sz="2000" dirty="0" err="1"/>
              <a:t>bẹt</a:t>
            </a:r>
            <a:r>
              <a:rPr lang="en-US" sz="2000" dirty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: </a:t>
            </a:r>
            <a:r>
              <a:rPr lang="en-US" sz="2000" dirty="0" err="1"/>
              <a:t>Góc</a:t>
            </a:r>
            <a:r>
              <a:rPr lang="en-US" sz="2000" dirty="0"/>
              <a:t> </a:t>
            </a:r>
            <a:r>
              <a:rPr lang="en-US" sz="2000" dirty="0" smtClean="0"/>
              <a:t>AEC.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9" grpId="0"/>
      <p:bldP spid="12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90764" y="373617"/>
                <a:ext cx="5069864" cy="24006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b="1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Bài</a:t>
                </a:r>
                <a:r>
                  <a:rPr lang="en-US" sz="20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8.36 (SGK - tr66):</a:t>
                </a:r>
                <a:endParaRPr lang="en-US" sz="20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err="1"/>
                  <a:t>Trong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hình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vẽ</a:t>
                </a:r>
                <a:r>
                  <a:rPr lang="en-US" sz="2000" dirty="0"/>
                  <a:t> </a:t>
                </a:r>
                <a:r>
                  <a:rPr lang="en-US" sz="2000" dirty="0" err="1" smtClean="0"/>
                  <a:t>sau</a:t>
                </a:r>
                <a:r>
                  <a:rPr lang="en-US" sz="2000" dirty="0" smtClean="0"/>
                  <a:t>, </a:t>
                </a:r>
                <a:r>
                  <a:rPr lang="en-US" sz="2000" dirty="0" err="1"/>
                  <a:t>cho</a:t>
                </a:r>
                <a:r>
                  <a:rPr lang="en-US" sz="2000" dirty="0"/>
                  <a:t> tam </a:t>
                </a:r>
                <a:r>
                  <a:rPr lang="en-US" sz="2000" dirty="0" err="1"/>
                  <a:t>giác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đều</a:t>
                </a:r>
                <a:r>
                  <a:rPr lang="en-US" sz="2000" dirty="0"/>
                  <a:t> ABC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góc</a:t>
                </a:r>
                <a:r>
                  <a:rPr lang="en-US" sz="2000" dirty="0"/>
                  <a:t> DBC </a:t>
                </a:r>
                <a:r>
                  <a:rPr lang="en-US" sz="2000" dirty="0" err="1"/>
                  <a:t>bằng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20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2000" dirty="0"/>
                  <a:t>a. Kể tên các góc trong hình vẽ </a:t>
                </a:r>
                <a:r>
                  <a:rPr lang="vi-VN" sz="2000" dirty="0" smtClean="0"/>
                  <a:t>trên. </a:t>
                </a:r>
                <a:r>
                  <a:rPr lang="vi-VN" sz="2000" dirty="0"/>
                  <a:t>Những góc nào có số đo bằng 60 </a:t>
                </a:r>
                <a:r>
                  <a:rPr lang="vi-VN" sz="2000" dirty="0" smtClean="0"/>
                  <a:t>độ?</a:t>
                </a:r>
                <a:endParaRPr lang="en-US" sz="20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764" y="373617"/>
                <a:ext cx="5069864" cy="2400657"/>
              </a:xfrm>
              <a:prstGeom prst="rect">
                <a:avLst/>
              </a:prstGeom>
              <a:blipFill rotWithShape="0">
                <a:blip r:embed="rId3"/>
                <a:stretch>
                  <a:fillRect l="-1322" r="-1202" b="-1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9" t="5224" r="9331" b="8474"/>
          <a:stretch/>
        </p:blipFill>
        <p:spPr>
          <a:xfrm>
            <a:off x="6102849" y="556956"/>
            <a:ext cx="2044557" cy="18082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65531" y="373617"/>
            <a:ext cx="405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solidFill>
                  <a:srgbClr val="0070C0"/>
                </a:solidFill>
              </a:rPr>
              <a:t>A</a:t>
            </a:r>
            <a:endParaRPr lang="en-US" sz="1800" i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25127" y="1666279"/>
            <a:ext cx="405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solidFill>
                  <a:srgbClr val="0070C0"/>
                </a:solidFill>
              </a:rPr>
              <a:t>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46376" y="2101782"/>
            <a:ext cx="405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solidFill>
                  <a:srgbClr val="0070C0"/>
                </a:solidFill>
              </a:rPr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99934" y="2101782"/>
            <a:ext cx="405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solidFill>
                  <a:srgbClr val="0070C0"/>
                </a:solidFill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636674" y="1996769"/>
                <a:ext cx="53939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>
                    <a:solidFill>
                      <a:srgbClr val="0070C0"/>
                    </a:solidFill>
                  </a:rPr>
                  <a:t>20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6674" y="1996769"/>
                <a:ext cx="539395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3409"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590764" y="2774863"/>
            <a:ext cx="747466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b</a:t>
            </a:r>
            <a:r>
              <a:rPr lang="vi-VN" sz="2000" dirty="0" smtClean="0"/>
              <a:t>.</a:t>
            </a:r>
            <a:r>
              <a:rPr lang="en-US" sz="2000" dirty="0" smtClean="0"/>
              <a:t> </a:t>
            </a:r>
            <a:r>
              <a:rPr lang="vi-VN" sz="2000" dirty="0" smtClean="0"/>
              <a:t>Điểm </a:t>
            </a:r>
            <a:r>
              <a:rPr lang="vi-VN" sz="2000" dirty="0"/>
              <a:t>D có nằm trong góc ABC </a:t>
            </a:r>
            <a:r>
              <a:rPr lang="vi-VN" sz="2000" dirty="0" smtClean="0"/>
              <a:t>không</a:t>
            </a:r>
            <a:r>
              <a:rPr lang="en-US" sz="2000" dirty="0" smtClean="0"/>
              <a:t>?</a:t>
            </a:r>
            <a:r>
              <a:rPr lang="vi-VN" sz="2000" dirty="0" smtClean="0"/>
              <a:t> </a:t>
            </a:r>
            <a:r>
              <a:rPr lang="vi-VN" sz="2000" dirty="0"/>
              <a:t>Điểm C có nằm trong góc ADB không ?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c. Em hãy dự đoán số đo góc ABD và sử dụng thước đo góc để kiểm tra lại dự đoán của </a:t>
            </a:r>
            <a:r>
              <a:rPr lang="vi-VN" sz="2000" dirty="0" smtClean="0"/>
              <a:t>mình</a:t>
            </a:r>
            <a:r>
              <a:rPr lang="en-US" sz="2000" dirty="0" smtClean="0"/>
              <a:t>.</a:t>
            </a:r>
            <a:endParaRPr lang="vi-VN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17"/>
          <p:cNvSpPr txBox="1">
            <a:spLocks noGrp="1"/>
          </p:cNvSpPr>
          <p:nvPr>
            <p:ph type="title"/>
          </p:nvPr>
        </p:nvSpPr>
        <p:spPr>
          <a:xfrm>
            <a:off x="747925" y="17365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 smtClean="0">
                <a:solidFill>
                  <a:srgbClr val="C00000"/>
                </a:solidFill>
                <a:latin typeface="+mn-lt"/>
              </a:rPr>
              <a:t>Trả</a:t>
            </a:r>
            <a:r>
              <a:rPr lang="en-US" sz="24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+mn-lt"/>
              </a:rPr>
              <a:t>lời</a:t>
            </a:r>
            <a:endParaRPr sz="2400" b="1" dirty="0">
              <a:solidFill>
                <a:srgbClr val="C00000"/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655458" y="1151383"/>
                <a:ext cx="6639194" cy="33239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buAutoNum type="alphaLcPeriod"/>
                </a:pPr>
                <a:r>
                  <a:rPr lang="en-US" sz="2000" dirty="0" err="1" smtClean="0"/>
                  <a:t>Các</a:t>
                </a:r>
                <a:r>
                  <a:rPr lang="en-US" sz="2000" dirty="0" smtClean="0"/>
                  <a:t> </a:t>
                </a:r>
                <a:r>
                  <a:rPr lang="en-US" sz="2000" dirty="0" err="1"/>
                  <a:t>góc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trong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hình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vẽ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: ∠ </a:t>
                </a:r>
                <a:r>
                  <a:rPr lang="en-US" sz="2000" dirty="0" smtClean="0"/>
                  <a:t>ABC; </a:t>
                </a:r>
                <a:r>
                  <a:rPr lang="en-US" sz="2000" dirty="0"/>
                  <a:t>∠ </a:t>
                </a:r>
                <a:r>
                  <a:rPr lang="en-US" sz="2000" dirty="0" smtClean="0"/>
                  <a:t>BAC; </a:t>
                </a:r>
                <a:r>
                  <a:rPr lang="en-US" sz="2000" dirty="0"/>
                  <a:t>∠ </a:t>
                </a:r>
                <a:r>
                  <a:rPr lang="en-US" sz="2000" dirty="0" smtClean="0"/>
                  <a:t>CAB; </a:t>
                </a:r>
                <a:r>
                  <a:rPr lang="en-US" sz="2000" dirty="0"/>
                  <a:t>∠ </a:t>
                </a:r>
                <a:r>
                  <a:rPr lang="en-US" sz="2000" dirty="0" smtClean="0"/>
                  <a:t>BDA; </a:t>
                </a:r>
                <a:r>
                  <a:rPr lang="en-US" sz="2000" dirty="0"/>
                  <a:t>∠ </a:t>
                </a:r>
                <a:r>
                  <a:rPr lang="en-US" sz="2000" dirty="0" smtClean="0"/>
                  <a:t>DAB; </a:t>
                </a:r>
                <a:r>
                  <a:rPr lang="en-US" sz="2000" dirty="0"/>
                  <a:t>∠ </a:t>
                </a:r>
                <a:r>
                  <a:rPr lang="en-US" sz="2000" dirty="0" smtClean="0"/>
                  <a:t>ABD;  </a:t>
                </a:r>
                <a:r>
                  <a:rPr lang="en-US" sz="2000" dirty="0"/>
                  <a:t>∠ </a:t>
                </a:r>
                <a:r>
                  <a:rPr lang="en-US" sz="2000" dirty="0" smtClean="0"/>
                  <a:t>DBC; </a:t>
                </a:r>
                <a:r>
                  <a:rPr lang="en-US" sz="2000" dirty="0"/>
                  <a:t>∠ </a:t>
                </a:r>
                <a:r>
                  <a:rPr lang="en-US" sz="2000" dirty="0" smtClean="0"/>
                  <a:t>DAC.             </a:t>
                </a:r>
                <a:r>
                  <a:rPr lang="en-US" sz="2000" dirty="0" err="1" smtClean="0"/>
                  <a:t>Những</a:t>
                </a:r>
                <a:r>
                  <a:rPr lang="en-US" sz="2000" dirty="0" smtClean="0"/>
                  <a:t> </a:t>
                </a:r>
                <a:r>
                  <a:rPr lang="en-US" sz="2000" dirty="0" err="1"/>
                  <a:t>góc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bằng</a:t>
                </a:r>
                <a:r>
                  <a:rPr lang="en-US" sz="2000" dirty="0"/>
                  <a:t> 60 </a:t>
                </a:r>
                <a:r>
                  <a:rPr lang="en-US" sz="2000" dirty="0" err="1"/>
                  <a:t>độ</a:t>
                </a:r>
                <a:r>
                  <a:rPr lang="en-US" sz="2000" dirty="0"/>
                  <a:t> </a:t>
                </a:r>
                <a:r>
                  <a:rPr lang="en-US" sz="2000" dirty="0" err="1" smtClean="0"/>
                  <a:t>là</a:t>
                </a:r>
                <a:r>
                  <a:rPr lang="en-US" sz="2000" dirty="0" smtClean="0"/>
                  <a:t>: </a:t>
                </a:r>
                <a:r>
                  <a:rPr lang="en-US" sz="2000" dirty="0"/>
                  <a:t>∠ </a:t>
                </a:r>
                <a:r>
                  <a:rPr lang="en-US" sz="2000" dirty="0" smtClean="0"/>
                  <a:t>ABC; </a:t>
                </a:r>
                <a:r>
                  <a:rPr lang="en-US" sz="2000" dirty="0"/>
                  <a:t>∠ </a:t>
                </a:r>
                <a:r>
                  <a:rPr lang="en-US" sz="2000" dirty="0" smtClean="0"/>
                  <a:t>BAC; </a:t>
                </a:r>
                <a:r>
                  <a:rPr lang="en-US" sz="2000" dirty="0"/>
                  <a:t>∠ </a:t>
                </a:r>
                <a:r>
                  <a:rPr lang="en-US" sz="2000" dirty="0" smtClean="0"/>
                  <a:t>CAB. </a:t>
                </a:r>
              </a:p>
              <a:p>
                <a:pPr marL="457200" indent="-457200" algn="just">
                  <a:lnSpc>
                    <a:spcPct val="150000"/>
                  </a:lnSpc>
                  <a:buAutoNum type="alphaLcPeriod"/>
                </a:pPr>
                <a:r>
                  <a:rPr lang="en-US" sz="2000" dirty="0" err="1" smtClean="0"/>
                  <a:t>Điểm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D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nằm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trong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góc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ABC. </a:t>
                </a:r>
                <a:r>
                  <a:rPr lang="en-US" sz="2000" dirty="0" err="1" smtClean="0"/>
                  <a:t>Điểm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C </a:t>
                </a:r>
                <a:r>
                  <a:rPr lang="en-US" sz="2000" dirty="0" err="1"/>
                  <a:t>không</a:t>
                </a:r>
                <a:r>
                  <a:rPr lang="en-US" sz="2000" dirty="0"/>
                  <a:t>  </a:t>
                </a:r>
                <a:r>
                  <a:rPr lang="en-US" sz="2000" dirty="0" err="1"/>
                  <a:t>nằm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trong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góc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ADB. </a:t>
                </a:r>
              </a:p>
              <a:p>
                <a:pPr marL="457200" indent="-457200" algn="just">
                  <a:lnSpc>
                    <a:spcPct val="150000"/>
                  </a:lnSpc>
                  <a:buAutoNum type="alphaLcPeriod"/>
                </a:pPr>
                <a:r>
                  <a:rPr lang="en-US" sz="2000" dirty="0" err="1" smtClean="0"/>
                  <a:t>Số</a:t>
                </a:r>
                <a:r>
                  <a:rPr lang="en-US" sz="2000" dirty="0" smtClean="0"/>
                  <a:t> </a:t>
                </a:r>
                <a:r>
                  <a:rPr lang="en-US" sz="2000" dirty="0" err="1"/>
                  <a:t>đo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góc</a:t>
                </a:r>
                <a:r>
                  <a:rPr lang="en-US" sz="2000" dirty="0"/>
                  <a:t> ABD </a:t>
                </a:r>
                <a:r>
                  <a:rPr lang="en-US" sz="2000" dirty="0" err="1" smtClean="0"/>
                  <a:t>là</a:t>
                </a:r>
                <a:r>
                  <a:rPr lang="en-US" sz="2000" dirty="0" smtClean="0"/>
                  <a:t>: 40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458" y="1151383"/>
                <a:ext cx="6639194" cy="3323987"/>
              </a:xfrm>
              <a:prstGeom prst="rect">
                <a:avLst/>
              </a:prstGeom>
              <a:blipFill rotWithShape="0">
                <a:blip r:embed="rId3"/>
                <a:stretch>
                  <a:fillRect l="-826" r="-918" b="-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50708" y="197590"/>
            <a:ext cx="687341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</a:rPr>
              <a:t>Bài</a:t>
            </a:r>
            <a:r>
              <a:rPr lang="vi-VN" sz="2000" b="1" dirty="0" smtClean="0">
                <a:solidFill>
                  <a:schemeClr val="accent1">
                    <a:lumMod val="75000"/>
                  </a:schemeClr>
                </a:solidFill>
              </a:rPr>
              <a:t> 8.37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 (SGK - tr66)</a:t>
            </a:r>
            <a:r>
              <a:rPr lang="vi-VN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vi-VN" sz="2000" dirty="0"/>
              <a:t>: Cho hình vuông MNPQ và số đo các góc ghi tương ứng như  trên hình </a:t>
            </a:r>
            <a:r>
              <a:rPr lang="vi-VN" sz="2000" dirty="0" smtClean="0"/>
              <a:t>sau.</a:t>
            </a:r>
            <a:endParaRPr lang="vi-VN" sz="2000" dirty="0"/>
          </a:p>
          <a:p>
            <a:pPr marL="457200" indent="-457200" algn="just">
              <a:lnSpc>
                <a:spcPct val="150000"/>
              </a:lnSpc>
              <a:buAutoNum type="alphaLcPeriod"/>
            </a:pPr>
            <a:r>
              <a:rPr lang="vi-VN" sz="2000" dirty="0" smtClean="0"/>
              <a:t>Kể tên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điểm</a:t>
            </a:r>
            <a:r>
              <a:rPr lang="en-US" sz="2000" dirty="0" smtClean="0"/>
              <a:t> </a:t>
            </a:r>
            <a:r>
              <a:rPr lang="en-US" sz="2000" dirty="0" err="1" smtClean="0"/>
              <a:t>nằm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góc</a:t>
            </a:r>
            <a:r>
              <a:rPr lang="en-US" sz="2000" dirty="0" smtClean="0"/>
              <a:t> AMC</a:t>
            </a:r>
            <a:r>
              <a:rPr lang="vi-VN" sz="2000" dirty="0" smtClean="0"/>
              <a:t> </a:t>
            </a:r>
            <a:endParaRPr lang="en-US" sz="2000" dirty="0" smtClean="0"/>
          </a:p>
          <a:p>
            <a:pPr marL="457200" indent="-457200" algn="just">
              <a:lnSpc>
                <a:spcPct val="150000"/>
              </a:lnSpc>
              <a:buAutoNum type="alphaLcPeriod"/>
            </a:pPr>
            <a:r>
              <a:rPr lang="en-US" sz="2000" dirty="0" smtClean="0"/>
              <a:t>Cho </a:t>
            </a:r>
            <a:r>
              <a:rPr lang="en-US" sz="2000" dirty="0" err="1" smtClean="0"/>
              <a:t>biết</a:t>
            </a:r>
            <a:r>
              <a:rPr lang="en-US" sz="2000" dirty="0" smtClean="0"/>
              <a:t> </a:t>
            </a:r>
            <a:r>
              <a:rPr lang="vi-VN" sz="2000" dirty="0" smtClean="0"/>
              <a:t>số </a:t>
            </a:r>
            <a:r>
              <a:rPr lang="vi-VN" sz="2000" dirty="0"/>
              <a:t>đo góc AMC bằng cách </a:t>
            </a:r>
            <a:r>
              <a:rPr lang="vi-VN" sz="2000" dirty="0" smtClean="0"/>
              <a:t>đo;</a:t>
            </a:r>
            <a:endParaRPr lang="vi-VN" sz="2000" dirty="0"/>
          </a:p>
          <a:p>
            <a:pPr algn="just">
              <a:lnSpc>
                <a:spcPct val="150000"/>
              </a:lnSpc>
            </a:pPr>
            <a:r>
              <a:rPr lang="en-US" sz="2000" dirty="0" smtClean="0"/>
              <a:t>c</a:t>
            </a:r>
            <a:r>
              <a:rPr lang="vi-VN" sz="2000" dirty="0" smtClean="0"/>
              <a:t>.</a:t>
            </a:r>
            <a:r>
              <a:rPr lang="en-US" sz="2000" dirty="0" smtClean="0"/>
              <a:t> </a:t>
            </a:r>
            <a:r>
              <a:rPr lang="vi-VN" sz="2000" dirty="0" smtClean="0"/>
              <a:t>Sắp </a:t>
            </a:r>
            <a:r>
              <a:rPr lang="vi-VN" sz="2000" dirty="0"/>
              <a:t>xếp các góc </a:t>
            </a:r>
            <a:r>
              <a:rPr lang="vi-VN" sz="2000" dirty="0" smtClean="0"/>
              <a:t>NMA</a:t>
            </a:r>
            <a:r>
              <a:rPr lang="en-US" sz="2000" dirty="0" smtClean="0"/>
              <a:t>, </a:t>
            </a:r>
            <a:r>
              <a:rPr lang="vi-VN" sz="2000" dirty="0" smtClean="0"/>
              <a:t>AMC </a:t>
            </a:r>
            <a:r>
              <a:rPr lang="vi-VN" sz="2000" dirty="0"/>
              <a:t>và CMQ theo thứ tự số đo tăng </a:t>
            </a:r>
            <a:r>
              <a:rPr lang="vi-VN" sz="2000" dirty="0" smtClean="0"/>
              <a:t>dần</a:t>
            </a:r>
            <a:r>
              <a:rPr lang="en-US" sz="2000" dirty="0" smtClean="0"/>
              <a:t>.</a:t>
            </a:r>
            <a:endParaRPr lang="vi-VN" sz="2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729520" y="2818922"/>
            <a:ext cx="2106202" cy="0"/>
          </a:xfrm>
          <a:prstGeom prst="line">
            <a:avLst/>
          </a:prstGeom>
          <a:ln w="19050">
            <a:solidFill>
              <a:schemeClr val="accent6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6200000">
            <a:off x="2679844" y="3872023"/>
            <a:ext cx="2106202" cy="0"/>
          </a:xfrm>
          <a:prstGeom prst="line">
            <a:avLst/>
          </a:prstGeom>
          <a:ln w="19050">
            <a:solidFill>
              <a:schemeClr val="accent6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4782621" y="3872022"/>
            <a:ext cx="2106202" cy="0"/>
          </a:xfrm>
          <a:prstGeom prst="line">
            <a:avLst/>
          </a:prstGeom>
          <a:ln w="19050">
            <a:solidFill>
              <a:schemeClr val="accent6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729520" y="4925123"/>
            <a:ext cx="2106202" cy="0"/>
          </a:xfrm>
          <a:prstGeom prst="line">
            <a:avLst/>
          </a:prstGeom>
          <a:ln w="19050">
            <a:solidFill>
              <a:schemeClr val="accent6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3729520" y="2818921"/>
            <a:ext cx="554804" cy="2106202"/>
          </a:xfrm>
          <a:prstGeom prst="line">
            <a:avLst/>
          </a:prstGeom>
          <a:ln w="19050">
            <a:solidFill>
              <a:schemeClr val="accent6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729520" y="3764144"/>
            <a:ext cx="2106202" cy="1160979"/>
          </a:xfrm>
          <a:prstGeom prst="line">
            <a:avLst/>
          </a:prstGeom>
          <a:ln w="19050">
            <a:solidFill>
              <a:schemeClr val="accent6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rc 13"/>
          <p:cNvSpPr/>
          <p:nvPr/>
        </p:nvSpPr>
        <p:spPr>
          <a:xfrm>
            <a:off x="4006923" y="4752493"/>
            <a:ext cx="113016" cy="345260"/>
          </a:xfrm>
          <a:prstGeom prst="arc">
            <a:avLst/>
          </a:prstGeom>
          <a:ln>
            <a:solidFill>
              <a:schemeClr val="accent6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/>
        </p:nvSpPr>
        <p:spPr>
          <a:xfrm>
            <a:off x="3575408" y="4478713"/>
            <a:ext cx="267128" cy="86816"/>
          </a:xfrm>
          <a:prstGeom prst="arc">
            <a:avLst/>
          </a:prstGeom>
          <a:ln>
            <a:solidFill>
              <a:schemeClr val="accent6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/>
          <p:cNvSpPr/>
          <p:nvPr/>
        </p:nvSpPr>
        <p:spPr>
          <a:xfrm>
            <a:off x="3595955" y="4410414"/>
            <a:ext cx="267128" cy="86816"/>
          </a:xfrm>
          <a:prstGeom prst="arc">
            <a:avLst/>
          </a:prstGeom>
          <a:ln>
            <a:solidFill>
              <a:schemeClr val="accent6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178141" y="3982521"/>
                <a:ext cx="5239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i="1" dirty="0" smtClean="0">
                    <a:solidFill>
                      <a:srgbClr val="0070C0"/>
                    </a:solidFill>
                  </a:rPr>
                  <a:t>15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1800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8141" y="3982521"/>
                <a:ext cx="523981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9302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103672" y="4607445"/>
                <a:ext cx="5804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i="1" dirty="0">
                    <a:solidFill>
                      <a:srgbClr val="0070C0"/>
                    </a:solidFill>
                    <a:ea typeface="Cambria Math" panose="02040503050406030204" pitchFamily="18" charset="0"/>
                  </a:rPr>
                  <a:t>3</a:t>
                </a:r>
                <a:r>
                  <a:rPr lang="en-US" sz="1800" i="1" dirty="0" smtClean="0">
                    <a:solidFill>
                      <a:srgbClr val="0070C0"/>
                    </a:solidFill>
                    <a:ea typeface="Cambria Math" panose="02040503050406030204" pitchFamily="18" charset="0"/>
                  </a:rPr>
                  <a:t>0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1800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3672" y="4607445"/>
                <a:ext cx="580490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8421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/>
          <p:nvPr/>
        </p:nvCxnSpPr>
        <p:spPr>
          <a:xfrm>
            <a:off x="3568559" y="4231151"/>
            <a:ext cx="273977" cy="113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352803" y="2552898"/>
            <a:ext cx="523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solidFill>
                  <a:srgbClr val="0070C0"/>
                </a:solidFill>
              </a:rPr>
              <a:t>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843857" y="3579478"/>
            <a:ext cx="523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solidFill>
                  <a:srgbClr val="0070C0"/>
                </a:solidFill>
              </a:rPr>
              <a:t>C</a:t>
            </a:r>
            <a:endParaRPr lang="en-US" sz="1800" i="1" dirty="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36207" y="2460612"/>
            <a:ext cx="523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solidFill>
                  <a:srgbClr val="0070C0"/>
                </a:solidFill>
              </a:rPr>
              <a:t>A</a:t>
            </a:r>
            <a:endParaRPr lang="en-US" sz="1800" i="1" dirty="0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64789" y="4774168"/>
            <a:ext cx="523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solidFill>
                  <a:srgbClr val="0070C0"/>
                </a:solidFill>
              </a:rPr>
              <a:t>M</a:t>
            </a:r>
            <a:endParaRPr lang="en-US" sz="1800" i="1" dirty="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825449" y="2604523"/>
            <a:ext cx="523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solidFill>
                  <a:srgbClr val="0070C0"/>
                </a:solidFill>
              </a:rPr>
              <a:t>P</a:t>
            </a:r>
            <a:endParaRPr lang="en-US" sz="1800" i="1" dirty="0">
              <a:solidFill>
                <a:srgbClr val="0070C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857984" y="4727419"/>
            <a:ext cx="523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solidFill>
                  <a:srgbClr val="0070C0"/>
                </a:solidFill>
              </a:rPr>
              <a:t>Q</a:t>
            </a:r>
            <a:endParaRPr lang="en-US" sz="18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 animBg="1"/>
      <p:bldP spid="16" grpId="0"/>
      <p:bldP spid="20" grpId="0"/>
      <p:bldP spid="24" grpId="0"/>
      <p:bldP spid="26" grpId="0"/>
      <p:bldP spid="27" grpId="0"/>
      <p:bldP spid="28" grpId="0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17102" y="296944"/>
            <a:ext cx="6140400" cy="857400"/>
          </a:xfrm>
        </p:spPr>
        <p:txBody>
          <a:bodyPr anchor="ctr"/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+mn-lt"/>
              </a:rPr>
              <a:t>Trả</a:t>
            </a:r>
            <a:r>
              <a:rPr lang="en-US" sz="24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+mn-lt"/>
              </a:rPr>
              <a:t>lời</a:t>
            </a:r>
            <a:endParaRPr lang="en-US" sz="2400" b="1" dirty="0">
              <a:solidFill>
                <a:srgbClr val="C0000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535169" y="1443202"/>
                <a:ext cx="3708473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a</a:t>
                </a:r>
                <a:r>
                  <a:rPr lang="en-US" sz="2000" dirty="0" smtClean="0"/>
                  <a:t>. </a:t>
                </a:r>
                <a:r>
                  <a:rPr lang="en-US" sz="2000" dirty="0" err="1" smtClean="0"/>
                  <a:t>Các</a:t>
                </a:r>
                <a:r>
                  <a:rPr lang="en-US" sz="2000" dirty="0" smtClean="0"/>
                  <a:t>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nằm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trong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góc</a:t>
                </a:r>
                <a:r>
                  <a:rPr lang="en-US" sz="2000" dirty="0"/>
                  <a:t> AMC </a:t>
                </a:r>
                <a:r>
                  <a:rPr lang="en-US" sz="2000" dirty="0" err="1" smtClean="0"/>
                  <a:t>là</a:t>
                </a:r>
                <a:r>
                  <a:rPr lang="en-US" sz="2000" dirty="0" smtClean="0"/>
                  <a:t>: </a:t>
                </a:r>
                <a:r>
                  <a:rPr lang="en-US" sz="2000" dirty="0"/>
                  <a:t>P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b</a:t>
                </a:r>
                <a:r>
                  <a:rPr lang="en-US" sz="2000" dirty="0" smtClean="0"/>
                  <a:t>. ∠ AMC = 45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2000" dirty="0" smtClean="0"/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smtClean="0"/>
                  <a:t>c. </a:t>
                </a:r>
                <a:r>
                  <a:rPr lang="en-US" sz="2000" dirty="0" err="1" smtClean="0"/>
                  <a:t>Sắp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xếp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các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góc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theo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thứ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tự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số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đo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tăng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dần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là</a:t>
                </a:r>
                <a:r>
                  <a:rPr lang="en-US" sz="2000" dirty="0"/>
                  <a:t>:</a:t>
                </a:r>
                <a:endParaRPr lang="en-US" sz="2000" dirty="0" smtClean="0"/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smtClean="0"/>
                  <a:t>∠ NMA; </a:t>
                </a:r>
                <a:r>
                  <a:rPr lang="en-US" sz="2000" dirty="0"/>
                  <a:t>∠ </a:t>
                </a:r>
                <a:r>
                  <a:rPr lang="en-US" sz="2000" dirty="0" smtClean="0"/>
                  <a:t>CMQ; </a:t>
                </a:r>
                <a:r>
                  <a:rPr lang="en-US" sz="2000" dirty="0"/>
                  <a:t>∠ AMC.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5169" y="1443202"/>
                <a:ext cx="3708473" cy="2862322"/>
              </a:xfrm>
              <a:prstGeom prst="rect">
                <a:avLst/>
              </a:prstGeom>
              <a:blipFill rotWithShape="0">
                <a:blip r:embed="rId3"/>
                <a:stretch>
                  <a:fillRect l="-1809" r="-1645" b="-1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>
            <a:off x="842482" y="1616846"/>
            <a:ext cx="2106202" cy="0"/>
          </a:xfrm>
          <a:prstGeom prst="line">
            <a:avLst/>
          </a:prstGeom>
          <a:ln w="19050">
            <a:solidFill>
              <a:schemeClr val="accent6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>
            <a:off x="-207194" y="2669947"/>
            <a:ext cx="2106202" cy="0"/>
          </a:xfrm>
          <a:prstGeom prst="line">
            <a:avLst/>
          </a:prstGeom>
          <a:ln w="19050">
            <a:solidFill>
              <a:schemeClr val="accent6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1895583" y="2669946"/>
            <a:ext cx="2106202" cy="0"/>
          </a:xfrm>
          <a:prstGeom prst="line">
            <a:avLst/>
          </a:prstGeom>
          <a:ln w="19050">
            <a:solidFill>
              <a:schemeClr val="accent6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42482" y="3723047"/>
            <a:ext cx="2106202" cy="0"/>
          </a:xfrm>
          <a:prstGeom prst="line">
            <a:avLst/>
          </a:prstGeom>
          <a:ln w="19050">
            <a:solidFill>
              <a:schemeClr val="accent6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842482" y="1616845"/>
            <a:ext cx="554804" cy="2106202"/>
          </a:xfrm>
          <a:prstGeom prst="line">
            <a:avLst/>
          </a:prstGeom>
          <a:ln w="19050">
            <a:solidFill>
              <a:schemeClr val="accent6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842482" y="2562068"/>
            <a:ext cx="2106202" cy="1160979"/>
          </a:xfrm>
          <a:prstGeom prst="line">
            <a:avLst/>
          </a:prstGeom>
          <a:ln w="19050">
            <a:solidFill>
              <a:schemeClr val="accent6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c 15"/>
          <p:cNvSpPr/>
          <p:nvPr/>
        </p:nvSpPr>
        <p:spPr>
          <a:xfrm>
            <a:off x="1119885" y="3550417"/>
            <a:ext cx="113016" cy="345260"/>
          </a:xfrm>
          <a:prstGeom prst="arc">
            <a:avLst/>
          </a:prstGeom>
          <a:ln>
            <a:solidFill>
              <a:schemeClr val="accent6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c 16"/>
          <p:cNvSpPr/>
          <p:nvPr/>
        </p:nvSpPr>
        <p:spPr>
          <a:xfrm>
            <a:off x="688370" y="3276637"/>
            <a:ext cx="267128" cy="86816"/>
          </a:xfrm>
          <a:prstGeom prst="arc">
            <a:avLst/>
          </a:prstGeom>
          <a:ln>
            <a:solidFill>
              <a:schemeClr val="accent6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/>
          <p:cNvSpPr/>
          <p:nvPr/>
        </p:nvSpPr>
        <p:spPr>
          <a:xfrm>
            <a:off x="708917" y="3208338"/>
            <a:ext cx="267128" cy="86816"/>
          </a:xfrm>
          <a:prstGeom prst="arc">
            <a:avLst/>
          </a:prstGeom>
          <a:ln>
            <a:solidFill>
              <a:schemeClr val="accent6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91103" y="2780445"/>
                <a:ext cx="5239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i="1" dirty="0" smtClean="0">
                    <a:solidFill>
                      <a:srgbClr val="0070C0"/>
                    </a:solidFill>
                  </a:rPr>
                  <a:t>15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1800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103" y="2780445"/>
                <a:ext cx="523981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0465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216634" y="3405369"/>
                <a:ext cx="5804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i="1" dirty="0">
                    <a:solidFill>
                      <a:srgbClr val="0070C0"/>
                    </a:solidFill>
                    <a:ea typeface="Cambria Math" panose="02040503050406030204" pitchFamily="18" charset="0"/>
                  </a:rPr>
                  <a:t>3</a:t>
                </a:r>
                <a:r>
                  <a:rPr lang="en-US" sz="1800" i="1" dirty="0" smtClean="0">
                    <a:solidFill>
                      <a:srgbClr val="0070C0"/>
                    </a:solidFill>
                    <a:ea typeface="Cambria Math" panose="02040503050406030204" pitchFamily="18" charset="0"/>
                  </a:rPr>
                  <a:t>0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1800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634" y="3405369"/>
                <a:ext cx="580490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9474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/>
          <p:nvPr/>
        </p:nvCxnSpPr>
        <p:spPr>
          <a:xfrm>
            <a:off x="681521" y="3029075"/>
            <a:ext cx="273977" cy="113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65765" y="1350822"/>
            <a:ext cx="523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solidFill>
                  <a:srgbClr val="0070C0"/>
                </a:solidFill>
              </a:rPr>
              <a:t>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956819" y="2377402"/>
            <a:ext cx="523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solidFill>
                  <a:srgbClr val="0070C0"/>
                </a:solidFill>
              </a:rPr>
              <a:t>C</a:t>
            </a:r>
            <a:endParaRPr lang="en-US" sz="1800" i="1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49169" y="1258536"/>
            <a:ext cx="523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solidFill>
                  <a:srgbClr val="0070C0"/>
                </a:solidFill>
              </a:rPr>
              <a:t>A</a:t>
            </a:r>
            <a:endParaRPr lang="en-US" sz="1800" i="1" dirty="0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7751" y="3572092"/>
            <a:ext cx="523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solidFill>
                  <a:srgbClr val="0070C0"/>
                </a:solidFill>
              </a:rPr>
              <a:t>M</a:t>
            </a:r>
            <a:endParaRPr lang="en-US" sz="1800" i="1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38411" y="1402447"/>
            <a:ext cx="523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solidFill>
                  <a:srgbClr val="0070C0"/>
                </a:solidFill>
              </a:rPr>
              <a:t>P</a:t>
            </a:r>
            <a:endParaRPr lang="en-US" sz="1800" i="1" dirty="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70946" y="3525343"/>
            <a:ext cx="523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solidFill>
                  <a:srgbClr val="0070C0"/>
                </a:solidFill>
              </a:rPr>
              <a:t>Q</a:t>
            </a:r>
            <a:endParaRPr lang="en-US" sz="18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75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75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 animBg="1"/>
      <p:bldP spid="17" grpId="0" animBg="1"/>
      <p:bldP spid="18" grpId="0" animBg="1"/>
      <p:bldP spid="19" grpId="0"/>
      <p:bldP spid="20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theme/theme1.xml><?xml version="1.0" encoding="utf-8"?>
<a:theme xmlns:a="http://schemas.openxmlformats.org/drawingml/2006/main" name="Friar template">
  <a:themeElements>
    <a:clrScheme name="Custom 347">
      <a:dk1>
        <a:srgbClr val="3D4965"/>
      </a:dk1>
      <a:lt1>
        <a:srgbClr val="FFFFFF"/>
      </a:lt1>
      <a:dk2>
        <a:srgbClr val="1C4587"/>
      </a:dk2>
      <a:lt2>
        <a:srgbClr val="F3F3F3"/>
      </a:lt2>
      <a:accent1>
        <a:srgbClr val="3C78D8"/>
      </a:accent1>
      <a:accent2>
        <a:srgbClr val="89ABE6"/>
      </a:accent2>
      <a:accent3>
        <a:srgbClr val="8EA3C3"/>
      </a:accent3>
      <a:accent4>
        <a:srgbClr val="EFEFEF"/>
      </a:accent4>
      <a:accent5>
        <a:srgbClr val="D9D9D9"/>
      </a:accent5>
      <a:accent6>
        <a:srgbClr val="C9DAF8"/>
      </a:accent6>
      <a:hlink>
        <a:srgbClr val="3C78D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528</Words>
  <Application>Microsoft Office PowerPoint</Application>
  <PresentationFormat>On-screen Show (16:9)</PresentationFormat>
  <Paragraphs>67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Sniglet</vt:lpstr>
      <vt:lpstr>Dosis</vt:lpstr>
      <vt:lpstr>Wingdings</vt:lpstr>
      <vt:lpstr>Arial</vt:lpstr>
      <vt:lpstr>Cambria Math</vt:lpstr>
      <vt:lpstr>Friar template</vt:lpstr>
      <vt:lpstr>CHÀO MỪNG CÁC EM  ĐẾN VỚI TIẾT HỌC HÔM NAY!</vt:lpstr>
      <vt:lpstr>PowerPoint Presentation</vt:lpstr>
      <vt:lpstr>PowerPoint Presentation</vt:lpstr>
      <vt:lpstr>PowerPoint Presentation</vt:lpstr>
      <vt:lpstr>Trả lời</vt:lpstr>
      <vt:lpstr>PowerPoint Presentation</vt:lpstr>
      <vt:lpstr>Trả lời</vt:lpstr>
      <vt:lpstr>PowerPoint Presentation</vt:lpstr>
      <vt:lpstr>Trả lời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User</dc:creator>
  <cp:lastModifiedBy>Windows User</cp:lastModifiedBy>
  <cp:revision>11</cp:revision>
  <dcterms:modified xsi:type="dcterms:W3CDTF">2021-11-15T07:17:32Z</dcterms:modified>
</cp:coreProperties>
</file>