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088" r:id="rId2"/>
    <p:sldId id="3157" r:id="rId3"/>
    <p:sldId id="3161" r:id="rId4"/>
    <p:sldId id="3159" r:id="rId5"/>
    <p:sldId id="3158" r:id="rId6"/>
    <p:sldId id="3160" r:id="rId7"/>
    <p:sldId id="3162" r:id="rId8"/>
    <p:sldId id="3163" r:id="rId9"/>
    <p:sldId id="3168" r:id="rId10"/>
    <p:sldId id="3166" r:id="rId11"/>
    <p:sldId id="3164" r:id="rId12"/>
    <p:sldId id="3272" r:id="rId13"/>
    <p:sldId id="316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02308" y="1419259"/>
            <a:ext cx="10963470" cy="2739032"/>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3"/>
          <a:srcRect b="37083"/>
          <a:stretch/>
        </p:blipFill>
        <p:spPr>
          <a:xfrm>
            <a:off x="416425" y="1805291"/>
            <a:ext cx="11284163" cy="1368215"/>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a:blip r:embed="rId2"/>
          <a:stretch>
            <a:fillRect/>
          </a:stretch>
        </p:blipFill>
        <p:spPr>
          <a:xfrm>
            <a:off x="387140" y="4382019"/>
            <a:ext cx="11395587" cy="2024863"/>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2EF92287-7571-4F0A-AFB9-4E7421ECEC79}"/>
              </a:ext>
            </a:extLst>
          </p:cNvPr>
          <p:cNvSpPr/>
          <p:nvPr/>
        </p:nvSpPr>
        <p:spPr>
          <a:xfrm>
            <a:off x="1447527" y="474682"/>
            <a:ext cx="5892040"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suốt chiều dài lịch sử, con người đã nghĩ ra nhiều cách trao đổi thông tin với nhau:</a:t>
            </a:r>
          </a:p>
        </p:txBody>
      </p:sp>
      <p:sp>
        <p:nvSpPr>
          <p:cNvPr id="8" name="Rectangle 7">
            <a:extLst>
              <a:ext uri="{FF2B5EF4-FFF2-40B4-BE49-F238E27FC236}">
                <a16:creationId xmlns:a16="http://schemas.microsoft.com/office/drawing/2014/main" id="{5F0D8E44-34A9-42C1-B8A4-8628BF3EAEDF}"/>
              </a:ext>
            </a:extLst>
          </p:cNvPr>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sp>
        <p:nvSpPr>
          <p:cNvPr id="9" name="Rectangle 8">
            <a:extLst>
              <a:ext uri="{FF2B5EF4-FFF2-40B4-BE49-F238E27FC236}">
                <a16:creationId xmlns:a16="http://schemas.microsoft.com/office/drawing/2014/main" id="{05C35649-FFA4-41CC-8A4F-D9F6BB2B483A}"/>
              </a:ext>
            </a:extLst>
          </p:cNvPr>
          <p:cNvSpPr/>
          <p:nvPr/>
        </p:nvSpPr>
        <p:spPr>
          <a:xfrm>
            <a:off x="827006" y="1324947"/>
            <a:ext cx="651256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dùng chim bồ câu đưa thư, gửi thư qua bưu điện, sử dụng điện báo, điện thoại,... </a:t>
            </a:r>
          </a:p>
        </p:txBody>
      </p:sp>
      <p:sp>
        <p:nvSpPr>
          <p:cNvPr id="10" name="Rectangle 9">
            <a:extLst>
              <a:ext uri="{FF2B5EF4-FFF2-40B4-BE49-F238E27FC236}">
                <a16:creationId xmlns:a16="http://schemas.microsoft.com/office/drawing/2014/main" id="{C51F70CD-3902-4BC1-9893-E2BEEEAB578A}"/>
              </a:ext>
            </a:extLst>
          </p:cNvPr>
          <p:cNvSpPr/>
          <p:nvPr/>
        </p:nvSpPr>
        <p:spPr>
          <a:xfrm>
            <a:off x="827006" y="3187644"/>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7" name="Picture 6">
            <a:extLst>
              <a:ext uri="{FF2B5EF4-FFF2-40B4-BE49-F238E27FC236}">
                <a16:creationId xmlns:a16="http://schemas.microsoft.com/office/drawing/2014/main" id="{55FDD747-8BAA-4BA1-B655-65A3203DD1C2}"/>
              </a:ext>
            </a:extLst>
          </p:cNvPr>
          <p:cNvPicPr>
            <a:picLocks noChangeAspect="1"/>
          </p:cNvPicPr>
          <p:nvPr/>
        </p:nvPicPr>
        <p:blipFill>
          <a:blip r:embed="rId4"/>
          <a:stretch>
            <a:fillRect/>
          </a:stretch>
        </p:blipFill>
        <p:spPr>
          <a:xfrm>
            <a:off x="7539893" y="510140"/>
            <a:ext cx="3540442" cy="1589887"/>
          </a:xfrm>
          <a:prstGeom prst="rect">
            <a:avLst/>
          </a:prstGeom>
        </p:spPr>
      </p:pic>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5"/>
          <a:stretch>
            <a:fillRect/>
          </a:stretch>
        </p:blipFill>
        <p:spPr>
          <a:xfrm>
            <a:off x="9310114" y="2825470"/>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0" end="0"/>
                                            </p:txEl>
                                          </p:spTgt>
                                        </p:tgtEl>
                                      </p:cBhvr>
                                    </p:animEffect>
                                  </p:childTnLst>
                                </p:cTn>
                              </p:par>
                            </p:childTnLst>
                          </p:cTn>
                        </p:par>
                        <p:par>
                          <p:cTn id="36" fill="hold">
                            <p:stCondLst>
                              <p:cond delay="2950"/>
                            </p:stCondLst>
                            <p:childTnLst>
                              <p:par>
                                <p:cTn id="37" presetID="14"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33658" y="467639"/>
            <a:ext cx="9896341" cy="1280030"/>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664791"/>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43727" y="1747669"/>
            <a:ext cx="10904546"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p>
        </p:txBody>
      </p:sp>
      <p:sp>
        <p:nvSpPr>
          <p:cNvPr id="5" name="Rectangle 4">
            <a:extLst>
              <a:ext uri="{FF2B5EF4-FFF2-40B4-BE49-F238E27FC236}">
                <a16:creationId xmlns:a16="http://schemas.microsoft.com/office/drawing/2014/main" id="{BC6A0DCB-0E7F-45E6-8CAC-1F8C1787E23F}"/>
              </a:ext>
            </a:extLst>
          </p:cNvPr>
          <p:cNvSpPr/>
          <p:nvPr/>
        </p:nvSpPr>
        <p:spPr>
          <a:xfrm>
            <a:off x="616894" y="3027699"/>
            <a:ext cx="9939346" cy="2942024"/>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Ví dụ một số website mạng xã hội được phân loại theo mục đích như trong Bảng 4.1.</a:t>
            </a: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pic>
        <p:nvPicPr>
          <p:cNvPr id="4" name="Picture 3">
            <a:extLst>
              <a:ext uri="{FF2B5EF4-FFF2-40B4-BE49-F238E27FC236}">
                <a16:creationId xmlns:a16="http://schemas.microsoft.com/office/drawing/2014/main" id="{7D72CA11-750D-4985-97DC-CC12D7B1A013}"/>
              </a:ext>
            </a:extLst>
          </p:cNvPr>
          <p:cNvPicPr>
            <a:picLocks noChangeAspect="1"/>
          </p:cNvPicPr>
          <p:nvPr/>
        </p:nvPicPr>
        <p:blipFill rotWithShape="1">
          <a:blip r:embed="rId2"/>
          <a:srcRect t="33887" b="653"/>
          <a:stretch/>
        </p:blipFill>
        <p:spPr>
          <a:xfrm>
            <a:off x="364184" y="2675030"/>
            <a:ext cx="10839674" cy="3702500"/>
          </a:xfrm>
          <a:prstGeom prst="rect">
            <a:avLst/>
          </a:prstGeom>
        </p:spPr>
      </p:pic>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832</Words>
  <PresentationFormat>Widescreen</PresentationFormat>
  <Paragraphs>53</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2022-03-23T23:19:41Z</dcterms:modified>
</cp:coreProperties>
</file>